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D2F1-9AA4-641C-96BF-9C32D70C3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D01334-696E-1DE6-0FFB-91894552E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DC321-F492-C05B-C519-4938D638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B6EE49-E244-EEF6-5B90-F4316BBF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426303-332F-05D1-1301-8A2F7A32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954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E5A48-6D0F-536B-0CD6-ED473769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7B149-6B18-5CEB-0097-5EF8363EC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FBE6B2-DD84-E203-E972-7E2D9C7E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D65DA-AFD9-C4E8-FFDF-BB3E5027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8E101C-A91C-7475-C90C-98017BDB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38139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DBF816-D0FC-845F-A153-5FB0F12B9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33F103-6B0E-E60B-21A6-201AF7245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53A8D-1147-5917-DF8D-29EE7FDE5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02E03B-4C9E-522E-73DD-B12C42E6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5A07C-2EAB-329A-38D1-E96C4999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09807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B9A95-A271-FE7B-B129-ABED4B54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90E942-1439-F5B4-E815-A38FE87D3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DA0A9-12A5-951C-8FE0-3702FBFB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B0665-2424-3601-50F8-1F7D1418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B794FC-A2F0-8DF7-1C83-847667C9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1744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8EBB5-F013-ADEC-27A6-AC5859ED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CD4AC3-43C4-092D-6EC4-27F570F2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A6E99A-1A83-7A06-3420-1983A3F3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C95350-BCC7-7F15-010C-0B965ED2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9E0567-7882-031C-DC6B-9294D084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59192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EFF5-E34B-38F9-772F-313C310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7F4D87-6832-D197-4E00-564DD2D20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D3BD4E-6AB4-DF1D-FA27-3A44C02A5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026736-7C05-C4AE-02B7-D644B747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99B11E-68B1-636E-D876-391A5109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CE81F5-DA4F-BC35-4595-0379B82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12212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2344B-2F8C-4FE8-BE5E-4F8DDC47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EB209-8B91-7630-0E88-1F44CC6CF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8A27B-1070-585E-D64D-655A9FA84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6EAE3C-E4FB-BE7C-02A3-3B6821355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7ED7E2-E54A-E926-57F1-1A2FB0556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F26D4-5728-3247-6C88-F2181B32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BB09CB6-1A21-BEDE-C99A-65D9C4406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D74327-C993-B65B-2177-1A6F6ACC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5627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F087E-E7F7-4A9B-1DFF-88B58FEA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8ED5A5-387D-011A-4E3D-BDF0233C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DDF603-C58F-56D4-984A-3CF6C7B7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0B1E34-109F-9210-19CE-57735264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2873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1E12C8-9931-7399-550B-78FB45CD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3DD243-1D17-B9AA-F17B-E28B2340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E53F8-4EC2-BF3B-E5CD-C3C83114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92715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2E7F6-2F3C-024D-048D-C82B723B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BDB265-B7CB-6316-E930-A61EC4FE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9E9213-556B-FF9B-C77A-0FE368F96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05BD2C-2FC1-F0D5-B7CC-2255A4B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3C247-4AF9-A8E1-EE93-F151165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CEC456-062B-EA1F-DBEF-3CDBAEF4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6779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A3D3-ED4D-7EF7-CCE3-DDA209C6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102AFE-B1FE-3636-7AC5-13F0ABA19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2089AF-0AE9-DF4B-FD79-4D9392F26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91F1CA-409E-B3EB-60BF-68E383E2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E2041-081F-6124-9CDC-A25424D1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D9ED4-39D9-7799-8CDA-2F8C22D5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8841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FC16A4-D50C-8BB3-C812-C39C9920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925557-56CC-0460-135D-D50E94552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D3B24-6F1C-C2B3-B9E0-582A0ABF5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A985-587D-4B0D-B633-BF62DA1E2E09}" type="datetimeFigureOut">
              <a:rPr lang="es-DO" smtClean="0"/>
              <a:t>23/8/2025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5D6CD-3ECA-3872-3D92-CDA32F5D7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D173E9-AC63-FCD5-EB10-D2424B76A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FFAC-C8F8-4E86-BA78-7CB379480642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675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1DC8B-7136-B6CE-AC82-6D1887EEB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12486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br>
              <a:rPr lang="es-ES" b="1" dirty="0"/>
            </a:br>
            <a:r>
              <a:rPr lang="es-ES" sz="5300" b="1" dirty="0">
                <a:latin typeface="Arial Black" panose="020B0A04020102020204" pitchFamily="34" charset="0"/>
              </a:rPr>
              <a:t>DAPIATO PROSALUD</a:t>
            </a:r>
            <a:br>
              <a:rPr lang="es-ES" b="1" dirty="0"/>
            </a:br>
            <a:r>
              <a:rPr lang="es-ES" dirty="0"/>
              <a:t>Actividad 4 - Creación de Máquinas Virtuales</a:t>
            </a:r>
            <a:br>
              <a:rPr lang="es-ES" b="1" dirty="0"/>
            </a:br>
            <a:endParaRPr lang="es-D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1C2EF-2F1D-8941-822C-F07CEB9BA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550" y="3833019"/>
            <a:ext cx="9994900" cy="26844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000" dirty="0">
                <a:cs typeface="Aharoni" panose="02010803020104030203" pitchFamily="2" charset="-79"/>
              </a:rPr>
              <a:t>MODULO : TECNOLOGIA DE LA INFORMACION.</a:t>
            </a: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ESTUDIANTE:  RENATO RAMIREZ</a:t>
            </a:r>
          </a:p>
          <a:p>
            <a:pPr>
              <a:lnSpc>
                <a:spcPct val="100000"/>
              </a:lnSpc>
            </a:pPr>
            <a:r>
              <a:rPr lang="es-DO" sz="2000" dirty="0">
                <a:cs typeface="Aharoni" panose="02010803020104030203" pitchFamily="2" charset="-79"/>
              </a:rPr>
              <a:t>FACILITADOR: KEVIN FELIX HENRIQUEZ</a:t>
            </a:r>
          </a:p>
          <a:p>
            <a:pPr>
              <a:lnSpc>
                <a:spcPct val="160000"/>
              </a:lnSpc>
            </a:pPr>
            <a:r>
              <a:rPr lang="es-DO" sz="2000" b="1" dirty="0">
                <a:cs typeface="Aharoni" panose="02010803020104030203" pitchFamily="2" charset="-79"/>
              </a:rPr>
              <a:t>23 de agosto de 2025.</a:t>
            </a:r>
            <a:endParaRPr lang="es-DO" sz="1100" b="1" dirty="0">
              <a:cs typeface="Aharoni" panose="02010803020104030203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F01BFF-81FA-D2E9-4600-7926FE70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33338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5599A1-39EB-3CE5-5F90-C25213494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CREACION DE MAQUINA VIRTUAL.</a:t>
            </a:r>
            <a:endParaRPr lang="es-DO" b="1" dirty="0"/>
          </a:p>
        </p:txBody>
      </p:sp>
      <p:pic>
        <p:nvPicPr>
          <p:cNvPr id="31" name="Marcador de contenido 30">
            <a:extLst>
              <a:ext uri="{FF2B5EF4-FFF2-40B4-BE49-F238E27FC236}">
                <a16:creationId xmlns:a16="http://schemas.microsoft.com/office/drawing/2014/main" id="{1ECB4964-733F-F125-D420-021B972ABA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6"/>
            <a:ext cx="5181600" cy="3584700"/>
          </a:xfr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40A9934-E42C-D7A7-D9ED-F550F6339A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En el casilla nombre, Escribimos el nombre de nuestra maquina virtual.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este caso WEB_SERVER@REE</a:t>
            </a:r>
          </a:p>
          <a:p>
            <a:pPr marL="0" indent="0" algn="just">
              <a:buNone/>
            </a:pPr>
            <a:r>
              <a:rPr lang="es-ES" dirty="0"/>
              <a:t>Nombre del equipo.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10126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302D-82D7-72AB-F4FD-5BE87C78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CANTIDAD DE MEMORIA RAM EN MB.</a:t>
            </a:r>
            <a:endParaRPr lang="es-DO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24C685BF-8DA6-90AE-22E5-F6CD64612D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23992"/>
            <a:ext cx="5181600" cy="395460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E13D55-477B-4624-D8F2-2F77DB6C8F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s-ES" dirty="0"/>
              <a:t>Elegimos la cantidad de memoria que le colocaremos a la maquina virtual , este caso elegimos 1024 Mb, considerando que el equipo solo tiene 1.6 Disponible para uso.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0221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197C0-628C-2240-C492-BCE7C38B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Elección del tipo de disco duro a crear.</a:t>
            </a:r>
            <a:endParaRPr lang="es-DO" dirty="0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FFF24A12-0C19-B4C8-4F03-FC2ECA36EE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8200"/>
            <a:ext cx="5181600" cy="4066187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4CDB0B-5A74-8275-9CB1-81B46545C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Elegimos el formato que tendrá nuestro disco duro en nuestro caso el formato elegido es VHD, Ya que es compatible con otras plataformas de virtualización.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76547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909A1-831E-5646-B8C2-48B85211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Finalización de proceso de </a:t>
            </a:r>
            <a:r>
              <a:rPr lang="es-ES" dirty="0" err="1"/>
              <a:t>creació</a:t>
            </a:r>
            <a:r>
              <a:rPr lang="es-ES" dirty="0"/>
              <a:t>. </a:t>
            </a:r>
            <a:endParaRPr lang="es-DO" dirty="0"/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55EA8A3-2F94-6EA5-F593-68870BF70B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0400" y="1485900"/>
            <a:ext cx="5435600" cy="3297388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A95ED9-1EBD-3A2E-9714-4AC385F16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Resultado de finalización del proceso de creación de la maquina virtual.</a:t>
            </a:r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815017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159</Words>
  <Application>Microsoft Office PowerPoint</Application>
  <PresentationFormat>Panorámica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Aharoni</vt:lpstr>
      <vt:lpstr>Arial</vt:lpstr>
      <vt:lpstr>Arial Black</vt:lpstr>
      <vt:lpstr>Calibri</vt:lpstr>
      <vt:lpstr>Calibri Light</vt:lpstr>
      <vt:lpstr>Tema de Office</vt:lpstr>
      <vt:lpstr>     DAPIATO PROSALUD Actividad 4 - Creación de Máquinas Virtuales </vt:lpstr>
      <vt:lpstr>CREACION DE MAQUINA VIRTUAL.</vt:lpstr>
      <vt:lpstr>CANTIDAD DE MEMORIA RAM EN MB.</vt:lpstr>
      <vt:lpstr>Elección del tipo de disco duro a crear.</vt:lpstr>
      <vt:lpstr>Finalización de proceso de creació.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3</cp:revision>
  <dcterms:created xsi:type="dcterms:W3CDTF">2025-08-23T15:24:40Z</dcterms:created>
  <dcterms:modified xsi:type="dcterms:W3CDTF">2025-08-23T18:46:46Z</dcterms:modified>
</cp:coreProperties>
</file>