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57" r:id="rId3"/>
    <p:sldId id="268" r:id="rId4"/>
    <p:sldId id="275" r:id="rId5"/>
    <p:sldId id="276" r:id="rId6"/>
    <p:sldId id="277" r:id="rId7"/>
    <p:sldId id="279" r:id="rId8"/>
    <p:sldId id="280" r:id="rId9"/>
    <p:sldId id="272" r:id="rId10"/>
    <p:sldId id="273" r:id="rId11"/>
    <p:sldId id="281" r:id="rId12"/>
    <p:sldId id="282" r:id="rId13"/>
    <p:sldId id="278" r:id="rId14"/>
  </p:sldIdLst>
  <p:sldSz cx="9144000" cy="5143500" type="screen16x9"/>
  <p:notesSz cx="6858000" cy="9144000"/>
  <p:embeddedFontLst>
    <p:embeddedFont>
      <p:font typeface="Anaheim" panose="020B0604020202020204" charset="0"/>
      <p:regular r:id="rId16"/>
    </p:embeddedFont>
    <p:embeddedFont>
      <p:font typeface="DM Sans"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
      <p:font typeface="Mukta" panose="020B0604020202020204" charset="0"/>
      <p:regular r:id="rId25"/>
      <p:bold r:id="rId26"/>
    </p:embeddedFont>
    <p:embeddedFont>
      <p:font typeface="Plus Jakarta Sans" panose="020B0604020202020204" charset="0"/>
      <p:regular r:id="rId27"/>
      <p:bold r:id="rId28"/>
      <p:italic r:id="rId29"/>
      <p:boldItalic r:id="rId30"/>
    </p:embeddedFont>
    <p:embeddedFont>
      <p:font typeface="Plus Jakarta Sans Light" panose="020B0604020202020204" charset="0"/>
      <p:regular r:id="rId31"/>
      <p:bold r:id="rId32"/>
      <p:italic r:id="rId33"/>
      <p:boldItalic r:id="rId34"/>
    </p:embeddedFont>
    <p:embeddedFont>
      <p:font typeface="Plus Jakarta Sans SemiBold" panose="020B0604020202020204" charset="0"/>
      <p:regular r:id="rId35"/>
      <p:bold r:id="rId36"/>
      <p:italic r:id="rId37"/>
      <p:boldItalic r:id="rId38"/>
    </p:embeddedFont>
    <p:embeddedFont>
      <p:font typeface="Roboto Mono Medium"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19A280-AE36-4E56-B8B6-179A438A9C62}">
  <a:tblStyle styleId="{F419A280-AE36-4E56-B8B6-179A438A9C6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tableStyles" Target="tableStyles.xml"/><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054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7164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393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141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023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593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238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3" name="Google Shape;59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6855fb1b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3" name="Google Shape;603;g26855fb1bd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13" name="Google Shape;13;p2"/>
          <p:cNvGrpSpPr/>
          <p:nvPr/>
        </p:nvGrpSpPr>
        <p:grpSpPr>
          <a:xfrm>
            <a:off x="637887" y="160607"/>
            <a:ext cx="7868227" cy="4602745"/>
            <a:chOff x="637887" y="160607"/>
            <a:chExt cx="7868227" cy="4602745"/>
          </a:xfrm>
        </p:grpSpPr>
        <p:sp>
          <p:nvSpPr>
            <p:cNvPr id="14" name="Google Shape;14;p2"/>
            <p:cNvSpPr/>
            <p:nvPr/>
          </p:nvSpPr>
          <p:spPr>
            <a:xfrm rot="-132331">
              <a:off x="713242" y="551639"/>
              <a:ext cx="7717517" cy="4064718"/>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 name="Google Shape;15;p2"/>
            <p:cNvSpPr/>
            <p:nvPr/>
          </p:nvSpPr>
          <p:spPr>
            <a:xfrm>
              <a:off x="7011110" y="160607"/>
              <a:ext cx="1188600" cy="4485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6" name="Google Shape;16;p2"/>
            <p:cNvSpPr/>
            <p:nvPr/>
          </p:nvSpPr>
          <p:spPr>
            <a:xfrm>
              <a:off x="7011110" y="213407"/>
              <a:ext cx="1188600" cy="448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 name="Google Shape;17;p2"/>
            <p:cNvSpPr/>
            <p:nvPr/>
          </p:nvSpPr>
          <p:spPr>
            <a:xfrm>
              <a:off x="713019" y="551632"/>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18" name="Google Shape;18;p2"/>
          <p:cNvSpPr txBox="1">
            <a:spLocks noGrp="1"/>
          </p:cNvSpPr>
          <p:nvPr>
            <p:ph type="subTitle" idx="1"/>
          </p:nvPr>
        </p:nvSpPr>
        <p:spPr>
          <a:xfrm>
            <a:off x="1035300" y="845125"/>
            <a:ext cx="3476400" cy="389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9" name="Google Shape;19;p2"/>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0" name="Google Shape;20;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60173E0-1670-4C6E-A1B7-C502269CD538}" type="datetime1">
              <a:rPr lang="en-US" smtClean="0"/>
              <a:t>5/29/2024</a:t>
            </a:fld>
            <a:endParaRPr/>
          </a:p>
        </p:txBody>
      </p:sp>
      <p:sp>
        <p:nvSpPr>
          <p:cNvPr id="21" name="Google Shape;21;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2" name="Google Shape;22;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2"/>
        <p:cNvGrpSpPr/>
        <p:nvPr/>
      </p:nvGrpSpPr>
      <p:grpSpPr>
        <a:xfrm>
          <a:off x="0" y="0"/>
          <a:ext cx="0" cy="0"/>
          <a:chOff x="0" y="0"/>
          <a:chExt cx="0" cy="0"/>
        </a:xfrm>
      </p:grpSpPr>
      <p:sp>
        <p:nvSpPr>
          <p:cNvPr id="193" name="Google Shape;193;p15"/>
          <p:cNvSpPr>
            <a:spLocks noGrp="1"/>
          </p:cNvSpPr>
          <p:nvPr>
            <p:ph type="pic" idx="2"/>
          </p:nvPr>
        </p:nvSpPr>
        <p:spPr>
          <a:xfrm>
            <a:off x="-25" y="-13725"/>
            <a:ext cx="9144000" cy="5157300"/>
          </a:xfrm>
          <a:prstGeom prst="rect">
            <a:avLst/>
          </a:prstGeom>
          <a:noFill/>
          <a:ln>
            <a:noFill/>
          </a:ln>
        </p:spPr>
      </p:sp>
      <p:sp>
        <p:nvSpPr>
          <p:cNvPr id="194" name="Google Shape;194;p15"/>
          <p:cNvSpPr txBox="1">
            <a:spLocks noGrp="1"/>
          </p:cNvSpPr>
          <p:nvPr>
            <p:ph type="title"/>
          </p:nvPr>
        </p:nvSpPr>
        <p:spPr>
          <a:xfrm>
            <a:off x="645350" y="539500"/>
            <a:ext cx="3594000" cy="937200"/>
          </a:xfrm>
          <a:prstGeom prst="rect">
            <a:avLst/>
          </a:prstGeom>
          <a:solidFill>
            <a:schemeClr val="accen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3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5" name="Google Shape;195;p1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DFCF485E-528A-40B3-B2D1-F7D893EE3B8D}" type="datetime1">
              <a:rPr lang="en-US" smtClean="0"/>
              <a:t>5/29/2024</a:t>
            </a:fld>
            <a:endParaRPr/>
          </a:p>
        </p:txBody>
      </p:sp>
      <p:sp>
        <p:nvSpPr>
          <p:cNvPr id="196" name="Google Shape;196;p1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197" name="Google Shape;197;p1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9"/>
        <p:cNvGrpSpPr/>
        <p:nvPr/>
      </p:nvGrpSpPr>
      <p:grpSpPr>
        <a:xfrm>
          <a:off x="0" y="0"/>
          <a:ext cx="0" cy="0"/>
          <a:chOff x="0" y="0"/>
          <a:chExt cx="0" cy="0"/>
        </a:xfrm>
      </p:grpSpPr>
      <p:pic>
        <p:nvPicPr>
          <p:cNvPr id="210" name="Google Shape;210;p17"/>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211" name="Google Shape;211;p17"/>
          <p:cNvGrpSpPr/>
          <p:nvPr/>
        </p:nvGrpSpPr>
        <p:grpSpPr>
          <a:xfrm>
            <a:off x="637887" y="160607"/>
            <a:ext cx="7868227" cy="4602745"/>
            <a:chOff x="637887" y="160607"/>
            <a:chExt cx="7868227" cy="4602745"/>
          </a:xfrm>
        </p:grpSpPr>
        <p:sp>
          <p:nvSpPr>
            <p:cNvPr id="212" name="Google Shape;212;p17"/>
            <p:cNvSpPr/>
            <p:nvPr/>
          </p:nvSpPr>
          <p:spPr>
            <a:xfrm rot="-132331">
              <a:off x="713242" y="551639"/>
              <a:ext cx="7717517" cy="4064718"/>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3" name="Google Shape;213;p17"/>
            <p:cNvSpPr/>
            <p:nvPr/>
          </p:nvSpPr>
          <p:spPr>
            <a:xfrm>
              <a:off x="7011110" y="160607"/>
              <a:ext cx="1188600" cy="4485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4" name="Google Shape;214;p17"/>
            <p:cNvSpPr/>
            <p:nvPr/>
          </p:nvSpPr>
          <p:spPr>
            <a:xfrm>
              <a:off x="7011110" y="213407"/>
              <a:ext cx="1188600" cy="448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15" name="Google Shape;215;p17"/>
            <p:cNvSpPr/>
            <p:nvPr/>
          </p:nvSpPr>
          <p:spPr>
            <a:xfrm>
              <a:off x="713019" y="551632"/>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16" name="Google Shape;216;p17"/>
          <p:cNvSpPr txBox="1">
            <a:spLocks noGrp="1"/>
          </p:cNvSpPr>
          <p:nvPr>
            <p:ph type="title" hasCustomPrompt="1"/>
          </p:nvPr>
        </p:nvSpPr>
        <p:spPr>
          <a:xfrm>
            <a:off x="1051725" y="1697075"/>
            <a:ext cx="4805400" cy="1023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None/>
              <a:defRPr sz="6000">
                <a:solidFill>
                  <a:schemeClr val="lt2"/>
                </a:solidFill>
                <a:latin typeface="Plus Jakarta Sans Light"/>
                <a:ea typeface="Plus Jakarta Sans Light"/>
                <a:cs typeface="Plus Jakarta Sans Light"/>
                <a:sym typeface="Plus Jakarta Sans Light"/>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17" name="Google Shape;217;p17"/>
          <p:cNvSpPr txBox="1">
            <a:spLocks noGrp="1"/>
          </p:cNvSpPr>
          <p:nvPr>
            <p:ph type="subTitle" idx="1"/>
          </p:nvPr>
        </p:nvSpPr>
        <p:spPr>
          <a:xfrm>
            <a:off x="1051725" y="2949325"/>
            <a:ext cx="4805400" cy="497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18" name="Google Shape;218;p1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7902EC3-E093-49A0-856A-8F830EFC8362}" type="datetime1">
              <a:rPr lang="en-US" smtClean="0"/>
              <a:t>5/29/2024</a:t>
            </a:fld>
            <a:endParaRPr/>
          </a:p>
        </p:txBody>
      </p:sp>
      <p:sp>
        <p:nvSpPr>
          <p:cNvPr id="219" name="Google Shape;219;p17"/>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20" name="Google Shape;220;p17"/>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1"/>
        <p:cNvGrpSpPr/>
        <p:nvPr/>
      </p:nvGrpSpPr>
      <p:grpSpPr>
        <a:xfrm>
          <a:off x="0" y="0"/>
          <a:ext cx="0" cy="0"/>
          <a:chOff x="0" y="0"/>
          <a:chExt cx="0" cy="0"/>
        </a:xfrm>
      </p:grpSpPr>
      <p:pic>
        <p:nvPicPr>
          <p:cNvPr id="222" name="Google Shape;222;p18"/>
          <p:cNvPicPr preferRelativeResize="0"/>
          <p:nvPr/>
        </p:nvPicPr>
        <p:blipFill rotWithShape="1">
          <a:blip r:embed="rId2">
            <a:alphaModFix amt="54000"/>
          </a:blip>
          <a:srcRect/>
          <a:stretch/>
        </p:blipFill>
        <p:spPr>
          <a:xfrm rot="10800000" flipH="1">
            <a:off x="0" y="0"/>
            <a:ext cx="9144003" cy="5143501"/>
          </a:xfrm>
          <a:prstGeom prst="rect">
            <a:avLst/>
          </a:prstGeom>
          <a:noFill/>
          <a:ln>
            <a:noFill/>
          </a:ln>
        </p:spPr>
      </p:pic>
      <p:grpSp>
        <p:nvGrpSpPr>
          <p:cNvPr id="223" name="Google Shape;223;p18"/>
          <p:cNvGrpSpPr/>
          <p:nvPr/>
        </p:nvGrpSpPr>
        <p:grpSpPr>
          <a:xfrm flipH="1">
            <a:off x="637886" y="160607"/>
            <a:ext cx="7868227" cy="4602745"/>
            <a:chOff x="637887" y="160607"/>
            <a:chExt cx="7868227" cy="4602745"/>
          </a:xfrm>
        </p:grpSpPr>
        <p:sp>
          <p:nvSpPr>
            <p:cNvPr id="224" name="Google Shape;224;p18"/>
            <p:cNvSpPr/>
            <p:nvPr/>
          </p:nvSpPr>
          <p:spPr>
            <a:xfrm rot="-132331">
              <a:off x="713242" y="551639"/>
              <a:ext cx="7717517" cy="4064718"/>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25" name="Google Shape;225;p18"/>
            <p:cNvSpPr/>
            <p:nvPr/>
          </p:nvSpPr>
          <p:spPr>
            <a:xfrm>
              <a:off x="7011110" y="160607"/>
              <a:ext cx="1188600" cy="448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26" name="Google Shape;226;p18"/>
            <p:cNvSpPr/>
            <p:nvPr/>
          </p:nvSpPr>
          <p:spPr>
            <a:xfrm>
              <a:off x="7011110" y="213407"/>
              <a:ext cx="1188600" cy="4485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27" name="Google Shape;227;p18"/>
            <p:cNvSpPr/>
            <p:nvPr/>
          </p:nvSpPr>
          <p:spPr>
            <a:xfrm>
              <a:off x="713019" y="551632"/>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28" name="Google Shape;228;p18"/>
          <p:cNvSpPr txBox="1">
            <a:spLocks noGrp="1"/>
          </p:cNvSpPr>
          <p:nvPr>
            <p:ph type="title"/>
          </p:nvPr>
        </p:nvSpPr>
        <p:spPr>
          <a:xfrm>
            <a:off x="4235450" y="803624"/>
            <a:ext cx="3859200" cy="768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lt1"/>
              </a:buClr>
              <a:buSzPts val="6000"/>
              <a:buNone/>
              <a:defRPr sz="4500">
                <a:solidFill>
                  <a:schemeClr val="lt2"/>
                </a:solidFill>
                <a:latin typeface="Plus Jakarta Sans Light"/>
                <a:ea typeface="Plus Jakarta Sans Light"/>
                <a:cs typeface="Plus Jakarta Sans Light"/>
                <a:sym typeface="Plus Jakarta Sans Light"/>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29" name="Google Shape;229;p18"/>
          <p:cNvSpPr txBox="1">
            <a:spLocks noGrp="1"/>
          </p:cNvSpPr>
          <p:nvPr>
            <p:ph type="subTitle" idx="1"/>
          </p:nvPr>
        </p:nvSpPr>
        <p:spPr>
          <a:xfrm>
            <a:off x="4235450" y="1555273"/>
            <a:ext cx="3859200" cy="384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Clr>
                <a:schemeClr val="dk1"/>
              </a:buClr>
              <a:buSzPts val="2400"/>
              <a:buN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0" name="Google Shape;230;p18"/>
          <p:cNvSpPr txBox="1">
            <a:spLocks noGrp="1"/>
          </p:cNvSpPr>
          <p:nvPr>
            <p:ph type="title" idx="2"/>
          </p:nvPr>
        </p:nvSpPr>
        <p:spPr>
          <a:xfrm>
            <a:off x="4235450" y="2003478"/>
            <a:ext cx="3859200" cy="768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lt1"/>
              </a:buClr>
              <a:buSzPts val="6000"/>
              <a:buNone/>
              <a:defRPr sz="4500">
                <a:solidFill>
                  <a:schemeClr val="lt2"/>
                </a:solidFill>
                <a:latin typeface="Plus Jakarta Sans Light"/>
                <a:ea typeface="Plus Jakarta Sans Light"/>
                <a:cs typeface="Plus Jakarta Sans Light"/>
                <a:sym typeface="Plus Jakarta Sans Light"/>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31" name="Google Shape;231;p18"/>
          <p:cNvSpPr txBox="1">
            <a:spLocks noGrp="1"/>
          </p:cNvSpPr>
          <p:nvPr>
            <p:ph type="subTitle" idx="3"/>
          </p:nvPr>
        </p:nvSpPr>
        <p:spPr>
          <a:xfrm>
            <a:off x="4235450" y="2755124"/>
            <a:ext cx="3859200" cy="384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Clr>
                <a:schemeClr val="dk1"/>
              </a:buClr>
              <a:buSzPts val="2400"/>
              <a:buN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2" name="Google Shape;232;p18"/>
          <p:cNvSpPr txBox="1">
            <a:spLocks noGrp="1"/>
          </p:cNvSpPr>
          <p:nvPr>
            <p:ph type="title" idx="4"/>
          </p:nvPr>
        </p:nvSpPr>
        <p:spPr>
          <a:xfrm>
            <a:off x="4235450" y="3203331"/>
            <a:ext cx="3859200" cy="768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lt1"/>
              </a:buClr>
              <a:buSzPts val="6000"/>
              <a:buNone/>
              <a:defRPr sz="4500">
                <a:solidFill>
                  <a:schemeClr val="lt2"/>
                </a:solidFill>
                <a:latin typeface="Plus Jakarta Sans Light"/>
                <a:ea typeface="Plus Jakarta Sans Light"/>
                <a:cs typeface="Plus Jakarta Sans Light"/>
                <a:sym typeface="Plus Jakarta Sans Light"/>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33" name="Google Shape;233;p18"/>
          <p:cNvSpPr txBox="1">
            <a:spLocks noGrp="1"/>
          </p:cNvSpPr>
          <p:nvPr>
            <p:ph type="subTitle" idx="5"/>
          </p:nvPr>
        </p:nvSpPr>
        <p:spPr>
          <a:xfrm>
            <a:off x="4235450" y="3954975"/>
            <a:ext cx="3859200" cy="384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Clr>
                <a:schemeClr val="dk1"/>
              </a:buClr>
              <a:buSzPts val="2400"/>
              <a:buNone/>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4" name="Google Shape;234;p1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73DC7DF-15B8-4157-8AE5-C0C026CCCC94}" type="datetime1">
              <a:rPr lang="en-US" smtClean="0"/>
              <a:t>5/29/2024</a:t>
            </a:fld>
            <a:endParaRPr/>
          </a:p>
        </p:txBody>
      </p:sp>
      <p:sp>
        <p:nvSpPr>
          <p:cNvPr id="235" name="Google Shape;235;p1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36" name="Google Shape;236;p1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37"/>
        <p:cNvGrpSpPr/>
        <p:nvPr/>
      </p:nvGrpSpPr>
      <p:grpSpPr>
        <a:xfrm>
          <a:off x="0" y="0"/>
          <a:ext cx="0" cy="0"/>
          <a:chOff x="0" y="0"/>
          <a:chExt cx="0" cy="0"/>
        </a:xfrm>
      </p:grpSpPr>
      <p:pic>
        <p:nvPicPr>
          <p:cNvPr id="238" name="Google Shape;238;p19"/>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239" name="Google Shape;239;p19"/>
          <p:cNvGrpSpPr/>
          <p:nvPr/>
        </p:nvGrpSpPr>
        <p:grpSpPr>
          <a:xfrm>
            <a:off x="175098" y="89046"/>
            <a:ext cx="8793777" cy="4965306"/>
            <a:chOff x="175098" y="89046"/>
            <a:chExt cx="8793777" cy="4965306"/>
          </a:xfrm>
        </p:grpSpPr>
        <p:sp>
          <p:nvSpPr>
            <p:cNvPr id="240" name="Google Shape;240;p19"/>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41" name="Google Shape;241;p19"/>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42" name="Google Shape;242;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43" name="Google Shape;243;p1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0A4E749-94C3-4901-B330-0E5125430D3E}" type="datetime1">
              <a:rPr lang="en-US" smtClean="0"/>
              <a:t>5/29/2024</a:t>
            </a:fld>
            <a:endParaRPr/>
          </a:p>
        </p:txBody>
      </p:sp>
      <p:sp>
        <p:nvSpPr>
          <p:cNvPr id="244" name="Google Shape;244;p1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45" name="Google Shape;245;p1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46"/>
        <p:cNvGrpSpPr/>
        <p:nvPr/>
      </p:nvGrpSpPr>
      <p:grpSpPr>
        <a:xfrm>
          <a:off x="0" y="0"/>
          <a:ext cx="0" cy="0"/>
          <a:chOff x="0" y="0"/>
          <a:chExt cx="0" cy="0"/>
        </a:xfrm>
      </p:grpSpPr>
      <p:pic>
        <p:nvPicPr>
          <p:cNvPr id="247" name="Google Shape;247;p20"/>
          <p:cNvPicPr preferRelativeResize="0"/>
          <p:nvPr/>
        </p:nvPicPr>
        <p:blipFill rotWithShape="1">
          <a:blip r:embed="rId2">
            <a:alphaModFix amt="54000"/>
          </a:blip>
          <a:srcRect/>
          <a:stretch/>
        </p:blipFill>
        <p:spPr>
          <a:xfrm rot="10800000">
            <a:off x="0" y="0"/>
            <a:ext cx="9144003" cy="5143501"/>
          </a:xfrm>
          <a:prstGeom prst="rect">
            <a:avLst/>
          </a:prstGeom>
          <a:noFill/>
          <a:ln>
            <a:noFill/>
          </a:ln>
        </p:spPr>
      </p:pic>
      <p:grpSp>
        <p:nvGrpSpPr>
          <p:cNvPr id="248" name="Google Shape;248;p20"/>
          <p:cNvGrpSpPr/>
          <p:nvPr/>
        </p:nvGrpSpPr>
        <p:grpSpPr>
          <a:xfrm rot="10800000" flipH="1">
            <a:off x="175098" y="89047"/>
            <a:ext cx="8793777" cy="4965306"/>
            <a:chOff x="175098" y="89046"/>
            <a:chExt cx="8793777" cy="4965306"/>
          </a:xfrm>
        </p:grpSpPr>
        <p:sp>
          <p:nvSpPr>
            <p:cNvPr id="249" name="Google Shape;249;p20"/>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50" name="Google Shape;250;p20"/>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51" name="Google Shape;251;p20"/>
          <p:cNvSpPr txBox="1">
            <a:spLocks noGrp="1"/>
          </p:cNvSpPr>
          <p:nvPr>
            <p:ph type="title"/>
          </p:nvPr>
        </p:nvSpPr>
        <p:spPr>
          <a:xfrm>
            <a:off x="720000" y="448056"/>
            <a:ext cx="7708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2" name="Google Shape;252;p20"/>
          <p:cNvSpPr txBox="1">
            <a:spLocks noGrp="1"/>
          </p:cNvSpPr>
          <p:nvPr>
            <p:ph type="subTitle" idx="1"/>
          </p:nvPr>
        </p:nvSpPr>
        <p:spPr>
          <a:xfrm>
            <a:off x="869325" y="2064278"/>
            <a:ext cx="2556900" cy="119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3" name="Google Shape;253;p20"/>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E749B888-3170-40FA-8A8D-5FC51DEA5A92}" type="datetime1">
              <a:rPr lang="en-US" smtClean="0"/>
              <a:t>5/29/2024</a:t>
            </a:fld>
            <a:endParaRPr/>
          </a:p>
        </p:txBody>
      </p:sp>
      <p:sp>
        <p:nvSpPr>
          <p:cNvPr id="254" name="Google Shape;254;p20"/>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55" name="Google Shape;255;p20"/>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56"/>
        <p:cNvGrpSpPr/>
        <p:nvPr/>
      </p:nvGrpSpPr>
      <p:grpSpPr>
        <a:xfrm>
          <a:off x="0" y="0"/>
          <a:ext cx="0" cy="0"/>
          <a:chOff x="0" y="0"/>
          <a:chExt cx="0" cy="0"/>
        </a:xfrm>
      </p:grpSpPr>
      <p:pic>
        <p:nvPicPr>
          <p:cNvPr id="257" name="Google Shape;257;p21"/>
          <p:cNvPicPr preferRelativeResize="0"/>
          <p:nvPr/>
        </p:nvPicPr>
        <p:blipFill rotWithShape="1">
          <a:blip r:embed="rId2">
            <a:alphaModFix amt="54000"/>
          </a:blip>
          <a:srcRect/>
          <a:stretch/>
        </p:blipFill>
        <p:spPr>
          <a:xfrm rot="10800000" flipH="1">
            <a:off x="0" y="0"/>
            <a:ext cx="9144003" cy="5143501"/>
          </a:xfrm>
          <a:prstGeom prst="rect">
            <a:avLst/>
          </a:prstGeom>
          <a:noFill/>
          <a:ln>
            <a:noFill/>
          </a:ln>
        </p:spPr>
      </p:pic>
      <p:grpSp>
        <p:nvGrpSpPr>
          <p:cNvPr id="258" name="Google Shape;258;p21"/>
          <p:cNvGrpSpPr/>
          <p:nvPr/>
        </p:nvGrpSpPr>
        <p:grpSpPr>
          <a:xfrm>
            <a:off x="175098" y="89046"/>
            <a:ext cx="8793777" cy="4965306"/>
            <a:chOff x="175098" y="89046"/>
            <a:chExt cx="8793777" cy="4965306"/>
          </a:xfrm>
        </p:grpSpPr>
        <p:sp>
          <p:nvSpPr>
            <p:cNvPr id="259" name="Google Shape;259;p21"/>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60" name="Google Shape;260;p21"/>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61" name="Google Shape;261;p21"/>
          <p:cNvSpPr txBox="1">
            <a:spLocks noGrp="1"/>
          </p:cNvSpPr>
          <p:nvPr>
            <p:ph type="title"/>
          </p:nvPr>
        </p:nvSpPr>
        <p:spPr>
          <a:xfrm>
            <a:off x="4110388" y="1751088"/>
            <a:ext cx="3593400" cy="683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62" name="Google Shape;262;p21"/>
          <p:cNvSpPr txBox="1">
            <a:spLocks noGrp="1"/>
          </p:cNvSpPr>
          <p:nvPr>
            <p:ph type="subTitle" idx="1"/>
          </p:nvPr>
        </p:nvSpPr>
        <p:spPr>
          <a:xfrm>
            <a:off x="4110563" y="2434513"/>
            <a:ext cx="3593400" cy="957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3" name="Google Shape;263;p2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D1B29AF-520C-4802-996B-554D033BAB9A}" type="datetime1">
              <a:rPr lang="en-US" smtClean="0"/>
              <a:t>5/29/2024</a:t>
            </a:fld>
            <a:endParaRPr/>
          </a:p>
        </p:txBody>
      </p:sp>
      <p:sp>
        <p:nvSpPr>
          <p:cNvPr id="264" name="Google Shape;264;p21"/>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65" name="Google Shape;265;p21"/>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66"/>
        <p:cNvGrpSpPr/>
        <p:nvPr/>
      </p:nvGrpSpPr>
      <p:grpSpPr>
        <a:xfrm>
          <a:off x="0" y="0"/>
          <a:ext cx="0" cy="0"/>
          <a:chOff x="0" y="0"/>
          <a:chExt cx="0" cy="0"/>
        </a:xfrm>
      </p:grpSpPr>
      <p:pic>
        <p:nvPicPr>
          <p:cNvPr id="267" name="Google Shape;267;p22"/>
          <p:cNvPicPr preferRelativeResize="0"/>
          <p:nvPr/>
        </p:nvPicPr>
        <p:blipFill rotWithShape="1">
          <a:blip r:embed="rId2">
            <a:alphaModFix amt="54000"/>
          </a:blip>
          <a:srcRect/>
          <a:stretch/>
        </p:blipFill>
        <p:spPr>
          <a:xfrm flipH="1">
            <a:off x="0" y="0"/>
            <a:ext cx="9144003" cy="5143501"/>
          </a:xfrm>
          <a:prstGeom prst="rect">
            <a:avLst/>
          </a:prstGeom>
          <a:noFill/>
          <a:ln>
            <a:noFill/>
          </a:ln>
        </p:spPr>
      </p:pic>
      <p:grpSp>
        <p:nvGrpSpPr>
          <p:cNvPr id="268" name="Google Shape;268;p22"/>
          <p:cNvGrpSpPr/>
          <p:nvPr/>
        </p:nvGrpSpPr>
        <p:grpSpPr>
          <a:xfrm rot="10800000" flipH="1">
            <a:off x="175098" y="89047"/>
            <a:ext cx="8793777" cy="4965306"/>
            <a:chOff x="175098" y="89046"/>
            <a:chExt cx="8793777" cy="4965306"/>
          </a:xfrm>
        </p:grpSpPr>
        <p:sp>
          <p:nvSpPr>
            <p:cNvPr id="269" name="Google Shape;269;p22"/>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70" name="Google Shape;270;p22"/>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71" name="Google Shape;271;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2" name="Google Shape;272;p2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12D5AC74-8F65-479D-A475-A845BE317CFE}" type="datetime1">
              <a:rPr lang="en-US" smtClean="0"/>
              <a:t>5/29/2024</a:t>
            </a:fld>
            <a:endParaRPr/>
          </a:p>
        </p:txBody>
      </p:sp>
      <p:sp>
        <p:nvSpPr>
          <p:cNvPr id="273" name="Google Shape;273;p2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74" name="Google Shape;274;p2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1_3">
    <p:spTree>
      <p:nvGrpSpPr>
        <p:cNvPr id="1" name="Shape 284"/>
        <p:cNvGrpSpPr/>
        <p:nvPr/>
      </p:nvGrpSpPr>
      <p:grpSpPr>
        <a:xfrm>
          <a:off x="0" y="0"/>
          <a:ext cx="0" cy="0"/>
          <a:chOff x="0" y="0"/>
          <a:chExt cx="0" cy="0"/>
        </a:xfrm>
      </p:grpSpPr>
      <p:pic>
        <p:nvPicPr>
          <p:cNvPr id="285" name="Google Shape;285;p24"/>
          <p:cNvPicPr preferRelativeResize="0"/>
          <p:nvPr/>
        </p:nvPicPr>
        <p:blipFill rotWithShape="1">
          <a:blip r:embed="rId2">
            <a:alphaModFix amt="54000"/>
          </a:blip>
          <a:srcRect/>
          <a:stretch/>
        </p:blipFill>
        <p:spPr>
          <a:xfrm flipH="1">
            <a:off x="0" y="0"/>
            <a:ext cx="9144003" cy="5143501"/>
          </a:xfrm>
          <a:prstGeom prst="rect">
            <a:avLst/>
          </a:prstGeom>
          <a:noFill/>
          <a:ln>
            <a:noFill/>
          </a:ln>
        </p:spPr>
      </p:pic>
      <p:grpSp>
        <p:nvGrpSpPr>
          <p:cNvPr id="286" name="Google Shape;286;p24"/>
          <p:cNvGrpSpPr/>
          <p:nvPr/>
        </p:nvGrpSpPr>
        <p:grpSpPr>
          <a:xfrm rot="10800000" flipH="1">
            <a:off x="175098" y="89047"/>
            <a:ext cx="8793777" cy="4965306"/>
            <a:chOff x="175098" y="89046"/>
            <a:chExt cx="8793777" cy="4965306"/>
          </a:xfrm>
        </p:grpSpPr>
        <p:sp>
          <p:nvSpPr>
            <p:cNvPr id="287" name="Google Shape;287;p24"/>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88" name="Google Shape;288;p24"/>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89" name="Google Shape;289;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90" name="Google Shape;290;p2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E6282586-5F53-479A-AAA4-5F819513E900}" type="datetime1">
              <a:rPr lang="en-US" smtClean="0"/>
              <a:t>5/29/2024</a:t>
            </a:fld>
            <a:endParaRPr/>
          </a:p>
        </p:txBody>
      </p:sp>
      <p:sp>
        <p:nvSpPr>
          <p:cNvPr id="291" name="Google Shape;291;p2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292" name="Google Shape;292;p2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293"/>
        <p:cNvGrpSpPr/>
        <p:nvPr/>
      </p:nvGrpSpPr>
      <p:grpSpPr>
        <a:xfrm>
          <a:off x="0" y="0"/>
          <a:ext cx="0" cy="0"/>
          <a:chOff x="0" y="0"/>
          <a:chExt cx="0" cy="0"/>
        </a:xfrm>
      </p:grpSpPr>
      <p:pic>
        <p:nvPicPr>
          <p:cNvPr id="294" name="Google Shape;294;p25"/>
          <p:cNvPicPr preferRelativeResize="0"/>
          <p:nvPr/>
        </p:nvPicPr>
        <p:blipFill rotWithShape="1">
          <a:blip r:embed="rId2">
            <a:alphaModFix amt="54000"/>
          </a:blip>
          <a:srcRect/>
          <a:stretch/>
        </p:blipFill>
        <p:spPr>
          <a:xfrm rot="10800000" flipH="1">
            <a:off x="0" y="0"/>
            <a:ext cx="9144003" cy="5143501"/>
          </a:xfrm>
          <a:prstGeom prst="rect">
            <a:avLst/>
          </a:prstGeom>
          <a:noFill/>
          <a:ln>
            <a:noFill/>
          </a:ln>
        </p:spPr>
      </p:pic>
      <p:grpSp>
        <p:nvGrpSpPr>
          <p:cNvPr id="295" name="Google Shape;295;p25"/>
          <p:cNvGrpSpPr/>
          <p:nvPr/>
        </p:nvGrpSpPr>
        <p:grpSpPr>
          <a:xfrm flipH="1">
            <a:off x="205309" y="150041"/>
            <a:ext cx="8733586" cy="4843199"/>
            <a:chOff x="205079" y="150041"/>
            <a:chExt cx="8733586" cy="4843199"/>
          </a:xfrm>
        </p:grpSpPr>
        <p:sp>
          <p:nvSpPr>
            <p:cNvPr id="296" name="Google Shape;296;p25"/>
            <p:cNvSpPr/>
            <p:nvPr/>
          </p:nvSpPr>
          <p:spPr>
            <a:xfrm rot="-135169">
              <a:off x="290413" y="316598"/>
              <a:ext cx="8562918" cy="4510086"/>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97" name="Google Shape;297;p25"/>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98" name="Google Shape;298;p2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99" name="Google Shape;299;p25"/>
          <p:cNvSpPr txBox="1">
            <a:spLocks noGrp="1"/>
          </p:cNvSpPr>
          <p:nvPr>
            <p:ph type="subTitle" idx="1"/>
          </p:nvPr>
        </p:nvSpPr>
        <p:spPr>
          <a:xfrm>
            <a:off x="937625" y="3664723"/>
            <a:ext cx="2175300" cy="66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0" name="Google Shape;300;p25"/>
          <p:cNvSpPr txBox="1">
            <a:spLocks noGrp="1"/>
          </p:cNvSpPr>
          <p:nvPr>
            <p:ph type="subTitle" idx="2"/>
          </p:nvPr>
        </p:nvSpPr>
        <p:spPr>
          <a:xfrm>
            <a:off x="3484347" y="3664723"/>
            <a:ext cx="2175300" cy="66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1" name="Google Shape;301;p25"/>
          <p:cNvSpPr txBox="1">
            <a:spLocks noGrp="1"/>
          </p:cNvSpPr>
          <p:nvPr>
            <p:ph type="subTitle" idx="3"/>
          </p:nvPr>
        </p:nvSpPr>
        <p:spPr>
          <a:xfrm>
            <a:off x="6031075" y="3664723"/>
            <a:ext cx="2175300" cy="660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2" name="Google Shape;302;p25"/>
          <p:cNvSpPr txBox="1">
            <a:spLocks noGrp="1"/>
          </p:cNvSpPr>
          <p:nvPr>
            <p:ph type="subTitle" idx="4"/>
          </p:nvPr>
        </p:nvSpPr>
        <p:spPr>
          <a:xfrm>
            <a:off x="937625" y="3161590"/>
            <a:ext cx="2175300" cy="660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3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3" name="Google Shape;303;p25"/>
          <p:cNvSpPr txBox="1">
            <a:spLocks noGrp="1"/>
          </p:cNvSpPr>
          <p:nvPr>
            <p:ph type="subTitle" idx="5"/>
          </p:nvPr>
        </p:nvSpPr>
        <p:spPr>
          <a:xfrm>
            <a:off x="3484350" y="3161590"/>
            <a:ext cx="2175300" cy="660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3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4" name="Google Shape;304;p25"/>
          <p:cNvSpPr txBox="1">
            <a:spLocks noGrp="1"/>
          </p:cNvSpPr>
          <p:nvPr>
            <p:ph type="subTitle" idx="6"/>
          </p:nvPr>
        </p:nvSpPr>
        <p:spPr>
          <a:xfrm>
            <a:off x="6031075" y="3161590"/>
            <a:ext cx="2175300" cy="660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3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5" name="Google Shape;305;p2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42AEF30-A897-4D8A-B0F4-31D4A9A33FC8}" type="datetime1">
              <a:rPr lang="en-US" smtClean="0"/>
              <a:t>5/29/2024</a:t>
            </a:fld>
            <a:endParaRPr/>
          </a:p>
        </p:txBody>
      </p:sp>
      <p:sp>
        <p:nvSpPr>
          <p:cNvPr id="306" name="Google Shape;306;p2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07" name="Google Shape;307;p2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ive columns">
  <p:cSld name="CUSTOM_5_1">
    <p:spTree>
      <p:nvGrpSpPr>
        <p:cNvPr id="1" name="Shape 308"/>
        <p:cNvGrpSpPr/>
        <p:nvPr/>
      </p:nvGrpSpPr>
      <p:grpSpPr>
        <a:xfrm>
          <a:off x="0" y="0"/>
          <a:ext cx="0" cy="0"/>
          <a:chOff x="0" y="0"/>
          <a:chExt cx="0" cy="0"/>
        </a:xfrm>
      </p:grpSpPr>
      <p:pic>
        <p:nvPicPr>
          <p:cNvPr id="309" name="Google Shape;309;p26"/>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310" name="Google Shape;310;p26"/>
          <p:cNvGrpSpPr/>
          <p:nvPr/>
        </p:nvGrpSpPr>
        <p:grpSpPr>
          <a:xfrm>
            <a:off x="175098" y="89046"/>
            <a:ext cx="8793777" cy="4965306"/>
            <a:chOff x="175098" y="89046"/>
            <a:chExt cx="8793777" cy="4965306"/>
          </a:xfrm>
        </p:grpSpPr>
        <p:sp>
          <p:nvSpPr>
            <p:cNvPr id="311" name="Google Shape;311;p26"/>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12" name="Google Shape;312;p26"/>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13" name="Google Shape;313;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14" name="Google Shape;314;p26"/>
          <p:cNvSpPr txBox="1">
            <a:spLocks noGrp="1"/>
          </p:cNvSpPr>
          <p:nvPr>
            <p:ph type="subTitle" idx="1"/>
          </p:nvPr>
        </p:nvSpPr>
        <p:spPr>
          <a:xfrm>
            <a:off x="720001" y="1947664"/>
            <a:ext cx="19752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5" name="Google Shape;315;p26"/>
          <p:cNvSpPr txBox="1">
            <a:spLocks noGrp="1"/>
          </p:cNvSpPr>
          <p:nvPr>
            <p:ph type="subTitle" idx="2"/>
          </p:nvPr>
        </p:nvSpPr>
        <p:spPr>
          <a:xfrm>
            <a:off x="3189850" y="1947664"/>
            <a:ext cx="19752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6" name="Google Shape;316;p26"/>
          <p:cNvSpPr txBox="1">
            <a:spLocks noGrp="1"/>
          </p:cNvSpPr>
          <p:nvPr>
            <p:ph type="subTitle" idx="3"/>
          </p:nvPr>
        </p:nvSpPr>
        <p:spPr>
          <a:xfrm>
            <a:off x="720001" y="3550899"/>
            <a:ext cx="19752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7" name="Google Shape;317;p26"/>
          <p:cNvSpPr txBox="1">
            <a:spLocks noGrp="1"/>
          </p:cNvSpPr>
          <p:nvPr>
            <p:ph type="subTitle" idx="4"/>
          </p:nvPr>
        </p:nvSpPr>
        <p:spPr>
          <a:xfrm>
            <a:off x="3189850" y="3550899"/>
            <a:ext cx="19752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8" name="Google Shape;318;p26"/>
          <p:cNvSpPr txBox="1">
            <a:spLocks noGrp="1"/>
          </p:cNvSpPr>
          <p:nvPr>
            <p:ph type="subTitle" idx="5"/>
          </p:nvPr>
        </p:nvSpPr>
        <p:spPr>
          <a:xfrm>
            <a:off x="5661199" y="1947664"/>
            <a:ext cx="19752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9" name="Google Shape;319;p26"/>
          <p:cNvSpPr txBox="1">
            <a:spLocks noGrp="1"/>
          </p:cNvSpPr>
          <p:nvPr>
            <p:ph type="subTitle" idx="6"/>
          </p:nvPr>
        </p:nvSpPr>
        <p:spPr>
          <a:xfrm>
            <a:off x="720001" y="1432488"/>
            <a:ext cx="1978200" cy="572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100"/>
              <a:buFont typeface="Roboto Mono Medium"/>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2pPr>
            <a:lvl3pPr lvl="2"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3pPr>
            <a:lvl4pPr lvl="3"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4pPr>
            <a:lvl5pPr lvl="4"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5pPr>
            <a:lvl6pPr lvl="5"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6pPr>
            <a:lvl7pPr lvl="6"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7pPr>
            <a:lvl8pPr lvl="7"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8pPr>
            <a:lvl9pPr lvl="8"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9pPr>
          </a:lstStyle>
          <a:p>
            <a:endParaRPr/>
          </a:p>
        </p:txBody>
      </p:sp>
      <p:sp>
        <p:nvSpPr>
          <p:cNvPr id="320" name="Google Shape;320;p26"/>
          <p:cNvSpPr txBox="1">
            <a:spLocks noGrp="1"/>
          </p:cNvSpPr>
          <p:nvPr>
            <p:ph type="subTitle" idx="7"/>
          </p:nvPr>
        </p:nvSpPr>
        <p:spPr>
          <a:xfrm>
            <a:off x="3189850" y="1432488"/>
            <a:ext cx="1978200" cy="572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100"/>
              <a:buFont typeface="Roboto Mono Medium"/>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2pPr>
            <a:lvl3pPr lvl="2"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3pPr>
            <a:lvl4pPr lvl="3"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4pPr>
            <a:lvl5pPr lvl="4"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5pPr>
            <a:lvl6pPr lvl="5"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6pPr>
            <a:lvl7pPr lvl="6"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7pPr>
            <a:lvl8pPr lvl="7"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8pPr>
            <a:lvl9pPr lvl="8"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9pPr>
          </a:lstStyle>
          <a:p>
            <a:endParaRPr/>
          </a:p>
        </p:txBody>
      </p:sp>
      <p:sp>
        <p:nvSpPr>
          <p:cNvPr id="321" name="Google Shape;321;p26"/>
          <p:cNvSpPr txBox="1">
            <a:spLocks noGrp="1"/>
          </p:cNvSpPr>
          <p:nvPr>
            <p:ph type="subTitle" idx="8"/>
          </p:nvPr>
        </p:nvSpPr>
        <p:spPr>
          <a:xfrm>
            <a:off x="5659699" y="1432488"/>
            <a:ext cx="1978200" cy="572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100"/>
              <a:buFont typeface="Roboto Mono Medium"/>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2pPr>
            <a:lvl3pPr lvl="2"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3pPr>
            <a:lvl4pPr lvl="3"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4pPr>
            <a:lvl5pPr lvl="4"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5pPr>
            <a:lvl6pPr lvl="5"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6pPr>
            <a:lvl7pPr lvl="6"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7pPr>
            <a:lvl8pPr lvl="7"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8pPr>
            <a:lvl9pPr lvl="8"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9pPr>
          </a:lstStyle>
          <a:p>
            <a:endParaRPr/>
          </a:p>
        </p:txBody>
      </p:sp>
      <p:sp>
        <p:nvSpPr>
          <p:cNvPr id="322" name="Google Shape;322;p26"/>
          <p:cNvSpPr txBox="1">
            <a:spLocks noGrp="1"/>
          </p:cNvSpPr>
          <p:nvPr>
            <p:ph type="subTitle" idx="9"/>
          </p:nvPr>
        </p:nvSpPr>
        <p:spPr>
          <a:xfrm>
            <a:off x="720001" y="3035697"/>
            <a:ext cx="1978200" cy="572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100"/>
              <a:buFont typeface="Roboto Mono Medium"/>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2pPr>
            <a:lvl3pPr lvl="2"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3pPr>
            <a:lvl4pPr lvl="3"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4pPr>
            <a:lvl5pPr lvl="4"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5pPr>
            <a:lvl6pPr lvl="5"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6pPr>
            <a:lvl7pPr lvl="6"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7pPr>
            <a:lvl8pPr lvl="7"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8pPr>
            <a:lvl9pPr lvl="8"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9pPr>
          </a:lstStyle>
          <a:p>
            <a:endParaRPr/>
          </a:p>
        </p:txBody>
      </p:sp>
      <p:sp>
        <p:nvSpPr>
          <p:cNvPr id="323" name="Google Shape;323;p26"/>
          <p:cNvSpPr txBox="1">
            <a:spLocks noGrp="1"/>
          </p:cNvSpPr>
          <p:nvPr>
            <p:ph type="subTitle" idx="13"/>
          </p:nvPr>
        </p:nvSpPr>
        <p:spPr>
          <a:xfrm>
            <a:off x="3189850" y="3035697"/>
            <a:ext cx="1978200" cy="572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100"/>
              <a:buFont typeface="Roboto Mono Medium"/>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2pPr>
            <a:lvl3pPr lvl="2"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3pPr>
            <a:lvl4pPr lvl="3"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4pPr>
            <a:lvl5pPr lvl="4"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5pPr>
            <a:lvl6pPr lvl="5"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6pPr>
            <a:lvl7pPr lvl="6"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7pPr>
            <a:lvl8pPr lvl="7"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8pPr>
            <a:lvl9pPr lvl="8" algn="ctr">
              <a:lnSpc>
                <a:spcPct val="100000"/>
              </a:lnSpc>
              <a:spcBef>
                <a:spcPts val="0"/>
              </a:spcBef>
              <a:spcAft>
                <a:spcPts val="0"/>
              </a:spcAft>
              <a:buSzPts val="2100"/>
              <a:buFont typeface="Roboto Mono Medium"/>
              <a:buNone/>
              <a:defRPr sz="2100">
                <a:latin typeface="Roboto Mono Medium"/>
                <a:ea typeface="Roboto Mono Medium"/>
                <a:cs typeface="Roboto Mono Medium"/>
                <a:sym typeface="Roboto Mono Medium"/>
              </a:defRPr>
            </a:lvl9pPr>
          </a:lstStyle>
          <a:p>
            <a:endParaRPr/>
          </a:p>
        </p:txBody>
      </p:sp>
      <p:sp>
        <p:nvSpPr>
          <p:cNvPr id="324" name="Google Shape;324;p2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BD9E9D3-5026-4E83-B05D-01DCE50A95E0}" type="datetime1">
              <a:rPr lang="en-US" smtClean="0"/>
              <a:t>5/29/2024</a:t>
            </a:fld>
            <a:endParaRPr/>
          </a:p>
        </p:txBody>
      </p:sp>
      <p:sp>
        <p:nvSpPr>
          <p:cNvPr id="325" name="Google Shape;325;p2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26" name="Google Shape;326;p2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mt="54000"/>
          </a:blip>
          <a:srcRect/>
          <a:stretch/>
        </p:blipFill>
        <p:spPr>
          <a:xfrm rot="10800000">
            <a:off x="0" y="0"/>
            <a:ext cx="9144003" cy="5143501"/>
          </a:xfrm>
          <a:prstGeom prst="rect">
            <a:avLst/>
          </a:prstGeom>
          <a:noFill/>
          <a:ln>
            <a:noFill/>
          </a:ln>
        </p:spPr>
      </p:pic>
      <p:grpSp>
        <p:nvGrpSpPr>
          <p:cNvPr id="25" name="Google Shape;25;p3"/>
          <p:cNvGrpSpPr/>
          <p:nvPr/>
        </p:nvGrpSpPr>
        <p:grpSpPr>
          <a:xfrm>
            <a:off x="196533" y="132544"/>
            <a:ext cx="8751191" cy="4878291"/>
            <a:chOff x="196533" y="132544"/>
            <a:chExt cx="8751191" cy="4878291"/>
          </a:xfrm>
        </p:grpSpPr>
        <p:sp>
          <p:nvSpPr>
            <p:cNvPr id="26" name="Google Shape;26;p3"/>
            <p:cNvSpPr/>
            <p:nvPr/>
          </p:nvSpPr>
          <p:spPr>
            <a:xfrm rot="149509">
              <a:off x="290530" y="316561"/>
              <a:ext cx="8563197" cy="4510256"/>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27" name="Google Shape;27;p3"/>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28" name="Google Shape;28;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9" name="Google Shape;29;p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45F9055-A290-4716-B2F4-261BF3B6E6A0}" type="datetime1">
              <a:rPr lang="en-US" smtClean="0"/>
              <a:t>5/29/2024</a:t>
            </a:fld>
            <a:endParaRPr/>
          </a:p>
        </p:txBody>
      </p:sp>
      <p:sp>
        <p:nvSpPr>
          <p:cNvPr id="30" name="Google Shape;30;p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1" name="Google Shape;31;p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37"/>
        <p:cNvGrpSpPr/>
        <p:nvPr/>
      </p:nvGrpSpPr>
      <p:grpSpPr>
        <a:xfrm>
          <a:off x="0" y="0"/>
          <a:ext cx="0" cy="0"/>
          <a:chOff x="0" y="0"/>
          <a:chExt cx="0" cy="0"/>
        </a:xfrm>
      </p:grpSpPr>
      <p:pic>
        <p:nvPicPr>
          <p:cNvPr id="338" name="Google Shape;338;p28"/>
          <p:cNvPicPr preferRelativeResize="0"/>
          <p:nvPr/>
        </p:nvPicPr>
        <p:blipFill rotWithShape="1">
          <a:blip r:embed="rId2">
            <a:alphaModFix amt="54000"/>
          </a:blip>
          <a:srcRect/>
          <a:stretch/>
        </p:blipFill>
        <p:spPr>
          <a:xfrm rot="10800000">
            <a:off x="0" y="0"/>
            <a:ext cx="9144003" cy="5143501"/>
          </a:xfrm>
          <a:prstGeom prst="rect">
            <a:avLst/>
          </a:prstGeom>
          <a:noFill/>
          <a:ln>
            <a:noFill/>
          </a:ln>
        </p:spPr>
      </p:pic>
      <p:grpSp>
        <p:nvGrpSpPr>
          <p:cNvPr id="339" name="Google Shape;339;p28"/>
          <p:cNvGrpSpPr/>
          <p:nvPr/>
        </p:nvGrpSpPr>
        <p:grpSpPr>
          <a:xfrm>
            <a:off x="607358" y="335024"/>
            <a:ext cx="7929387" cy="4665095"/>
            <a:chOff x="607358" y="335024"/>
            <a:chExt cx="7929387" cy="4665095"/>
          </a:xfrm>
        </p:grpSpPr>
        <p:sp>
          <p:nvSpPr>
            <p:cNvPr id="340" name="Google Shape;340;p28"/>
            <p:cNvSpPr/>
            <p:nvPr/>
          </p:nvSpPr>
          <p:spPr>
            <a:xfrm rot="-10610811">
              <a:off x="713309" y="544197"/>
              <a:ext cx="7717484" cy="4064833"/>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41" name="Google Shape;341;p28"/>
            <p:cNvSpPr/>
            <p:nvPr/>
          </p:nvSpPr>
          <p:spPr>
            <a:xfrm rot="10800000">
              <a:off x="7241296" y="4551619"/>
              <a:ext cx="1188600" cy="448500"/>
            </a:xfrm>
            <a:prstGeom prst="roundRect">
              <a:avLst>
                <a:gd name="adj" fmla="val 16667"/>
              </a:avLst>
            </a:prstGeom>
            <a:solidFill>
              <a:srgbClr val="667E9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42" name="Google Shape;342;p28"/>
            <p:cNvSpPr/>
            <p:nvPr/>
          </p:nvSpPr>
          <p:spPr>
            <a:xfrm rot="10800000">
              <a:off x="7241296" y="4498819"/>
              <a:ext cx="1188600" cy="448500"/>
            </a:xfrm>
            <a:prstGeom prst="roundRect">
              <a:avLst>
                <a:gd name="adj" fmla="val 16667"/>
              </a:avLst>
            </a:prstGeom>
            <a:solidFill>
              <a:srgbClr val="344E6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43" name="Google Shape;343;p28"/>
            <p:cNvSpPr/>
            <p:nvPr/>
          </p:nvSpPr>
          <p:spPr>
            <a:xfrm rot="10800000">
              <a:off x="713586" y="543794"/>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44" name="Google Shape;344;p28"/>
          <p:cNvSpPr txBox="1">
            <a:spLocks noGrp="1"/>
          </p:cNvSpPr>
          <p:nvPr>
            <p:ph type="title"/>
          </p:nvPr>
        </p:nvSpPr>
        <p:spPr>
          <a:xfrm>
            <a:off x="1290625" y="903250"/>
            <a:ext cx="4448100" cy="99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sz="60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45" name="Google Shape;345;p28"/>
          <p:cNvSpPr txBox="1">
            <a:spLocks noGrp="1"/>
          </p:cNvSpPr>
          <p:nvPr>
            <p:ph type="subTitle" idx="1"/>
          </p:nvPr>
        </p:nvSpPr>
        <p:spPr>
          <a:xfrm>
            <a:off x="1290625" y="1855222"/>
            <a:ext cx="4448100" cy="915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6" name="Google Shape;346;p28"/>
          <p:cNvSpPr txBox="1"/>
          <p:nvPr/>
        </p:nvSpPr>
        <p:spPr>
          <a:xfrm>
            <a:off x="1290625" y="3465950"/>
            <a:ext cx="4448100" cy="5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2"/>
                </a:solidFill>
                <a:latin typeface="Mukta"/>
                <a:ea typeface="Mukta"/>
                <a:cs typeface="Mukta"/>
                <a:sym typeface="Mukta"/>
              </a:rPr>
              <a:t>CREDITS:</a:t>
            </a:r>
            <a:r>
              <a:rPr lang="en" sz="1200" b="0" i="0" u="none" strike="noStrike" cap="none">
                <a:solidFill>
                  <a:schemeClr val="dk2"/>
                </a:solidFill>
                <a:latin typeface="Mukta"/>
                <a:ea typeface="Mukta"/>
                <a:cs typeface="Mukta"/>
                <a:sym typeface="Mukta"/>
              </a:rPr>
              <a:t> This presentation template was created by </a:t>
            </a:r>
            <a:r>
              <a:rPr lang="en" sz="1200" b="1" i="0" u="sng" strike="noStrike" cap="none">
                <a:solidFill>
                  <a:schemeClr val="hlink"/>
                </a:solidFill>
                <a:latin typeface="Mukta"/>
                <a:ea typeface="Mukta"/>
                <a:cs typeface="Mukta"/>
                <a:sym typeface="Mukta"/>
                <a:hlinkClick r:id="rId3"/>
              </a:rPr>
              <a:t>Slidesgo</a:t>
            </a:r>
            <a:r>
              <a:rPr lang="en" sz="1200" b="0" i="0" u="none" strike="noStrike" cap="none">
                <a:solidFill>
                  <a:schemeClr val="dk2"/>
                </a:solidFill>
                <a:latin typeface="Mukta"/>
                <a:ea typeface="Mukta"/>
                <a:cs typeface="Mukta"/>
                <a:sym typeface="Mukta"/>
              </a:rPr>
              <a:t>, and includes icons by </a:t>
            </a:r>
            <a:r>
              <a:rPr lang="en" sz="1200" b="1" i="0" u="sng" strike="noStrike" cap="none">
                <a:solidFill>
                  <a:schemeClr val="hlink"/>
                </a:solidFill>
                <a:latin typeface="Mukta"/>
                <a:ea typeface="Mukta"/>
                <a:cs typeface="Mukta"/>
                <a:sym typeface="Mukta"/>
                <a:hlinkClick r:id="rId4"/>
              </a:rPr>
              <a:t>Flaticon</a:t>
            </a:r>
            <a:r>
              <a:rPr lang="en" sz="1200" b="0" i="0" u="none" strike="noStrike" cap="none">
                <a:solidFill>
                  <a:schemeClr val="dk2"/>
                </a:solidFill>
                <a:latin typeface="Mukta"/>
                <a:ea typeface="Mukta"/>
                <a:cs typeface="Mukta"/>
                <a:sym typeface="Mukta"/>
              </a:rPr>
              <a:t>, and infographics &amp; images by </a:t>
            </a:r>
            <a:r>
              <a:rPr lang="en" sz="1200" b="1" i="0" u="sng" strike="noStrike" cap="none">
                <a:solidFill>
                  <a:schemeClr val="hlink"/>
                </a:solidFill>
                <a:latin typeface="Mukta"/>
                <a:ea typeface="Mukta"/>
                <a:cs typeface="Mukta"/>
                <a:sym typeface="Mukta"/>
                <a:hlinkClick r:id="rId5"/>
              </a:rPr>
              <a:t>Freepik</a:t>
            </a:r>
            <a:r>
              <a:rPr lang="en" sz="1200" b="0" i="0" u="sng" strike="noStrike" cap="none">
                <a:solidFill>
                  <a:schemeClr val="dk2"/>
                </a:solidFill>
                <a:latin typeface="Mukta"/>
                <a:ea typeface="Mukta"/>
                <a:cs typeface="Mukta"/>
                <a:sym typeface="Mukta"/>
              </a:rPr>
              <a:t> </a:t>
            </a:r>
            <a:endParaRPr sz="1200" b="1" i="0" u="sng" strike="noStrike" cap="none">
              <a:solidFill>
                <a:schemeClr val="dk2"/>
              </a:solidFill>
              <a:latin typeface="Mukta"/>
              <a:ea typeface="Mukta"/>
              <a:cs typeface="Mukta"/>
              <a:sym typeface="Mukta"/>
            </a:endParaRPr>
          </a:p>
        </p:txBody>
      </p:sp>
      <p:sp>
        <p:nvSpPr>
          <p:cNvPr id="347" name="Google Shape;347;p2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696B587-246F-45D2-81D1-EA4D0761D0DD}" type="datetime1">
              <a:rPr lang="en-US" smtClean="0"/>
              <a:t>5/29/2024</a:t>
            </a:fld>
            <a:endParaRPr/>
          </a:p>
        </p:txBody>
      </p:sp>
      <p:sp>
        <p:nvSpPr>
          <p:cNvPr id="348" name="Google Shape;348;p2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49" name="Google Shape;349;p2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350"/>
        <p:cNvGrpSpPr/>
        <p:nvPr/>
      </p:nvGrpSpPr>
      <p:grpSpPr>
        <a:xfrm>
          <a:off x="0" y="0"/>
          <a:ext cx="0" cy="0"/>
          <a:chOff x="0" y="0"/>
          <a:chExt cx="0" cy="0"/>
        </a:xfrm>
      </p:grpSpPr>
      <p:pic>
        <p:nvPicPr>
          <p:cNvPr id="351" name="Google Shape;351;p29"/>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352" name="Google Shape;352;p29"/>
          <p:cNvGrpSpPr/>
          <p:nvPr/>
        </p:nvGrpSpPr>
        <p:grpSpPr>
          <a:xfrm rot="10800000" flipH="1">
            <a:off x="175098" y="89047"/>
            <a:ext cx="8793777" cy="4965306"/>
            <a:chOff x="175098" y="89046"/>
            <a:chExt cx="8793777" cy="4965306"/>
          </a:xfrm>
        </p:grpSpPr>
        <p:sp>
          <p:nvSpPr>
            <p:cNvPr id="353" name="Google Shape;353;p29"/>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54" name="Google Shape;354;p29"/>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55" name="Google Shape;355;p29"/>
          <p:cNvSpPr txBox="1">
            <a:spLocks noGrp="1"/>
          </p:cNvSpPr>
          <p:nvPr>
            <p:ph type="title"/>
          </p:nvPr>
        </p:nvSpPr>
        <p:spPr>
          <a:xfrm>
            <a:off x="720000" y="448056"/>
            <a:ext cx="7708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56" name="Google Shape;356;p29"/>
          <p:cNvSpPr txBox="1">
            <a:spLocks noGrp="1"/>
          </p:cNvSpPr>
          <p:nvPr>
            <p:ph type="subTitle" idx="1"/>
          </p:nvPr>
        </p:nvSpPr>
        <p:spPr>
          <a:xfrm>
            <a:off x="720000" y="1188725"/>
            <a:ext cx="7708500" cy="1437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357" name="Google Shape;357;p2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BD3573D-AA47-4722-AF86-A0CE68839DFE}" type="datetime1">
              <a:rPr lang="en-US" smtClean="0"/>
              <a:t>5/29/2024</a:t>
            </a:fld>
            <a:endParaRPr/>
          </a:p>
        </p:txBody>
      </p:sp>
      <p:sp>
        <p:nvSpPr>
          <p:cNvPr id="358" name="Google Shape;358;p2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59" name="Google Shape;359;p2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0"/>
        <p:cNvGrpSpPr/>
        <p:nvPr/>
      </p:nvGrpSpPr>
      <p:grpSpPr>
        <a:xfrm>
          <a:off x="0" y="0"/>
          <a:ext cx="0" cy="0"/>
          <a:chOff x="0" y="0"/>
          <a:chExt cx="0" cy="0"/>
        </a:xfrm>
      </p:grpSpPr>
      <p:sp>
        <p:nvSpPr>
          <p:cNvPr id="371" name="Google Shape;371;p3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D4A8D56-8B0F-4E3F-9A7A-BAC716515AC7}" type="datetime1">
              <a:rPr lang="en-US" smtClean="0"/>
              <a:t>5/29/2024</a:t>
            </a:fld>
            <a:endParaRPr/>
          </a:p>
        </p:txBody>
      </p:sp>
      <p:sp>
        <p:nvSpPr>
          <p:cNvPr id="372" name="Google Shape;372;p31"/>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73" name="Google Shape;373;p31"/>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4"/>
        <p:cNvGrpSpPr/>
        <p:nvPr/>
      </p:nvGrpSpPr>
      <p:grpSpPr>
        <a:xfrm>
          <a:off x="0" y="0"/>
          <a:ext cx="0" cy="0"/>
          <a:chOff x="0" y="0"/>
          <a:chExt cx="0" cy="0"/>
        </a:xfrm>
      </p:grpSpPr>
      <p:pic>
        <p:nvPicPr>
          <p:cNvPr id="375" name="Google Shape;375;p32"/>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376" name="Google Shape;376;p32"/>
          <p:cNvGrpSpPr/>
          <p:nvPr/>
        </p:nvGrpSpPr>
        <p:grpSpPr>
          <a:xfrm>
            <a:off x="474989" y="590544"/>
            <a:ext cx="8194030" cy="3962412"/>
            <a:chOff x="995695" y="590544"/>
            <a:chExt cx="7152610" cy="3962412"/>
          </a:xfrm>
        </p:grpSpPr>
        <p:sp>
          <p:nvSpPr>
            <p:cNvPr id="377" name="Google Shape;377;p32"/>
            <p:cNvSpPr/>
            <p:nvPr/>
          </p:nvSpPr>
          <p:spPr>
            <a:xfrm rot="-132337">
              <a:off x="1064202" y="724176"/>
              <a:ext cx="7015597" cy="3695149"/>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78" name="Google Shape;378;p32"/>
            <p:cNvSpPr/>
            <p:nvPr/>
          </p:nvSpPr>
          <p:spPr>
            <a:xfrm>
              <a:off x="1063928" y="724178"/>
              <a:ext cx="7015500" cy="3695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79" name="Google Shape;379;p3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04CE6E1-6063-48D4-B02C-7B6255AFBDD1}" type="datetime1">
              <a:rPr lang="en-US" smtClean="0"/>
              <a:t>5/29/2024</a:t>
            </a:fld>
            <a:endParaRPr/>
          </a:p>
        </p:txBody>
      </p:sp>
      <p:sp>
        <p:nvSpPr>
          <p:cNvPr id="380" name="Google Shape;380;p3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81" name="Google Shape;381;p3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2"/>
        <p:cNvGrpSpPr/>
        <p:nvPr/>
      </p:nvGrpSpPr>
      <p:grpSpPr>
        <a:xfrm>
          <a:off x="0" y="0"/>
          <a:ext cx="0" cy="0"/>
          <a:chOff x="0" y="0"/>
          <a:chExt cx="0" cy="0"/>
        </a:xfrm>
      </p:grpSpPr>
      <p:pic>
        <p:nvPicPr>
          <p:cNvPr id="383" name="Google Shape;383;p33"/>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384" name="Google Shape;384;p33"/>
          <p:cNvGrpSpPr/>
          <p:nvPr/>
        </p:nvGrpSpPr>
        <p:grpSpPr>
          <a:xfrm>
            <a:off x="283615" y="175568"/>
            <a:ext cx="8576785" cy="4771733"/>
            <a:chOff x="283615" y="175568"/>
            <a:chExt cx="8576785" cy="4771733"/>
          </a:xfrm>
        </p:grpSpPr>
        <p:sp>
          <p:nvSpPr>
            <p:cNvPr id="385" name="Google Shape;385;p33"/>
            <p:cNvSpPr/>
            <p:nvPr/>
          </p:nvSpPr>
          <p:spPr>
            <a:xfrm rot="124217">
              <a:off x="365516" y="326072"/>
              <a:ext cx="8412391" cy="4430586"/>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86" name="Google Shape;386;p33"/>
            <p:cNvSpPr/>
            <p:nvPr/>
          </p:nvSpPr>
          <p:spPr>
            <a:xfrm rot="-132311">
              <a:off x="365742" y="356403"/>
              <a:ext cx="8412530" cy="4430689"/>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87" name="Google Shape;387;p33"/>
            <p:cNvSpPr/>
            <p:nvPr/>
          </p:nvSpPr>
          <p:spPr>
            <a:xfrm>
              <a:off x="365500" y="356372"/>
              <a:ext cx="8412600" cy="4431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88" name="Google Shape;388;p3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0FE429C-8E29-4A0A-8EC0-DF170DB47E53}" type="datetime1">
              <a:rPr lang="en-US" smtClean="0"/>
              <a:t>5/29/2024</a:t>
            </a:fld>
            <a:endParaRPr/>
          </a:p>
        </p:txBody>
      </p:sp>
      <p:sp>
        <p:nvSpPr>
          <p:cNvPr id="389" name="Google Shape;389;p3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90" name="Google Shape;390;p3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1"/>
        <p:cNvGrpSpPr/>
        <p:nvPr/>
      </p:nvGrpSpPr>
      <p:grpSpPr>
        <a:xfrm>
          <a:off x="0" y="0"/>
          <a:ext cx="0" cy="0"/>
          <a:chOff x="0" y="0"/>
          <a:chExt cx="0" cy="0"/>
        </a:xfrm>
      </p:grpSpPr>
      <p:sp>
        <p:nvSpPr>
          <p:cNvPr id="392" name="Google Shape;392;p34"/>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93" name="Google Shape;393;p3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C6614F4-1369-4B59-8FBF-93D573C676A0}" type="datetime1">
              <a:rPr lang="en-US" smtClean="0"/>
              <a:t>5/29/2024</a:t>
            </a:fld>
            <a:endParaRPr/>
          </a:p>
        </p:txBody>
      </p:sp>
      <p:sp>
        <p:nvSpPr>
          <p:cNvPr id="394" name="Google Shape;394;p3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95" name="Google Shape;395;p3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2"/>
        <p:cNvGrpSpPr/>
        <p:nvPr/>
      </p:nvGrpSpPr>
      <p:grpSpPr>
        <a:xfrm>
          <a:off x="0" y="0"/>
          <a:ext cx="0" cy="0"/>
          <a:chOff x="0" y="0"/>
          <a:chExt cx="0" cy="0"/>
        </a:xfrm>
      </p:grpSpPr>
      <p:pic>
        <p:nvPicPr>
          <p:cNvPr id="33" name="Google Shape;33;p4"/>
          <p:cNvPicPr preferRelativeResize="0"/>
          <p:nvPr/>
        </p:nvPicPr>
        <p:blipFill rotWithShape="1">
          <a:blip r:embed="rId2">
            <a:alphaModFix amt="54000"/>
          </a:blip>
          <a:srcRect/>
          <a:stretch/>
        </p:blipFill>
        <p:spPr>
          <a:xfrm rot="10800000" flipH="1">
            <a:off x="0" y="0"/>
            <a:ext cx="9144003" cy="5143501"/>
          </a:xfrm>
          <a:prstGeom prst="rect">
            <a:avLst/>
          </a:prstGeom>
          <a:noFill/>
          <a:ln>
            <a:noFill/>
          </a:ln>
        </p:spPr>
      </p:pic>
      <p:grpSp>
        <p:nvGrpSpPr>
          <p:cNvPr id="34" name="Google Shape;34;p4"/>
          <p:cNvGrpSpPr/>
          <p:nvPr/>
        </p:nvGrpSpPr>
        <p:grpSpPr>
          <a:xfrm>
            <a:off x="175098" y="89046"/>
            <a:ext cx="8793777" cy="4965306"/>
            <a:chOff x="175098" y="89046"/>
            <a:chExt cx="8793777" cy="4965306"/>
          </a:xfrm>
        </p:grpSpPr>
        <p:sp>
          <p:nvSpPr>
            <p:cNvPr id="35" name="Google Shape;35;p4"/>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6" name="Google Shape;36;p4"/>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7" name="Google Shape;37;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8" name="Google Shape;38;p4"/>
          <p:cNvSpPr txBox="1">
            <a:spLocks noGrp="1"/>
          </p:cNvSpPr>
          <p:nvPr>
            <p:ph type="subTitle" idx="1"/>
          </p:nvPr>
        </p:nvSpPr>
        <p:spPr>
          <a:xfrm>
            <a:off x="720000" y="2128568"/>
            <a:ext cx="23055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4"/>
          <p:cNvSpPr txBox="1">
            <a:spLocks noGrp="1"/>
          </p:cNvSpPr>
          <p:nvPr>
            <p:ph type="subTitle" idx="2"/>
          </p:nvPr>
        </p:nvSpPr>
        <p:spPr>
          <a:xfrm>
            <a:off x="3419271" y="2128568"/>
            <a:ext cx="23055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 name="Google Shape;40;p4"/>
          <p:cNvSpPr txBox="1">
            <a:spLocks noGrp="1"/>
          </p:cNvSpPr>
          <p:nvPr>
            <p:ph type="subTitle" idx="3"/>
          </p:nvPr>
        </p:nvSpPr>
        <p:spPr>
          <a:xfrm>
            <a:off x="720000" y="3861750"/>
            <a:ext cx="23055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4"/>
          <p:cNvSpPr txBox="1">
            <a:spLocks noGrp="1"/>
          </p:cNvSpPr>
          <p:nvPr>
            <p:ph type="subTitle" idx="4"/>
          </p:nvPr>
        </p:nvSpPr>
        <p:spPr>
          <a:xfrm>
            <a:off x="3419271" y="3861750"/>
            <a:ext cx="23055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4"/>
          <p:cNvSpPr txBox="1">
            <a:spLocks noGrp="1"/>
          </p:cNvSpPr>
          <p:nvPr>
            <p:ph type="subTitle" idx="5"/>
          </p:nvPr>
        </p:nvSpPr>
        <p:spPr>
          <a:xfrm>
            <a:off x="6118549" y="2128568"/>
            <a:ext cx="23055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4"/>
          <p:cNvSpPr txBox="1">
            <a:spLocks noGrp="1"/>
          </p:cNvSpPr>
          <p:nvPr>
            <p:ph type="subTitle" idx="6"/>
          </p:nvPr>
        </p:nvSpPr>
        <p:spPr>
          <a:xfrm>
            <a:off x="6118549" y="3861750"/>
            <a:ext cx="23055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4"/>
          <p:cNvSpPr txBox="1">
            <a:spLocks noGrp="1"/>
          </p:cNvSpPr>
          <p:nvPr>
            <p:ph type="title" idx="7"/>
          </p:nvPr>
        </p:nvSpPr>
        <p:spPr>
          <a:xfrm>
            <a:off x="720000" y="1160370"/>
            <a:ext cx="7347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solidFill>
                  <a:schemeClr val="lt2"/>
                </a:solidFill>
                <a:latin typeface="Plus Jakarta Sans Light"/>
                <a:ea typeface="Plus Jakarta Sans Light"/>
                <a:cs typeface="Plus Jakarta Sans Light"/>
                <a:sym typeface="Plus Jakarta Sans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5" name="Google Shape;45;p4"/>
          <p:cNvSpPr txBox="1">
            <a:spLocks noGrp="1"/>
          </p:cNvSpPr>
          <p:nvPr>
            <p:ph type="title" idx="8"/>
          </p:nvPr>
        </p:nvSpPr>
        <p:spPr>
          <a:xfrm>
            <a:off x="720000" y="2892966"/>
            <a:ext cx="7347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solidFill>
                  <a:schemeClr val="lt2"/>
                </a:solidFill>
                <a:latin typeface="Plus Jakarta Sans Light"/>
                <a:ea typeface="Plus Jakarta Sans Light"/>
                <a:cs typeface="Plus Jakarta Sans Light"/>
                <a:sym typeface="Plus Jakarta Sans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6" name="Google Shape;46;p4"/>
          <p:cNvSpPr txBox="1">
            <a:spLocks noGrp="1"/>
          </p:cNvSpPr>
          <p:nvPr>
            <p:ph type="title" idx="9"/>
          </p:nvPr>
        </p:nvSpPr>
        <p:spPr>
          <a:xfrm>
            <a:off x="3419271" y="1160370"/>
            <a:ext cx="7347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solidFill>
                  <a:schemeClr val="lt2"/>
                </a:solidFill>
                <a:latin typeface="Plus Jakarta Sans Light"/>
                <a:ea typeface="Plus Jakarta Sans Light"/>
                <a:cs typeface="Plus Jakarta Sans Light"/>
                <a:sym typeface="Plus Jakarta Sans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7" name="Google Shape;47;p4"/>
          <p:cNvSpPr txBox="1">
            <a:spLocks noGrp="1"/>
          </p:cNvSpPr>
          <p:nvPr>
            <p:ph type="title" idx="13"/>
          </p:nvPr>
        </p:nvSpPr>
        <p:spPr>
          <a:xfrm>
            <a:off x="3419271" y="2892966"/>
            <a:ext cx="7347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solidFill>
                  <a:schemeClr val="lt2"/>
                </a:solidFill>
                <a:latin typeface="Plus Jakarta Sans Light"/>
                <a:ea typeface="Plus Jakarta Sans Light"/>
                <a:cs typeface="Plus Jakarta Sans Light"/>
                <a:sym typeface="Plus Jakarta Sans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8" name="Google Shape;48;p4"/>
          <p:cNvSpPr txBox="1">
            <a:spLocks noGrp="1"/>
          </p:cNvSpPr>
          <p:nvPr>
            <p:ph type="title" idx="14"/>
          </p:nvPr>
        </p:nvSpPr>
        <p:spPr>
          <a:xfrm>
            <a:off x="6118549" y="1160370"/>
            <a:ext cx="7347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solidFill>
                  <a:schemeClr val="lt2"/>
                </a:solidFill>
                <a:latin typeface="Plus Jakarta Sans Light"/>
                <a:ea typeface="Plus Jakarta Sans Light"/>
                <a:cs typeface="Plus Jakarta Sans Light"/>
                <a:sym typeface="Plus Jakarta Sans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9" name="Google Shape;49;p4"/>
          <p:cNvSpPr txBox="1">
            <a:spLocks noGrp="1"/>
          </p:cNvSpPr>
          <p:nvPr>
            <p:ph type="title" idx="15"/>
          </p:nvPr>
        </p:nvSpPr>
        <p:spPr>
          <a:xfrm>
            <a:off x="6118549" y="2892966"/>
            <a:ext cx="734700" cy="44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400">
                <a:solidFill>
                  <a:schemeClr val="lt2"/>
                </a:solidFill>
                <a:latin typeface="Plus Jakarta Sans Light"/>
                <a:ea typeface="Plus Jakarta Sans Light"/>
                <a:cs typeface="Plus Jakarta Sans Light"/>
                <a:sym typeface="Plus Jakarta Sans Light"/>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0" name="Google Shape;50;p4"/>
          <p:cNvSpPr txBox="1">
            <a:spLocks noGrp="1"/>
          </p:cNvSpPr>
          <p:nvPr>
            <p:ph type="subTitle" idx="16"/>
          </p:nvPr>
        </p:nvSpPr>
        <p:spPr>
          <a:xfrm>
            <a:off x="713225" y="1792142"/>
            <a:ext cx="2305500" cy="484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l">
              <a:lnSpc>
                <a:spcPct val="100000"/>
              </a:lnSpc>
              <a:spcBef>
                <a:spcPts val="0"/>
              </a:spcBef>
              <a:spcAft>
                <a:spcPts val="0"/>
              </a:spcAft>
              <a:buSzPts val="2400"/>
              <a:buFont typeface="DM Sans"/>
              <a:buNone/>
              <a:defRPr sz="2400" b="1">
                <a:latin typeface="DM Sans"/>
                <a:ea typeface="DM Sans"/>
                <a:cs typeface="DM Sans"/>
                <a:sym typeface="DM Sans"/>
              </a:defRPr>
            </a:lvl2pPr>
            <a:lvl3pPr lvl="2" algn="l">
              <a:lnSpc>
                <a:spcPct val="100000"/>
              </a:lnSpc>
              <a:spcBef>
                <a:spcPts val="0"/>
              </a:spcBef>
              <a:spcAft>
                <a:spcPts val="0"/>
              </a:spcAft>
              <a:buSzPts val="2400"/>
              <a:buFont typeface="DM Sans"/>
              <a:buNone/>
              <a:defRPr sz="2400" b="1">
                <a:latin typeface="DM Sans"/>
                <a:ea typeface="DM Sans"/>
                <a:cs typeface="DM Sans"/>
                <a:sym typeface="DM Sans"/>
              </a:defRPr>
            </a:lvl3pPr>
            <a:lvl4pPr lvl="3" algn="l">
              <a:lnSpc>
                <a:spcPct val="100000"/>
              </a:lnSpc>
              <a:spcBef>
                <a:spcPts val="0"/>
              </a:spcBef>
              <a:spcAft>
                <a:spcPts val="0"/>
              </a:spcAft>
              <a:buSzPts val="2400"/>
              <a:buFont typeface="DM Sans"/>
              <a:buNone/>
              <a:defRPr sz="2400" b="1">
                <a:latin typeface="DM Sans"/>
                <a:ea typeface="DM Sans"/>
                <a:cs typeface="DM Sans"/>
                <a:sym typeface="DM Sans"/>
              </a:defRPr>
            </a:lvl4pPr>
            <a:lvl5pPr lvl="4" algn="l">
              <a:lnSpc>
                <a:spcPct val="100000"/>
              </a:lnSpc>
              <a:spcBef>
                <a:spcPts val="0"/>
              </a:spcBef>
              <a:spcAft>
                <a:spcPts val="0"/>
              </a:spcAft>
              <a:buSzPts val="2400"/>
              <a:buFont typeface="DM Sans"/>
              <a:buNone/>
              <a:defRPr sz="2400" b="1">
                <a:latin typeface="DM Sans"/>
                <a:ea typeface="DM Sans"/>
                <a:cs typeface="DM Sans"/>
                <a:sym typeface="DM Sans"/>
              </a:defRPr>
            </a:lvl5pPr>
            <a:lvl6pPr lvl="5" algn="l">
              <a:lnSpc>
                <a:spcPct val="100000"/>
              </a:lnSpc>
              <a:spcBef>
                <a:spcPts val="0"/>
              </a:spcBef>
              <a:spcAft>
                <a:spcPts val="0"/>
              </a:spcAft>
              <a:buSzPts val="2400"/>
              <a:buFont typeface="DM Sans"/>
              <a:buNone/>
              <a:defRPr sz="2400" b="1">
                <a:latin typeface="DM Sans"/>
                <a:ea typeface="DM Sans"/>
                <a:cs typeface="DM Sans"/>
                <a:sym typeface="DM Sans"/>
              </a:defRPr>
            </a:lvl6pPr>
            <a:lvl7pPr lvl="6" algn="l">
              <a:lnSpc>
                <a:spcPct val="100000"/>
              </a:lnSpc>
              <a:spcBef>
                <a:spcPts val="0"/>
              </a:spcBef>
              <a:spcAft>
                <a:spcPts val="0"/>
              </a:spcAft>
              <a:buSzPts val="2400"/>
              <a:buFont typeface="DM Sans"/>
              <a:buNone/>
              <a:defRPr sz="2400" b="1">
                <a:latin typeface="DM Sans"/>
                <a:ea typeface="DM Sans"/>
                <a:cs typeface="DM Sans"/>
                <a:sym typeface="DM Sans"/>
              </a:defRPr>
            </a:lvl7pPr>
            <a:lvl8pPr lvl="7" algn="l">
              <a:lnSpc>
                <a:spcPct val="100000"/>
              </a:lnSpc>
              <a:spcBef>
                <a:spcPts val="0"/>
              </a:spcBef>
              <a:spcAft>
                <a:spcPts val="0"/>
              </a:spcAft>
              <a:buSzPts val="2400"/>
              <a:buFont typeface="DM Sans"/>
              <a:buNone/>
              <a:defRPr sz="2400" b="1">
                <a:latin typeface="DM Sans"/>
                <a:ea typeface="DM Sans"/>
                <a:cs typeface="DM Sans"/>
                <a:sym typeface="DM Sans"/>
              </a:defRPr>
            </a:lvl8pPr>
            <a:lvl9pPr lvl="8" algn="l">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1" name="Google Shape;51;p4"/>
          <p:cNvSpPr txBox="1">
            <a:spLocks noGrp="1"/>
          </p:cNvSpPr>
          <p:nvPr>
            <p:ph type="subTitle" idx="17"/>
          </p:nvPr>
        </p:nvSpPr>
        <p:spPr>
          <a:xfrm>
            <a:off x="3412496" y="1792142"/>
            <a:ext cx="2305500" cy="484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l">
              <a:lnSpc>
                <a:spcPct val="100000"/>
              </a:lnSpc>
              <a:spcBef>
                <a:spcPts val="0"/>
              </a:spcBef>
              <a:spcAft>
                <a:spcPts val="0"/>
              </a:spcAft>
              <a:buSzPts val="2400"/>
              <a:buFont typeface="DM Sans"/>
              <a:buNone/>
              <a:defRPr sz="2400" b="1">
                <a:latin typeface="DM Sans"/>
                <a:ea typeface="DM Sans"/>
                <a:cs typeface="DM Sans"/>
                <a:sym typeface="DM Sans"/>
              </a:defRPr>
            </a:lvl2pPr>
            <a:lvl3pPr lvl="2" algn="l">
              <a:lnSpc>
                <a:spcPct val="100000"/>
              </a:lnSpc>
              <a:spcBef>
                <a:spcPts val="0"/>
              </a:spcBef>
              <a:spcAft>
                <a:spcPts val="0"/>
              </a:spcAft>
              <a:buSzPts val="2400"/>
              <a:buFont typeface="DM Sans"/>
              <a:buNone/>
              <a:defRPr sz="2400" b="1">
                <a:latin typeface="DM Sans"/>
                <a:ea typeface="DM Sans"/>
                <a:cs typeface="DM Sans"/>
                <a:sym typeface="DM Sans"/>
              </a:defRPr>
            </a:lvl3pPr>
            <a:lvl4pPr lvl="3" algn="l">
              <a:lnSpc>
                <a:spcPct val="100000"/>
              </a:lnSpc>
              <a:spcBef>
                <a:spcPts val="0"/>
              </a:spcBef>
              <a:spcAft>
                <a:spcPts val="0"/>
              </a:spcAft>
              <a:buSzPts val="2400"/>
              <a:buFont typeface="DM Sans"/>
              <a:buNone/>
              <a:defRPr sz="2400" b="1">
                <a:latin typeface="DM Sans"/>
                <a:ea typeface="DM Sans"/>
                <a:cs typeface="DM Sans"/>
                <a:sym typeface="DM Sans"/>
              </a:defRPr>
            </a:lvl4pPr>
            <a:lvl5pPr lvl="4" algn="l">
              <a:lnSpc>
                <a:spcPct val="100000"/>
              </a:lnSpc>
              <a:spcBef>
                <a:spcPts val="0"/>
              </a:spcBef>
              <a:spcAft>
                <a:spcPts val="0"/>
              </a:spcAft>
              <a:buSzPts val="2400"/>
              <a:buFont typeface="DM Sans"/>
              <a:buNone/>
              <a:defRPr sz="2400" b="1">
                <a:latin typeface="DM Sans"/>
                <a:ea typeface="DM Sans"/>
                <a:cs typeface="DM Sans"/>
                <a:sym typeface="DM Sans"/>
              </a:defRPr>
            </a:lvl5pPr>
            <a:lvl6pPr lvl="5" algn="l">
              <a:lnSpc>
                <a:spcPct val="100000"/>
              </a:lnSpc>
              <a:spcBef>
                <a:spcPts val="0"/>
              </a:spcBef>
              <a:spcAft>
                <a:spcPts val="0"/>
              </a:spcAft>
              <a:buSzPts val="2400"/>
              <a:buFont typeface="DM Sans"/>
              <a:buNone/>
              <a:defRPr sz="2400" b="1">
                <a:latin typeface="DM Sans"/>
                <a:ea typeface="DM Sans"/>
                <a:cs typeface="DM Sans"/>
                <a:sym typeface="DM Sans"/>
              </a:defRPr>
            </a:lvl6pPr>
            <a:lvl7pPr lvl="6" algn="l">
              <a:lnSpc>
                <a:spcPct val="100000"/>
              </a:lnSpc>
              <a:spcBef>
                <a:spcPts val="0"/>
              </a:spcBef>
              <a:spcAft>
                <a:spcPts val="0"/>
              </a:spcAft>
              <a:buSzPts val="2400"/>
              <a:buFont typeface="DM Sans"/>
              <a:buNone/>
              <a:defRPr sz="2400" b="1">
                <a:latin typeface="DM Sans"/>
                <a:ea typeface="DM Sans"/>
                <a:cs typeface="DM Sans"/>
                <a:sym typeface="DM Sans"/>
              </a:defRPr>
            </a:lvl7pPr>
            <a:lvl8pPr lvl="7" algn="l">
              <a:lnSpc>
                <a:spcPct val="100000"/>
              </a:lnSpc>
              <a:spcBef>
                <a:spcPts val="0"/>
              </a:spcBef>
              <a:spcAft>
                <a:spcPts val="0"/>
              </a:spcAft>
              <a:buSzPts val="2400"/>
              <a:buFont typeface="DM Sans"/>
              <a:buNone/>
              <a:defRPr sz="2400" b="1">
                <a:latin typeface="DM Sans"/>
                <a:ea typeface="DM Sans"/>
                <a:cs typeface="DM Sans"/>
                <a:sym typeface="DM Sans"/>
              </a:defRPr>
            </a:lvl8pPr>
            <a:lvl9pPr lvl="8" algn="l">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2" name="Google Shape;52;p4"/>
          <p:cNvSpPr txBox="1">
            <a:spLocks noGrp="1"/>
          </p:cNvSpPr>
          <p:nvPr>
            <p:ph type="subTitle" idx="18"/>
          </p:nvPr>
        </p:nvSpPr>
        <p:spPr>
          <a:xfrm>
            <a:off x="6111774" y="1792142"/>
            <a:ext cx="2305500" cy="484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l">
              <a:lnSpc>
                <a:spcPct val="100000"/>
              </a:lnSpc>
              <a:spcBef>
                <a:spcPts val="0"/>
              </a:spcBef>
              <a:spcAft>
                <a:spcPts val="0"/>
              </a:spcAft>
              <a:buSzPts val="2400"/>
              <a:buFont typeface="DM Sans"/>
              <a:buNone/>
              <a:defRPr sz="2400" b="1">
                <a:latin typeface="DM Sans"/>
                <a:ea typeface="DM Sans"/>
                <a:cs typeface="DM Sans"/>
                <a:sym typeface="DM Sans"/>
              </a:defRPr>
            </a:lvl2pPr>
            <a:lvl3pPr lvl="2" algn="l">
              <a:lnSpc>
                <a:spcPct val="100000"/>
              </a:lnSpc>
              <a:spcBef>
                <a:spcPts val="0"/>
              </a:spcBef>
              <a:spcAft>
                <a:spcPts val="0"/>
              </a:spcAft>
              <a:buSzPts val="2400"/>
              <a:buFont typeface="DM Sans"/>
              <a:buNone/>
              <a:defRPr sz="2400" b="1">
                <a:latin typeface="DM Sans"/>
                <a:ea typeface="DM Sans"/>
                <a:cs typeface="DM Sans"/>
                <a:sym typeface="DM Sans"/>
              </a:defRPr>
            </a:lvl3pPr>
            <a:lvl4pPr lvl="3" algn="l">
              <a:lnSpc>
                <a:spcPct val="100000"/>
              </a:lnSpc>
              <a:spcBef>
                <a:spcPts val="0"/>
              </a:spcBef>
              <a:spcAft>
                <a:spcPts val="0"/>
              </a:spcAft>
              <a:buSzPts val="2400"/>
              <a:buFont typeface="DM Sans"/>
              <a:buNone/>
              <a:defRPr sz="2400" b="1">
                <a:latin typeface="DM Sans"/>
                <a:ea typeface="DM Sans"/>
                <a:cs typeface="DM Sans"/>
                <a:sym typeface="DM Sans"/>
              </a:defRPr>
            </a:lvl4pPr>
            <a:lvl5pPr lvl="4" algn="l">
              <a:lnSpc>
                <a:spcPct val="100000"/>
              </a:lnSpc>
              <a:spcBef>
                <a:spcPts val="0"/>
              </a:spcBef>
              <a:spcAft>
                <a:spcPts val="0"/>
              </a:spcAft>
              <a:buSzPts val="2400"/>
              <a:buFont typeface="DM Sans"/>
              <a:buNone/>
              <a:defRPr sz="2400" b="1">
                <a:latin typeface="DM Sans"/>
                <a:ea typeface="DM Sans"/>
                <a:cs typeface="DM Sans"/>
                <a:sym typeface="DM Sans"/>
              </a:defRPr>
            </a:lvl5pPr>
            <a:lvl6pPr lvl="5" algn="l">
              <a:lnSpc>
                <a:spcPct val="100000"/>
              </a:lnSpc>
              <a:spcBef>
                <a:spcPts val="0"/>
              </a:spcBef>
              <a:spcAft>
                <a:spcPts val="0"/>
              </a:spcAft>
              <a:buSzPts val="2400"/>
              <a:buFont typeface="DM Sans"/>
              <a:buNone/>
              <a:defRPr sz="2400" b="1">
                <a:latin typeface="DM Sans"/>
                <a:ea typeface="DM Sans"/>
                <a:cs typeface="DM Sans"/>
                <a:sym typeface="DM Sans"/>
              </a:defRPr>
            </a:lvl6pPr>
            <a:lvl7pPr lvl="6" algn="l">
              <a:lnSpc>
                <a:spcPct val="100000"/>
              </a:lnSpc>
              <a:spcBef>
                <a:spcPts val="0"/>
              </a:spcBef>
              <a:spcAft>
                <a:spcPts val="0"/>
              </a:spcAft>
              <a:buSzPts val="2400"/>
              <a:buFont typeface="DM Sans"/>
              <a:buNone/>
              <a:defRPr sz="2400" b="1">
                <a:latin typeface="DM Sans"/>
                <a:ea typeface="DM Sans"/>
                <a:cs typeface="DM Sans"/>
                <a:sym typeface="DM Sans"/>
              </a:defRPr>
            </a:lvl7pPr>
            <a:lvl8pPr lvl="7" algn="l">
              <a:lnSpc>
                <a:spcPct val="100000"/>
              </a:lnSpc>
              <a:spcBef>
                <a:spcPts val="0"/>
              </a:spcBef>
              <a:spcAft>
                <a:spcPts val="0"/>
              </a:spcAft>
              <a:buSzPts val="2400"/>
              <a:buFont typeface="DM Sans"/>
              <a:buNone/>
              <a:defRPr sz="2400" b="1">
                <a:latin typeface="DM Sans"/>
                <a:ea typeface="DM Sans"/>
                <a:cs typeface="DM Sans"/>
                <a:sym typeface="DM Sans"/>
              </a:defRPr>
            </a:lvl8pPr>
            <a:lvl9pPr lvl="8" algn="l">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3" name="Google Shape;53;p4"/>
          <p:cNvSpPr txBox="1">
            <a:spLocks noGrp="1"/>
          </p:cNvSpPr>
          <p:nvPr>
            <p:ph type="subTitle" idx="19"/>
          </p:nvPr>
        </p:nvSpPr>
        <p:spPr>
          <a:xfrm>
            <a:off x="720000" y="3524805"/>
            <a:ext cx="2305500" cy="484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l">
              <a:lnSpc>
                <a:spcPct val="100000"/>
              </a:lnSpc>
              <a:spcBef>
                <a:spcPts val="0"/>
              </a:spcBef>
              <a:spcAft>
                <a:spcPts val="0"/>
              </a:spcAft>
              <a:buSzPts val="2400"/>
              <a:buFont typeface="DM Sans"/>
              <a:buNone/>
              <a:defRPr sz="2400" b="1">
                <a:latin typeface="DM Sans"/>
                <a:ea typeface="DM Sans"/>
                <a:cs typeface="DM Sans"/>
                <a:sym typeface="DM Sans"/>
              </a:defRPr>
            </a:lvl2pPr>
            <a:lvl3pPr lvl="2" algn="l">
              <a:lnSpc>
                <a:spcPct val="100000"/>
              </a:lnSpc>
              <a:spcBef>
                <a:spcPts val="0"/>
              </a:spcBef>
              <a:spcAft>
                <a:spcPts val="0"/>
              </a:spcAft>
              <a:buSzPts val="2400"/>
              <a:buFont typeface="DM Sans"/>
              <a:buNone/>
              <a:defRPr sz="2400" b="1">
                <a:latin typeface="DM Sans"/>
                <a:ea typeface="DM Sans"/>
                <a:cs typeface="DM Sans"/>
                <a:sym typeface="DM Sans"/>
              </a:defRPr>
            </a:lvl3pPr>
            <a:lvl4pPr lvl="3" algn="l">
              <a:lnSpc>
                <a:spcPct val="100000"/>
              </a:lnSpc>
              <a:spcBef>
                <a:spcPts val="0"/>
              </a:spcBef>
              <a:spcAft>
                <a:spcPts val="0"/>
              </a:spcAft>
              <a:buSzPts val="2400"/>
              <a:buFont typeface="DM Sans"/>
              <a:buNone/>
              <a:defRPr sz="2400" b="1">
                <a:latin typeface="DM Sans"/>
                <a:ea typeface="DM Sans"/>
                <a:cs typeface="DM Sans"/>
                <a:sym typeface="DM Sans"/>
              </a:defRPr>
            </a:lvl4pPr>
            <a:lvl5pPr lvl="4" algn="l">
              <a:lnSpc>
                <a:spcPct val="100000"/>
              </a:lnSpc>
              <a:spcBef>
                <a:spcPts val="0"/>
              </a:spcBef>
              <a:spcAft>
                <a:spcPts val="0"/>
              </a:spcAft>
              <a:buSzPts val="2400"/>
              <a:buFont typeface="DM Sans"/>
              <a:buNone/>
              <a:defRPr sz="2400" b="1">
                <a:latin typeface="DM Sans"/>
                <a:ea typeface="DM Sans"/>
                <a:cs typeface="DM Sans"/>
                <a:sym typeface="DM Sans"/>
              </a:defRPr>
            </a:lvl5pPr>
            <a:lvl6pPr lvl="5" algn="l">
              <a:lnSpc>
                <a:spcPct val="100000"/>
              </a:lnSpc>
              <a:spcBef>
                <a:spcPts val="0"/>
              </a:spcBef>
              <a:spcAft>
                <a:spcPts val="0"/>
              </a:spcAft>
              <a:buSzPts val="2400"/>
              <a:buFont typeface="DM Sans"/>
              <a:buNone/>
              <a:defRPr sz="2400" b="1">
                <a:latin typeface="DM Sans"/>
                <a:ea typeface="DM Sans"/>
                <a:cs typeface="DM Sans"/>
                <a:sym typeface="DM Sans"/>
              </a:defRPr>
            </a:lvl6pPr>
            <a:lvl7pPr lvl="6" algn="l">
              <a:lnSpc>
                <a:spcPct val="100000"/>
              </a:lnSpc>
              <a:spcBef>
                <a:spcPts val="0"/>
              </a:spcBef>
              <a:spcAft>
                <a:spcPts val="0"/>
              </a:spcAft>
              <a:buSzPts val="2400"/>
              <a:buFont typeface="DM Sans"/>
              <a:buNone/>
              <a:defRPr sz="2400" b="1">
                <a:latin typeface="DM Sans"/>
                <a:ea typeface="DM Sans"/>
                <a:cs typeface="DM Sans"/>
                <a:sym typeface="DM Sans"/>
              </a:defRPr>
            </a:lvl7pPr>
            <a:lvl8pPr lvl="7" algn="l">
              <a:lnSpc>
                <a:spcPct val="100000"/>
              </a:lnSpc>
              <a:spcBef>
                <a:spcPts val="0"/>
              </a:spcBef>
              <a:spcAft>
                <a:spcPts val="0"/>
              </a:spcAft>
              <a:buSzPts val="2400"/>
              <a:buFont typeface="DM Sans"/>
              <a:buNone/>
              <a:defRPr sz="2400" b="1">
                <a:latin typeface="DM Sans"/>
                <a:ea typeface="DM Sans"/>
                <a:cs typeface="DM Sans"/>
                <a:sym typeface="DM Sans"/>
              </a:defRPr>
            </a:lvl8pPr>
            <a:lvl9pPr lvl="8" algn="l">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4" name="Google Shape;54;p4"/>
          <p:cNvSpPr txBox="1">
            <a:spLocks noGrp="1"/>
          </p:cNvSpPr>
          <p:nvPr>
            <p:ph type="subTitle" idx="20"/>
          </p:nvPr>
        </p:nvSpPr>
        <p:spPr>
          <a:xfrm>
            <a:off x="3419271" y="3524805"/>
            <a:ext cx="2305500" cy="484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l">
              <a:lnSpc>
                <a:spcPct val="100000"/>
              </a:lnSpc>
              <a:spcBef>
                <a:spcPts val="0"/>
              </a:spcBef>
              <a:spcAft>
                <a:spcPts val="0"/>
              </a:spcAft>
              <a:buSzPts val="2400"/>
              <a:buFont typeface="DM Sans"/>
              <a:buNone/>
              <a:defRPr sz="2400" b="1">
                <a:latin typeface="DM Sans"/>
                <a:ea typeface="DM Sans"/>
                <a:cs typeface="DM Sans"/>
                <a:sym typeface="DM Sans"/>
              </a:defRPr>
            </a:lvl2pPr>
            <a:lvl3pPr lvl="2" algn="l">
              <a:lnSpc>
                <a:spcPct val="100000"/>
              </a:lnSpc>
              <a:spcBef>
                <a:spcPts val="0"/>
              </a:spcBef>
              <a:spcAft>
                <a:spcPts val="0"/>
              </a:spcAft>
              <a:buSzPts val="2400"/>
              <a:buFont typeface="DM Sans"/>
              <a:buNone/>
              <a:defRPr sz="2400" b="1">
                <a:latin typeface="DM Sans"/>
                <a:ea typeface="DM Sans"/>
                <a:cs typeface="DM Sans"/>
                <a:sym typeface="DM Sans"/>
              </a:defRPr>
            </a:lvl3pPr>
            <a:lvl4pPr lvl="3" algn="l">
              <a:lnSpc>
                <a:spcPct val="100000"/>
              </a:lnSpc>
              <a:spcBef>
                <a:spcPts val="0"/>
              </a:spcBef>
              <a:spcAft>
                <a:spcPts val="0"/>
              </a:spcAft>
              <a:buSzPts val="2400"/>
              <a:buFont typeface="DM Sans"/>
              <a:buNone/>
              <a:defRPr sz="2400" b="1">
                <a:latin typeface="DM Sans"/>
                <a:ea typeface="DM Sans"/>
                <a:cs typeface="DM Sans"/>
                <a:sym typeface="DM Sans"/>
              </a:defRPr>
            </a:lvl4pPr>
            <a:lvl5pPr lvl="4" algn="l">
              <a:lnSpc>
                <a:spcPct val="100000"/>
              </a:lnSpc>
              <a:spcBef>
                <a:spcPts val="0"/>
              </a:spcBef>
              <a:spcAft>
                <a:spcPts val="0"/>
              </a:spcAft>
              <a:buSzPts val="2400"/>
              <a:buFont typeface="DM Sans"/>
              <a:buNone/>
              <a:defRPr sz="2400" b="1">
                <a:latin typeface="DM Sans"/>
                <a:ea typeface="DM Sans"/>
                <a:cs typeface="DM Sans"/>
                <a:sym typeface="DM Sans"/>
              </a:defRPr>
            </a:lvl5pPr>
            <a:lvl6pPr lvl="5" algn="l">
              <a:lnSpc>
                <a:spcPct val="100000"/>
              </a:lnSpc>
              <a:spcBef>
                <a:spcPts val="0"/>
              </a:spcBef>
              <a:spcAft>
                <a:spcPts val="0"/>
              </a:spcAft>
              <a:buSzPts val="2400"/>
              <a:buFont typeface="DM Sans"/>
              <a:buNone/>
              <a:defRPr sz="2400" b="1">
                <a:latin typeface="DM Sans"/>
                <a:ea typeface="DM Sans"/>
                <a:cs typeface="DM Sans"/>
                <a:sym typeface="DM Sans"/>
              </a:defRPr>
            </a:lvl6pPr>
            <a:lvl7pPr lvl="6" algn="l">
              <a:lnSpc>
                <a:spcPct val="100000"/>
              </a:lnSpc>
              <a:spcBef>
                <a:spcPts val="0"/>
              </a:spcBef>
              <a:spcAft>
                <a:spcPts val="0"/>
              </a:spcAft>
              <a:buSzPts val="2400"/>
              <a:buFont typeface="DM Sans"/>
              <a:buNone/>
              <a:defRPr sz="2400" b="1">
                <a:latin typeface="DM Sans"/>
                <a:ea typeface="DM Sans"/>
                <a:cs typeface="DM Sans"/>
                <a:sym typeface="DM Sans"/>
              </a:defRPr>
            </a:lvl7pPr>
            <a:lvl8pPr lvl="7" algn="l">
              <a:lnSpc>
                <a:spcPct val="100000"/>
              </a:lnSpc>
              <a:spcBef>
                <a:spcPts val="0"/>
              </a:spcBef>
              <a:spcAft>
                <a:spcPts val="0"/>
              </a:spcAft>
              <a:buSzPts val="2400"/>
              <a:buFont typeface="DM Sans"/>
              <a:buNone/>
              <a:defRPr sz="2400" b="1">
                <a:latin typeface="DM Sans"/>
                <a:ea typeface="DM Sans"/>
                <a:cs typeface="DM Sans"/>
                <a:sym typeface="DM Sans"/>
              </a:defRPr>
            </a:lvl8pPr>
            <a:lvl9pPr lvl="8" algn="l">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5" name="Google Shape;55;p4"/>
          <p:cNvSpPr txBox="1">
            <a:spLocks noGrp="1"/>
          </p:cNvSpPr>
          <p:nvPr>
            <p:ph type="subTitle" idx="21"/>
          </p:nvPr>
        </p:nvSpPr>
        <p:spPr>
          <a:xfrm>
            <a:off x="6118549" y="3524805"/>
            <a:ext cx="2305500" cy="4848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l">
              <a:lnSpc>
                <a:spcPct val="100000"/>
              </a:lnSpc>
              <a:spcBef>
                <a:spcPts val="0"/>
              </a:spcBef>
              <a:spcAft>
                <a:spcPts val="0"/>
              </a:spcAft>
              <a:buSzPts val="2400"/>
              <a:buFont typeface="DM Sans"/>
              <a:buNone/>
              <a:defRPr sz="2400" b="1">
                <a:latin typeface="DM Sans"/>
                <a:ea typeface="DM Sans"/>
                <a:cs typeface="DM Sans"/>
                <a:sym typeface="DM Sans"/>
              </a:defRPr>
            </a:lvl2pPr>
            <a:lvl3pPr lvl="2" algn="l">
              <a:lnSpc>
                <a:spcPct val="100000"/>
              </a:lnSpc>
              <a:spcBef>
                <a:spcPts val="0"/>
              </a:spcBef>
              <a:spcAft>
                <a:spcPts val="0"/>
              </a:spcAft>
              <a:buSzPts val="2400"/>
              <a:buFont typeface="DM Sans"/>
              <a:buNone/>
              <a:defRPr sz="2400" b="1">
                <a:latin typeface="DM Sans"/>
                <a:ea typeface="DM Sans"/>
                <a:cs typeface="DM Sans"/>
                <a:sym typeface="DM Sans"/>
              </a:defRPr>
            </a:lvl3pPr>
            <a:lvl4pPr lvl="3" algn="l">
              <a:lnSpc>
                <a:spcPct val="100000"/>
              </a:lnSpc>
              <a:spcBef>
                <a:spcPts val="0"/>
              </a:spcBef>
              <a:spcAft>
                <a:spcPts val="0"/>
              </a:spcAft>
              <a:buSzPts val="2400"/>
              <a:buFont typeface="DM Sans"/>
              <a:buNone/>
              <a:defRPr sz="2400" b="1">
                <a:latin typeface="DM Sans"/>
                <a:ea typeface="DM Sans"/>
                <a:cs typeface="DM Sans"/>
                <a:sym typeface="DM Sans"/>
              </a:defRPr>
            </a:lvl4pPr>
            <a:lvl5pPr lvl="4" algn="l">
              <a:lnSpc>
                <a:spcPct val="100000"/>
              </a:lnSpc>
              <a:spcBef>
                <a:spcPts val="0"/>
              </a:spcBef>
              <a:spcAft>
                <a:spcPts val="0"/>
              </a:spcAft>
              <a:buSzPts val="2400"/>
              <a:buFont typeface="DM Sans"/>
              <a:buNone/>
              <a:defRPr sz="2400" b="1">
                <a:latin typeface="DM Sans"/>
                <a:ea typeface="DM Sans"/>
                <a:cs typeface="DM Sans"/>
                <a:sym typeface="DM Sans"/>
              </a:defRPr>
            </a:lvl5pPr>
            <a:lvl6pPr lvl="5" algn="l">
              <a:lnSpc>
                <a:spcPct val="100000"/>
              </a:lnSpc>
              <a:spcBef>
                <a:spcPts val="0"/>
              </a:spcBef>
              <a:spcAft>
                <a:spcPts val="0"/>
              </a:spcAft>
              <a:buSzPts val="2400"/>
              <a:buFont typeface="DM Sans"/>
              <a:buNone/>
              <a:defRPr sz="2400" b="1">
                <a:latin typeface="DM Sans"/>
                <a:ea typeface="DM Sans"/>
                <a:cs typeface="DM Sans"/>
                <a:sym typeface="DM Sans"/>
              </a:defRPr>
            </a:lvl6pPr>
            <a:lvl7pPr lvl="6" algn="l">
              <a:lnSpc>
                <a:spcPct val="100000"/>
              </a:lnSpc>
              <a:spcBef>
                <a:spcPts val="0"/>
              </a:spcBef>
              <a:spcAft>
                <a:spcPts val="0"/>
              </a:spcAft>
              <a:buSzPts val="2400"/>
              <a:buFont typeface="DM Sans"/>
              <a:buNone/>
              <a:defRPr sz="2400" b="1">
                <a:latin typeface="DM Sans"/>
                <a:ea typeface="DM Sans"/>
                <a:cs typeface="DM Sans"/>
                <a:sym typeface="DM Sans"/>
              </a:defRPr>
            </a:lvl7pPr>
            <a:lvl8pPr lvl="7" algn="l">
              <a:lnSpc>
                <a:spcPct val="100000"/>
              </a:lnSpc>
              <a:spcBef>
                <a:spcPts val="0"/>
              </a:spcBef>
              <a:spcAft>
                <a:spcPts val="0"/>
              </a:spcAft>
              <a:buSzPts val="2400"/>
              <a:buFont typeface="DM Sans"/>
              <a:buNone/>
              <a:defRPr sz="2400" b="1">
                <a:latin typeface="DM Sans"/>
                <a:ea typeface="DM Sans"/>
                <a:cs typeface="DM Sans"/>
                <a:sym typeface="DM Sans"/>
              </a:defRPr>
            </a:lvl8pPr>
            <a:lvl9pPr lvl="8" algn="l">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6" name="Google Shape;56;p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CE29522-0782-46A1-B451-0001E0E572B3}" type="datetime1">
              <a:rPr lang="en-US" smtClean="0"/>
              <a:t>5/29/2024</a:t>
            </a:fld>
            <a:endParaRPr/>
          </a:p>
        </p:txBody>
      </p:sp>
      <p:sp>
        <p:nvSpPr>
          <p:cNvPr id="57" name="Google Shape;57;p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58" name="Google Shape;58;p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20979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60"/>
        <p:cNvGrpSpPr/>
        <p:nvPr/>
      </p:nvGrpSpPr>
      <p:grpSpPr>
        <a:xfrm>
          <a:off x="0" y="0"/>
          <a:ext cx="0" cy="0"/>
          <a:chOff x="0" y="0"/>
          <a:chExt cx="0" cy="0"/>
        </a:xfrm>
      </p:grpSpPr>
      <p:pic>
        <p:nvPicPr>
          <p:cNvPr id="361" name="Google Shape;361;p30"/>
          <p:cNvPicPr preferRelativeResize="0"/>
          <p:nvPr/>
        </p:nvPicPr>
        <p:blipFill rotWithShape="1">
          <a:blip r:embed="rId2">
            <a:alphaModFix amt="54000"/>
          </a:blip>
          <a:srcRect/>
          <a:stretch/>
        </p:blipFill>
        <p:spPr>
          <a:xfrm flipH="1">
            <a:off x="0" y="0"/>
            <a:ext cx="9144003" cy="5143501"/>
          </a:xfrm>
          <a:prstGeom prst="rect">
            <a:avLst/>
          </a:prstGeom>
          <a:noFill/>
          <a:ln>
            <a:noFill/>
          </a:ln>
        </p:spPr>
      </p:pic>
      <p:grpSp>
        <p:nvGrpSpPr>
          <p:cNvPr id="362" name="Google Shape;362;p30"/>
          <p:cNvGrpSpPr/>
          <p:nvPr/>
        </p:nvGrpSpPr>
        <p:grpSpPr>
          <a:xfrm>
            <a:off x="175098" y="89046"/>
            <a:ext cx="8793777" cy="4965306"/>
            <a:chOff x="175098" y="89046"/>
            <a:chExt cx="8793777" cy="4965306"/>
          </a:xfrm>
        </p:grpSpPr>
        <p:sp>
          <p:nvSpPr>
            <p:cNvPr id="363" name="Google Shape;363;p30"/>
            <p:cNvSpPr/>
            <p:nvPr/>
          </p:nvSpPr>
          <p:spPr>
            <a:xfrm rot="-185445">
              <a:off x="290459" y="316615"/>
              <a:ext cx="8563056" cy="4510167"/>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364" name="Google Shape;364;p30"/>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365" name="Google Shape;365;p30"/>
          <p:cNvSpPr txBox="1">
            <a:spLocks noGrp="1"/>
          </p:cNvSpPr>
          <p:nvPr>
            <p:ph type="title"/>
          </p:nvPr>
        </p:nvSpPr>
        <p:spPr>
          <a:xfrm>
            <a:off x="720000" y="448056"/>
            <a:ext cx="7708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66" name="Google Shape;366;p30"/>
          <p:cNvSpPr txBox="1">
            <a:spLocks noGrp="1"/>
          </p:cNvSpPr>
          <p:nvPr>
            <p:ph type="subTitle" idx="1"/>
          </p:nvPr>
        </p:nvSpPr>
        <p:spPr>
          <a:xfrm>
            <a:off x="720000" y="1188725"/>
            <a:ext cx="7708500" cy="3415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367" name="Google Shape;367;p30"/>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F02A32A-0EE6-40FB-BD2B-6A36E79F4069}" type="datetime1">
              <a:rPr lang="en-US" smtClean="0"/>
              <a:t>5/29/2024</a:t>
            </a:fld>
            <a:endParaRPr/>
          </a:p>
        </p:txBody>
      </p:sp>
      <p:sp>
        <p:nvSpPr>
          <p:cNvPr id="368" name="Google Shape;368;p30"/>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369" name="Google Shape;369;p30"/>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1158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pic>
        <p:nvPicPr>
          <p:cNvPr id="60" name="Google Shape;60;p5"/>
          <p:cNvPicPr preferRelativeResize="0"/>
          <p:nvPr/>
        </p:nvPicPr>
        <p:blipFill rotWithShape="1">
          <a:blip r:embed="rId2">
            <a:alphaModFix amt="54000"/>
          </a:blip>
          <a:srcRect/>
          <a:stretch/>
        </p:blipFill>
        <p:spPr>
          <a:xfrm flipH="1">
            <a:off x="0" y="0"/>
            <a:ext cx="9144003" cy="5143501"/>
          </a:xfrm>
          <a:prstGeom prst="rect">
            <a:avLst/>
          </a:prstGeom>
          <a:noFill/>
          <a:ln>
            <a:noFill/>
          </a:ln>
        </p:spPr>
      </p:pic>
      <p:grpSp>
        <p:nvGrpSpPr>
          <p:cNvPr id="61" name="Google Shape;61;p5"/>
          <p:cNvGrpSpPr/>
          <p:nvPr/>
        </p:nvGrpSpPr>
        <p:grpSpPr>
          <a:xfrm>
            <a:off x="637887" y="160607"/>
            <a:ext cx="7868227" cy="4602745"/>
            <a:chOff x="637887" y="160607"/>
            <a:chExt cx="7868227" cy="4602745"/>
          </a:xfrm>
        </p:grpSpPr>
        <p:sp>
          <p:nvSpPr>
            <p:cNvPr id="62" name="Google Shape;62;p5"/>
            <p:cNvSpPr/>
            <p:nvPr/>
          </p:nvSpPr>
          <p:spPr>
            <a:xfrm rot="132331" flipH="1">
              <a:off x="713242" y="551639"/>
              <a:ext cx="7717517" cy="4064718"/>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3" name="Google Shape;63;p5"/>
            <p:cNvSpPr/>
            <p:nvPr/>
          </p:nvSpPr>
          <p:spPr>
            <a:xfrm flipH="1">
              <a:off x="944290" y="160607"/>
              <a:ext cx="1188600" cy="448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4" name="Google Shape;64;p5"/>
            <p:cNvSpPr/>
            <p:nvPr/>
          </p:nvSpPr>
          <p:spPr>
            <a:xfrm flipH="1">
              <a:off x="944290" y="213407"/>
              <a:ext cx="1188600" cy="448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65" name="Google Shape;65;p5"/>
            <p:cNvSpPr/>
            <p:nvPr/>
          </p:nvSpPr>
          <p:spPr>
            <a:xfrm flipH="1">
              <a:off x="713481" y="551632"/>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66" name="Google Shape;66;p5"/>
          <p:cNvSpPr txBox="1">
            <a:spLocks noGrp="1"/>
          </p:cNvSpPr>
          <p:nvPr>
            <p:ph type="title"/>
          </p:nvPr>
        </p:nvSpPr>
        <p:spPr>
          <a:xfrm>
            <a:off x="3613975" y="1496425"/>
            <a:ext cx="4314900" cy="1161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200"/>
              <a:buNone/>
              <a:defRPr sz="6000"/>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
        <p:nvSpPr>
          <p:cNvPr id="67" name="Google Shape;67;p5"/>
          <p:cNvSpPr txBox="1">
            <a:spLocks noGrp="1"/>
          </p:cNvSpPr>
          <p:nvPr>
            <p:ph type="subTitle" idx="1"/>
          </p:nvPr>
        </p:nvSpPr>
        <p:spPr>
          <a:xfrm>
            <a:off x="3613975" y="2756425"/>
            <a:ext cx="4314900" cy="6711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692D7E9-E757-495D-A44E-8561F400E353}" type="datetime1">
              <a:rPr lang="en-US" smtClean="0"/>
              <a:t>5/29/2024</a:t>
            </a:fld>
            <a:endParaRPr/>
          </a:p>
        </p:txBody>
      </p:sp>
      <p:sp>
        <p:nvSpPr>
          <p:cNvPr id="69" name="Google Shape;69;p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70" name="Google Shape;70;p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pic>
        <p:nvPicPr>
          <p:cNvPr id="72" name="Google Shape;72;p6"/>
          <p:cNvPicPr preferRelativeResize="0"/>
          <p:nvPr/>
        </p:nvPicPr>
        <p:blipFill rotWithShape="1">
          <a:blip r:embed="rId2">
            <a:alphaModFix amt="54000"/>
          </a:blip>
          <a:srcRect/>
          <a:stretch/>
        </p:blipFill>
        <p:spPr>
          <a:xfrm flipH="1">
            <a:off x="0" y="0"/>
            <a:ext cx="9144003" cy="5143501"/>
          </a:xfrm>
          <a:prstGeom prst="rect">
            <a:avLst/>
          </a:prstGeom>
          <a:noFill/>
          <a:ln>
            <a:noFill/>
          </a:ln>
        </p:spPr>
      </p:pic>
      <p:grpSp>
        <p:nvGrpSpPr>
          <p:cNvPr id="73" name="Google Shape;73;p6"/>
          <p:cNvGrpSpPr/>
          <p:nvPr/>
        </p:nvGrpSpPr>
        <p:grpSpPr>
          <a:xfrm>
            <a:off x="607358" y="335024"/>
            <a:ext cx="7929387" cy="4665095"/>
            <a:chOff x="607358" y="335024"/>
            <a:chExt cx="7929387" cy="4665095"/>
          </a:xfrm>
        </p:grpSpPr>
        <p:sp>
          <p:nvSpPr>
            <p:cNvPr id="74" name="Google Shape;74;p6"/>
            <p:cNvSpPr/>
            <p:nvPr/>
          </p:nvSpPr>
          <p:spPr>
            <a:xfrm rot="-10610811">
              <a:off x="713309" y="544197"/>
              <a:ext cx="7717484" cy="4064833"/>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75" name="Google Shape;75;p6"/>
            <p:cNvSpPr/>
            <p:nvPr/>
          </p:nvSpPr>
          <p:spPr>
            <a:xfrm rot="10800000">
              <a:off x="7241296" y="4551619"/>
              <a:ext cx="1188600" cy="448500"/>
            </a:xfrm>
            <a:prstGeom prst="roundRect">
              <a:avLst>
                <a:gd name="adj" fmla="val 16667"/>
              </a:avLst>
            </a:prstGeom>
            <a:solidFill>
              <a:srgbClr val="667E9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76" name="Google Shape;76;p6"/>
            <p:cNvSpPr/>
            <p:nvPr/>
          </p:nvSpPr>
          <p:spPr>
            <a:xfrm rot="10800000">
              <a:off x="7241296" y="4498819"/>
              <a:ext cx="1188600" cy="448500"/>
            </a:xfrm>
            <a:prstGeom prst="roundRect">
              <a:avLst>
                <a:gd name="adj" fmla="val 16667"/>
              </a:avLst>
            </a:prstGeom>
            <a:solidFill>
              <a:srgbClr val="344E6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77" name="Google Shape;77;p6"/>
            <p:cNvSpPr/>
            <p:nvPr/>
          </p:nvSpPr>
          <p:spPr>
            <a:xfrm rot="10800000">
              <a:off x="713586" y="543794"/>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78" name="Google Shape;78;p6"/>
          <p:cNvSpPr txBox="1">
            <a:spLocks noGrp="1"/>
          </p:cNvSpPr>
          <p:nvPr>
            <p:ph type="title"/>
          </p:nvPr>
        </p:nvSpPr>
        <p:spPr>
          <a:xfrm>
            <a:off x="1289275" y="2895950"/>
            <a:ext cx="4219800" cy="85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9" name="Google Shape;79;p6"/>
          <p:cNvSpPr txBox="1">
            <a:spLocks noGrp="1"/>
          </p:cNvSpPr>
          <p:nvPr>
            <p:ph type="title" idx="2"/>
          </p:nvPr>
        </p:nvSpPr>
        <p:spPr>
          <a:xfrm>
            <a:off x="6840525" y="858550"/>
            <a:ext cx="1032000" cy="660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6000"/>
              <a:buNone/>
              <a:defRPr sz="4000">
                <a:solidFill>
                  <a:schemeClr val="lt2"/>
                </a:solidFill>
                <a:latin typeface="Plus Jakarta Sans Light"/>
                <a:ea typeface="Plus Jakarta Sans Light"/>
                <a:cs typeface="Plus Jakarta Sans Light"/>
                <a:sym typeface="Plus Jakarta Sans Light"/>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80" name="Google Shape;80;p6"/>
          <p:cNvSpPr txBox="1">
            <a:spLocks noGrp="1"/>
          </p:cNvSpPr>
          <p:nvPr>
            <p:ph type="subTitle" idx="1"/>
          </p:nvPr>
        </p:nvSpPr>
        <p:spPr>
          <a:xfrm>
            <a:off x="1289275" y="3753100"/>
            <a:ext cx="4219800" cy="37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E94211AE-6BA0-4139-A042-9C1CD058CC8D}" type="datetime1">
              <a:rPr lang="en-US" smtClean="0"/>
              <a:t>5/29/2024</a:t>
            </a:fld>
            <a:endParaRPr/>
          </a:p>
        </p:txBody>
      </p:sp>
      <p:sp>
        <p:nvSpPr>
          <p:cNvPr id="82" name="Google Shape;82;p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83" name="Google Shape;83;p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5"/>
        <p:cNvGrpSpPr/>
        <p:nvPr/>
      </p:nvGrpSpPr>
      <p:grpSpPr>
        <a:xfrm>
          <a:off x="0" y="0"/>
          <a:ext cx="0" cy="0"/>
          <a:chOff x="0" y="0"/>
          <a:chExt cx="0" cy="0"/>
        </a:xfrm>
      </p:grpSpPr>
      <p:pic>
        <p:nvPicPr>
          <p:cNvPr id="106" name="Google Shape;106;p9"/>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107" name="Google Shape;107;p9"/>
          <p:cNvGrpSpPr/>
          <p:nvPr/>
        </p:nvGrpSpPr>
        <p:grpSpPr>
          <a:xfrm rot="10800000" flipH="1">
            <a:off x="196957" y="133789"/>
            <a:ext cx="8750379" cy="4876188"/>
            <a:chOff x="196957" y="133789"/>
            <a:chExt cx="8750379" cy="4876188"/>
          </a:xfrm>
        </p:grpSpPr>
        <p:sp>
          <p:nvSpPr>
            <p:cNvPr id="108" name="Google Shape;108;p9"/>
            <p:cNvSpPr/>
            <p:nvPr/>
          </p:nvSpPr>
          <p:spPr>
            <a:xfrm rot="148662">
              <a:off x="290443" y="316781"/>
              <a:ext cx="8563406" cy="4510204"/>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09" name="Google Shape;109;p9"/>
            <p:cNvSpPr/>
            <p:nvPr/>
          </p:nvSpPr>
          <p:spPr>
            <a:xfrm>
              <a:off x="290286" y="31653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110" name="Google Shape;110;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11" name="Google Shape;111;p9"/>
          <p:cNvSpPr txBox="1">
            <a:spLocks noGrp="1"/>
          </p:cNvSpPr>
          <p:nvPr>
            <p:ph type="subTitle" idx="1"/>
          </p:nvPr>
        </p:nvSpPr>
        <p:spPr>
          <a:xfrm>
            <a:off x="5220150" y="2938350"/>
            <a:ext cx="2531100" cy="1119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9"/>
          <p:cNvSpPr txBox="1">
            <a:spLocks noGrp="1"/>
          </p:cNvSpPr>
          <p:nvPr>
            <p:ph type="subTitle" idx="2"/>
          </p:nvPr>
        </p:nvSpPr>
        <p:spPr>
          <a:xfrm>
            <a:off x="1392725" y="2938350"/>
            <a:ext cx="2531100" cy="1119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3" name="Google Shape;113;p9"/>
          <p:cNvSpPr txBox="1">
            <a:spLocks noGrp="1"/>
          </p:cNvSpPr>
          <p:nvPr>
            <p:ph type="subTitle" idx="3"/>
          </p:nvPr>
        </p:nvSpPr>
        <p:spPr>
          <a:xfrm>
            <a:off x="1392736" y="2440475"/>
            <a:ext cx="2531100" cy="558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4" name="Google Shape;114;p9"/>
          <p:cNvSpPr txBox="1">
            <a:spLocks noGrp="1"/>
          </p:cNvSpPr>
          <p:nvPr>
            <p:ph type="subTitle" idx="4"/>
          </p:nvPr>
        </p:nvSpPr>
        <p:spPr>
          <a:xfrm>
            <a:off x="5220163" y="2440475"/>
            <a:ext cx="2531100" cy="5589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5" name="Google Shape;115;p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70C3161-64B1-4AE9-8C82-12AABFCC0901}" type="datetime1">
              <a:rPr lang="en-US" smtClean="0"/>
              <a:t>5/29/2024</a:t>
            </a:fld>
            <a:endParaRPr/>
          </a:p>
        </p:txBody>
      </p:sp>
      <p:sp>
        <p:nvSpPr>
          <p:cNvPr id="116" name="Google Shape;116;p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117" name="Google Shape;117;p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8"/>
        <p:cNvGrpSpPr/>
        <p:nvPr/>
      </p:nvGrpSpPr>
      <p:grpSpPr>
        <a:xfrm>
          <a:off x="0" y="0"/>
          <a:ext cx="0" cy="0"/>
          <a:chOff x="0" y="0"/>
          <a:chExt cx="0" cy="0"/>
        </a:xfrm>
      </p:grpSpPr>
      <p:pic>
        <p:nvPicPr>
          <p:cNvPr id="119" name="Google Shape;119;p10"/>
          <p:cNvPicPr preferRelativeResize="0"/>
          <p:nvPr/>
        </p:nvPicPr>
        <p:blipFill rotWithShape="1">
          <a:blip r:embed="rId2">
            <a:alphaModFix amt="54000"/>
          </a:blip>
          <a:srcRect/>
          <a:stretch/>
        </p:blipFill>
        <p:spPr>
          <a:xfrm rot="10800000" flipH="1">
            <a:off x="0" y="0"/>
            <a:ext cx="9144003" cy="5143501"/>
          </a:xfrm>
          <a:prstGeom prst="rect">
            <a:avLst/>
          </a:prstGeom>
          <a:noFill/>
          <a:ln>
            <a:noFill/>
          </a:ln>
        </p:spPr>
      </p:pic>
      <p:grpSp>
        <p:nvGrpSpPr>
          <p:cNvPr id="120" name="Google Shape;120;p10"/>
          <p:cNvGrpSpPr/>
          <p:nvPr/>
        </p:nvGrpSpPr>
        <p:grpSpPr>
          <a:xfrm>
            <a:off x="187586" y="114603"/>
            <a:ext cx="8768830" cy="4914294"/>
            <a:chOff x="187586" y="114603"/>
            <a:chExt cx="8768830" cy="4914294"/>
          </a:xfrm>
        </p:grpSpPr>
        <p:sp>
          <p:nvSpPr>
            <p:cNvPr id="121" name="Google Shape;121;p10"/>
            <p:cNvSpPr/>
            <p:nvPr/>
          </p:nvSpPr>
          <p:spPr>
            <a:xfrm rot="-10635659">
              <a:off x="290459" y="316627"/>
              <a:ext cx="8563083" cy="4510246"/>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22" name="Google Shape;122;p10"/>
            <p:cNvSpPr/>
            <p:nvPr/>
          </p:nvSpPr>
          <p:spPr>
            <a:xfrm rot="10800000">
              <a:off x="290214" y="31587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123" name="Google Shape;123;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24" name="Google Shape;124;p10"/>
          <p:cNvSpPr txBox="1">
            <a:spLocks noGrp="1"/>
          </p:cNvSpPr>
          <p:nvPr>
            <p:ph type="subTitle" idx="1"/>
          </p:nvPr>
        </p:nvSpPr>
        <p:spPr>
          <a:xfrm>
            <a:off x="937625" y="2937039"/>
            <a:ext cx="2175300" cy="1015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10"/>
          <p:cNvSpPr txBox="1">
            <a:spLocks noGrp="1"/>
          </p:cNvSpPr>
          <p:nvPr>
            <p:ph type="subTitle" idx="2"/>
          </p:nvPr>
        </p:nvSpPr>
        <p:spPr>
          <a:xfrm>
            <a:off x="3484347" y="2937039"/>
            <a:ext cx="2175300" cy="1015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10"/>
          <p:cNvSpPr txBox="1">
            <a:spLocks noGrp="1"/>
          </p:cNvSpPr>
          <p:nvPr>
            <p:ph type="subTitle" idx="3"/>
          </p:nvPr>
        </p:nvSpPr>
        <p:spPr>
          <a:xfrm>
            <a:off x="6031075" y="2937039"/>
            <a:ext cx="2175300" cy="1015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7" name="Google Shape;127;p10"/>
          <p:cNvSpPr txBox="1">
            <a:spLocks noGrp="1"/>
          </p:cNvSpPr>
          <p:nvPr>
            <p:ph type="subTitle" idx="4"/>
          </p:nvPr>
        </p:nvSpPr>
        <p:spPr>
          <a:xfrm>
            <a:off x="937625" y="2351823"/>
            <a:ext cx="2175300" cy="660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8" name="Google Shape;128;p10"/>
          <p:cNvSpPr txBox="1">
            <a:spLocks noGrp="1"/>
          </p:cNvSpPr>
          <p:nvPr>
            <p:ph type="subTitle" idx="5"/>
          </p:nvPr>
        </p:nvSpPr>
        <p:spPr>
          <a:xfrm>
            <a:off x="3484350" y="2351823"/>
            <a:ext cx="2175300" cy="660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9" name="Google Shape;129;p10"/>
          <p:cNvSpPr txBox="1">
            <a:spLocks noGrp="1"/>
          </p:cNvSpPr>
          <p:nvPr>
            <p:ph type="subTitle" idx="6"/>
          </p:nvPr>
        </p:nvSpPr>
        <p:spPr>
          <a:xfrm>
            <a:off x="6031075" y="2351823"/>
            <a:ext cx="2175300" cy="6600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0" name="Google Shape;130;p10"/>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178007D0-76CB-4CBB-993F-886ABB04338A}" type="datetime1">
              <a:rPr lang="en-US" smtClean="0"/>
              <a:t>5/29/2024</a:t>
            </a:fld>
            <a:endParaRPr/>
          </a:p>
        </p:txBody>
      </p:sp>
      <p:sp>
        <p:nvSpPr>
          <p:cNvPr id="131" name="Google Shape;131;p10"/>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132" name="Google Shape;132;p10"/>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50"/>
        <p:cNvGrpSpPr/>
        <p:nvPr/>
      </p:nvGrpSpPr>
      <p:grpSpPr>
        <a:xfrm>
          <a:off x="0" y="0"/>
          <a:ext cx="0" cy="0"/>
          <a:chOff x="0" y="0"/>
          <a:chExt cx="0" cy="0"/>
        </a:xfrm>
      </p:grpSpPr>
      <p:pic>
        <p:nvPicPr>
          <p:cNvPr id="151" name="Google Shape;151;p12"/>
          <p:cNvPicPr preferRelativeResize="0"/>
          <p:nvPr/>
        </p:nvPicPr>
        <p:blipFill rotWithShape="1">
          <a:blip r:embed="rId2">
            <a:alphaModFix amt="54000"/>
          </a:blip>
          <a:srcRect/>
          <a:stretch/>
        </p:blipFill>
        <p:spPr>
          <a:xfrm flipH="1">
            <a:off x="0" y="0"/>
            <a:ext cx="9144003" cy="5143501"/>
          </a:xfrm>
          <a:prstGeom prst="rect">
            <a:avLst/>
          </a:prstGeom>
          <a:noFill/>
          <a:ln>
            <a:noFill/>
          </a:ln>
        </p:spPr>
      </p:pic>
      <p:grpSp>
        <p:nvGrpSpPr>
          <p:cNvPr id="152" name="Google Shape;152;p12"/>
          <p:cNvGrpSpPr/>
          <p:nvPr/>
        </p:nvGrpSpPr>
        <p:grpSpPr>
          <a:xfrm>
            <a:off x="187586" y="114603"/>
            <a:ext cx="8768830" cy="4914294"/>
            <a:chOff x="187586" y="114603"/>
            <a:chExt cx="8768830" cy="4914294"/>
          </a:xfrm>
        </p:grpSpPr>
        <p:sp>
          <p:nvSpPr>
            <p:cNvPr id="153" name="Google Shape;153;p12"/>
            <p:cNvSpPr/>
            <p:nvPr/>
          </p:nvSpPr>
          <p:spPr>
            <a:xfrm rot="-10635659">
              <a:off x="290459" y="316627"/>
              <a:ext cx="8563083" cy="4510246"/>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4" name="Google Shape;154;p12"/>
            <p:cNvSpPr/>
            <p:nvPr/>
          </p:nvSpPr>
          <p:spPr>
            <a:xfrm rot="10800000">
              <a:off x="290214" y="31587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155" name="Google Shape;155;p1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56" name="Google Shape;156;p12"/>
          <p:cNvSpPr txBox="1">
            <a:spLocks noGrp="1"/>
          </p:cNvSpPr>
          <p:nvPr>
            <p:ph type="subTitle" idx="1"/>
          </p:nvPr>
        </p:nvSpPr>
        <p:spPr>
          <a:xfrm>
            <a:off x="1108627" y="1958438"/>
            <a:ext cx="19860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7" name="Google Shape;157;p12"/>
          <p:cNvSpPr txBox="1">
            <a:spLocks noGrp="1"/>
          </p:cNvSpPr>
          <p:nvPr>
            <p:ph type="subTitle" idx="2"/>
          </p:nvPr>
        </p:nvSpPr>
        <p:spPr>
          <a:xfrm>
            <a:off x="3579000" y="1958438"/>
            <a:ext cx="19860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8" name="Google Shape;158;p12"/>
          <p:cNvSpPr txBox="1">
            <a:spLocks noGrp="1"/>
          </p:cNvSpPr>
          <p:nvPr>
            <p:ph type="subTitle" idx="3"/>
          </p:nvPr>
        </p:nvSpPr>
        <p:spPr>
          <a:xfrm>
            <a:off x="1108627" y="3606249"/>
            <a:ext cx="19860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9" name="Google Shape;159;p12"/>
          <p:cNvSpPr txBox="1">
            <a:spLocks noGrp="1"/>
          </p:cNvSpPr>
          <p:nvPr>
            <p:ph type="subTitle" idx="4"/>
          </p:nvPr>
        </p:nvSpPr>
        <p:spPr>
          <a:xfrm>
            <a:off x="3579000" y="3606249"/>
            <a:ext cx="19860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0" name="Google Shape;160;p12"/>
          <p:cNvSpPr txBox="1">
            <a:spLocks noGrp="1"/>
          </p:cNvSpPr>
          <p:nvPr>
            <p:ph type="subTitle" idx="5"/>
          </p:nvPr>
        </p:nvSpPr>
        <p:spPr>
          <a:xfrm>
            <a:off x="6049373" y="1958438"/>
            <a:ext cx="19860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1" name="Google Shape;161;p12"/>
          <p:cNvSpPr txBox="1">
            <a:spLocks noGrp="1"/>
          </p:cNvSpPr>
          <p:nvPr>
            <p:ph type="subTitle" idx="6"/>
          </p:nvPr>
        </p:nvSpPr>
        <p:spPr>
          <a:xfrm>
            <a:off x="6049373" y="3606249"/>
            <a:ext cx="1986000" cy="63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2" name="Google Shape;162;p12"/>
          <p:cNvSpPr txBox="1">
            <a:spLocks noGrp="1"/>
          </p:cNvSpPr>
          <p:nvPr>
            <p:ph type="subTitle" idx="7"/>
          </p:nvPr>
        </p:nvSpPr>
        <p:spPr>
          <a:xfrm>
            <a:off x="1109527" y="1551024"/>
            <a:ext cx="1984200" cy="4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3" name="Google Shape;163;p12"/>
          <p:cNvSpPr txBox="1">
            <a:spLocks noGrp="1"/>
          </p:cNvSpPr>
          <p:nvPr>
            <p:ph type="subTitle" idx="8"/>
          </p:nvPr>
        </p:nvSpPr>
        <p:spPr>
          <a:xfrm>
            <a:off x="3579900" y="1551024"/>
            <a:ext cx="1984200" cy="4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4" name="Google Shape;164;p12"/>
          <p:cNvSpPr txBox="1">
            <a:spLocks noGrp="1"/>
          </p:cNvSpPr>
          <p:nvPr>
            <p:ph type="subTitle" idx="9"/>
          </p:nvPr>
        </p:nvSpPr>
        <p:spPr>
          <a:xfrm>
            <a:off x="6050273" y="1551024"/>
            <a:ext cx="1984200" cy="4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5" name="Google Shape;165;p12"/>
          <p:cNvSpPr txBox="1">
            <a:spLocks noGrp="1"/>
          </p:cNvSpPr>
          <p:nvPr>
            <p:ph type="subTitle" idx="13"/>
          </p:nvPr>
        </p:nvSpPr>
        <p:spPr>
          <a:xfrm>
            <a:off x="1109527" y="3198811"/>
            <a:ext cx="1984200" cy="4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6" name="Google Shape;166;p12"/>
          <p:cNvSpPr txBox="1">
            <a:spLocks noGrp="1"/>
          </p:cNvSpPr>
          <p:nvPr>
            <p:ph type="subTitle" idx="14"/>
          </p:nvPr>
        </p:nvSpPr>
        <p:spPr>
          <a:xfrm>
            <a:off x="3579900" y="3198811"/>
            <a:ext cx="1984200" cy="4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7" name="Google Shape;167;p12"/>
          <p:cNvSpPr txBox="1">
            <a:spLocks noGrp="1"/>
          </p:cNvSpPr>
          <p:nvPr>
            <p:ph type="subTitle" idx="15"/>
          </p:nvPr>
        </p:nvSpPr>
        <p:spPr>
          <a:xfrm>
            <a:off x="6050273" y="3198811"/>
            <a:ext cx="1984200" cy="492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a:solidFill>
                  <a:schemeClr val="dk1"/>
                </a:solidFill>
                <a:latin typeface="Plus Jakarta Sans SemiBold"/>
                <a:ea typeface="Plus Jakarta Sans SemiBold"/>
                <a:cs typeface="Plus Jakarta Sans SemiBold"/>
                <a:sym typeface="Plus Jakarta Sans SemiBold"/>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8" name="Google Shape;168;p1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15D99EE9-CF33-4E17-A928-4E539E0FBB2F}" type="datetime1">
              <a:rPr lang="en-US" smtClean="0"/>
              <a:t>5/29/2024</a:t>
            </a:fld>
            <a:endParaRPr/>
          </a:p>
        </p:txBody>
      </p:sp>
      <p:sp>
        <p:nvSpPr>
          <p:cNvPr id="169" name="Google Shape;169;p1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170" name="Google Shape;170;p1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1"/>
        <p:cNvGrpSpPr/>
        <p:nvPr/>
      </p:nvGrpSpPr>
      <p:grpSpPr>
        <a:xfrm>
          <a:off x="0" y="0"/>
          <a:ext cx="0" cy="0"/>
          <a:chOff x="0" y="0"/>
          <a:chExt cx="0" cy="0"/>
        </a:xfrm>
      </p:grpSpPr>
      <p:pic>
        <p:nvPicPr>
          <p:cNvPr id="172" name="Google Shape;172;p13"/>
          <p:cNvPicPr preferRelativeResize="0"/>
          <p:nvPr/>
        </p:nvPicPr>
        <p:blipFill rotWithShape="1">
          <a:blip r:embed="rId2">
            <a:alphaModFix amt="54000"/>
          </a:blip>
          <a:srcRect/>
          <a:stretch/>
        </p:blipFill>
        <p:spPr>
          <a:xfrm>
            <a:off x="0" y="0"/>
            <a:ext cx="9144003" cy="5143501"/>
          </a:xfrm>
          <a:prstGeom prst="rect">
            <a:avLst/>
          </a:prstGeom>
          <a:noFill/>
          <a:ln>
            <a:noFill/>
          </a:ln>
        </p:spPr>
      </p:pic>
      <p:grpSp>
        <p:nvGrpSpPr>
          <p:cNvPr id="173" name="Google Shape;173;p13"/>
          <p:cNvGrpSpPr/>
          <p:nvPr/>
        </p:nvGrpSpPr>
        <p:grpSpPr>
          <a:xfrm flipH="1">
            <a:off x="607358" y="335024"/>
            <a:ext cx="7929387" cy="4665095"/>
            <a:chOff x="607358" y="335024"/>
            <a:chExt cx="7929387" cy="4665095"/>
          </a:xfrm>
        </p:grpSpPr>
        <p:sp>
          <p:nvSpPr>
            <p:cNvPr id="174" name="Google Shape;174;p13"/>
            <p:cNvSpPr/>
            <p:nvPr/>
          </p:nvSpPr>
          <p:spPr>
            <a:xfrm rot="-10610811">
              <a:off x="713309" y="544197"/>
              <a:ext cx="7717484" cy="4064833"/>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5" name="Google Shape;175;p13"/>
            <p:cNvSpPr/>
            <p:nvPr/>
          </p:nvSpPr>
          <p:spPr>
            <a:xfrm rot="10800000">
              <a:off x="7241296" y="4551619"/>
              <a:ext cx="1188600" cy="448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6" name="Google Shape;176;p13"/>
            <p:cNvSpPr/>
            <p:nvPr/>
          </p:nvSpPr>
          <p:spPr>
            <a:xfrm rot="10800000">
              <a:off x="7241296" y="4498819"/>
              <a:ext cx="1188600" cy="448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7" name="Google Shape;177;p13"/>
            <p:cNvSpPr/>
            <p:nvPr/>
          </p:nvSpPr>
          <p:spPr>
            <a:xfrm rot="10800000">
              <a:off x="713586" y="543794"/>
              <a:ext cx="7717500" cy="4065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178" name="Google Shape;178;p13"/>
          <p:cNvSpPr txBox="1">
            <a:spLocks noGrp="1"/>
          </p:cNvSpPr>
          <p:nvPr>
            <p:ph type="title"/>
          </p:nvPr>
        </p:nvSpPr>
        <p:spPr>
          <a:xfrm>
            <a:off x="1240950" y="2063850"/>
            <a:ext cx="6662100" cy="1015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79" name="Google Shape;179;p1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7AC8F67-EA9F-4B01-9841-61FC6C2B0B62}" type="datetime1">
              <a:rPr lang="en-US" smtClean="0"/>
              <a:t>5/29/2024</a:t>
            </a:fld>
            <a:endParaRPr/>
          </a:p>
        </p:txBody>
      </p:sp>
      <p:sp>
        <p:nvSpPr>
          <p:cNvPr id="180" name="Google Shape;180;p1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181" name="Google Shape;181;p1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2"/>
        <p:cNvGrpSpPr/>
        <p:nvPr/>
      </p:nvGrpSpPr>
      <p:grpSpPr>
        <a:xfrm>
          <a:off x="0" y="0"/>
          <a:ext cx="0" cy="0"/>
          <a:chOff x="0" y="0"/>
          <a:chExt cx="0" cy="0"/>
        </a:xfrm>
      </p:grpSpPr>
      <p:pic>
        <p:nvPicPr>
          <p:cNvPr id="183" name="Google Shape;183;p14"/>
          <p:cNvPicPr preferRelativeResize="0"/>
          <p:nvPr/>
        </p:nvPicPr>
        <p:blipFill rotWithShape="1">
          <a:blip r:embed="rId2">
            <a:alphaModFix amt="54000"/>
          </a:blip>
          <a:srcRect/>
          <a:stretch/>
        </p:blipFill>
        <p:spPr>
          <a:xfrm rot="10800000">
            <a:off x="0" y="0"/>
            <a:ext cx="9144003" cy="5143501"/>
          </a:xfrm>
          <a:prstGeom prst="rect">
            <a:avLst/>
          </a:prstGeom>
          <a:noFill/>
          <a:ln>
            <a:noFill/>
          </a:ln>
        </p:spPr>
      </p:pic>
      <p:grpSp>
        <p:nvGrpSpPr>
          <p:cNvPr id="184" name="Google Shape;184;p14"/>
          <p:cNvGrpSpPr/>
          <p:nvPr/>
        </p:nvGrpSpPr>
        <p:grpSpPr>
          <a:xfrm rot="10800000" flipH="1">
            <a:off x="187586" y="114603"/>
            <a:ext cx="8768830" cy="4914294"/>
            <a:chOff x="187586" y="114603"/>
            <a:chExt cx="8768830" cy="4914294"/>
          </a:xfrm>
        </p:grpSpPr>
        <p:sp>
          <p:nvSpPr>
            <p:cNvPr id="185" name="Google Shape;185;p14"/>
            <p:cNvSpPr/>
            <p:nvPr/>
          </p:nvSpPr>
          <p:spPr>
            <a:xfrm rot="-10635659">
              <a:off x="290459" y="316627"/>
              <a:ext cx="8563083" cy="4510246"/>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86" name="Google Shape;186;p14"/>
            <p:cNvSpPr/>
            <p:nvPr/>
          </p:nvSpPr>
          <p:spPr>
            <a:xfrm rot="10800000">
              <a:off x="290214" y="315870"/>
              <a:ext cx="8563500" cy="4511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grpSp>
      <p:sp>
        <p:nvSpPr>
          <p:cNvPr id="187" name="Google Shape;187;p14"/>
          <p:cNvSpPr txBox="1">
            <a:spLocks noGrp="1"/>
          </p:cNvSpPr>
          <p:nvPr>
            <p:ph type="title"/>
          </p:nvPr>
        </p:nvSpPr>
        <p:spPr>
          <a:xfrm>
            <a:off x="1944800" y="3069250"/>
            <a:ext cx="5254500" cy="66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88" name="Google Shape;188;p14"/>
          <p:cNvSpPr txBox="1">
            <a:spLocks noGrp="1"/>
          </p:cNvSpPr>
          <p:nvPr>
            <p:ph type="subTitle" idx="1"/>
          </p:nvPr>
        </p:nvSpPr>
        <p:spPr>
          <a:xfrm>
            <a:off x="1944675" y="1412450"/>
            <a:ext cx="5254500" cy="15378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89" name="Google Shape;189;p1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1EA8083-1815-473D-944C-4F802ABD7066}" type="datetime1">
              <a:rPr lang="en-US" smtClean="0"/>
              <a:t>5/29/2024</a:t>
            </a:fld>
            <a:endParaRPr/>
          </a:p>
        </p:txBody>
      </p:sp>
      <p:sp>
        <p:nvSpPr>
          <p:cNvPr id="190" name="Google Shape;190;p1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B. M. S. College of Engineering</a:t>
            </a:r>
            <a:endParaRPr/>
          </a:p>
        </p:txBody>
      </p:sp>
      <p:sp>
        <p:nvSpPr>
          <p:cNvPr id="191" name="Google Shape;191;p1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1pPr>
            <a:lvl2pPr marR="0" lvl="1"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2pPr>
            <a:lvl3pPr marR="0" lvl="2"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3pPr>
            <a:lvl4pPr marR="0" lvl="3"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4pPr>
            <a:lvl5pPr marR="0" lvl="4"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5pPr>
            <a:lvl6pPr marR="0" lvl="5"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6pPr>
            <a:lvl7pPr marR="0" lvl="6"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7pPr>
            <a:lvl8pPr marR="0" lvl="7"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8pPr>
            <a:lvl9pPr marR="0" lvl="8" algn="l" rtl="0">
              <a:lnSpc>
                <a:spcPct val="100000"/>
              </a:lnSpc>
              <a:spcBef>
                <a:spcPts val="0"/>
              </a:spcBef>
              <a:spcAft>
                <a:spcPts val="0"/>
              </a:spcAft>
              <a:buClr>
                <a:schemeClr val="dk1"/>
              </a:buClr>
              <a:buSzPts val="3200"/>
              <a:buFont typeface="Plus Jakarta Sans SemiBold"/>
              <a:buNone/>
              <a:defRPr sz="3200" b="0" i="0" u="none" strike="noStrike" cap="none">
                <a:solidFill>
                  <a:schemeClr val="dk1"/>
                </a:solidFill>
                <a:latin typeface="Plus Jakarta Sans SemiBold"/>
                <a:ea typeface="Plus Jakarta Sans SemiBold"/>
                <a:cs typeface="Plus Jakarta Sans SemiBold"/>
                <a:sym typeface="Plus Jakarta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1pPr>
            <a:lvl2pPr marL="914400" marR="0" lvl="1"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2pPr>
            <a:lvl3pPr marL="1371600" marR="0" lvl="2"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3pPr>
            <a:lvl4pPr marL="1828800" marR="0" lvl="3"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4pPr>
            <a:lvl5pPr marL="2286000" marR="0" lvl="4"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5pPr>
            <a:lvl6pPr marL="2743200" marR="0" lvl="5"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6pPr>
            <a:lvl7pPr marL="3200400" marR="0" lvl="6"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7pPr>
            <a:lvl8pPr marL="3657600" marR="0" lvl="7"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8pPr>
            <a:lvl9pPr marL="4114800" marR="0" lvl="8" indent="-317500" algn="l" rtl="0">
              <a:lnSpc>
                <a:spcPct val="115000"/>
              </a:lnSpc>
              <a:spcBef>
                <a:spcPts val="0"/>
              </a:spcBef>
              <a:spcAft>
                <a:spcPts val="0"/>
              </a:spcAft>
              <a:buClr>
                <a:schemeClr val="dk2"/>
              </a:buClr>
              <a:buSzPts val="1400"/>
              <a:buFont typeface="Mukta"/>
              <a:buChar char="■"/>
              <a:defRPr sz="1400" b="0" i="0" u="none" strike="noStrike" cap="none">
                <a:solidFill>
                  <a:schemeClr val="dk2"/>
                </a:solidFill>
                <a:latin typeface="Mukta"/>
                <a:ea typeface="Mukta"/>
                <a:cs typeface="Mukta"/>
                <a:sym typeface="Mukta"/>
              </a:defRPr>
            </a:lvl9pPr>
          </a:lstStyle>
          <a:p>
            <a:endParaRPr/>
          </a:p>
        </p:txBody>
      </p:sp>
      <p:sp>
        <p:nvSpPr>
          <p:cNvPr id="8" name="Google Shape;8;p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fld id="{83690A8D-226B-4B27-AE62-3BC1A801333E}" type="datetime1">
              <a:rPr lang="en-US" smtClean="0"/>
              <a:t>5/29/2024</a:t>
            </a:fld>
            <a:endParaRPr/>
          </a:p>
        </p:txBody>
      </p:sp>
      <p:sp>
        <p:nvSpPr>
          <p:cNvPr id="9" name="Google Shape;9;p1"/>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r>
              <a:rPr lang="en-US"/>
              <a:t>B. M. S. College of Engineering</a:t>
            </a:r>
            <a:endParaRPr/>
          </a:p>
        </p:txBody>
      </p:sp>
      <p:sp>
        <p:nvSpPr>
          <p:cNvPr id="10" name="Google Shape;10;p1"/>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8" r:id="rId7"/>
    <p:sldLayoutId id="2147483659" r:id="rId8"/>
    <p:sldLayoutId id="2147483660" r:id="rId9"/>
    <p:sldLayoutId id="2147483661" r:id="rId10"/>
    <p:sldLayoutId id="2147483663" r:id="rId11"/>
    <p:sldLayoutId id="2147483664" r:id="rId12"/>
    <p:sldLayoutId id="2147483665" r:id="rId13"/>
    <p:sldLayoutId id="2147483666" r:id="rId14"/>
    <p:sldLayoutId id="2147483667" r:id="rId15"/>
    <p:sldLayoutId id="2147483668" r:id="rId16"/>
    <p:sldLayoutId id="2147483670" r:id="rId17"/>
    <p:sldLayoutId id="2147483671" r:id="rId18"/>
    <p:sldLayoutId id="2147483672" r:id="rId19"/>
    <p:sldLayoutId id="2147483674" r:id="rId20"/>
    <p:sldLayoutId id="2147483675" r:id="rId21"/>
    <p:sldLayoutId id="2147483677" r:id="rId22"/>
    <p:sldLayoutId id="2147483678" r:id="rId23"/>
    <p:sldLayoutId id="2147483679" r:id="rId24"/>
    <p:sldLayoutId id="2147483680" r:id="rId25"/>
    <p:sldLayoutId id="2147483682" r:id="rId26"/>
    <p:sldLayoutId id="2147483683" r:id="rId27"/>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390/s131115582"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35"/>
          <p:cNvSpPr txBox="1">
            <a:spLocks noGrp="1"/>
          </p:cNvSpPr>
          <p:nvPr>
            <p:ph type="ctrTitle" idx="4294967295"/>
          </p:nvPr>
        </p:nvSpPr>
        <p:spPr>
          <a:xfrm>
            <a:off x="763793" y="1106513"/>
            <a:ext cx="7808683" cy="36036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000"/>
              <a:buFont typeface="Plus Jakarta Sans SemiBold"/>
              <a:buNone/>
            </a:pPr>
            <a:r>
              <a:rPr lang="en" b="1" dirty="0">
                <a:latin typeface="Plus Jakarta Sans"/>
                <a:ea typeface="Plus Jakarta Sans"/>
                <a:cs typeface="Plus Jakarta Sans"/>
                <a:sym typeface="Plus Jakarta Sans"/>
              </a:rPr>
              <a:t>IoT Data Management</a:t>
            </a:r>
            <a:br>
              <a:rPr lang="en" b="1" dirty="0">
                <a:latin typeface="Plus Jakarta Sans"/>
                <a:ea typeface="Plus Jakarta Sans"/>
                <a:cs typeface="Plus Jakarta Sans"/>
                <a:sym typeface="Plus Jakarta Sans"/>
              </a:rPr>
            </a:br>
            <a:br>
              <a:rPr lang="en" sz="2000" b="1" dirty="0">
                <a:latin typeface="Plus Jakarta Sans"/>
                <a:ea typeface="Plus Jakarta Sans"/>
                <a:cs typeface="Plus Jakarta Sans"/>
                <a:sym typeface="Plus Jakarta Sans"/>
              </a:rPr>
            </a:br>
            <a:br>
              <a:rPr lang="en-IN" sz="2000" b="1" dirty="0">
                <a:latin typeface="Plus Jakarta Sans"/>
                <a:ea typeface="Plus Jakarta Sans"/>
                <a:cs typeface="Plus Jakarta Sans"/>
                <a:sym typeface="Plus Jakarta Sans"/>
              </a:rPr>
            </a:br>
            <a:br>
              <a:rPr lang="en-IN" sz="2000" b="1" dirty="0">
                <a:latin typeface="Plus Jakarta Sans"/>
                <a:ea typeface="Plus Jakarta Sans"/>
                <a:cs typeface="Plus Jakarta Sans"/>
                <a:sym typeface="Plus Jakarta Sans"/>
              </a:rPr>
            </a:br>
            <a:br>
              <a:rPr lang="en-IN" sz="2000" b="1" dirty="0">
                <a:latin typeface="Plus Jakarta Sans"/>
                <a:ea typeface="Plus Jakarta Sans"/>
                <a:cs typeface="Plus Jakarta Sans"/>
                <a:sym typeface="Plus Jakarta Sans"/>
              </a:rPr>
            </a:br>
            <a:endParaRPr sz="2000" b="1" dirty="0">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2000"/>
              <a:buFont typeface="Plus Jakarta Sans SemiBold"/>
              <a:buNone/>
            </a:pPr>
            <a:r>
              <a:rPr lang="en" sz="1300" b="0" i="0" u="none" strike="noStrike" cap="none" dirty="0">
                <a:solidFill>
                  <a:srgbClr val="433833"/>
                </a:solidFill>
                <a:latin typeface="DM Sans"/>
                <a:ea typeface="DM Sans"/>
                <a:cs typeface="DM Sans"/>
                <a:sym typeface="DM Sans"/>
              </a:rPr>
              <a:t>                                                                                                                    Presented by</a:t>
            </a:r>
            <a:r>
              <a:rPr lang="en" sz="1300" dirty="0">
                <a:solidFill>
                  <a:srgbClr val="433833"/>
                </a:solidFill>
                <a:latin typeface="DM Sans"/>
                <a:ea typeface="DM Sans"/>
                <a:cs typeface="DM Sans"/>
                <a:sym typeface="DM Sans"/>
              </a:rPr>
              <a:t>: Advithi D</a:t>
            </a:r>
            <a:br>
              <a:rPr lang="en" sz="1300" b="0" i="0" u="none" strike="noStrike" cap="none" dirty="0">
                <a:solidFill>
                  <a:srgbClr val="433833"/>
                </a:solidFill>
                <a:latin typeface="DM Sans"/>
                <a:ea typeface="DM Sans"/>
                <a:cs typeface="DM Sans"/>
                <a:sym typeface="DM Sans"/>
              </a:rPr>
            </a:br>
            <a:r>
              <a:rPr lang="en" sz="1300" b="0" i="0" u="none" strike="noStrike" cap="none" dirty="0">
                <a:solidFill>
                  <a:srgbClr val="433833"/>
                </a:solidFill>
                <a:latin typeface="DM Sans"/>
                <a:ea typeface="DM Sans"/>
                <a:cs typeface="DM Sans"/>
                <a:sym typeface="DM Sans"/>
              </a:rPr>
              <a:t>     </a:t>
            </a:r>
            <a:r>
              <a:rPr lang="en-IN" sz="1300" dirty="0">
                <a:solidFill>
                  <a:srgbClr val="433833"/>
                </a:solidFill>
                <a:latin typeface="DM Sans"/>
                <a:ea typeface="DM Sans"/>
                <a:cs typeface="DM Sans"/>
                <a:sym typeface="DM Sans"/>
              </a:rPr>
              <a:t>                                                                                                                                               </a:t>
            </a:r>
            <a:r>
              <a:rPr lang="en-IN" sz="1300" dirty="0" err="1">
                <a:solidFill>
                  <a:srgbClr val="433833"/>
                </a:solidFill>
                <a:latin typeface="DM Sans"/>
                <a:ea typeface="DM Sans"/>
                <a:cs typeface="DM Sans"/>
                <a:sym typeface="DM Sans"/>
              </a:rPr>
              <a:t>Samanvitha</a:t>
            </a:r>
            <a:r>
              <a:rPr lang="en-IN" sz="1300" dirty="0">
                <a:solidFill>
                  <a:srgbClr val="433833"/>
                </a:solidFill>
                <a:latin typeface="DM Sans"/>
                <a:ea typeface="DM Sans"/>
                <a:cs typeface="DM Sans"/>
                <a:sym typeface="DM Sans"/>
              </a:rPr>
              <a:t> A</a:t>
            </a: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200" b="0" i="0" u="none" strike="noStrike" kern="0" cap="none" spc="0" normalizeH="0" baseline="0" noProof="0" dirty="0">
                <a:ln>
                  <a:noFill/>
                </a:ln>
                <a:solidFill>
                  <a:srgbClr val="1E1E1E"/>
                </a:solidFill>
                <a:effectLst/>
                <a:uLnTx/>
                <a:uFillTx/>
                <a:latin typeface="Arial"/>
                <a:cs typeface="Arial"/>
                <a:sym typeface="Arial"/>
              </a:rPr>
              <a:t>                                 </a:t>
            </a:r>
            <a:endParaRPr lang="en-IN" sz="1400" b="1" dirty="0">
              <a:solidFill>
                <a:srgbClr val="433833"/>
              </a:solidFill>
              <a:latin typeface="DM Sans"/>
              <a:ea typeface="DM Sans"/>
              <a:cs typeface="DM Sans"/>
              <a:sym typeface="DM Sans"/>
            </a:endParaRPr>
          </a:p>
        </p:txBody>
      </p:sp>
      <p:grpSp>
        <p:nvGrpSpPr>
          <p:cNvPr id="402" name="Google Shape;402;p35"/>
          <p:cNvGrpSpPr/>
          <p:nvPr/>
        </p:nvGrpSpPr>
        <p:grpSpPr>
          <a:xfrm>
            <a:off x="1035307" y="889026"/>
            <a:ext cx="7073385" cy="57150"/>
            <a:chOff x="5320425" y="3482688"/>
            <a:chExt cx="2788200" cy="57150"/>
          </a:xfrm>
        </p:grpSpPr>
        <p:cxnSp>
          <p:nvCxnSpPr>
            <p:cNvPr id="403" name="Google Shape;403;p35"/>
            <p:cNvCxnSpPr/>
            <p:nvPr/>
          </p:nvCxnSpPr>
          <p:spPr>
            <a:xfrm rot="10800000">
              <a:off x="5320425" y="3539838"/>
              <a:ext cx="2788200" cy="0"/>
            </a:xfrm>
            <a:prstGeom prst="straightConnector1">
              <a:avLst/>
            </a:prstGeom>
            <a:noFill/>
            <a:ln w="9525" cap="flat" cmpd="sng">
              <a:solidFill>
                <a:schemeClr val="accent5"/>
              </a:solidFill>
              <a:prstDash val="solid"/>
              <a:round/>
              <a:headEnd type="none" w="sm" len="sm"/>
              <a:tailEnd type="none" w="sm" len="sm"/>
            </a:ln>
          </p:spPr>
        </p:cxnSp>
        <p:cxnSp>
          <p:nvCxnSpPr>
            <p:cNvPr id="404" name="Google Shape;404;p35"/>
            <p:cNvCxnSpPr/>
            <p:nvPr/>
          </p:nvCxnSpPr>
          <p:spPr>
            <a:xfrm rot="10800000">
              <a:off x="5320425" y="3482688"/>
              <a:ext cx="2788200" cy="0"/>
            </a:xfrm>
            <a:prstGeom prst="straightConnector1">
              <a:avLst/>
            </a:prstGeom>
            <a:noFill/>
            <a:ln w="9525" cap="flat" cmpd="sng">
              <a:solidFill>
                <a:schemeClr val="accent5"/>
              </a:solidFill>
              <a:prstDash val="solid"/>
              <a:round/>
              <a:headEnd type="none" w="sm" len="sm"/>
              <a:tailEnd type="none" w="sm" len="sm"/>
            </a:ln>
          </p:spPr>
        </p:cxnSp>
      </p:grpSp>
      <p:sp>
        <p:nvSpPr>
          <p:cNvPr id="407" name="Google Shape;407;p3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IN" dirty="0">
                <a:solidFill>
                  <a:schemeClr val="dk1"/>
                </a:solidFill>
              </a:rPr>
              <a:t>5/29/2024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2"/>
          <p:cNvSpPr txBox="1">
            <a:spLocks noGrp="1"/>
          </p:cNvSpPr>
          <p:nvPr>
            <p:ph type="title"/>
          </p:nvPr>
        </p:nvSpPr>
        <p:spPr>
          <a:xfrm>
            <a:off x="2386950" y="1980300"/>
            <a:ext cx="4370100" cy="1182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sz="6700" dirty="0"/>
              <a:t>Thank You</a:t>
            </a:r>
            <a:endParaRPr sz="6700" dirty="0"/>
          </a:p>
        </p:txBody>
      </p:sp>
      <p:sp>
        <p:nvSpPr>
          <p:cNvPr id="606" name="Google Shape;606;p5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IN" dirty="0"/>
              <a:t>5/29/2024</a:t>
            </a:r>
            <a:endParaRPr dirty="0"/>
          </a:p>
        </p:txBody>
      </p:sp>
      <p:sp>
        <p:nvSpPr>
          <p:cNvPr id="608" name="Google Shape;608;p52"/>
          <p:cNvSpPr txBox="1"/>
          <p:nvPr/>
        </p:nvSpPr>
        <p:spPr>
          <a:xfrm>
            <a:off x="3072000" y="299747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2"/>
                </a:solidFill>
                <a:latin typeface="Mukta"/>
                <a:ea typeface="Mukta"/>
                <a:cs typeface="Mukta"/>
                <a:sym typeface="Mukta"/>
              </a:rPr>
              <a:t>Happy to answer any questions </a:t>
            </a:r>
            <a:endParaRPr dirty="0">
              <a:solidFill>
                <a:schemeClr val="dk2"/>
              </a:solidFill>
              <a:latin typeface="Mukta"/>
              <a:ea typeface="Mukta"/>
              <a:cs typeface="Mukta"/>
              <a:sym typeface="Mukt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pic>
        <p:nvPicPr>
          <p:cNvPr id="8" name="Picture 7">
            <a:extLst>
              <a:ext uri="{FF2B5EF4-FFF2-40B4-BE49-F238E27FC236}">
                <a16:creationId xmlns:a16="http://schemas.microsoft.com/office/drawing/2014/main" id="{51844717-A559-484D-BB4F-250477AA0B41}"/>
              </a:ext>
            </a:extLst>
          </p:cNvPr>
          <p:cNvPicPr/>
          <p:nvPr/>
        </p:nvPicPr>
        <p:blipFill>
          <a:blip r:embed="rId3"/>
          <a:stretch>
            <a:fillRect/>
          </a:stretch>
        </p:blipFill>
        <p:spPr>
          <a:xfrm>
            <a:off x="2452743" y="467753"/>
            <a:ext cx="3496235" cy="4299510"/>
          </a:xfrm>
          <a:prstGeom prst="rect">
            <a:avLst/>
          </a:prstGeom>
        </p:spPr>
      </p:pic>
    </p:spTree>
    <p:extLst>
      <p:ext uri="{BB962C8B-B14F-4D97-AF65-F5344CB8AC3E}">
        <p14:creationId xmlns:p14="http://schemas.microsoft.com/office/powerpoint/2010/main" val="418726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pic>
        <p:nvPicPr>
          <p:cNvPr id="2" name="Picture 1">
            <a:extLst>
              <a:ext uri="{FF2B5EF4-FFF2-40B4-BE49-F238E27FC236}">
                <a16:creationId xmlns:a16="http://schemas.microsoft.com/office/drawing/2014/main" id="{CBDAEE62-CC51-4B75-B2AD-DB68DE11D3F0}"/>
              </a:ext>
            </a:extLst>
          </p:cNvPr>
          <p:cNvPicPr>
            <a:picLocks noChangeAspect="1"/>
          </p:cNvPicPr>
          <p:nvPr/>
        </p:nvPicPr>
        <p:blipFill>
          <a:blip r:embed="rId3"/>
          <a:stretch>
            <a:fillRect/>
          </a:stretch>
        </p:blipFill>
        <p:spPr>
          <a:xfrm>
            <a:off x="2214233" y="644769"/>
            <a:ext cx="4715533" cy="3853962"/>
          </a:xfrm>
          <a:prstGeom prst="rect">
            <a:avLst/>
          </a:prstGeom>
        </p:spPr>
      </p:pic>
    </p:spTree>
    <p:extLst>
      <p:ext uri="{BB962C8B-B14F-4D97-AF65-F5344CB8AC3E}">
        <p14:creationId xmlns:p14="http://schemas.microsoft.com/office/powerpoint/2010/main" val="305107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
        <p:nvSpPr>
          <p:cNvPr id="3" name="Google Shape;413;p36">
            <a:extLst>
              <a:ext uri="{FF2B5EF4-FFF2-40B4-BE49-F238E27FC236}">
                <a16:creationId xmlns:a16="http://schemas.microsoft.com/office/drawing/2014/main" id="{4C36925F-C021-45E7-8049-6581AF7BAF10}"/>
              </a:ext>
            </a:extLst>
          </p:cNvPr>
          <p:cNvSpPr txBox="1">
            <a:spLocks noGrp="1"/>
          </p:cNvSpPr>
          <p:nvPr>
            <p:ph type="title"/>
          </p:nvPr>
        </p:nvSpPr>
        <p:spPr>
          <a:xfrm>
            <a:off x="628650" y="496186"/>
            <a:ext cx="7704000" cy="60393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IN" sz="3000" dirty="0"/>
              <a:t>Comparison of solutions</a:t>
            </a:r>
            <a:endParaRPr sz="3000" dirty="0"/>
          </a:p>
        </p:txBody>
      </p:sp>
      <p:graphicFrame>
        <p:nvGraphicFramePr>
          <p:cNvPr id="7" name="Table 6"/>
          <p:cNvGraphicFramePr>
            <a:graphicFrameLocks noGrp="1"/>
          </p:cNvGraphicFramePr>
          <p:nvPr>
            <p:extLst>
              <p:ext uri="{D42A27DB-BD31-4B8C-83A1-F6EECF244321}">
                <p14:modId xmlns:p14="http://schemas.microsoft.com/office/powerpoint/2010/main" val="480571842"/>
              </p:ext>
            </p:extLst>
          </p:nvPr>
        </p:nvGraphicFramePr>
        <p:xfrm>
          <a:off x="1432650" y="1318254"/>
          <a:ext cx="6096000" cy="3230880"/>
        </p:xfrm>
        <a:graphic>
          <a:graphicData uri="http://schemas.openxmlformats.org/drawingml/2006/table">
            <a:tbl>
              <a:tblPr firstRow="1" bandRow="1">
                <a:tableStyleId>{F419A280-AE36-4E56-B8B6-179A438A9C62}</a:tableStyleId>
              </a:tblPr>
              <a:tblGrid>
                <a:gridCol w="1219200">
                  <a:extLst>
                    <a:ext uri="{9D8B030D-6E8A-4147-A177-3AD203B41FA5}">
                      <a16:colId xmlns:a16="http://schemas.microsoft.com/office/drawing/2014/main" val="1812266158"/>
                    </a:ext>
                  </a:extLst>
                </a:gridCol>
                <a:gridCol w="1219200">
                  <a:extLst>
                    <a:ext uri="{9D8B030D-6E8A-4147-A177-3AD203B41FA5}">
                      <a16:colId xmlns:a16="http://schemas.microsoft.com/office/drawing/2014/main" val="2225571939"/>
                    </a:ext>
                  </a:extLst>
                </a:gridCol>
                <a:gridCol w="1219200">
                  <a:extLst>
                    <a:ext uri="{9D8B030D-6E8A-4147-A177-3AD203B41FA5}">
                      <a16:colId xmlns:a16="http://schemas.microsoft.com/office/drawing/2014/main" val="663632273"/>
                    </a:ext>
                  </a:extLst>
                </a:gridCol>
                <a:gridCol w="1219200">
                  <a:extLst>
                    <a:ext uri="{9D8B030D-6E8A-4147-A177-3AD203B41FA5}">
                      <a16:colId xmlns:a16="http://schemas.microsoft.com/office/drawing/2014/main" val="1206956261"/>
                    </a:ext>
                  </a:extLst>
                </a:gridCol>
                <a:gridCol w="1219200">
                  <a:extLst>
                    <a:ext uri="{9D8B030D-6E8A-4147-A177-3AD203B41FA5}">
                      <a16:colId xmlns:a16="http://schemas.microsoft.com/office/drawing/2014/main" val="3349620257"/>
                    </a:ext>
                  </a:extLst>
                </a:gridCol>
              </a:tblGrid>
              <a:tr h="370840">
                <a:tc>
                  <a:txBody>
                    <a:bodyPr/>
                    <a:lstStyle/>
                    <a:p>
                      <a:r>
                        <a:rPr lang="en-US" sz="1200" b="1" i="0" u="none" strike="noStrike" cap="none" dirty="0">
                          <a:solidFill>
                            <a:srgbClr val="000000"/>
                          </a:solidFill>
                          <a:effectLst/>
                          <a:latin typeface="Arial"/>
                          <a:ea typeface="Arial"/>
                          <a:cs typeface="Arial"/>
                          <a:sym typeface="Arial"/>
                        </a:rPr>
                        <a:t>Aspect</a:t>
                      </a:r>
                      <a:endParaRPr lang="en-US" sz="1200" dirty="0"/>
                    </a:p>
                  </a:txBody>
                  <a:tcPr/>
                </a:tc>
                <a:tc>
                  <a:txBody>
                    <a:bodyPr/>
                    <a:lstStyle/>
                    <a:p>
                      <a:r>
                        <a:rPr lang="en-US" sz="1200" b="1" i="0" u="none" strike="noStrike" cap="none" dirty="0">
                          <a:solidFill>
                            <a:srgbClr val="000000"/>
                          </a:solidFill>
                          <a:effectLst/>
                          <a:latin typeface="Arial"/>
                          <a:ea typeface="Arial"/>
                          <a:cs typeface="Arial"/>
                          <a:sym typeface="Arial"/>
                        </a:rPr>
                        <a:t>Location-Based Sensing Approach</a:t>
                      </a:r>
                      <a:endParaRPr lang="en-US" sz="1200" dirty="0"/>
                    </a:p>
                  </a:txBody>
                  <a:tcPr/>
                </a:tc>
                <a:tc>
                  <a:txBody>
                    <a:bodyPr/>
                    <a:lstStyle/>
                    <a:p>
                      <a:r>
                        <a:rPr lang="en-US" sz="1200" b="1" i="0" u="none" strike="noStrike" cap="none" dirty="0">
                          <a:solidFill>
                            <a:srgbClr val="000000"/>
                          </a:solidFill>
                          <a:effectLst/>
                          <a:latin typeface="Arial"/>
                          <a:ea typeface="Arial"/>
                          <a:cs typeface="Arial"/>
                          <a:sym typeface="Arial"/>
                        </a:rPr>
                        <a:t>Enhancing Accessibility by In-Store Navigation and Product Identification</a:t>
                      </a:r>
                      <a:endParaRPr lang="en-US" sz="1200" dirty="0"/>
                    </a:p>
                  </a:txBody>
                  <a:tcPr/>
                </a:tc>
                <a:tc>
                  <a:txBody>
                    <a:bodyPr/>
                    <a:lstStyle/>
                    <a:p>
                      <a:r>
                        <a:rPr lang="en-US" sz="1200" b="1" i="0" u="none" strike="noStrike" cap="none" dirty="0">
                          <a:solidFill>
                            <a:srgbClr val="000000"/>
                          </a:solidFill>
                          <a:effectLst/>
                          <a:latin typeface="Arial"/>
                          <a:ea typeface="Arial"/>
                          <a:cs typeface="Arial"/>
                          <a:sym typeface="Arial"/>
                        </a:rPr>
                        <a:t>Sensor-Centric Approach</a:t>
                      </a:r>
                      <a:endParaRPr lang="en-US" sz="1200" dirty="0"/>
                    </a:p>
                  </a:txBody>
                  <a:tcPr/>
                </a:tc>
                <a:tc>
                  <a:txBody>
                    <a:bodyPr/>
                    <a:lstStyle/>
                    <a:p>
                      <a:r>
                        <a:rPr lang="en-US" sz="1200" dirty="0"/>
                        <a:t>Best</a:t>
                      </a:r>
                    </a:p>
                  </a:txBody>
                  <a:tcPr/>
                </a:tc>
                <a:extLst>
                  <a:ext uri="{0D108BD9-81ED-4DB2-BD59-A6C34878D82A}">
                    <a16:rowId xmlns:a16="http://schemas.microsoft.com/office/drawing/2014/main" val="1369621568"/>
                  </a:ext>
                </a:extLst>
              </a:tr>
              <a:tr h="370840">
                <a:tc>
                  <a:txBody>
                    <a:bodyPr/>
                    <a:lstStyle/>
                    <a:p>
                      <a:pPr fontAlgn="base"/>
                      <a:r>
                        <a:rPr lang="en-US" sz="1000" b="1" dirty="0">
                          <a:effectLst/>
                        </a:rPr>
                        <a:t>Data Management</a:t>
                      </a:r>
                      <a:endParaRPr lang="en-US" sz="1000" dirty="0">
                        <a:effectLst/>
                      </a:endParaRPr>
                    </a:p>
                  </a:txBody>
                  <a:tcPr anchor="ctr"/>
                </a:tc>
                <a:tc>
                  <a:txBody>
                    <a:bodyPr/>
                    <a:lstStyle/>
                    <a:p>
                      <a:pPr fontAlgn="base"/>
                      <a:r>
                        <a:rPr lang="en-US" sz="1000">
                          <a:effectLst/>
                        </a:rPr>
                        <a:t>Cloud databases, GDPR/CCPA compliance</a:t>
                      </a:r>
                    </a:p>
                  </a:txBody>
                  <a:tcPr anchor="ctr"/>
                </a:tc>
                <a:tc>
                  <a:txBody>
                    <a:bodyPr/>
                    <a:lstStyle/>
                    <a:p>
                      <a:pPr fontAlgn="base"/>
                      <a:r>
                        <a:rPr lang="en-US" sz="1000" dirty="0">
                          <a:effectLst/>
                        </a:rPr>
                        <a:t>Edge computing, cloud databases</a:t>
                      </a:r>
                    </a:p>
                  </a:txBody>
                  <a:tcPr anchor="ctr"/>
                </a:tc>
                <a:tc>
                  <a:txBody>
                    <a:bodyPr/>
                    <a:lstStyle/>
                    <a:p>
                      <a:pPr fontAlgn="base"/>
                      <a:r>
                        <a:rPr lang="en-US" sz="1000" dirty="0">
                          <a:effectLst/>
                        </a:rPr>
                        <a:t>Edge computing, cloud storage</a:t>
                      </a:r>
                    </a:p>
                  </a:txBody>
                  <a:tcPr anchor="ctr"/>
                </a:tc>
                <a:tc>
                  <a:txBody>
                    <a:bodyPr/>
                    <a:lstStyle/>
                    <a:p>
                      <a:pPr fontAlgn="base"/>
                      <a:r>
                        <a:rPr lang="en-US" sz="1000" b="1">
                          <a:effectLst/>
                        </a:rPr>
                        <a:t>Tie: All robust</a:t>
                      </a:r>
                      <a:endParaRPr lang="en-US" sz="1000">
                        <a:effectLst/>
                      </a:endParaRPr>
                    </a:p>
                  </a:txBody>
                  <a:tcPr anchor="ctr"/>
                </a:tc>
                <a:extLst>
                  <a:ext uri="{0D108BD9-81ED-4DB2-BD59-A6C34878D82A}">
                    <a16:rowId xmlns:a16="http://schemas.microsoft.com/office/drawing/2014/main" val="58610862"/>
                  </a:ext>
                </a:extLst>
              </a:tr>
              <a:tr h="370840">
                <a:tc>
                  <a:txBody>
                    <a:bodyPr/>
                    <a:lstStyle/>
                    <a:p>
                      <a:pPr fontAlgn="base"/>
                      <a:r>
                        <a:rPr lang="en-US" sz="1000" b="1">
                          <a:effectLst/>
                        </a:rPr>
                        <a:t>Data Science</a:t>
                      </a:r>
                      <a:endParaRPr lang="en-US" sz="1000">
                        <a:effectLst/>
                      </a:endParaRPr>
                    </a:p>
                  </a:txBody>
                  <a:tcPr anchor="ctr"/>
                </a:tc>
                <a:tc>
                  <a:txBody>
                    <a:bodyPr/>
                    <a:lstStyle/>
                    <a:p>
                      <a:pPr fontAlgn="base"/>
                      <a:r>
                        <a:rPr lang="en-US" sz="1000" dirty="0">
                          <a:effectLst/>
                        </a:rPr>
                        <a:t>Real-time updates, rule mining, clustering</a:t>
                      </a:r>
                    </a:p>
                  </a:txBody>
                  <a:tcPr anchor="ctr"/>
                </a:tc>
                <a:tc>
                  <a:txBody>
                    <a:bodyPr/>
                    <a:lstStyle/>
                    <a:p>
                      <a:pPr fontAlgn="base"/>
                      <a:r>
                        <a:rPr lang="en-US" sz="1000" dirty="0">
                          <a:effectLst/>
                        </a:rPr>
                        <a:t>NLP, computer vision, recommendations</a:t>
                      </a:r>
                    </a:p>
                  </a:txBody>
                  <a:tcPr anchor="ctr"/>
                </a:tc>
                <a:tc>
                  <a:txBody>
                    <a:bodyPr/>
                    <a:lstStyle/>
                    <a:p>
                      <a:pPr fontAlgn="base"/>
                      <a:r>
                        <a:rPr lang="en-US" sz="1000" dirty="0">
                          <a:effectLst/>
                        </a:rPr>
                        <a:t>Predictive analytics, filtering</a:t>
                      </a:r>
                    </a:p>
                  </a:txBody>
                  <a:tcPr anchor="ctr"/>
                </a:tc>
                <a:tc>
                  <a:txBody>
                    <a:bodyPr/>
                    <a:lstStyle/>
                    <a:p>
                      <a:pPr fontAlgn="base"/>
                      <a:r>
                        <a:rPr lang="en-US" sz="1000" b="1">
                          <a:effectLst/>
                        </a:rPr>
                        <a:t>Location-Based Sensing</a:t>
                      </a:r>
                      <a:endParaRPr lang="en-US" sz="1000">
                        <a:effectLst/>
                      </a:endParaRPr>
                    </a:p>
                  </a:txBody>
                  <a:tcPr anchor="ctr"/>
                </a:tc>
                <a:extLst>
                  <a:ext uri="{0D108BD9-81ED-4DB2-BD59-A6C34878D82A}">
                    <a16:rowId xmlns:a16="http://schemas.microsoft.com/office/drawing/2014/main" val="3992936626"/>
                  </a:ext>
                </a:extLst>
              </a:tr>
              <a:tr h="370840">
                <a:tc>
                  <a:txBody>
                    <a:bodyPr/>
                    <a:lstStyle/>
                    <a:p>
                      <a:pPr fontAlgn="base"/>
                      <a:r>
                        <a:rPr lang="en-US" sz="1000" b="1">
                          <a:effectLst/>
                        </a:rPr>
                        <a:t>Customer Benefits</a:t>
                      </a:r>
                      <a:endParaRPr lang="en-US" sz="1000">
                        <a:effectLst/>
                      </a:endParaRPr>
                    </a:p>
                  </a:txBody>
                  <a:tcPr anchor="ctr"/>
                </a:tc>
                <a:tc>
                  <a:txBody>
                    <a:bodyPr/>
                    <a:lstStyle/>
                    <a:p>
                      <a:pPr fontAlgn="base"/>
                      <a:r>
                        <a:rPr lang="en-US" sz="1000">
                          <a:effectLst/>
                        </a:rPr>
                        <a:t>Personalized offers, enhanced experience</a:t>
                      </a:r>
                    </a:p>
                  </a:txBody>
                  <a:tcPr anchor="ctr"/>
                </a:tc>
                <a:tc>
                  <a:txBody>
                    <a:bodyPr/>
                    <a:lstStyle/>
                    <a:p>
                      <a:pPr fontAlgn="base"/>
                      <a:r>
                        <a:rPr lang="en-US" sz="1000">
                          <a:effectLst/>
                        </a:rPr>
                        <a:t>Improved navigation, product ID</a:t>
                      </a:r>
                    </a:p>
                  </a:txBody>
                  <a:tcPr anchor="ctr"/>
                </a:tc>
                <a:tc>
                  <a:txBody>
                    <a:bodyPr/>
                    <a:lstStyle/>
                    <a:p>
                      <a:pPr fontAlgn="base"/>
                      <a:r>
                        <a:rPr lang="en-US" sz="1000" dirty="0">
                          <a:effectLst/>
                        </a:rPr>
                        <a:t>Comfort, real-time price updates</a:t>
                      </a:r>
                    </a:p>
                  </a:txBody>
                  <a:tcPr anchor="ctr"/>
                </a:tc>
                <a:tc>
                  <a:txBody>
                    <a:bodyPr/>
                    <a:lstStyle/>
                    <a:p>
                      <a:pPr fontAlgn="base"/>
                      <a:r>
                        <a:rPr lang="en-US" sz="1000" b="1" dirty="0">
                          <a:effectLst/>
                        </a:rPr>
                        <a:t>Depends on priority</a:t>
                      </a:r>
                      <a:endParaRPr lang="en-US" sz="1000" dirty="0">
                        <a:effectLst/>
                      </a:endParaRPr>
                    </a:p>
                  </a:txBody>
                  <a:tcPr anchor="ctr"/>
                </a:tc>
                <a:extLst>
                  <a:ext uri="{0D108BD9-81ED-4DB2-BD59-A6C34878D82A}">
                    <a16:rowId xmlns:a16="http://schemas.microsoft.com/office/drawing/2014/main" val="3633507493"/>
                  </a:ext>
                </a:extLst>
              </a:tr>
              <a:tr h="370840">
                <a:tc>
                  <a:txBody>
                    <a:bodyPr/>
                    <a:lstStyle/>
                    <a:p>
                      <a:pPr fontAlgn="base"/>
                      <a:r>
                        <a:rPr lang="en-US" sz="1000" b="1">
                          <a:effectLst/>
                        </a:rPr>
                        <a:t>Best For</a:t>
                      </a:r>
                      <a:endParaRPr lang="en-US" sz="1000">
                        <a:effectLst/>
                      </a:endParaRPr>
                    </a:p>
                  </a:txBody>
                  <a:tcPr anchor="ctr"/>
                </a:tc>
                <a:tc>
                  <a:txBody>
                    <a:bodyPr/>
                    <a:lstStyle/>
                    <a:p>
                      <a:pPr fontAlgn="base"/>
                      <a:r>
                        <a:rPr lang="en-US" sz="1000">
                          <a:effectLst/>
                        </a:rPr>
                        <a:t>Marketing, customer insights</a:t>
                      </a:r>
                    </a:p>
                  </a:txBody>
                  <a:tcPr anchor="ctr"/>
                </a:tc>
                <a:tc>
                  <a:txBody>
                    <a:bodyPr/>
                    <a:lstStyle/>
                    <a:p>
                      <a:pPr fontAlgn="base"/>
                      <a:r>
                        <a:rPr lang="en-US" sz="1000">
                          <a:effectLst/>
                        </a:rPr>
                        <a:t>Accessibility, navigation</a:t>
                      </a:r>
                    </a:p>
                  </a:txBody>
                  <a:tcPr anchor="ctr"/>
                </a:tc>
                <a:tc>
                  <a:txBody>
                    <a:bodyPr/>
                    <a:lstStyle/>
                    <a:p>
                      <a:pPr fontAlgn="base"/>
                      <a:r>
                        <a:rPr lang="en-US" sz="1000">
                          <a:effectLst/>
                        </a:rPr>
                        <a:t>Comfort, engagement</a:t>
                      </a:r>
                    </a:p>
                  </a:txBody>
                  <a:tcPr anchor="ctr"/>
                </a:tc>
                <a:tc>
                  <a:txBody>
                    <a:bodyPr/>
                    <a:lstStyle/>
                    <a:p>
                      <a:pPr fontAlgn="base"/>
                      <a:r>
                        <a:rPr lang="en-US" sz="1000" b="1" dirty="0">
                          <a:effectLst/>
                        </a:rPr>
                        <a:t>Location-Based Sensing</a:t>
                      </a:r>
                      <a:endParaRPr lang="en-US" sz="1000" dirty="0">
                        <a:effectLst/>
                      </a:endParaRPr>
                    </a:p>
                  </a:txBody>
                  <a:tcPr anchor="ctr"/>
                </a:tc>
                <a:extLst>
                  <a:ext uri="{0D108BD9-81ED-4DB2-BD59-A6C34878D82A}">
                    <a16:rowId xmlns:a16="http://schemas.microsoft.com/office/drawing/2014/main" val="1026786172"/>
                  </a:ext>
                </a:extLst>
              </a:tr>
            </a:tbl>
          </a:graphicData>
        </a:graphic>
      </p:graphicFrame>
    </p:spTree>
    <p:extLst>
      <p:ext uri="{BB962C8B-B14F-4D97-AF65-F5344CB8AC3E}">
        <p14:creationId xmlns:p14="http://schemas.microsoft.com/office/powerpoint/2010/main" val="19692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txBox="1">
            <a:spLocks noGrp="1"/>
          </p:cNvSpPr>
          <p:nvPr>
            <p:ph type="title"/>
          </p:nvPr>
        </p:nvSpPr>
        <p:spPr>
          <a:xfrm>
            <a:off x="388873" y="439678"/>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sz="3100" dirty="0"/>
              <a:t>Agenda</a:t>
            </a:r>
            <a:endParaRPr sz="3100" dirty="0"/>
          </a:p>
        </p:txBody>
      </p:sp>
      <p:sp>
        <p:nvSpPr>
          <p:cNvPr id="414" name="Google Shape;414;p36"/>
          <p:cNvSpPr txBox="1">
            <a:spLocks noGrp="1"/>
          </p:cNvSpPr>
          <p:nvPr>
            <p:ph type="title" idx="7"/>
          </p:nvPr>
        </p:nvSpPr>
        <p:spPr>
          <a:xfrm>
            <a:off x="1889388" y="1047182"/>
            <a:ext cx="734700"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01</a:t>
            </a:r>
            <a:endParaRPr dirty="0"/>
          </a:p>
        </p:txBody>
      </p:sp>
      <p:sp>
        <p:nvSpPr>
          <p:cNvPr id="415" name="Google Shape;415;p36"/>
          <p:cNvSpPr txBox="1">
            <a:spLocks noGrp="1"/>
          </p:cNvSpPr>
          <p:nvPr>
            <p:ph type="title" idx="8"/>
          </p:nvPr>
        </p:nvSpPr>
        <p:spPr>
          <a:xfrm>
            <a:off x="5667356" y="2820250"/>
            <a:ext cx="734700" cy="44758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04</a:t>
            </a:r>
            <a:endParaRPr dirty="0"/>
          </a:p>
        </p:txBody>
      </p:sp>
      <p:sp>
        <p:nvSpPr>
          <p:cNvPr id="416" name="Google Shape;416;p36"/>
          <p:cNvSpPr txBox="1">
            <a:spLocks noGrp="1"/>
          </p:cNvSpPr>
          <p:nvPr>
            <p:ph type="title" idx="9"/>
          </p:nvPr>
        </p:nvSpPr>
        <p:spPr>
          <a:xfrm>
            <a:off x="5667356" y="1037480"/>
            <a:ext cx="734700"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02</a:t>
            </a:r>
            <a:endParaRPr dirty="0"/>
          </a:p>
        </p:txBody>
      </p:sp>
      <p:sp>
        <p:nvSpPr>
          <p:cNvPr id="418" name="Google Shape;418;p36"/>
          <p:cNvSpPr txBox="1">
            <a:spLocks noGrp="1"/>
          </p:cNvSpPr>
          <p:nvPr>
            <p:ph type="title" idx="14"/>
          </p:nvPr>
        </p:nvSpPr>
        <p:spPr>
          <a:xfrm>
            <a:off x="1889388" y="2820250"/>
            <a:ext cx="734700"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03</a:t>
            </a:r>
            <a:endParaRPr dirty="0"/>
          </a:p>
        </p:txBody>
      </p:sp>
      <p:sp>
        <p:nvSpPr>
          <p:cNvPr id="420" name="Google Shape;420;p36"/>
          <p:cNvSpPr txBox="1">
            <a:spLocks noGrp="1"/>
          </p:cNvSpPr>
          <p:nvPr>
            <p:ph type="subTitle" idx="16"/>
          </p:nvPr>
        </p:nvSpPr>
        <p:spPr>
          <a:xfrm>
            <a:off x="1215675" y="1847978"/>
            <a:ext cx="2305500" cy="48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 dirty="0"/>
              <a:t>Introduction</a:t>
            </a:r>
            <a:endParaRPr dirty="0"/>
          </a:p>
        </p:txBody>
      </p:sp>
      <p:sp>
        <p:nvSpPr>
          <p:cNvPr id="421" name="Google Shape;421;p36"/>
          <p:cNvSpPr txBox="1">
            <a:spLocks noGrp="1"/>
          </p:cNvSpPr>
          <p:nvPr>
            <p:ph type="subTitle" idx="17"/>
          </p:nvPr>
        </p:nvSpPr>
        <p:spPr>
          <a:xfrm>
            <a:off x="975824" y="3596591"/>
            <a:ext cx="3044952" cy="447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 dirty="0"/>
              <a:t> Solution Approaches</a:t>
            </a:r>
            <a:endParaRPr dirty="0"/>
          </a:p>
        </p:txBody>
      </p:sp>
      <p:sp>
        <p:nvSpPr>
          <p:cNvPr id="422" name="Google Shape;422;p36"/>
          <p:cNvSpPr txBox="1">
            <a:spLocks noGrp="1"/>
          </p:cNvSpPr>
          <p:nvPr>
            <p:ph type="subTitle" idx="18"/>
          </p:nvPr>
        </p:nvSpPr>
        <p:spPr>
          <a:xfrm>
            <a:off x="4706403" y="3577991"/>
            <a:ext cx="3031467" cy="48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 dirty="0"/>
              <a:t>Comparitive Analysis</a:t>
            </a:r>
            <a:endParaRPr dirty="0"/>
          </a:p>
        </p:txBody>
      </p:sp>
      <p:sp>
        <p:nvSpPr>
          <p:cNvPr id="425" name="Google Shape;425;p36"/>
          <p:cNvSpPr txBox="1">
            <a:spLocks noGrp="1"/>
          </p:cNvSpPr>
          <p:nvPr>
            <p:ph type="subTitle" idx="21"/>
          </p:nvPr>
        </p:nvSpPr>
        <p:spPr>
          <a:xfrm>
            <a:off x="4706403" y="1835468"/>
            <a:ext cx="2824292" cy="48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400"/>
              <a:buNone/>
            </a:pPr>
            <a:r>
              <a:rPr lang="en" dirty="0"/>
              <a:t>Problem Statement</a:t>
            </a:r>
            <a:endParaRPr dirty="0"/>
          </a:p>
        </p:txBody>
      </p:sp>
      <p:grpSp>
        <p:nvGrpSpPr>
          <p:cNvPr id="426" name="Google Shape;426;p36"/>
          <p:cNvGrpSpPr/>
          <p:nvPr/>
        </p:nvGrpSpPr>
        <p:grpSpPr>
          <a:xfrm>
            <a:off x="825217" y="1607975"/>
            <a:ext cx="7493566" cy="57150"/>
            <a:chOff x="5320425" y="3482688"/>
            <a:chExt cx="2788200" cy="57150"/>
          </a:xfrm>
        </p:grpSpPr>
        <p:cxnSp>
          <p:nvCxnSpPr>
            <p:cNvPr id="427" name="Google Shape;427;p36"/>
            <p:cNvCxnSpPr/>
            <p:nvPr/>
          </p:nvCxnSpPr>
          <p:spPr>
            <a:xfrm rot="10800000">
              <a:off x="5320425" y="3539838"/>
              <a:ext cx="2788200" cy="0"/>
            </a:xfrm>
            <a:prstGeom prst="straightConnector1">
              <a:avLst/>
            </a:prstGeom>
            <a:noFill/>
            <a:ln w="9525" cap="flat" cmpd="sng">
              <a:solidFill>
                <a:schemeClr val="accent5"/>
              </a:solidFill>
              <a:prstDash val="solid"/>
              <a:round/>
              <a:headEnd type="none" w="sm" len="sm"/>
              <a:tailEnd type="none" w="sm" len="sm"/>
            </a:ln>
          </p:spPr>
        </p:cxnSp>
        <p:cxnSp>
          <p:nvCxnSpPr>
            <p:cNvPr id="428" name="Google Shape;428;p36"/>
            <p:cNvCxnSpPr/>
            <p:nvPr/>
          </p:nvCxnSpPr>
          <p:spPr>
            <a:xfrm rot="10800000">
              <a:off x="5320425" y="3482688"/>
              <a:ext cx="2788200" cy="0"/>
            </a:xfrm>
            <a:prstGeom prst="straightConnector1">
              <a:avLst/>
            </a:prstGeom>
            <a:noFill/>
            <a:ln w="9525" cap="flat" cmpd="sng">
              <a:solidFill>
                <a:schemeClr val="accent5"/>
              </a:solidFill>
              <a:prstDash val="solid"/>
              <a:round/>
              <a:headEnd type="none" w="sm" len="sm"/>
              <a:tailEnd type="none" w="sm" len="sm"/>
            </a:ln>
          </p:spPr>
        </p:cxnSp>
      </p:grpSp>
      <p:grpSp>
        <p:nvGrpSpPr>
          <p:cNvPr id="429" name="Google Shape;429;p36"/>
          <p:cNvGrpSpPr/>
          <p:nvPr/>
        </p:nvGrpSpPr>
        <p:grpSpPr>
          <a:xfrm>
            <a:off x="825217" y="3324989"/>
            <a:ext cx="7493566" cy="57150"/>
            <a:chOff x="5320425" y="3482688"/>
            <a:chExt cx="2788200" cy="57150"/>
          </a:xfrm>
        </p:grpSpPr>
        <p:cxnSp>
          <p:nvCxnSpPr>
            <p:cNvPr id="430" name="Google Shape;430;p36"/>
            <p:cNvCxnSpPr/>
            <p:nvPr/>
          </p:nvCxnSpPr>
          <p:spPr>
            <a:xfrm rot="10800000">
              <a:off x="5320425" y="3539838"/>
              <a:ext cx="2788200" cy="0"/>
            </a:xfrm>
            <a:prstGeom prst="straightConnector1">
              <a:avLst/>
            </a:prstGeom>
            <a:noFill/>
            <a:ln w="9525" cap="flat" cmpd="sng">
              <a:solidFill>
                <a:schemeClr val="accent5"/>
              </a:solidFill>
              <a:prstDash val="solid"/>
              <a:round/>
              <a:headEnd type="none" w="sm" len="sm"/>
              <a:tailEnd type="none" w="sm" len="sm"/>
            </a:ln>
          </p:spPr>
        </p:cxnSp>
        <p:cxnSp>
          <p:nvCxnSpPr>
            <p:cNvPr id="431" name="Google Shape;431;p36"/>
            <p:cNvCxnSpPr/>
            <p:nvPr/>
          </p:nvCxnSpPr>
          <p:spPr>
            <a:xfrm rot="10800000">
              <a:off x="5320425" y="3482688"/>
              <a:ext cx="2788200" cy="0"/>
            </a:xfrm>
            <a:prstGeom prst="straightConnector1">
              <a:avLst/>
            </a:prstGeom>
            <a:noFill/>
            <a:ln w="9525" cap="flat" cmpd="sng">
              <a:solidFill>
                <a:schemeClr val="accent5"/>
              </a:solidFill>
              <a:prstDash val="solid"/>
              <a:round/>
              <a:headEnd type="none" w="sm" len="sm"/>
              <a:tailEnd type="none" w="sm" len="sm"/>
            </a:ln>
          </p:spPr>
        </p:cxnSp>
      </p:grpSp>
      <p:sp>
        <p:nvSpPr>
          <p:cNvPr id="432" name="Google Shape;432;p3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
        <p:nvSpPr>
          <p:cNvPr id="8" name="Google Shape;413;p36">
            <a:extLst>
              <a:ext uri="{FF2B5EF4-FFF2-40B4-BE49-F238E27FC236}">
                <a16:creationId xmlns:a16="http://schemas.microsoft.com/office/drawing/2014/main" id="{48318FEF-7073-4840-B4AD-784DCE89FBEA}"/>
              </a:ext>
            </a:extLst>
          </p:cNvPr>
          <p:cNvSpPr txBox="1">
            <a:spLocks noGrp="1"/>
          </p:cNvSpPr>
          <p:nvPr>
            <p:ph type="title"/>
          </p:nvPr>
        </p:nvSpPr>
        <p:spPr>
          <a:xfrm>
            <a:off x="547430" y="80535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IN" dirty="0"/>
              <a:t>Introduction</a:t>
            </a:r>
            <a:endParaRPr dirty="0"/>
          </a:p>
        </p:txBody>
      </p:sp>
      <p:sp>
        <p:nvSpPr>
          <p:cNvPr id="9" name="Google Shape;454;p38">
            <a:extLst>
              <a:ext uri="{FF2B5EF4-FFF2-40B4-BE49-F238E27FC236}">
                <a16:creationId xmlns:a16="http://schemas.microsoft.com/office/drawing/2014/main" id="{52C88AB3-85BB-454B-B7DF-DB5FC9931970}"/>
              </a:ext>
            </a:extLst>
          </p:cNvPr>
          <p:cNvSpPr txBox="1">
            <a:spLocks/>
          </p:cNvSpPr>
          <p:nvPr/>
        </p:nvSpPr>
        <p:spPr>
          <a:xfrm>
            <a:off x="720000" y="1091700"/>
            <a:ext cx="7704000" cy="296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lgn="just">
              <a:buSzPct val="59000"/>
            </a:pPr>
            <a:endParaRPr lang="en-US" sz="1500" dirty="0">
              <a:latin typeface="Times New Roman" panose="02020603050405020304" pitchFamily="18" charset="0"/>
              <a:cs typeface="Times New Roman" panose="02020603050405020304" pitchFamily="18" charset="0"/>
            </a:endParaRPr>
          </a:p>
          <a:p>
            <a:pPr marL="457200" indent="-311150" algn="just">
              <a:buSzPct val="59000"/>
              <a:buFont typeface="Plus Jakarta Sans"/>
              <a:buChar char="●"/>
            </a:pPr>
            <a:r>
              <a:rPr lang="en-US" sz="1500" dirty="0">
                <a:latin typeface="Times New Roman" panose="02020603050405020304" pitchFamily="18" charset="0"/>
                <a:cs typeface="Times New Roman" panose="02020603050405020304" pitchFamily="18" charset="0"/>
              </a:rPr>
              <a:t>IoT sensor data plays a crucial role in revolutionizing the retail landscape and redefining the customer experience.</a:t>
            </a:r>
          </a:p>
          <a:p>
            <a:pPr marL="146050" algn="just">
              <a:buSzPct val="59000"/>
            </a:pPr>
            <a:endParaRPr lang="en-US" sz="1500" dirty="0">
              <a:latin typeface="Times New Roman" panose="02020603050405020304" pitchFamily="18" charset="0"/>
              <a:cs typeface="Times New Roman" panose="02020603050405020304" pitchFamily="18" charset="0"/>
            </a:endParaRPr>
          </a:p>
          <a:p>
            <a:pPr marL="457200" indent="-311150" algn="just">
              <a:buSzPct val="59000"/>
              <a:buFont typeface="Plus Jakarta Sans"/>
              <a:buChar char="●"/>
            </a:pPr>
            <a:r>
              <a:rPr lang="en-US" sz="1500" dirty="0">
                <a:latin typeface="Times New Roman" panose="02020603050405020304" pitchFamily="18" charset="0"/>
                <a:cs typeface="Times New Roman" panose="02020603050405020304" pitchFamily="18" charset="0"/>
              </a:rPr>
              <a:t>From gathering and cleaning diverse data sources to extracting actionable insights for decision support, the journey of IoT data management is marked by the need for robust strategies in data collection, processing, analysis, and storage.</a:t>
            </a:r>
          </a:p>
          <a:p>
            <a:pPr marL="146050" algn="just">
              <a:buSzPct val="59000"/>
            </a:pPr>
            <a:r>
              <a:rPr lang="en-US" sz="1500" dirty="0">
                <a:latin typeface="Times New Roman" panose="02020603050405020304" pitchFamily="18" charset="0"/>
                <a:cs typeface="Times New Roman" panose="02020603050405020304" pitchFamily="18" charset="0"/>
              </a:rPr>
              <a:t> </a:t>
            </a:r>
          </a:p>
          <a:p>
            <a:pPr marL="457200" indent="-311150" algn="just">
              <a:buSzPct val="59000"/>
              <a:buFont typeface="Plus Jakarta Sans"/>
              <a:buChar char="●"/>
            </a:pPr>
            <a:r>
              <a:rPr lang="en-US" sz="1500" dirty="0">
                <a:latin typeface="Times New Roman" panose="02020603050405020304" pitchFamily="18" charset="0"/>
                <a:cs typeface="Times New Roman" panose="02020603050405020304" pitchFamily="18" charset="0"/>
              </a:rPr>
              <a:t>This work explores how the combination of IoT and data science techniques can enhance personalized customer experiences and improve marketing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
        <p:nvSpPr>
          <p:cNvPr id="3" name="Google Shape;413;p36">
            <a:extLst>
              <a:ext uri="{FF2B5EF4-FFF2-40B4-BE49-F238E27FC236}">
                <a16:creationId xmlns:a16="http://schemas.microsoft.com/office/drawing/2014/main" id="{0D5A7B3A-D1E6-45DC-874C-8E5397C29A6F}"/>
              </a:ext>
            </a:extLst>
          </p:cNvPr>
          <p:cNvSpPr txBox="1">
            <a:spLocks noGrp="1"/>
          </p:cNvSpPr>
          <p:nvPr>
            <p:ph type="title"/>
          </p:nvPr>
        </p:nvSpPr>
        <p:spPr>
          <a:xfrm>
            <a:off x="506551" y="1306529"/>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IN" dirty="0"/>
              <a:t>Problem Statement</a:t>
            </a:r>
            <a:endParaRPr dirty="0"/>
          </a:p>
        </p:txBody>
      </p:sp>
      <p:sp>
        <p:nvSpPr>
          <p:cNvPr id="2" name="Rectangle 1">
            <a:extLst>
              <a:ext uri="{FF2B5EF4-FFF2-40B4-BE49-F238E27FC236}">
                <a16:creationId xmlns:a16="http://schemas.microsoft.com/office/drawing/2014/main" id="{D4EB45DD-7E1D-4CAE-93DB-229A8036AC94}"/>
              </a:ext>
            </a:extLst>
          </p:cNvPr>
          <p:cNvSpPr/>
          <p:nvPr/>
        </p:nvSpPr>
        <p:spPr>
          <a:xfrm>
            <a:off x="1251967" y="2212740"/>
            <a:ext cx="6958584" cy="1015663"/>
          </a:xfrm>
          <a:prstGeom prst="rect">
            <a:avLst/>
          </a:prstGeom>
        </p:spPr>
        <p:txBody>
          <a:bodyPr wrap="square">
            <a:spAutoFit/>
          </a:bodyPr>
          <a:lstStyle/>
          <a:p>
            <a:pPr algn="just"/>
            <a:r>
              <a:rPr lang="en-US" sz="1500" dirty="0">
                <a:latin typeface="Times New Roman" panose="02020603050405020304" pitchFamily="18" charset="0"/>
                <a:cs typeface="Times New Roman" panose="02020603050405020304" pitchFamily="18" charset="0"/>
              </a:rPr>
              <a:t>Retail environments are equipped with multiple onboard sensors that measure various parameters. By applying data science techniques to the sensor data  various applications can emerge to enhance personalized customer experiences and marketing strategies. What kinds of applications could be developed in these areas?</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79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888649"/>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
        <p:nvSpPr>
          <p:cNvPr id="3" name="Google Shape;413;p36">
            <a:extLst>
              <a:ext uri="{FF2B5EF4-FFF2-40B4-BE49-F238E27FC236}">
                <a16:creationId xmlns:a16="http://schemas.microsoft.com/office/drawing/2014/main" id="{E11B1A55-D3C7-47FC-9B6E-0396C597BF8E}"/>
              </a:ext>
            </a:extLst>
          </p:cNvPr>
          <p:cNvSpPr txBox="1">
            <a:spLocks noGrp="1"/>
          </p:cNvSpPr>
          <p:nvPr>
            <p:ph type="title"/>
          </p:nvPr>
        </p:nvSpPr>
        <p:spPr>
          <a:xfrm>
            <a:off x="720000" y="32105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IN" sz="3000" dirty="0"/>
              <a:t>Solution Approaches</a:t>
            </a:r>
            <a:endParaRPr sz="3000" dirty="0"/>
          </a:p>
        </p:txBody>
      </p:sp>
      <p:sp>
        <p:nvSpPr>
          <p:cNvPr id="2" name="Rectangle 1">
            <a:extLst>
              <a:ext uri="{FF2B5EF4-FFF2-40B4-BE49-F238E27FC236}">
                <a16:creationId xmlns:a16="http://schemas.microsoft.com/office/drawing/2014/main" id="{13C5F917-D121-43A5-A34E-4186C18F7C48}"/>
              </a:ext>
            </a:extLst>
          </p:cNvPr>
          <p:cNvSpPr/>
          <p:nvPr/>
        </p:nvSpPr>
        <p:spPr>
          <a:xfrm>
            <a:off x="628650" y="1192779"/>
            <a:ext cx="7902702" cy="3108543"/>
          </a:xfrm>
          <a:prstGeom prst="rect">
            <a:avLst/>
          </a:prstGeom>
        </p:spPr>
        <p:txBody>
          <a:bodyPr wrap="square">
            <a:spAutoFit/>
          </a:bodyPr>
          <a:lstStyle/>
          <a:p>
            <a:pPr marL="342900" indent="-342900" algn="just">
              <a:buAutoNum type="arabicPeriod"/>
            </a:pPr>
            <a:r>
              <a:rPr lang="en-US" sz="1450" b="1" dirty="0">
                <a:latin typeface="Times New Roman" panose="02020603050405020304" pitchFamily="18" charset="0"/>
                <a:cs typeface="Times New Roman" panose="02020603050405020304" pitchFamily="18" charset="0"/>
              </a:rPr>
              <a:t>Location-Based Sensing Approach: </a:t>
            </a:r>
          </a:p>
          <a:p>
            <a:pPr algn="just"/>
            <a:endParaRPr lang="en-US"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solidFill>
                  <a:schemeClr val="bg1">
                    <a:lumMod val="10000"/>
                  </a:schemeClr>
                </a:solidFill>
                <a:latin typeface="Times New Roman" panose="02020603050405020304" pitchFamily="18" charset="0"/>
                <a:cs typeface="Times New Roman" panose="02020603050405020304" pitchFamily="18" charset="0"/>
              </a:rPr>
              <a:t>IoT and Data Integration: GPS trackers, beacons, and </a:t>
            </a:r>
            <a:r>
              <a:rPr lang="en-US" dirty="0" err="1">
                <a:solidFill>
                  <a:schemeClr val="bg1">
                    <a:lumMod val="10000"/>
                  </a:schemeClr>
                </a:solidFill>
                <a:latin typeface="Times New Roman" panose="02020603050405020304" pitchFamily="18" charset="0"/>
                <a:cs typeface="Times New Roman" panose="02020603050405020304" pitchFamily="18" charset="0"/>
              </a:rPr>
              <a:t>geofencing</a:t>
            </a:r>
            <a:r>
              <a:rPr lang="en-US" dirty="0">
                <a:solidFill>
                  <a:schemeClr val="bg1">
                    <a:lumMod val="10000"/>
                  </a:schemeClr>
                </a:solidFill>
                <a:latin typeface="Times New Roman" panose="02020603050405020304" pitchFamily="18" charset="0"/>
                <a:cs typeface="Times New Roman" panose="02020603050405020304" pitchFamily="18" charset="0"/>
              </a:rPr>
              <a:t> to track customer movements. Aggregate large volumes of location data and harmonize it with other customer data using ETL processes and integration platforms.</a:t>
            </a:r>
          </a:p>
          <a:p>
            <a:pPr marL="285750" indent="-285750" algn="just">
              <a:buSzPct val="150000"/>
              <a:buFont typeface="Arial" panose="020B0604020202020204" pitchFamily="34" charset="0"/>
              <a:buChar char="•"/>
            </a:pPr>
            <a:endParaRPr lang="en-US" dirty="0">
              <a:solidFill>
                <a:schemeClr val="bg1">
                  <a:lumMod val="10000"/>
                </a:schemeClr>
              </a:solidFill>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solidFill>
                  <a:schemeClr val="bg1">
                    <a:lumMod val="10000"/>
                  </a:schemeClr>
                </a:solidFill>
                <a:latin typeface="Times New Roman" panose="02020603050405020304" pitchFamily="18" charset="0"/>
                <a:cs typeface="Times New Roman" panose="02020603050405020304" pitchFamily="18" charset="0"/>
              </a:rPr>
              <a:t>Data Management and Security: Implement scalable databases and data aggregation techniques to manage data volume while preserving essential information. Data privacy can be ensured with encryption, access controls, and  GDPR and CCPA regulations.</a:t>
            </a:r>
          </a:p>
          <a:p>
            <a:pPr marL="285750" indent="-285750" algn="just">
              <a:buSzPct val="150000"/>
              <a:buFont typeface="Arial" panose="020B0604020202020204" pitchFamily="34" charset="0"/>
              <a:buChar char="•"/>
            </a:pPr>
            <a:endParaRPr lang="en-US" dirty="0">
              <a:solidFill>
                <a:schemeClr val="bg1">
                  <a:lumMod val="10000"/>
                </a:schemeClr>
              </a:solidFill>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solidFill>
                  <a:schemeClr val="bg1">
                    <a:lumMod val="10000"/>
                  </a:schemeClr>
                </a:solidFill>
                <a:latin typeface="Times New Roman" panose="02020603050405020304" pitchFamily="18" charset="0"/>
                <a:cs typeface="Times New Roman" panose="02020603050405020304" pitchFamily="18" charset="0"/>
              </a:rPr>
              <a:t>Data Science: Stream processing frameworks can be utilized for real-time updates and association rule mining techniques can be used to uncover purchase patterns. Location-based recommendations and clustering algorithms can be implemented for personalized offers and segmentation of customers for enhanced customer experiences.</a:t>
            </a:r>
          </a:p>
        </p:txBody>
      </p:sp>
    </p:spTree>
    <p:extLst>
      <p:ext uri="{BB962C8B-B14F-4D97-AF65-F5344CB8AC3E}">
        <p14:creationId xmlns:p14="http://schemas.microsoft.com/office/powerpoint/2010/main" val="68761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
        <p:nvSpPr>
          <p:cNvPr id="2" name="Rectangle 1">
            <a:extLst>
              <a:ext uri="{FF2B5EF4-FFF2-40B4-BE49-F238E27FC236}">
                <a16:creationId xmlns:a16="http://schemas.microsoft.com/office/drawing/2014/main" id="{909EF18F-4546-46FF-8771-C3E507C40EFC}"/>
              </a:ext>
            </a:extLst>
          </p:cNvPr>
          <p:cNvSpPr/>
          <p:nvPr/>
        </p:nvSpPr>
        <p:spPr>
          <a:xfrm>
            <a:off x="628650" y="1004322"/>
            <a:ext cx="7637526" cy="3331681"/>
          </a:xfrm>
          <a:prstGeom prst="rect">
            <a:avLst/>
          </a:prstGeom>
        </p:spPr>
        <p:txBody>
          <a:bodyPr wrap="square">
            <a:spAutoFit/>
          </a:bodyPr>
          <a:lstStyle/>
          <a:p>
            <a:pPr algn="just"/>
            <a:r>
              <a:rPr lang="en-US" sz="1450" b="1" dirty="0">
                <a:latin typeface="Times New Roman" panose="02020603050405020304" pitchFamily="18" charset="0"/>
                <a:cs typeface="Times New Roman" panose="02020603050405020304" pitchFamily="18" charset="0"/>
              </a:rPr>
              <a:t>2. Enhancing Accessibility by In-Store Navigation and Product Identification:</a:t>
            </a:r>
          </a:p>
          <a:p>
            <a:pPr algn="just"/>
            <a:endParaRPr lang="en-US" b="1"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IoT Sensors: Ultrasonic sensors connected to microcontrollers can be mounted to the trolleys to detect obstacles, they can be integrated with RFID and Analog Playback Recorder to help them navigate in the store and identify products. </a:t>
            </a:r>
          </a:p>
          <a:p>
            <a:pPr marL="285750" indent="-285750" algn="just">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Processing, Integration, Storage, and Management: Edge computing can be implemented for real-time data processing and reduce latency. IoT sensor data with customer profiles are integrated using scalable cloud databases while ensuring data governance and security.</a:t>
            </a:r>
          </a:p>
          <a:p>
            <a:pPr marL="285750" indent="-285750" algn="just">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science: NLP and computer vision play crucial roles in converting semi-structured or unstructured data into structured formats. Data science techniques can be used to analyze customer data, predict buying patterns, and personalize recommendations. Location-based models can assist with in-store navigation.</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756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60" name="Google Shape;560;p4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
        <p:nvSpPr>
          <p:cNvPr id="2" name="Rectangle 1">
            <a:extLst>
              <a:ext uri="{FF2B5EF4-FFF2-40B4-BE49-F238E27FC236}">
                <a16:creationId xmlns:a16="http://schemas.microsoft.com/office/drawing/2014/main" id="{D430BD76-F746-48F1-A725-F80C960F3E8D}"/>
              </a:ext>
            </a:extLst>
          </p:cNvPr>
          <p:cNvSpPr/>
          <p:nvPr/>
        </p:nvSpPr>
        <p:spPr>
          <a:xfrm>
            <a:off x="813816" y="1013631"/>
            <a:ext cx="7516368" cy="3116238"/>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3. </a:t>
            </a:r>
            <a:r>
              <a:rPr lang="en-US" sz="1450" b="1" dirty="0">
                <a:latin typeface="Times New Roman" panose="02020603050405020304" pitchFamily="18" charset="0"/>
                <a:cs typeface="Times New Roman" panose="02020603050405020304" pitchFamily="18" charset="0"/>
              </a:rPr>
              <a:t>Sensor-Centric Approach: </a:t>
            </a:r>
          </a:p>
          <a:p>
            <a:pPr algn="just"/>
            <a:endParaRPr lang="en-US" b="1"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Sensors: Temperature sensors and smart cameras can be used in retail stores for customer comfort and capture real-time customer behavior. Which can be integrated with NAS systems. Additionally, ESLs provide customers with real-time updates on product prices and promotions.</a:t>
            </a:r>
          </a:p>
          <a:p>
            <a:pPr marL="285750" indent="-285750" algn="just">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Management Methods: Edge computing can be utilized for real-time data processing. Implement cloud-based databases for data storage. Sensors can collect data from the environment and send it to the IoT hub which then transfers the data to the NAS system.</a:t>
            </a:r>
          </a:p>
          <a:p>
            <a:pPr marL="285750" indent="-285750" algn="just">
              <a:buSzPct val="1500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SzPct val="15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Science: IoT sensor data is analyzed, predictive analytics on buying patterns enhances  customer satisfaction by providing customized promotions. 	Data science techniques can be implemented to provide personalized product recommendations and discounts. The performance of these models can be monitored using A/B testing.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08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700" dirty="0"/>
              <a:t>Comparison of performance of solutions</a:t>
            </a:r>
            <a:endParaRPr lang="en-US" sz="2700" dirty="0"/>
          </a:p>
        </p:txBody>
      </p:sp>
      <p:sp>
        <p:nvSpPr>
          <p:cNvPr id="3" name="Date Placeholder 2"/>
          <p:cNvSpPr>
            <a:spLocks noGrp="1"/>
          </p:cNvSpPr>
          <p:nvPr>
            <p:ph type="dt" idx="10"/>
          </p:nvPr>
        </p:nvSpPr>
        <p:spPr/>
        <p:txBody>
          <a:bodyPr/>
          <a:lstStyle/>
          <a:p>
            <a:fld id="{345F9055-A290-4716-B2F4-261BF3B6E6A0}" type="datetime1">
              <a:rPr lang="en-US" smtClean="0"/>
              <a:t>5/29/2024</a:t>
            </a:fld>
            <a:endParaRPr lang="en-US"/>
          </a:p>
        </p:txBody>
      </p:sp>
      <p:graphicFrame>
        <p:nvGraphicFramePr>
          <p:cNvPr id="7" name="Table 6">
            <a:extLst>
              <a:ext uri="{FF2B5EF4-FFF2-40B4-BE49-F238E27FC236}">
                <a16:creationId xmlns:a16="http://schemas.microsoft.com/office/drawing/2014/main" id="{E4F56576-00F3-4628-B57D-C12DBDC2E9DC}"/>
              </a:ext>
            </a:extLst>
          </p:cNvPr>
          <p:cNvGraphicFramePr>
            <a:graphicFrameLocks noGrp="1"/>
          </p:cNvGraphicFramePr>
          <p:nvPr>
            <p:extLst>
              <p:ext uri="{D42A27DB-BD31-4B8C-83A1-F6EECF244321}">
                <p14:modId xmlns:p14="http://schemas.microsoft.com/office/powerpoint/2010/main" val="1471218400"/>
              </p:ext>
            </p:extLst>
          </p:nvPr>
        </p:nvGraphicFramePr>
        <p:xfrm>
          <a:off x="1758876" y="1162097"/>
          <a:ext cx="5798372" cy="3460793"/>
        </p:xfrm>
        <a:graphic>
          <a:graphicData uri="http://schemas.openxmlformats.org/drawingml/2006/table">
            <a:tbl>
              <a:tblPr firstRow="1" bandRow="1">
                <a:tableStyleId>{F419A280-AE36-4E56-B8B6-179A438A9C62}</a:tableStyleId>
              </a:tblPr>
              <a:tblGrid>
                <a:gridCol w="1449593">
                  <a:extLst>
                    <a:ext uri="{9D8B030D-6E8A-4147-A177-3AD203B41FA5}">
                      <a16:colId xmlns:a16="http://schemas.microsoft.com/office/drawing/2014/main" val="2012249659"/>
                    </a:ext>
                  </a:extLst>
                </a:gridCol>
                <a:gridCol w="1449593">
                  <a:extLst>
                    <a:ext uri="{9D8B030D-6E8A-4147-A177-3AD203B41FA5}">
                      <a16:colId xmlns:a16="http://schemas.microsoft.com/office/drawing/2014/main" val="2076195916"/>
                    </a:ext>
                  </a:extLst>
                </a:gridCol>
                <a:gridCol w="1449593">
                  <a:extLst>
                    <a:ext uri="{9D8B030D-6E8A-4147-A177-3AD203B41FA5}">
                      <a16:colId xmlns:a16="http://schemas.microsoft.com/office/drawing/2014/main" val="1004790782"/>
                    </a:ext>
                  </a:extLst>
                </a:gridCol>
                <a:gridCol w="1449593">
                  <a:extLst>
                    <a:ext uri="{9D8B030D-6E8A-4147-A177-3AD203B41FA5}">
                      <a16:colId xmlns:a16="http://schemas.microsoft.com/office/drawing/2014/main" val="1242623114"/>
                    </a:ext>
                  </a:extLst>
                </a:gridCol>
              </a:tblGrid>
              <a:tr h="435365">
                <a:tc>
                  <a:txBody>
                    <a:bodyPr/>
                    <a:lstStyle/>
                    <a:p>
                      <a:pPr algn="ctr" fontAlgn="b"/>
                      <a:r>
                        <a:rPr lang="en-US" sz="1000" b="1" dirty="0">
                          <a:effectLst/>
                        </a:rPr>
                        <a:t>Aspect</a:t>
                      </a:r>
                    </a:p>
                  </a:txBody>
                  <a:tcPr anchor="b"/>
                </a:tc>
                <a:tc>
                  <a:txBody>
                    <a:bodyPr/>
                    <a:lstStyle/>
                    <a:p>
                      <a:pPr algn="ctr" fontAlgn="b"/>
                      <a:r>
                        <a:rPr lang="en-US" sz="1000" b="1" dirty="0">
                          <a:effectLst/>
                        </a:rPr>
                        <a:t>Location-Based Sensing</a:t>
                      </a:r>
                    </a:p>
                  </a:txBody>
                  <a:tcPr anchor="b"/>
                </a:tc>
                <a:tc>
                  <a:txBody>
                    <a:bodyPr/>
                    <a:lstStyle/>
                    <a:p>
                      <a:pPr algn="ctr" fontAlgn="b"/>
                      <a:r>
                        <a:rPr lang="en-US" sz="1000" b="1" dirty="0">
                          <a:effectLst/>
                        </a:rPr>
                        <a:t>In-Store Navigation</a:t>
                      </a:r>
                    </a:p>
                  </a:txBody>
                  <a:tcPr anchor="b"/>
                </a:tc>
                <a:tc>
                  <a:txBody>
                    <a:bodyPr/>
                    <a:lstStyle/>
                    <a:p>
                      <a:pPr algn="ctr" fontAlgn="b"/>
                      <a:r>
                        <a:rPr lang="en-US" sz="1000" b="1" dirty="0">
                          <a:effectLst/>
                        </a:rPr>
                        <a:t>Sensor-Centric</a:t>
                      </a:r>
                    </a:p>
                  </a:txBody>
                  <a:tcPr anchor="b"/>
                </a:tc>
                <a:extLst>
                  <a:ext uri="{0D108BD9-81ED-4DB2-BD59-A6C34878D82A}">
                    <a16:rowId xmlns:a16="http://schemas.microsoft.com/office/drawing/2014/main" val="3646762437"/>
                  </a:ext>
                </a:extLst>
              </a:tr>
              <a:tr h="488463">
                <a:tc>
                  <a:txBody>
                    <a:bodyPr/>
                    <a:lstStyle/>
                    <a:p>
                      <a:pPr algn="ctr" fontAlgn="base"/>
                      <a:r>
                        <a:rPr lang="en-US" sz="1100" b="1" dirty="0">
                          <a:effectLst/>
                          <a:latin typeface="Times New Roman" panose="02020603050405020304" pitchFamily="18" charset="0"/>
                          <a:cs typeface="Times New Roman" panose="02020603050405020304" pitchFamily="18" charset="0"/>
                        </a:rPr>
                        <a:t>Response Time</a:t>
                      </a:r>
                      <a:endParaRPr lang="en-US" sz="11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(Real-time tracking)</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(Edge computing)</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(Edge computing)</a:t>
                      </a:r>
                    </a:p>
                  </a:txBody>
                  <a:tcPr anchor="ctr"/>
                </a:tc>
                <a:extLst>
                  <a:ext uri="{0D108BD9-81ED-4DB2-BD59-A6C34878D82A}">
                    <a16:rowId xmlns:a16="http://schemas.microsoft.com/office/drawing/2014/main" val="4011653061"/>
                  </a:ext>
                </a:extLst>
              </a:tr>
              <a:tr h="350691">
                <a:tc>
                  <a:txBody>
                    <a:bodyPr/>
                    <a:lstStyle/>
                    <a:p>
                      <a:pPr algn="ctr" fontAlgn="base"/>
                      <a:r>
                        <a:rPr lang="en-US" sz="1100" b="1" dirty="0">
                          <a:effectLst/>
                          <a:latin typeface="Times New Roman" panose="02020603050405020304" pitchFamily="18" charset="0"/>
                          <a:cs typeface="Times New Roman" panose="02020603050405020304" pitchFamily="18" charset="0"/>
                        </a:rPr>
                        <a:t>Scalability</a:t>
                      </a:r>
                      <a:endParaRPr lang="en-US" sz="11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(Cloud-based)</a:t>
                      </a:r>
                    </a:p>
                  </a:txBody>
                  <a:tcPr anchor="ctr"/>
                </a:tc>
                <a:tc>
                  <a:txBody>
                    <a:bodyPr/>
                    <a:lstStyle/>
                    <a:p>
                      <a:pPr algn="ctr" fontAlgn="base"/>
                      <a:r>
                        <a:rPr lang="en-US" sz="1100">
                          <a:effectLst/>
                          <a:latin typeface="Times New Roman" panose="02020603050405020304" pitchFamily="18" charset="0"/>
                          <a:cs typeface="Times New Roman" panose="02020603050405020304" pitchFamily="18" charset="0"/>
                        </a:rPr>
                        <a:t>High (Cloud/Edge)</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(Cloud-based)</a:t>
                      </a:r>
                    </a:p>
                  </a:txBody>
                  <a:tcPr anchor="ctr"/>
                </a:tc>
                <a:extLst>
                  <a:ext uri="{0D108BD9-81ED-4DB2-BD59-A6C34878D82A}">
                    <a16:rowId xmlns:a16="http://schemas.microsoft.com/office/drawing/2014/main" val="3790283771"/>
                  </a:ext>
                </a:extLst>
              </a:tr>
              <a:tr h="471646">
                <a:tc>
                  <a:txBody>
                    <a:bodyPr/>
                    <a:lstStyle/>
                    <a:p>
                      <a:pPr algn="ctr" fontAlgn="base"/>
                      <a:r>
                        <a:rPr lang="en-US" sz="1100" b="1" dirty="0">
                          <a:effectLst/>
                          <a:latin typeface="Times New Roman" panose="02020603050405020304" pitchFamily="18" charset="0"/>
                          <a:cs typeface="Times New Roman" panose="02020603050405020304" pitchFamily="18" charset="0"/>
                        </a:rPr>
                        <a:t>Accuracy</a:t>
                      </a:r>
                      <a:endParaRPr lang="en-US" sz="11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(Precise location data)</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(NLP, computer vision)</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(Accurate sensor data)</a:t>
                      </a:r>
                    </a:p>
                  </a:txBody>
                  <a:tcPr anchor="ctr"/>
                </a:tc>
                <a:extLst>
                  <a:ext uri="{0D108BD9-81ED-4DB2-BD59-A6C34878D82A}">
                    <a16:rowId xmlns:a16="http://schemas.microsoft.com/office/drawing/2014/main" val="1138966962"/>
                  </a:ext>
                </a:extLst>
              </a:tr>
              <a:tr h="488463">
                <a:tc>
                  <a:txBody>
                    <a:bodyPr/>
                    <a:lstStyle/>
                    <a:p>
                      <a:pPr algn="ctr" fontAlgn="base"/>
                      <a:r>
                        <a:rPr lang="en-US" sz="1100" b="1" dirty="0">
                          <a:effectLst/>
                          <a:latin typeface="Times New Roman" panose="02020603050405020304" pitchFamily="18" charset="0"/>
                          <a:cs typeface="Times New Roman" panose="02020603050405020304" pitchFamily="18" charset="0"/>
                        </a:rPr>
                        <a:t>Customer Engagement</a:t>
                      </a:r>
                      <a:endParaRPr lang="en-US" sz="11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(Personalized offers)</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(Better navigation)</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High (Real-time updates)</a:t>
                      </a:r>
                    </a:p>
                  </a:txBody>
                  <a:tcPr anchor="ctr"/>
                </a:tc>
                <a:extLst>
                  <a:ext uri="{0D108BD9-81ED-4DB2-BD59-A6C34878D82A}">
                    <a16:rowId xmlns:a16="http://schemas.microsoft.com/office/drawing/2014/main" val="4176528019"/>
                  </a:ext>
                </a:extLst>
              </a:tr>
              <a:tr h="488463">
                <a:tc>
                  <a:txBody>
                    <a:bodyPr/>
                    <a:lstStyle/>
                    <a:p>
                      <a:pPr algn="ctr" fontAlgn="base"/>
                      <a:r>
                        <a:rPr lang="en-US" sz="1100" b="1">
                          <a:effectLst/>
                          <a:latin typeface="Times New Roman" panose="02020603050405020304" pitchFamily="18" charset="0"/>
                          <a:cs typeface="Times New Roman" panose="02020603050405020304" pitchFamily="18" charset="0"/>
                        </a:rPr>
                        <a:t>Implementation</a:t>
                      </a:r>
                      <a:endParaRPr lang="en-US" sz="11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(Complex integration)</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(Sensor integration)</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(Sensor setup)</a:t>
                      </a:r>
                    </a:p>
                  </a:txBody>
                  <a:tcPr anchor="ctr"/>
                </a:tc>
                <a:extLst>
                  <a:ext uri="{0D108BD9-81ED-4DB2-BD59-A6C34878D82A}">
                    <a16:rowId xmlns:a16="http://schemas.microsoft.com/office/drawing/2014/main" val="3591905615"/>
                  </a:ext>
                </a:extLst>
              </a:tr>
              <a:tr h="737702">
                <a:tc>
                  <a:txBody>
                    <a:bodyPr/>
                    <a:lstStyle/>
                    <a:p>
                      <a:pPr algn="ctr" fontAlgn="base"/>
                      <a:r>
                        <a:rPr lang="en-US" sz="1100" b="1">
                          <a:effectLst/>
                          <a:latin typeface="Times New Roman" panose="02020603050405020304" pitchFamily="18" charset="0"/>
                          <a:cs typeface="Times New Roman" panose="02020603050405020304" pitchFamily="18" charset="0"/>
                        </a:rPr>
                        <a:t>Cost Efficiency</a:t>
                      </a:r>
                      <a:endParaRPr lang="en-US" sz="110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(Wi-Fi</a:t>
                      </a:r>
                      <a:r>
                        <a:rPr lang="en-US" sz="1100" baseline="0" dirty="0">
                          <a:effectLst/>
                          <a:latin typeface="Times New Roman" panose="02020603050405020304" pitchFamily="18" charset="0"/>
                          <a:cs typeface="Times New Roman" panose="02020603050405020304" pitchFamily="18" charset="0"/>
                        </a:rPr>
                        <a:t> based Geofencing</a:t>
                      </a:r>
                      <a:r>
                        <a:rPr lang="en-US" sz="1100" dirty="0">
                          <a:effectLst/>
                          <a:latin typeface="Times New Roman" panose="02020603050405020304" pitchFamily="18" charset="0"/>
                          <a:cs typeface="Times New Roman" panose="02020603050405020304" pitchFamily="18" charset="0"/>
                        </a:rPr>
                        <a:t>, integration costs)</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(Sensor costs)</a:t>
                      </a:r>
                    </a:p>
                  </a:txBody>
                  <a:tcPr anchor="ctr"/>
                </a:tc>
                <a:tc>
                  <a:txBody>
                    <a:bodyPr/>
                    <a:lstStyle/>
                    <a:p>
                      <a:pPr algn="ctr" fontAlgn="base"/>
                      <a:r>
                        <a:rPr lang="en-US" sz="1100" dirty="0">
                          <a:effectLst/>
                          <a:latin typeface="Times New Roman" panose="02020603050405020304" pitchFamily="18" charset="0"/>
                          <a:cs typeface="Times New Roman" panose="02020603050405020304" pitchFamily="18" charset="0"/>
                        </a:rPr>
                        <a:t>Intermediate  (Sensor costs)</a:t>
                      </a:r>
                    </a:p>
                  </a:txBody>
                  <a:tcPr anchor="ctr"/>
                </a:tc>
                <a:extLst>
                  <a:ext uri="{0D108BD9-81ED-4DB2-BD59-A6C34878D82A}">
                    <a16:rowId xmlns:a16="http://schemas.microsoft.com/office/drawing/2014/main" val="1622806826"/>
                  </a:ext>
                </a:extLst>
              </a:tr>
            </a:tbl>
          </a:graphicData>
        </a:graphic>
      </p:graphicFrame>
    </p:spTree>
    <p:extLst>
      <p:ext uri="{BB962C8B-B14F-4D97-AF65-F5344CB8AC3E}">
        <p14:creationId xmlns:p14="http://schemas.microsoft.com/office/powerpoint/2010/main" val="315399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1"/>
          <p:cNvSpPr txBox="1">
            <a:spLocks noGrp="1"/>
          </p:cNvSpPr>
          <p:nvPr>
            <p:ph type="title"/>
          </p:nvPr>
        </p:nvSpPr>
        <p:spPr>
          <a:xfrm>
            <a:off x="628650" y="464885"/>
            <a:ext cx="7708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200"/>
              <a:buNone/>
            </a:pPr>
            <a:r>
              <a:rPr lang="en" dirty="0"/>
              <a:t>References</a:t>
            </a:r>
            <a:endParaRPr dirty="0"/>
          </a:p>
        </p:txBody>
      </p:sp>
      <p:sp>
        <p:nvSpPr>
          <p:cNvPr id="596" name="Google Shape;596;p51"/>
          <p:cNvSpPr txBox="1">
            <a:spLocks noGrp="1"/>
          </p:cNvSpPr>
          <p:nvPr>
            <p:ph type="subTitle" idx="1"/>
          </p:nvPr>
        </p:nvSpPr>
        <p:spPr>
          <a:xfrm>
            <a:off x="345186" y="1040885"/>
            <a:ext cx="8077581" cy="3985966"/>
          </a:xfrm>
          <a:prstGeom prst="rect">
            <a:avLst/>
          </a:prstGeom>
          <a:noFill/>
          <a:ln>
            <a:noFill/>
          </a:ln>
        </p:spPr>
        <p:txBody>
          <a:bodyPr spcFirstLastPara="1" wrap="square" lIns="91425" tIns="91425" rIns="91425" bIns="91425" anchor="t" anchorCtr="0">
            <a:noAutofit/>
          </a:bodyPr>
          <a:lstStyle/>
          <a:p>
            <a:pPr lvl="0" indent="-285750" algn="just">
              <a:buSzPts val="900"/>
              <a:buAutoNum type="arabicPeriod"/>
            </a:pPr>
            <a:r>
              <a:rPr lang="en-IN" sz="900" dirty="0"/>
              <a:t>S. </a:t>
            </a:r>
            <a:r>
              <a:rPr lang="en-IN" sz="900" dirty="0" err="1"/>
              <a:t>Shekhawat</a:t>
            </a:r>
            <a:r>
              <a:rPr lang="en-IN" sz="900" dirty="0"/>
              <a:t>, "Use of AI and IoT to make Retail Smarter," 2022 3rd International Informatics and Software Engineering Conference (IISEC), Ankara, Turkey, 2022, pp. 1-5, </a:t>
            </a:r>
            <a:r>
              <a:rPr lang="en-IN" sz="900" dirty="0" err="1"/>
              <a:t>doi</a:t>
            </a:r>
            <a:r>
              <a:rPr lang="en-IN" sz="900" dirty="0"/>
              <a:t>: 10.1109/IISEC56263.2022.9998202.</a:t>
            </a:r>
          </a:p>
          <a:p>
            <a:pPr lvl="0" indent="-285750" algn="just">
              <a:buSzPts val="900"/>
              <a:buAutoNum type="arabicPeriod"/>
            </a:pPr>
            <a:r>
              <a:rPr lang="en-IN" sz="900" dirty="0"/>
              <a:t> Hossain, Md &amp; </a:t>
            </a:r>
            <a:r>
              <a:rPr lang="en-IN" sz="900" dirty="0" err="1"/>
              <a:t>Chisty</a:t>
            </a:r>
            <a:r>
              <a:rPr lang="en-IN" sz="900" dirty="0"/>
              <a:t>, Nur &amp; Amin, </a:t>
            </a:r>
            <a:r>
              <a:rPr lang="en-IN" sz="900" dirty="0" err="1"/>
              <a:t>Ruhul</a:t>
            </a:r>
            <a:r>
              <a:rPr lang="en-IN" sz="900" dirty="0"/>
              <a:t>. (2021). Role of Internet of Things (IoT) in Retail Business and Enabling Smart Retailing Experiences. Asian Business Review. 11. 75-80. 10.18034/abr.v11i2.579</a:t>
            </a:r>
          </a:p>
          <a:p>
            <a:pPr lvl="0" indent="-285750" algn="just">
              <a:buSzPts val="900"/>
              <a:buAutoNum type="arabicPeriod"/>
            </a:pPr>
            <a:r>
              <a:rPr lang="en-IN" sz="900" dirty="0"/>
              <a:t> </a:t>
            </a:r>
            <a:r>
              <a:rPr lang="en-IN" sz="900" dirty="0" err="1"/>
              <a:t>Margaje</a:t>
            </a:r>
            <a:r>
              <a:rPr lang="en-IN" sz="900" dirty="0"/>
              <a:t>, S.C., &amp; </a:t>
            </a:r>
            <a:r>
              <a:rPr lang="en-IN" sz="900" dirty="0" err="1"/>
              <a:t>Rasal</a:t>
            </a:r>
            <a:r>
              <a:rPr lang="en-IN" sz="900" dirty="0"/>
              <a:t>, V. (2021). A Review on Smart Retail Shop Using Artificial Intelligence (AI) and Internet of Things (IoT). International Research Journal of Modernization in Engineering Technology and Science, 03(11), 1-10. Retrieved from www.irjmets.com. </a:t>
            </a:r>
          </a:p>
          <a:p>
            <a:pPr lvl="0" indent="-285750" algn="just">
              <a:buSzPts val="900"/>
              <a:buAutoNum type="arabicPeriod"/>
            </a:pPr>
            <a:r>
              <a:rPr lang="en-IN" sz="900" dirty="0"/>
              <a:t>Gonçalves, Luisa &amp; </a:t>
            </a:r>
            <a:r>
              <a:rPr lang="en-IN" sz="900" dirty="0" err="1"/>
              <a:t>Patrício</a:t>
            </a:r>
            <a:r>
              <a:rPr lang="en-IN" sz="900" dirty="0"/>
              <a:t>, Lia &amp; Teixeira, Jorge </a:t>
            </a:r>
            <a:r>
              <a:rPr lang="en-IN" sz="900" dirty="0" err="1"/>
              <a:t>Grenha</a:t>
            </a:r>
            <a:r>
              <a:rPr lang="en-IN" sz="900" dirty="0"/>
              <a:t> &amp; </a:t>
            </a:r>
            <a:r>
              <a:rPr lang="en-IN" sz="900" dirty="0" err="1"/>
              <a:t>Wünderlich</a:t>
            </a:r>
            <a:r>
              <a:rPr lang="en-IN" sz="900" dirty="0"/>
              <a:t>, Nancy. (2020). Understanding the customer experience with smart services. Journal of Service Management. 31. 723 744. 10.1108/JOSM-11-2019-0349. </a:t>
            </a:r>
          </a:p>
          <a:p>
            <a:pPr lvl="0" indent="-285750" algn="just">
              <a:buSzPts val="900"/>
              <a:buAutoNum type="arabicPeriod"/>
            </a:pPr>
            <a:r>
              <a:rPr lang="en-IN" sz="900" dirty="0"/>
              <a:t>M. Ma, P. Wang and C. -H. Chu, "Data Management for Internet of Things: Challenges, Approaches and Opportunities," 2013 IEEE International Conference on Green Computing and Communications and IEEE Internet of Things and IEEE Cyber, Physical and Social Computing, Beijing, China, 2013, pp. 1144-1151, </a:t>
            </a:r>
            <a:r>
              <a:rPr lang="en-IN" sz="900" dirty="0" err="1"/>
              <a:t>doi</a:t>
            </a:r>
            <a:r>
              <a:rPr lang="en-IN" sz="900" dirty="0"/>
              <a:t>: 10.1109/GreenCom-iThings-CPSCom.2013.199.</a:t>
            </a:r>
          </a:p>
          <a:p>
            <a:pPr lvl="0" indent="-285750" algn="just">
              <a:buSzPts val="900"/>
              <a:buAutoNum type="arabicPeriod"/>
            </a:pPr>
            <a:r>
              <a:rPr lang="en-IN" sz="900" dirty="0" err="1"/>
              <a:t>Eyada</a:t>
            </a:r>
            <a:r>
              <a:rPr lang="en-IN" sz="900" dirty="0"/>
              <a:t>, Mahmoud &amp; </a:t>
            </a:r>
            <a:r>
              <a:rPr lang="en-IN" sz="900" dirty="0" err="1"/>
              <a:t>Saber</a:t>
            </a:r>
            <a:r>
              <a:rPr lang="en-IN" sz="900" dirty="0"/>
              <a:t>, </a:t>
            </a:r>
            <a:r>
              <a:rPr lang="en-IN" sz="900" dirty="0" err="1"/>
              <a:t>Walaa</a:t>
            </a:r>
            <a:r>
              <a:rPr lang="en-IN" sz="900" dirty="0"/>
              <a:t> &amp; El </a:t>
            </a:r>
            <a:r>
              <a:rPr lang="en-IN" sz="900" dirty="0" err="1"/>
              <a:t>Genidy</a:t>
            </a:r>
            <a:r>
              <a:rPr lang="en-IN" sz="900" dirty="0"/>
              <a:t>, Mohammed &amp; Amer, Fathy. (2020). Performance Evaluation of IoT Data Management Using MongoDB Versus MySQL Databases in Different Cloud Environments. IEEE Access. 8. 110656-110668. </a:t>
            </a:r>
          </a:p>
          <a:p>
            <a:pPr lvl="0" indent="-285750" algn="just">
              <a:buSzPts val="900"/>
              <a:buAutoNum type="arabicPeriod"/>
            </a:pPr>
            <a:r>
              <a:rPr lang="en-IN" sz="900" dirty="0"/>
              <a:t>Abu-</a:t>
            </a:r>
            <a:r>
              <a:rPr lang="en-IN" sz="900" dirty="0" err="1"/>
              <a:t>Elkheir</a:t>
            </a:r>
            <a:r>
              <a:rPr lang="en-IN" sz="900" dirty="0"/>
              <a:t>, </a:t>
            </a:r>
            <a:r>
              <a:rPr lang="en-IN" sz="900" dirty="0" err="1"/>
              <a:t>Mervat</a:t>
            </a:r>
            <a:r>
              <a:rPr lang="en-IN" sz="900" dirty="0"/>
              <a:t>, Mohammad </a:t>
            </a:r>
            <a:r>
              <a:rPr lang="en-IN" sz="900" dirty="0" err="1"/>
              <a:t>Hayajneh</a:t>
            </a:r>
            <a:r>
              <a:rPr lang="en-IN" sz="900" dirty="0"/>
              <a:t>, and Najah Abu Ali. 2013. "Data Management for the Internet of Things: Design Primitives and Solution" Sensors 13, no. 11: 15582-15612. </a:t>
            </a:r>
            <a:r>
              <a:rPr lang="en-IN" sz="900" dirty="0">
                <a:hlinkClick r:id="rId3"/>
              </a:rPr>
              <a:t>https://doi.org/10.3390/s131115582</a:t>
            </a:r>
            <a:r>
              <a:rPr lang="en-IN" sz="900" dirty="0"/>
              <a:t>.</a:t>
            </a:r>
          </a:p>
          <a:p>
            <a:pPr lvl="0" indent="-285750" algn="just">
              <a:buSzPts val="900"/>
              <a:buAutoNum type="arabicPeriod"/>
            </a:pPr>
            <a:r>
              <a:rPr lang="en-IN" sz="900" dirty="0"/>
              <a:t> </a:t>
            </a:r>
            <a:r>
              <a:rPr lang="en-IN" sz="900" dirty="0" err="1"/>
              <a:t>Zuva</a:t>
            </a:r>
            <a:r>
              <a:rPr lang="en-IN" sz="900" dirty="0"/>
              <a:t>, </a:t>
            </a:r>
            <a:r>
              <a:rPr lang="en-IN" sz="900" dirty="0" err="1"/>
              <a:t>Keneilwe</a:t>
            </a:r>
            <a:r>
              <a:rPr lang="en-IN" sz="900" dirty="0"/>
              <a:t>, and </a:t>
            </a:r>
            <a:r>
              <a:rPr lang="en-IN" sz="900" dirty="0" err="1"/>
              <a:t>Tranos</a:t>
            </a:r>
            <a:r>
              <a:rPr lang="en-IN" sz="900" dirty="0"/>
              <a:t> </a:t>
            </a:r>
            <a:r>
              <a:rPr lang="en-IN" sz="900" dirty="0" err="1"/>
              <a:t>Zuva</a:t>
            </a:r>
            <a:r>
              <a:rPr lang="en-IN" sz="900" dirty="0"/>
              <a:t>. "Tracking of customers using geofencing technology." International Journal of Scientific Research &amp; Engineering Technology (IJSET) 13 (2019): 10-15.</a:t>
            </a:r>
          </a:p>
          <a:p>
            <a:pPr lvl="0" indent="-285750" algn="just">
              <a:buSzPts val="900"/>
              <a:buAutoNum type="arabicPeriod"/>
            </a:pPr>
            <a:r>
              <a:rPr lang="en-IN" sz="900" dirty="0"/>
              <a:t> N. </a:t>
            </a:r>
            <a:r>
              <a:rPr lang="en-IN" sz="900" dirty="0" err="1"/>
              <a:t>Adkar</a:t>
            </a:r>
            <a:r>
              <a:rPr lang="en-IN" sz="900" dirty="0"/>
              <a:t>, A. </a:t>
            </a:r>
            <a:r>
              <a:rPr lang="en-IN" sz="900" dirty="0" err="1"/>
              <a:t>Talele</a:t>
            </a:r>
            <a:r>
              <a:rPr lang="en-IN" sz="900" dirty="0"/>
              <a:t>, C. </a:t>
            </a:r>
            <a:r>
              <a:rPr lang="en-IN" sz="900" dirty="0" err="1"/>
              <a:t>Mundhe</a:t>
            </a:r>
            <a:r>
              <a:rPr lang="en-IN" sz="900" dirty="0"/>
              <a:t> and A. </a:t>
            </a:r>
            <a:r>
              <a:rPr lang="en-IN" sz="900" dirty="0" err="1"/>
              <a:t>Gunjal</a:t>
            </a:r>
            <a:r>
              <a:rPr lang="en-IN" sz="900" dirty="0"/>
              <a:t>, "Bluetooth Beacon Applications in Retail Market," 2018 International Conference On Advances in Communication and Computing Technology (ICACCT), </a:t>
            </a:r>
            <a:r>
              <a:rPr lang="en-IN" sz="900" dirty="0" err="1"/>
              <a:t>Sangamner</a:t>
            </a:r>
            <a:r>
              <a:rPr lang="en-IN" sz="900" dirty="0"/>
              <a:t>, India, 2018, pp. 225-229, </a:t>
            </a:r>
            <a:r>
              <a:rPr lang="en-IN" sz="900" dirty="0" err="1"/>
              <a:t>doi</a:t>
            </a:r>
            <a:r>
              <a:rPr lang="en-IN" sz="900" dirty="0"/>
              <a:t>: 10.1109/ICACCT.2018.8529470. </a:t>
            </a:r>
          </a:p>
          <a:p>
            <a:pPr lvl="0" indent="-285750" algn="just">
              <a:buSzPts val="900"/>
              <a:buAutoNum type="arabicPeriod"/>
            </a:pPr>
            <a:r>
              <a:rPr lang="en-IN" sz="900" dirty="0"/>
              <a:t> Y. Okamoto, K. Arai, T. Kobayashi, T. </a:t>
            </a:r>
            <a:r>
              <a:rPr lang="en-IN" sz="900" dirty="0" err="1"/>
              <a:t>Fujihashi</a:t>
            </a:r>
            <a:r>
              <a:rPr lang="en-IN" sz="900" dirty="0"/>
              <a:t>, T. Watanabe and S. </a:t>
            </a:r>
            <a:r>
              <a:rPr lang="en-IN" sz="900" dirty="0" err="1"/>
              <a:t>Saruwatari</a:t>
            </a:r>
            <a:r>
              <a:rPr lang="en-IN" sz="900" dirty="0"/>
              <a:t>, "A NAS Integrated File System for On-site IoT Data Storage," 2020 IEEE International Conference on Pervasive Computing and Communications Workshops (</a:t>
            </a:r>
            <a:r>
              <a:rPr lang="en-IN" sz="900" dirty="0" err="1"/>
              <a:t>PerCom</a:t>
            </a:r>
            <a:r>
              <a:rPr lang="en-IN" sz="900" dirty="0"/>
              <a:t> Workshops), Austin, TX, USA, 2020, pp. 1-7, </a:t>
            </a:r>
            <a:r>
              <a:rPr lang="en-IN" sz="900" dirty="0" err="1"/>
              <a:t>doi</a:t>
            </a:r>
            <a:r>
              <a:rPr lang="en-IN" sz="900" dirty="0"/>
              <a:t>: 10.1109/PerComWorkshops48775.2020.9156143. </a:t>
            </a:r>
            <a:endParaRPr lang="en-US" sz="900" dirty="0"/>
          </a:p>
        </p:txBody>
      </p:sp>
      <p:sp>
        <p:nvSpPr>
          <p:cNvPr id="597" name="Google Shape;597;p5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p>
            <a:r>
              <a:rPr lang="en-IN" dirty="0"/>
              <a:t>5/29/2024</a:t>
            </a:r>
          </a:p>
        </p:txBody>
      </p:sp>
    </p:spTree>
  </p:cSld>
  <p:clrMapOvr>
    <a:masterClrMapping/>
  </p:clrMapOvr>
</p:sld>
</file>

<file path=ppt/theme/theme1.xml><?xml version="1.0" encoding="utf-8"?>
<a:theme xmlns:a="http://schemas.openxmlformats.org/drawingml/2006/main" name="College Application Essays and Personal Statements - Language Arts - 12th grade by Slidesgo">
  <a:themeElements>
    <a:clrScheme name="Simple Light">
      <a:dk1>
        <a:srgbClr val="1E1E1E"/>
      </a:dk1>
      <a:lt1>
        <a:srgbClr val="E2E2E2"/>
      </a:lt1>
      <a:dk2>
        <a:srgbClr val="505050"/>
      </a:dk2>
      <a:lt2>
        <a:srgbClr val="344E66"/>
      </a:lt2>
      <a:accent1>
        <a:srgbClr val="FBFBFB"/>
      </a:accent1>
      <a:accent2>
        <a:srgbClr val="F6F6F6"/>
      </a:accent2>
      <a:accent3>
        <a:srgbClr val="EFEFEF"/>
      </a:accent3>
      <a:accent4>
        <a:srgbClr val="E9F0F6"/>
      </a:accent4>
      <a:accent5>
        <a:srgbClr val="90B8DB"/>
      </a:accent5>
      <a:accent6>
        <a:srgbClr val="667E92"/>
      </a:accent6>
      <a:hlink>
        <a:srgbClr val="5050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9472</TotalTime>
  <Words>1313</Words>
  <Application>Microsoft Office PowerPoint</Application>
  <PresentationFormat>On-screen Show (16:9)</PresentationFormat>
  <Paragraphs>125</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Mukta</vt:lpstr>
      <vt:lpstr>Anaheim</vt:lpstr>
      <vt:lpstr>Plus Jakarta Sans Light</vt:lpstr>
      <vt:lpstr>Times New Roman</vt:lpstr>
      <vt:lpstr>DM Sans</vt:lpstr>
      <vt:lpstr>Plus Jakarta Sans SemiBold</vt:lpstr>
      <vt:lpstr>Lato</vt:lpstr>
      <vt:lpstr>Arial</vt:lpstr>
      <vt:lpstr>Roboto Mono Medium</vt:lpstr>
      <vt:lpstr>Plus Jakarta Sans</vt:lpstr>
      <vt:lpstr>College Application Essays and Personal Statements - Language Arts - 12th grade by Slidesgo</vt:lpstr>
      <vt:lpstr>IoT Data Management                                                                                                                          Presented by: Advithi D                                                                                                                                                     Samanvitha A                                  </vt:lpstr>
      <vt:lpstr>Agenda</vt:lpstr>
      <vt:lpstr>Introduction</vt:lpstr>
      <vt:lpstr>Problem Statement</vt:lpstr>
      <vt:lpstr>Solution Approaches</vt:lpstr>
      <vt:lpstr>PowerPoint Presentation</vt:lpstr>
      <vt:lpstr>PowerPoint Presentation</vt:lpstr>
      <vt:lpstr>Comparison of performance of solutions</vt:lpstr>
      <vt:lpstr>References</vt:lpstr>
      <vt:lpstr>Thank You</vt:lpstr>
      <vt:lpstr>PowerPoint Presentation</vt:lpstr>
      <vt:lpstr>PowerPoint Presentation</vt:lpstr>
      <vt:lpstr>Comparison of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Imbalance Learning Technique on Classification and Model Interpretability with LIME  Presented by: Yashasvini M R Abhinandan Udupa Co-authors: Dr. Umadevi V  Department of Computer Science and Engineering B. M. S. College of Engineering, Bengaluru  18th INDIACom, 11th 2024 International Conference on Computing for Sustainable Global Development Bharati Vidyapeeth, New Delhi (INDIA) 28th February-1st March</dc:title>
  <dc:creator>Yashasvini M R</dc:creator>
  <cp:lastModifiedBy>ADMIN</cp:lastModifiedBy>
  <cp:revision>162</cp:revision>
  <dcterms:modified xsi:type="dcterms:W3CDTF">2024-05-29T10:29:57Z</dcterms:modified>
</cp:coreProperties>
</file>