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Josefin Sans" pitchFamily="2" charset="0"/>
      <p:regular r:id="rId4"/>
      <p:bold r:id="rId5"/>
      <p:italic r:id="rId6"/>
      <p:boldItalic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Black" panose="00000A00000000000000" pitchFamily="2" charset="0"/>
      <p:bold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234DFB-10F9-4A2F-8112-ACA0C0A4F6E6}">
  <a:tblStyle styleId="{EA234DFB-10F9-4A2F-8112-ACA0C0A4F6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64" y="9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D7F1FE">
            <a:alpha val="18040"/>
          </a:srgbClr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210023"/>
            <a:ext cx="9144070" cy="4974657"/>
            <a:chOff x="0" y="210023"/>
            <a:chExt cx="9144070" cy="4974657"/>
          </a:xfrm>
        </p:grpSpPr>
        <p:sp>
          <p:nvSpPr>
            <p:cNvPr id="10" name="Google Shape;10;p2"/>
            <p:cNvSpPr/>
            <p:nvPr/>
          </p:nvSpPr>
          <p:spPr>
            <a:xfrm>
              <a:off x="0" y="1167050"/>
              <a:ext cx="9144070" cy="4017631"/>
            </a:xfrm>
            <a:custGeom>
              <a:avLst/>
              <a:gdLst/>
              <a:ahLst/>
              <a:cxnLst/>
              <a:rect l="l" t="t" r="r" b="b"/>
              <a:pathLst>
                <a:path w="71821" h="31556" extrusionOk="0">
                  <a:moveTo>
                    <a:pt x="71296" y="0"/>
                  </a:moveTo>
                  <a:cubicBezTo>
                    <a:pt x="60837" y="0"/>
                    <a:pt x="54281" y="13932"/>
                    <a:pt x="41985" y="17710"/>
                  </a:cubicBezTo>
                  <a:cubicBezTo>
                    <a:pt x="39771" y="18390"/>
                    <a:pt x="37802" y="18683"/>
                    <a:pt x="35997" y="18683"/>
                  </a:cubicBezTo>
                  <a:cubicBezTo>
                    <a:pt x="25430" y="18683"/>
                    <a:pt x="20525" y="8623"/>
                    <a:pt x="5409" y="7269"/>
                  </a:cubicBezTo>
                  <a:cubicBezTo>
                    <a:pt x="4585" y="7195"/>
                    <a:pt x="3783" y="7160"/>
                    <a:pt x="3004" y="7160"/>
                  </a:cubicBezTo>
                  <a:cubicBezTo>
                    <a:pt x="1963" y="7160"/>
                    <a:pt x="962" y="7224"/>
                    <a:pt x="1" y="7346"/>
                  </a:cubicBezTo>
                  <a:lnTo>
                    <a:pt x="1" y="31555"/>
                  </a:lnTo>
                  <a:lnTo>
                    <a:pt x="71820" y="31555"/>
                  </a:lnTo>
                  <a:lnTo>
                    <a:pt x="71820" y="12"/>
                  </a:lnTo>
                  <a:cubicBezTo>
                    <a:pt x="71644" y="4"/>
                    <a:pt x="71470" y="0"/>
                    <a:pt x="712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78610" y="210023"/>
              <a:ext cx="8506079" cy="4654068"/>
              <a:chOff x="278610" y="210023"/>
              <a:chExt cx="8506079" cy="4654068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421610" y="3343558"/>
                <a:ext cx="56946" cy="47524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377" extrusionOk="0">
                    <a:moveTo>
                      <a:pt x="509" y="0"/>
                    </a:moveTo>
                    <a:cubicBezTo>
                      <a:pt x="410" y="50"/>
                      <a:pt x="311" y="100"/>
                      <a:pt x="199" y="199"/>
                    </a:cubicBezTo>
                    <a:cubicBezTo>
                      <a:pt x="100" y="310"/>
                      <a:pt x="1" y="509"/>
                      <a:pt x="1" y="670"/>
                    </a:cubicBezTo>
                    <a:cubicBezTo>
                      <a:pt x="1" y="868"/>
                      <a:pt x="100" y="1029"/>
                      <a:pt x="199" y="1178"/>
                    </a:cubicBezTo>
                    <a:cubicBezTo>
                      <a:pt x="311" y="1240"/>
                      <a:pt x="410" y="1289"/>
                      <a:pt x="509" y="1339"/>
                    </a:cubicBezTo>
                    <a:cubicBezTo>
                      <a:pt x="565" y="1364"/>
                      <a:pt x="630" y="1376"/>
                      <a:pt x="693" y="1376"/>
                    </a:cubicBezTo>
                    <a:cubicBezTo>
                      <a:pt x="757" y="1376"/>
                      <a:pt x="819" y="1364"/>
                      <a:pt x="868" y="1339"/>
                    </a:cubicBezTo>
                    <a:cubicBezTo>
                      <a:pt x="930" y="1339"/>
                      <a:pt x="1029" y="1289"/>
                      <a:pt x="1129" y="1289"/>
                    </a:cubicBezTo>
                    <a:cubicBezTo>
                      <a:pt x="1339" y="1289"/>
                      <a:pt x="1488" y="1128"/>
                      <a:pt x="1550" y="980"/>
                    </a:cubicBezTo>
                    <a:cubicBezTo>
                      <a:pt x="1649" y="769"/>
                      <a:pt x="1649" y="558"/>
                      <a:pt x="1550" y="409"/>
                    </a:cubicBezTo>
                    <a:cubicBezTo>
                      <a:pt x="1488" y="199"/>
                      <a:pt x="1339" y="100"/>
                      <a:pt x="1129" y="50"/>
                    </a:cubicBezTo>
                    <a:cubicBezTo>
                      <a:pt x="1029" y="50"/>
                      <a:pt x="930" y="50"/>
                      <a:pt x="868" y="0"/>
                    </a:cubicBezTo>
                    <a:close/>
                  </a:path>
                </a:pathLst>
              </a:custGeom>
              <a:solidFill>
                <a:srgbClr val="7373EB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78610" y="2429158"/>
                <a:ext cx="56946" cy="47524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377" extrusionOk="0">
                    <a:moveTo>
                      <a:pt x="509" y="0"/>
                    </a:moveTo>
                    <a:cubicBezTo>
                      <a:pt x="410" y="50"/>
                      <a:pt x="311" y="100"/>
                      <a:pt x="199" y="199"/>
                    </a:cubicBezTo>
                    <a:cubicBezTo>
                      <a:pt x="100" y="310"/>
                      <a:pt x="1" y="509"/>
                      <a:pt x="1" y="670"/>
                    </a:cubicBezTo>
                    <a:cubicBezTo>
                      <a:pt x="1" y="868"/>
                      <a:pt x="100" y="1029"/>
                      <a:pt x="199" y="1178"/>
                    </a:cubicBezTo>
                    <a:cubicBezTo>
                      <a:pt x="311" y="1240"/>
                      <a:pt x="410" y="1289"/>
                      <a:pt x="509" y="1339"/>
                    </a:cubicBezTo>
                    <a:cubicBezTo>
                      <a:pt x="565" y="1364"/>
                      <a:pt x="630" y="1376"/>
                      <a:pt x="693" y="1376"/>
                    </a:cubicBezTo>
                    <a:cubicBezTo>
                      <a:pt x="757" y="1376"/>
                      <a:pt x="819" y="1364"/>
                      <a:pt x="868" y="1339"/>
                    </a:cubicBezTo>
                    <a:cubicBezTo>
                      <a:pt x="930" y="1339"/>
                      <a:pt x="1029" y="1289"/>
                      <a:pt x="1129" y="1289"/>
                    </a:cubicBezTo>
                    <a:cubicBezTo>
                      <a:pt x="1339" y="1289"/>
                      <a:pt x="1488" y="1128"/>
                      <a:pt x="1550" y="980"/>
                    </a:cubicBezTo>
                    <a:cubicBezTo>
                      <a:pt x="1649" y="769"/>
                      <a:pt x="1649" y="558"/>
                      <a:pt x="1550" y="409"/>
                    </a:cubicBezTo>
                    <a:cubicBezTo>
                      <a:pt x="1488" y="199"/>
                      <a:pt x="1339" y="100"/>
                      <a:pt x="1129" y="50"/>
                    </a:cubicBezTo>
                    <a:cubicBezTo>
                      <a:pt x="1029" y="50"/>
                      <a:pt x="930" y="50"/>
                      <a:pt x="868" y="0"/>
                    </a:cubicBezTo>
                    <a:close/>
                  </a:path>
                </a:pathLst>
              </a:custGeom>
              <a:solidFill>
                <a:srgbClr val="7373EB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408465" y="210023"/>
                <a:ext cx="8376224" cy="4654068"/>
                <a:chOff x="408465" y="210023"/>
                <a:chExt cx="8376224" cy="4654068"/>
              </a:xfrm>
            </p:grpSpPr>
            <p:grpSp>
              <p:nvGrpSpPr>
                <p:cNvPr id="15" name="Google Shape;15;p2"/>
                <p:cNvGrpSpPr/>
                <p:nvPr/>
              </p:nvGrpSpPr>
              <p:grpSpPr>
                <a:xfrm>
                  <a:off x="408465" y="210023"/>
                  <a:ext cx="8376224" cy="4654068"/>
                  <a:chOff x="408465" y="210023"/>
                  <a:chExt cx="8376224" cy="4654068"/>
                </a:xfrm>
              </p:grpSpPr>
              <p:grpSp>
                <p:nvGrpSpPr>
                  <p:cNvPr id="16" name="Google Shape;16;p2"/>
                  <p:cNvGrpSpPr/>
                  <p:nvPr/>
                </p:nvGrpSpPr>
                <p:grpSpPr>
                  <a:xfrm>
                    <a:off x="408465" y="210023"/>
                    <a:ext cx="3176151" cy="4654068"/>
                    <a:chOff x="408465" y="210023"/>
                    <a:chExt cx="3176151" cy="4654068"/>
                  </a:xfrm>
                </p:grpSpPr>
                <p:sp>
                  <p:nvSpPr>
                    <p:cNvPr id="17" name="Google Shape;17;p2"/>
                    <p:cNvSpPr/>
                    <p:nvPr/>
                  </p:nvSpPr>
                  <p:spPr>
                    <a:xfrm>
                      <a:off x="1164739" y="4304644"/>
                      <a:ext cx="313822" cy="5594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93" h="16210" extrusionOk="0">
                          <a:moveTo>
                            <a:pt x="4516" y="7672"/>
                          </a:moveTo>
                          <a:cubicBezTo>
                            <a:pt x="4775" y="7672"/>
                            <a:pt x="5077" y="7846"/>
                            <a:pt x="5424" y="8198"/>
                          </a:cubicBezTo>
                          <a:cubicBezTo>
                            <a:pt x="5424" y="8347"/>
                            <a:pt x="5375" y="8508"/>
                            <a:pt x="5325" y="8607"/>
                          </a:cubicBezTo>
                          <a:cubicBezTo>
                            <a:pt x="5275" y="8917"/>
                            <a:pt x="5164" y="9177"/>
                            <a:pt x="4966" y="9375"/>
                          </a:cubicBezTo>
                          <a:lnTo>
                            <a:pt x="3515" y="9375"/>
                          </a:lnTo>
                          <a:cubicBezTo>
                            <a:pt x="3715" y="8248"/>
                            <a:pt x="4044" y="7672"/>
                            <a:pt x="4516" y="7672"/>
                          </a:cubicBezTo>
                          <a:close/>
                          <a:moveTo>
                            <a:pt x="394" y="1"/>
                          </a:moveTo>
                          <a:cubicBezTo>
                            <a:pt x="149" y="1"/>
                            <a:pt x="0" y="362"/>
                            <a:pt x="268" y="501"/>
                          </a:cubicBezTo>
                          <a:cubicBezTo>
                            <a:pt x="1755" y="1431"/>
                            <a:pt x="3057" y="2621"/>
                            <a:pt x="4036" y="4058"/>
                          </a:cubicBezTo>
                          <a:cubicBezTo>
                            <a:pt x="4656" y="4988"/>
                            <a:pt x="5325" y="6277"/>
                            <a:pt x="5424" y="7516"/>
                          </a:cubicBezTo>
                          <a:cubicBezTo>
                            <a:pt x="5027" y="7244"/>
                            <a:pt x="4594" y="7041"/>
                            <a:pt x="4155" y="7041"/>
                          </a:cubicBezTo>
                          <a:cubicBezTo>
                            <a:pt x="3855" y="7041"/>
                            <a:pt x="3552" y="7136"/>
                            <a:pt x="3255" y="7368"/>
                          </a:cubicBezTo>
                          <a:cubicBezTo>
                            <a:pt x="2536" y="7938"/>
                            <a:pt x="2375" y="8966"/>
                            <a:pt x="2995" y="9636"/>
                          </a:cubicBezTo>
                          <a:cubicBezTo>
                            <a:pt x="3312" y="10043"/>
                            <a:pt x="3757" y="10254"/>
                            <a:pt x="4215" y="10254"/>
                          </a:cubicBezTo>
                          <a:cubicBezTo>
                            <a:pt x="4579" y="10254"/>
                            <a:pt x="4952" y="10121"/>
                            <a:pt x="5275" y="9846"/>
                          </a:cubicBezTo>
                          <a:cubicBezTo>
                            <a:pt x="5635" y="9537"/>
                            <a:pt x="5846" y="9128"/>
                            <a:pt x="5945" y="8657"/>
                          </a:cubicBezTo>
                          <a:cubicBezTo>
                            <a:pt x="6465" y="9227"/>
                            <a:pt x="6924" y="9846"/>
                            <a:pt x="7283" y="10516"/>
                          </a:cubicBezTo>
                          <a:cubicBezTo>
                            <a:pt x="8213" y="12226"/>
                            <a:pt x="8523" y="14135"/>
                            <a:pt x="8213" y="16044"/>
                          </a:cubicBezTo>
                          <a:cubicBezTo>
                            <a:pt x="8183" y="16133"/>
                            <a:pt x="8284" y="16210"/>
                            <a:pt x="8380" y="16210"/>
                          </a:cubicBezTo>
                          <a:cubicBezTo>
                            <a:pt x="8442" y="16210"/>
                            <a:pt x="8503" y="16177"/>
                            <a:pt x="8523" y="16093"/>
                          </a:cubicBezTo>
                          <a:cubicBezTo>
                            <a:pt x="9093" y="13205"/>
                            <a:pt x="8262" y="10107"/>
                            <a:pt x="6093" y="8037"/>
                          </a:cubicBezTo>
                          <a:lnTo>
                            <a:pt x="6044" y="7987"/>
                          </a:lnTo>
                          <a:cubicBezTo>
                            <a:pt x="6044" y="7677"/>
                            <a:pt x="5994" y="7368"/>
                            <a:pt x="5945" y="7058"/>
                          </a:cubicBezTo>
                          <a:cubicBezTo>
                            <a:pt x="5474" y="4058"/>
                            <a:pt x="3206" y="1319"/>
                            <a:pt x="516" y="30"/>
                          </a:cubicBezTo>
                          <a:cubicBezTo>
                            <a:pt x="474" y="10"/>
                            <a:pt x="433" y="1"/>
                            <a:pt x="394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11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" name="Google Shape;18;p2"/>
                    <p:cNvSpPr/>
                    <p:nvPr/>
                  </p:nvSpPr>
                  <p:spPr>
                    <a:xfrm>
                      <a:off x="759253" y="2383496"/>
                      <a:ext cx="187368" cy="5329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29" h="15443" extrusionOk="0">
                          <a:moveTo>
                            <a:pt x="4065" y="6074"/>
                          </a:moveTo>
                          <a:cubicBezTo>
                            <a:pt x="4559" y="6074"/>
                            <a:pt x="4346" y="6484"/>
                            <a:pt x="3508" y="7278"/>
                          </a:cubicBezTo>
                          <a:cubicBezTo>
                            <a:pt x="3260" y="7278"/>
                            <a:pt x="3000" y="7080"/>
                            <a:pt x="2739" y="6869"/>
                          </a:cubicBezTo>
                          <a:cubicBezTo>
                            <a:pt x="2789" y="6820"/>
                            <a:pt x="2838" y="6708"/>
                            <a:pt x="2888" y="6659"/>
                          </a:cubicBezTo>
                          <a:cubicBezTo>
                            <a:pt x="3118" y="6253"/>
                            <a:pt x="3388" y="6080"/>
                            <a:pt x="3739" y="6080"/>
                          </a:cubicBezTo>
                          <a:cubicBezTo>
                            <a:pt x="3784" y="6080"/>
                            <a:pt x="3831" y="6083"/>
                            <a:pt x="3879" y="6088"/>
                          </a:cubicBezTo>
                          <a:cubicBezTo>
                            <a:pt x="3950" y="6079"/>
                            <a:pt x="4012" y="6074"/>
                            <a:pt x="4065" y="6074"/>
                          </a:cubicBezTo>
                          <a:close/>
                          <a:moveTo>
                            <a:pt x="1178" y="1"/>
                          </a:moveTo>
                          <a:cubicBezTo>
                            <a:pt x="1123" y="1"/>
                            <a:pt x="1067" y="29"/>
                            <a:pt x="1029" y="102"/>
                          </a:cubicBezTo>
                          <a:cubicBezTo>
                            <a:pt x="0" y="2221"/>
                            <a:pt x="409" y="4961"/>
                            <a:pt x="1909" y="6770"/>
                          </a:cubicBezTo>
                          <a:cubicBezTo>
                            <a:pt x="2020" y="6869"/>
                            <a:pt x="2070" y="6968"/>
                            <a:pt x="2169" y="7018"/>
                          </a:cubicBezTo>
                          <a:cubicBezTo>
                            <a:pt x="1958" y="7539"/>
                            <a:pt x="1859" y="8059"/>
                            <a:pt x="1760" y="8518"/>
                          </a:cubicBezTo>
                          <a:cubicBezTo>
                            <a:pt x="1289" y="10947"/>
                            <a:pt x="1958" y="13475"/>
                            <a:pt x="3619" y="15384"/>
                          </a:cubicBezTo>
                          <a:cubicBezTo>
                            <a:pt x="3645" y="15426"/>
                            <a:pt x="3675" y="15443"/>
                            <a:pt x="3704" y="15443"/>
                          </a:cubicBezTo>
                          <a:cubicBezTo>
                            <a:pt x="3784" y="15443"/>
                            <a:pt x="3850" y="15309"/>
                            <a:pt x="3768" y="15235"/>
                          </a:cubicBezTo>
                          <a:cubicBezTo>
                            <a:pt x="2789" y="13996"/>
                            <a:pt x="2219" y="12496"/>
                            <a:pt x="2120" y="10897"/>
                          </a:cubicBezTo>
                          <a:cubicBezTo>
                            <a:pt x="2020" y="9869"/>
                            <a:pt x="2070" y="8419"/>
                            <a:pt x="2529" y="7390"/>
                          </a:cubicBezTo>
                          <a:cubicBezTo>
                            <a:pt x="2891" y="7675"/>
                            <a:pt x="3303" y="7864"/>
                            <a:pt x="3745" y="7864"/>
                          </a:cubicBezTo>
                          <a:cubicBezTo>
                            <a:pt x="3937" y="7864"/>
                            <a:pt x="4135" y="7828"/>
                            <a:pt x="4338" y="7749"/>
                          </a:cubicBezTo>
                          <a:cubicBezTo>
                            <a:pt x="4958" y="7439"/>
                            <a:pt x="5429" y="6708"/>
                            <a:pt x="5007" y="6039"/>
                          </a:cubicBezTo>
                          <a:cubicBezTo>
                            <a:pt x="4760" y="5694"/>
                            <a:pt x="4359" y="5540"/>
                            <a:pt x="3955" y="5540"/>
                          </a:cubicBezTo>
                          <a:cubicBezTo>
                            <a:pt x="3690" y="5540"/>
                            <a:pt x="3424" y="5606"/>
                            <a:pt x="3198" y="5729"/>
                          </a:cubicBezTo>
                          <a:cubicBezTo>
                            <a:pt x="2888" y="5890"/>
                            <a:pt x="2640" y="6200"/>
                            <a:pt x="2429" y="6510"/>
                          </a:cubicBezTo>
                          <a:cubicBezTo>
                            <a:pt x="1909" y="5989"/>
                            <a:pt x="1549" y="5320"/>
                            <a:pt x="1339" y="4651"/>
                          </a:cubicBezTo>
                          <a:cubicBezTo>
                            <a:pt x="831" y="3201"/>
                            <a:pt x="930" y="1651"/>
                            <a:pt x="1339" y="201"/>
                          </a:cubicBezTo>
                          <a:cubicBezTo>
                            <a:pt x="1379" y="104"/>
                            <a:pt x="1282" y="1"/>
                            <a:pt x="1178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11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" name="Google Shape;19;p2"/>
                    <p:cNvSpPr/>
                    <p:nvPr/>
                  </p:nvSpPr>
                  <p:spPr>
                    <a:xfrm>
                      <a:off x="442701" y="210023"/>
                      <a:ext cx="379810" cy="2990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005" h="8664" extrusionOk="0">
                          <a:moveTo>
                            <a:pt x="9500" y="1"/>
                          </a:moveTo>
                          <a:cubicBezTo>
                            <a:pt x="8462" y="1"/>
                            <a:pt x="7473" y="607"/>
                            <a:pt x="6805" y="1534"/>
                          </a:cubicBezTo>
                          <a:cubicBezTo>
                            <a:pt x="6185" y="2414"/>
                            <a:pt x="5925" y="3542"/>
                            <a:pt x="5615" y="4583"/>
                          </a:cubicBezTo>
                          <a:cubicBezTo>
                            <a:pt x="5034" y="6353"/>
                            <a:pt x="3876" y="8146"/>
                            <a:pt x="2345" y="8146"/>
                          </a:cubicBezTo>
                          <a:cubicBezTo>
                            <a:pt x="1689" y="8146"/>
                            <a:pt x="964" y="7816"/>
                            <a:pt x="186" y="7013"/>
                          </a:cubicBezTo>
                          <a:cubicBezTo>
                            <a:pt x="174" y="6985"/>
                            <a:pt x="155" y="6974"/>
                            <a:pt x="136" y="6974"/>
                          </a:cubicBezTo>
                          <a:cubicBezTo>
                            <a:pt x="75" y="6974"/>
                            <a:pt x="0" y="7074"/>
                            <a:pt x="37" y="7112"/>
                          </a:cubicBezTo>
                          <a:cubicBezTo>
                            <a:pt x="753" y="8092"/>
                            <a:pt x="1642" y="8664"/>
                            <a:pt x="2574" y="8664"/>
                          </a:cubicBezTo>
                          <a:cubicBezTo>
                            <a:pt x="3256" y="8664"/>
                            <a:pt x="3960" y="8358"/>
                            <a:pt x="4636" y="7682"/>
                          </a:cubicBezTo>
                          <a:cubicBezTo>
                            <a:pt x="6296" y="6022"/>
                            <a:pt x="6592" y="616"/>
                            <a:pt x="9363" y="616"/>
                          </a:cubicBezTo>
                          <a:cubicBezTo>
                            <a:pt x="9696" y="616"/>
                            <a:pt x="10063" y="694"/>
                            <a:pt x="10473" y="865"/>
                          </a:cubicBezTo>
                          <a:cubicBezTo>
                            <a:pt x="10504" y="874"/>
                            <a:pt x="10534" y="878"/>
                            <a:pt x="10562" y="878"/>
                          </a:cubicBezTo>
                          <a:cubicBezTo>
                            <a:pt x="10863" y="878"/>
                            <a:pt x="11005" y="431"/>
                            <a:pt x="10721" y="295"/>
                          </a:cubicBezTo>
                          <a:cubicBezTo>
                            <a:pt x="10318" y="93"/>
                            <a:pt x="9905" y="1"/>
                            <a:pt x="9500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11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" name="Google Shape;20;p2"/>
                    <p:cNvSpPr/>
                    <p:nvPr/>
                  </p:nvSpPr>
                  <p:spPr>
                    <a:xfrm>
                      <a:off x="408465" y="1435873"/>
                      <a:ext cx="229991" cy="3239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64" h="9387" extrusionOk="0">
                          <a:moveTo>
                            <a:pt x="3362" y="4608"/>
                          </a:moveTo>
                          <a:cubicBezTo>
                            <a:pt x="3694" y="4608"/>
                            <a:pt x="4018" y="4700"/>
                            <a:pt x="4277" y="4896"/>
                          </a:cubicBezTo>
                          <a:cubicBezTo>
                            <a:pt x="5058" y="5367"/>
                            <a:pt x="5157" y="6036"/>
                            <a:pt x="4698" y="6916"/>
                          </a:cubicBezTo>
                          <a:cubicBezTo>
                            <a:pt x="4480" y="7157"/>
                            <a:pt x="4275" y="7273"/>
                            <a:pt x="4078" y="7273"/>
                          </a:cubicBezTo>
                          <a:cubicBezTo>
                            <a:pt x="3849" y="7273"/>
                            <a:pt x="3629" y="7117"/>
                            <a:pt x="3409" y="6817"/>
                          </a:cubicBezTo>
                          <a:cubicBezTo>
                            <a:pt x="2628" y="6197"/>
                            <a:pt x="2678" y="5726"/>
                            <a:pt x="2789" y="4797"/>
                          </a:cubicBezTo>
                          <a:lnTo>
                            <a:pt x="2789" y="4698"/>
                          </a:lnTo>
                          <a:cubicBezTo>
                            <a:pt x="2976" y="4639"/>
                            <a:pt x="3170" y="4608"/>
                            <a:pt x="3362" y="4608"/>
                          </a:cubicBezTo>
                          <a:close/>
                          <a:moveTo>
                            <a:pt x="4803" y="1"/>
                          </a:moveTo>
                          <a:cubicBezTo>
                            <a:pt x="4751" y="1"/>
                            <a:pt x="4699" y="16"/>
                            <a:pt x="4649" y="50"/>
                          </a:cubicBezTo>
                          <a:cubicBezTo>
                            <a:pt x="3409" y="980"/>
                            <a:pt x="2418" y="2479"/>
                            <a:pt x="2058" y="4028"/>
                          </a:cubicBezTo>
                          <a:cubicBezTo>
                            <a:pt x="249" y="4896"/>
                            <a:pt x="1" y="7375"/>
                            <a:pt x="620" y="9234"/>
                          </a:cubicBezTo>
                          <a:cubicBezTo>
                            <a:pt x="641" y="9340"/>
                            <a:pt x="712" y="9387"/>
                            <a:pt x="790" y="9387"/>
                          </a:cubicBezTo>
                          <a:cubicBezTo>
                            <a:pt x="903" y="9387"/>
                            <a:pt x="1029" y="9289"/>
                            <a:pt x="1029" y="9135"/>
                          </a:cubicBezTo>
                          <a:cubicBezTo>
                            <a:pt x="769" y="7796"/>
                            <a:pt x="819" y="6197"/>
                            <a:pt x="1909" y="5206"/>
                          </a:cubicBezTo>
                          <a:lnTo>
                            <a:pt x="1909" y="5206"/>
                          </a:lnTo>
                          <a:cubicBezTo>
                            <a:pt x="1860" y="5578"/>
                            <a:pt x="1909" y="5987"/>
                            <a:pt x="1959" y="6346"/>
                          </a:cubicBezTo>
                          <a:cubicBezTo>
                            <a:pt x="2147" y="7443"/>
                            <a:pt x="3036" y="8139"/>
                            <a:pt x="3961" y="8139"/>
                          </a:cubicBezTo>
                          <a:cubicBezTo>
                            <a:pt x="4562" y="8139"/>
                            <a:pt x="5179" y="7845"/>
                            <a:pt x="5628" y="7177"/>
                          </a:cubicBezTo>
                          <a:cubicBezTo>
                            <a:pt x="6663" y="5534"/>
                            <a:pt x="4990" y="3709"/>
                            <a:pt x="3308" y="3709"/>
                          </a:cubicBezTo>
                          <a:cubicBezTo>
                            <a:pt x="3239" y="3709"/>
                            <a:pt x="3169" y="3712"/>
                            <a:pt x="3099" y="3719"/>
                          </a:cubicBezTo>
                          <a:cubicBezTo>
                            <a:pt x="3037" y="3768"/>
                            <a:pt x="3037" y="3768"/>
                            <a:pt x="2988" y="3768"/>
                          </a:cubicBezTo>
                          <a:cubicBezTo>
                            <a:pt x="3037" y="3558"/>
                            <a:pt x="3099" y="3409"/>
                            <a:pt x="3198" y="3248"/>
                          </a:cubicBezTo>
                          <a:cubicBezTo>
                            <a:pt x="3607" y="2219"/>
                            <a:pt x="4277" y="1339"/>
                            <a:pt x="5058" y="620"/>
                          </a:cubicBezTo>
                          <a:cubicBezTo>
                            <a:pt x="5317" y="402"/>
                            <a:pt x="5072" y="1"/>
                            <a:pt x="4803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11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" name="Google Shape;21;p2"/>
                    <p:cNvSpPr/>
                    <p:nvPr/>
                  </p:nvSpPr>
                  <p:spPr>
                    <a:xfrm>
                      <a:off x="2791070" y="492094"/>
                      <a:ext cx="211424" cy="4206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26" h="12188" extrusionOk="0">
                          <a:moveTo>
                            <a:pt x="3763" y="7610"/>
                          </a:moveTo>
                          <a:cubicBezTo>
                            <a:pt x="4273" y="7610"/>
                            <a:pt x="4704" y="7932"/>
                            <a:pt x="4859" y="8643"/>
                          </a:cubicBezTo>
                          <a:cubicBezTo>
                            <a:pt x="4909" y="8953"/>
                            <a:pt x="5020" y="9474"/>
                            <a:pt x="4909" y="9784"/>
                          </a:cubicBezTo>
                          <a:cubicBezTo>
                            <a:pt x="4797" y="10007"/>
                            <a:pt x="4544" y="10096"/>
                            <a:pt x="4259" y="10096"/>
                          </a:cubicBezTo>
                          <a:cubicBezTo>
                            <a:pt x="3880" y="10096"/>
                            <a:pt x="3444" y="9939"/>
                            <a:pt x="3211" y="9734"/>
                          </a:cubicBezTo>
                          <a:cubicBezTo>
                            <a:pt x="2790" y="9375"/>
                            <a:pt x="2542" y="8854"/>
                            <a:pt x="2381" y="8284"/>
                          </a:cubicBezTo>
                          <a:cubicBezTo>
                            <a:pt x="2480" y="8234"/>
                            <a:pt x="2591" y="8135"/>
                            <a:pt x="2690" y="8024"/>
                          </a:cubicBezTo>
                          <a:cubicBezTo>
                            <a:pt x="3044" y="7755"/>
                            <a:pt x="3421" y="7610"/>
                            <a:pt x="3763" y="7610"/>
                          </a:cubicBezTo>
                          <a:close/>
                          <a:moveTo>
                            <a:pt x="4515" y="1"/>
                          </a:moveTo>
                          <a:cubicBezTo>
                            <a:pt x="4456" y="1"/>
                            <a:pt x="4394" y="24"/>
                            <a:pt x="4339" y="79"/>
                          </a:cubicBezTo>
                          <a:cubicBezTo>
                            <a:pt x="2430" y="2087"/>
                            <a:pt x="930" y="5037"/>
                            <a:pt x="1550" y="7875"/>
                          </a:cubicBezTo>
                          <a:cubicBezTo>
                            <a:pt x="1612" y="7974"/>
                            <a:pt x="1612" y="8073"/>
                            <a:pt x="1662" y="8185"/>
                          </a:cubicBezTo>
                          <a:cubicBezTo>
                            <a:pt x="1550" y="8284"/>
                            <a:pt x="1451" y="8383"/>
                            <a:pt x="1401" y="8495"/>
                          </a:cubicBezTo>
                          <a:cubicBezTo>
                            <a:pt x="621" y="9523"/>
                            <a:pt x="162" y="10713"/>
                            <a:pt x="1" y="12002"/>
                          </a:cubicBezTo>
                          <a:cubicBezTo>
                            <a:pt x="1" y="12120"/>
                            <a:pt x="97" y="12187"/>
                            <a:pt x="193" y="12187"/>
                          </a:cubicBezTo>
                          <a:cubicBezTo>
                            <a:pt x="269" y="12187"/>
                            <a:pt x="345" y="12145"/>
                            <a:pt x="373" y="12052"/>
                          </a:cubicBezTo>
                          <a:cubicBezTo>
                            <a:pt x="571" y="10812"/>
                            <a:pt x="1091" y="9685"/>
                            <a:pt x="1922" y="8755"/>
                          </a:cubicBezTo>
                          <a:cubicBezTo>
                            <a:pt x="2428" y="9843"/>
                            <a:pt x="3374" y="11263"/>
                            <a:pt x="4320" y="11263"/>
                          </a:cubicBezTo>
                          <a:cubicBezTo>
                            <a:pt x="4624" y="11263"/>
                            <a:pt x="4929" y="11116"/>
                            <a:pt x="5219" y="10763"/>
                          </a:cubicBezTo>
                          <a:cubicBezTo>
                            <a:pt x="6125" y="9711"/>
                            <a:pt x="5558" y="6679"/>
                            <a:pt x="3955" y="6679"/>
                          </a:cubicBezTo>
                          <a:cubicBezTo>
                            <a:pt x="3914" y="6679"/>
                            <a:pt x="3873" y="6681"/>
                            <a:pt x="3831" y="6685"/>
                          </a:cubicBezTo>
                          <a:cubicBezTo>
                            <a:pt x="3260" y="6735"/>
                            <a:pt x="2690" y="7144"/>
                            <a:pt x="2170" y="7565"/>
                          </a:cubicBezTo>
                          <a:cubicBezTo>
                            <a:pt x="2071" y="6685"/>
                            <a:pt x="2120" y="5706"/>
                            <a:pt x="2331" y="4925"/>
                          </a:cubicBezTo>
                          <a:cubicBezTo>
                            <a:pt x="2740" y="3227"/>
                            <a:pt x="3781" y="1777"/>
                            <a:pt x="4711" y="327"/>
                          </a:cubicBezTo>
                          <a:cubicBezTo>
                            <a:pt x="4820" y="181"/>
                            <a:pt x="4681" y="1"/>
                            <a:pt x="4515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" name="Google Shape;22;p2"/>
                    <p:cNvSpPr/>
                    <p:nvPr/>
                  </p:nvSpPr>
                  <p:spPr>
                    <a:xfrm>
                      <a:off x="1421610" y="1590958"/>
                      <a:ext cx="56946" cy="475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50" h="1377" extrusionOk="0">
                          <a:moveTo>
                            <a:pt x="509" y="0"/>
                          </a:moveTo>
                          <a:cubicBezTo>
                            <a:pt x="410" y="50"/>
                            <a:pt x="311" y="100"/>
                            <a:pt x="199" y="199"/>
                          </a:cubicBezTo>
                          <a:cubicBezTo>
                            <a:pt x="100" y="310"/>
                            <a:pt x="1" y="509"/>
                            <a:pt x="1" y="670"/>
                          </a:cubicBezTo>
                          <a:cubicBezTo>
                            <a:pt x="1" y="868"/>
                            <a:pt x="100" y="1029"/>
                            <a:pt x="199" y="1178"/>
                          </a:cubicBezTo>
                          <a:cubicBezTo>
                            <a:pt x="311" y="1240"/>
                            <a:pt x="410" y="1289"/>
                            <a:pt x="509" y="1339"/>
                          </a:cubicBezTo>
                          <a:cubicBezTo>
                            <a:pt x="565" y="1364"/>
                            <a:pt x="630" y="1376"/>
                            <a:pt x="693" y="1376"/>
                          </a:cubicBezTo>
                          <a:cubicBezTo>
                            <a:pt x="757" y="1376"/>
                            <a:pt x="819" y="1364"/>
                            <a:pt x="868" y="1339"/>
                          </a:cubicBezTo>
                          <a:cubicBezTo>
                            <a:pt x="930" y="1339"/>
                            <a:pt x="1029" y="1289"/>
                            <a:pt x="1129" y="1289"/>
                          </a:cubicBezTo>
                          <a:cubicBezTo>
                            <a:pt x="1339" y="1289"/>
                            <a:pt x="1488" y="1128"/>
                            <a:pt x="1550" y="980"/>
                          </a:cubicBezTo>
                          <a:cubicBezTo>
                            <a:pt x="1649" y="769"/>
                            <a:pt x="1649" y="558"/>
                            <a:pt x="1550" y="409"/>
                          </a:cubicBezTo>
                          <a:cubicBezTo>
                            <a:pt x="1488" y="199"/>
                            <a:pt x="1339" y="100"/>
                            <a:pt x="1129" y="50"/>
                          </a:cubicBezTo>
                          <a:cubicBezTo>
                            <a:pt x="1029" y="50"/>
                            <a:pt x="930" y="50"/>
                            <a:pt x="868" y="0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11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" name="Google Shape;23;p2"/>
                    <p:cNvSpPr/>
                    <p:nvPr/>
                  </p:nvSpPr>
                  <p:spPr>
                    <a:xfrm>
                      <a:off x="3523839" y="348522"/>
                      <a:ext cx="60777" cy="46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1" h="1339" extrusionOk="0">
                          <a:moveTo>
                            <a:pt x="880" y="0"/>
                          </a:moveTo>
                          <a:cubicBezTo>
                            <a:pt x="0" y="0"/>
                            <a:pt x="0" y="1339"/>
                            <a:pt x="880" y="1339"/>
                          </a:cubicBezTo>
                          <a:cubicBezTo>
                            <a:pt x="1760" y="1339"/>
                            <a:pt x="1760" y="0"/>
                            <a:pt x="880" y="0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11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" name="Google Shape;24;p2"/>
                    <p:cNvSpPr/>
                    <p:nvPr/>
                  </p:nvSpPr>
                  <p:spPr>
                    <a:xfrm>
                      <a:off x="720320" y="4690229"/>
                      <a:ext cx="38930" cy="287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28" h="832" extrusionOk="0">
                          <a:moveTo>
                            <a:pt x="459" y="1"/>
                          </a:moveTo>
                          <a:cubicBezTo>
                            <a:pt x="198" y="1"/>
                            <a:pt x="0" y="211"/>
                            <a:pt x="50" y="410"/>
                          </a:cubicBezTo>
                          <a:cubicBezTo>
                            <a:pt x="50" y="620"/>
                            <a:pt x="198" y="831"/>
                            <a:pt x="459" y="831"/>
                          </a:cubicBezTo>
                          <a:cubicBezTo>
                            <a:pt x="508" y="831"/>
                            <a:pt x="620" y="769"/>
                            <a:pt x="719" y="720"/>
                          </a:cubicBezTo>
                          <a:cubicBezTo>
                            <a:pt x="719" y="720"/>
                            <a:pt x="769" y="670"/>
                            <a:pt x="769" y="620"/>
                          </a:cubicBezTo>
                          <a:lnTo>
                            <a:pt x="930" y="620"/>
                          </a:lnTo>
                          <a:cubicBezTo>
                            <a:pt x="1128" y="571"/>
                            <a:pt x="1128" y="261"/>
                            <a:pt x="930" y="211"/>
                          </a:cubicBezTo>
                          <a:cubicBezTo>
                            <a:pt x="880" y="211"/>
                            <a:pt x="818" y="211"/>
                            <a:pt x="769" y="149"/>
                          </a:cubicBezTo>
                          <a:lnTo>
                            <a:pt x="719" y="100"/>
                          </a:lnTo>
                          <a:cubicBezTo>
                            <a:pt x="669" y="50"/>
                            <a:pt x="570" y="1"/>
                            <a:pt x="459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11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5" name="Google Shape;25;p2"/>
                  <p:cNvGrpSpPr/>
                  <p:nvPr/>
                </p:nvGrpSpPr>
                <p:grpSpPr>
                  <a:xfrm flipH="1">
                    <a:off x="5642775" y="210023"/>
                    <a:ext cx="3141914" cy="4508920"/>
                    <a:chOff x="442701" y="210023"/>
                    <a:chExt cx="3141914" cy="4508920"/>
                  </a:xfrm>
                </p:grpSpPr>
                <p:sp>
                  <p:nvSpPr>
                    <p:cNvPr id="26" name="Google Shape;26;p2"/>
                    <p:cNvSpPr/>
                    <p:nvPr/>
                  </p:nvSpPr>
                  <p:spPr>
                    <a:xfrm>
                      <a:off x="515419" y="2015545"/>
                      <a:ext cx="193270" cy="436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00" h="12661" extrusionOk="0">
                          <a:moveTo>
                            <a:pt x="3841" y="5203"/>
                          </a:moveTo>
                          <a:cubicBezTo>
                            <a:pt x="3994" y="5203"/>
                            <a:pt x="4172" y="5235"/>
                            <a:pt x="4388" y="5303"/>
                          </a:cubicBezTo>
                          <a:cubicBezTo>
                            <a:pt x="4445" y="5298"/>
                            <a:pt x="4498" y="5296"/>
                            <a:pt x="4547" y="5296"/>
                          </a:cubicBezTo>
                          <a:cubicBezTo>
                            <a:pt x="4994" y="5296"/>
                            <a:pt x="5137" y="5499"/>
                            <a:pt x="4958" y="5923"/>
                          </a:cubicBezTo>
                          <a:cubicBezTo>
                            <a:pt x="5008" y="6543"/>
                            <a:pt x="4648" y="6853"/>
                            <a:pt x="3867" y="6902"/>
                          </a:cubicBezTo>
                          <a:cubicBezTo>
                            <a:pt x="3820" y="6909"/>
                            <a:pt x="3772" y="6912"/>
                            <a:pt x="3724" y="6912"/>
                          </a:cubicBezTo>
                          <a:cubicBezTo>
                            <a:pt x="3402" y="6912"/>
                            <a:pt x="3058" y="6775"/>
                            <a:pt x="2789" y="6592"/>
                          </a:cubicBezTo>
                          <a:cubicBezTo>
                            <a:pt x="2727" y="6543"/>
                            <a:pt x="2628" y="6493"/>
                            <a:pt x="2578" y="6444"/>
                          </a:cubicBezTo>
                          <a:cubicBezTo>
                            <a:pt x="2628" y="6282"/>
                            <a:pt x="2727" y="6072"/>
                            <a:pt x="2839" y="5923"/>
                          </a:cubicBezTo>
                          <a:cubicBezTo>
                            <a:pt x="3178" y="5465"/>
                            <a:pt x="3408" y="5203"/>
                            <a:pt x="3841" y="5203"/>
                          </a:cubicBezTo>
                          <a:close/>
                          <a:moveTo>
                            <a:pt x="619" y="0"/>
                          </a:moveTo>
                          <a:cubicBezTo>
                            <a:pt x="522" y="0"/>
                            <a:pt x="430" y="57"/>
                            <a:pt x="409" y="184"/>
                          </a:cubicBezTo>
                          <a:cubicBezTo>
                            <a:pt x="0" y="2304"/>
                            <a:pt x="360" y="5043"/>
                            <a:pt x="2058" y="6592"/>
                          </a:cubicBezTo>
                          <a:cubicBezTo>
                            <a:pt x="1240" y="8551"/>
                            <a:pt x="1488" y="10831"/>
                            <a:pt x="2628" y="12579"/>
                          </a:cubicBezTo>
                          <a:cubicBezTo>
                            <a:pt x="2663" y="12636"/>
                            <a:pt x="2713" y="12661"/>
                            <a:pt x="2760" y="12661"/>
                          </a:cubicBezTo>
                          <a:cubicBezTo>
                            <a:pt x="2845" y="12661"/>
                            <a:pt x="2920" y="12583"/>
                            <a:pt x="2888" y="12480"/>
                          </a:cubicBezTo>
                          <a:cubicBezTo>
                            <a:pt x="2107" y="11339"/>
                            <a:pt x="1797" y="10050"/>
                            <a:pt x="1909" y="8712"/>
                          </a:cubicBezTo>
                          <a:cubicBezTo>
                            <a:pt x="1959" y="8042"/>
                            <a:pt x="2107" y="7423"/>
                            <a:pt x="2368" y="6853"/>
                          </a:cubicBezTo>
                          <a:cubicBezTo>
                            <a:pt x="2784" y="7133"/>
                            <a:pt x="3337" y="7291"/>
                            <a:pt x="3861" y="7291"/>
                          </a:cubicBezTo>
                          <a:cubicBezTo>
                            <a:pt x="4774" y="7291"/>
                            <a:pt x="5600" y="6812"/>
                            <a:pt x="5466" y="5663"/>
                          </a:cubicBezTo>
                          <a:cubicBezTo>
                            <a:pt x="5373" y="5033"/>
                            <a:pt x="4907" y="4579"/>
                            <a:pt x="4294" y="4579"/>
                          </a:cubicBezTo>
                          <a:cubicBezTo>
                            <a:pt x="4256" y="4579"/>
                            <a:pt x="4217" y="4581"/>
                            <a:pt x="4177" y="4584"/>
                          </a:cubicBezTo>
                          <a:cubicBezTo>
                            <a:pt x="3297" y="4584"/>
                            <a:pt x="2677" y="5452"/>
                            <a:pt x="2268" y="6183"/>
                          </a:cubicBezTo>
                          <a:cubicBezTo>
                            <a:pt x="1909" y="5762"/>
                            <a:pt x="1599" y="5254"/>
                            <a:pt x="1339" y="4783"/>
                          </a:cubicBezTo>
                          <a:cubicBezTo>
                            <a:pt x="719" y="3345"/>
                            <a:pt x="558" y="1796"/>
                            <a:pt x="868" y="296"/>
                          </a:cubicBezTo>
                          <a:cubicBezTo>
                            <a:pt x="904" y="114"/>
                            <a:pt x="757" y="0"/>
                            <a:pt x="619" y="0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11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" name="Google Shape;27;p2"/>
                    <p:cNvSpPr/>
                    <p:nvPr/>
                  </p:nvSpPr>
                  <p:spPr>
                    <a:xfrm>
                      <a:off x="1380428" y="2456071"/>
                      <a:ext cx="187368" cy="5329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29" h="15443" extrusionOk="0">
                          <a:moveTo>
                            <a:pt x="4065" y="6074"/>
                          </a:moveTo>
                          <a:cubicBezTo>
                            <a:pt x="4559" y="6074"/>
                            <a:pt x="4346" y="6484"/>
                            <a:pt x="3508" y="7278"/>
                          </a:cubicBezTo>
                          <a:cubicBezTo>
                            <a:pt x="3260" y="7278"/>
                            <a:pt x="3000" y="7080"/>
                            <a:pt x="2739" y="6869"/>
                          </a:cubicBezTo>
                          <a:cubicBezTo>
                            <a:pt x="2789" y="6820"/>
                            <a:pt x="2838" y="6708"/>
                            <a:pt x="2888" y="6659"/>
                          </a:cubicBezTo>
                          <a:cubicBezTo>
                            <a:pt x="3118" y="6253"/>
                            <a:pt x="3388" y="6080"/>
                            <a:pt x="3739" y="6080"/>
                          </a:cubicBezTo>
                          <a:cubicBezTo>
                            <a:pt x="3784" y="6080"/>
                            <a:pt x="3831" y="6083"/>
                            <a:pt x="3879" y="6088"/>
                          </a:cubicBezTo>
                          <a:cubicBezTo>
                            <a:pt x="3950" y="6079"/>
                            <a:pt x="4012" y="6074"/>
                            <a:pt x="4065" y="6074"/>
                          </a:cubicBezTo>
                          <a:close/>
                          <a:moveTo>
                            <a:pt x="1178" y="1"/>
                          </a:moveTo>
                          <a:cubicBezTo>
                            <a:pt x="1123" y="1"/>
                            <a:pt x="1067" y="29"/>
                            <a:pt x="1029" y="102"/>
                          </a:cubicBezTo>
                          <a:cubicBezTo>
                            <a:pt x="0" y="2221"/>
                            <a:pt x="409" y="4961"/>
                            <a:pt x="1909" y="6770"/>
                          </a:cubicBezTo>
                          <a:cubicBezTo>
                            <a:pt x="2020" y="6869"/>
                            <a:pt x="2070" y="6968"/>
                            <a:pt x="2169" y="7018"/>
                          </a:cubicBezTo>
                          <a:cubicBezTo>
                            <a:pt x="1958" y="7539"/>
                            <a:pt x="1859" y="8059"/>
                            <a:pt x="1760" y="8518"/>
                          </a:cubicBezTo>
                          <a:cubicBezTo>
                            <a:pt x="1289" y="10947"/>
                            <a:pt x="1958" y="13475"/>
                            <a:pt x="3619" y="15384"/>
                          </a:cubicBezTo>
                          <a:cubicBezTo>
                            <a:pt x="3645" y="15426"/>
                            <a:pt x="3675" y="15443"/>
                            <a:pt x="3704" y="15443"/>
                          </a:cubicBezTo>
                          <a:cubicBezTo>
                            <a:pt x="3784" y="15443"/>
                            <a:pt x="3850" y="15309"/>
                            <a:pt x="3768" y="15235"/>
                          </a:cubicBezTo>
                          <a:cubicBezTo>
                            <a:pt x="2789" y="13996"/>
                            <a:pt x="2219" y="12496"/>
                            <a:pt x="2120" y="10897"/>
                          </a:cubicBezTo>
                          <a:cubicBezTo>
                            <a:pt x="2020" y="9869"/>
                            <a:pt x="2070" y="8419"/>
                            <a:pt x="2529" y="7390"/>
                          </a:cubicBezTo>
                          <a:cubicBezTo>
                            <a:pt x="2891" y="7675"/>
                            <a:pt x="3303" y="7864"/>
                            <a:pt x="3745" y="7864"/>
                          </a:cubicBezTo>
                          <a:cubicBezTo>
                            <a:pt x="3937" y="7864"/>
                            <a:pt x="4135" y="7828"/>
                            <a:pt x="4338" y="7749"/>
                          </a:cubicBezTo>
                          <a:cubicBezTo>
                            <a:pt x="4958" y="7439"/>
                            <a:pt x="5429" y="6708"/>
                            <a:pt x="5007" y="6039"/>
                          </a:cubicBezTo>
                          <a:cubicBezTo>
                            <a:pt x="4760" y="5694"/>
                            <a:pt x="4359" y="5540"/>
                            <a:pt x="3955" y="5540"/>
                          </a:cubicBezTo>
                          <a:cubicBezTo>
                            <a:pt x="3690" y="5540"/>
                            <a:pt x="3424" y="5606"/>
                            <a:pt x="3198" y="5729"/>
                          </a:cubicBezTo>
                          <a:cubicBezTo>
                            <a:pt x="2888" y="5890"/>
                            <a:pt x="2640" y="6200"/>
                            <a:pt x="2429" y="6510"/>
                          </a:cubicBezTo>
                          <a:cubicBezTo>
                            <a:pt x="1909" y="5989"/>
                            <a:pt x="1549" y="5320"/>
                            <a:pt x="1339" y="4651"/>
                          </a:cubicBezTo>
                          <a:cubicBezTo>
                            <a:pt x="831" y="3201"/>
                            <a:pt x="930" y="1651"/>
                            <a:pt x="1339" y="201"/>
                          </a:cubicBezTo>
                          <a:cubicBezTo>
                            <a:pt x="1379" y="104"/>
                            <a:pt x="1282" y="1"/>
                            <a:pt x="1178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11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" name="Google Shape;28;p2"/>
                    <p:cNvSpPr/>
                    <p:nvPr/>
                  </p:nvSpPr>
                  <p:spPr>
                    <a:xfrm>
                      <a:off x="442701" y="210023"/>
                      <a:ext cx="379810" cy="2990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005" h="8664" extrusionOk="0">
                          <a:moveTo>
                            <a:pt x="9500" y="1"/>
                          </a:moveTo>
                          <a:cubicBezTo>
                            <a:pt x="8462" y="1"/>
                            <a:pt x="7473" y="607"/>
                            <a:pt x="6805" y="1534"/>
                          </a:cubicBezTo>
                          <a:cubicBezTo>
                            <a:pt x="6185" y="2414"/>
                            <a:pt x="5925" y="3542"/>
                            <a:pt x="5615" y="4583"/>
                          </a:cubicBezTo>
                          <a:cubicBezTo>
                            <a:pt x="5034" y="6353"/>
                            <a:pt x="3876" y="8146"/>
                            <a:pt x="2345" y="8146"/>
                          </a:cubicBezTo>
                          <a:cubicBezTo>
                            <a:pt x="1689" y="8146"/>
                            <a:pt x="964" y="7816"/>
                            <a:pt x="186" y="7013"/>
                          </a:cubicBezTo>
                          <a:cubicBezTo>
                            <a:pt x="174" y="6985"/>
                            <a:pt x="155" y="6974"/>
                            <a:pt x="136" y="6974"/>
                          </a:cubicBezTo>
                          <a:cubicBezTo>
                            <a:pt x="75" y="6974"/>
                            <a:pt x="0" y="7074"/>
                            <a:pt x="37" y="7112"/>
                          </a:cubicBezTo>
                          <a:cubicBezTo>
                            <a:pt x="753" y="8092"/>
                            <a:pt x="1642" y="8664"/>
                            <a:pt x="2574" y="8664"/>
                          </a:cubicBezTo>
                          <a:cubicBezTo>
                            <a:pt x="3256" y="8664"/>
                            <a:pt x="3960" y="8358"/>
                            <a:pt x="4636" y="7682"/>
                          </a:cubicBezTo>
                          <a:cubicBezTo>
                            <a:pt x="6296" y="6022"/>
                            <a:pt x="6592" y="616"/>
                            <a:pt x="9363" y="616"/>
                          </a:cubicBezTo>
                          <a:cubicBezTo>
                            <a:pt x="9696" y="616"/>
                            <a:pt x="10063" y="694"/>
                            <a:pt x="10473" y="865"/>
                          </a:cubicBezTo>
                          <a:cubicBezTo>
                            <a:pt x="10504" y="874"/>
                            <a:pt x="10534" y="878"/>
                            <a:pt x="10562" y="878"/>
                          </a:cubicBezTo>
                          <a:cubicBezTo>
                            <a:pt x="10863" y="878"/>
                            <a:pt x="11005" y="431"/>
                            <a:pt x="10721" y="295"/>
                          </a:cubicBezTo>
                          <a:cubicBezTo>
                            <a:pt x="10318" y="93"/>
                            <a:pt x="9905" y="1"/>
                            <a:pt x="9500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11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" name="Google Shape;29;p2"/>
                    <p:cNvSpPr/>
                    <p:nvPr/>
                  </p:nvSpPr>
                  <p:spPr>
                    <a:xfrm>
                      <a:off x="2791070" y="492094"/>
                      <a:ext cx="211424" cy="4206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26" h="12188" extrusionOk="0">
                          <a:moveTo>
                            <a:pt x="3763" y="7610"/>
                          </a:moveTo>
                          <a:cubicBezTo>
                            <a:pt x="4273" y="7610"/>
                            <a:pt x="4704" y="7932"/>
                            <a:pt x="4859" y="8643"/>
                          </a:cubicBezTo>
                          <a:cubicBezTo>
                            <a:pt x="4909" y="8953"/>
                            <a:pt x="5020" y="9474"/>
                            <a:pt x="4909" y="9784"/>
                          </a:cubicBezTo>
                          <a:cubicBezTo>
                            <a:pt x="4797" y="10007"/>
                            <a:pt x="4544" y="10096"/>
                            <a:pt x="4259" y="10096"/>
                          </a:cubicBezTo>
                          <a:cubicBezTo>
                            <a:pt x="3880" y="10096"/>
                            <a:pt x="3444" y="9939"/>
                            <a:pt x="3211" y="9734"/>
                          </a:cubicBezTo>
                          <a:cubicBezTo>
                            <a:pt x="2790" y="9375"/>
                            <a:pt x="2542" y="8854"/>
                            <a:pt x="2381" y="8284"/>
                          </a:cubicBezTo>
                          <a:cubicBezTo>
                            <a:pt x="2480" y="8234"/>
                            <a:pt x="2591" y="8135"/>
                            <a:pt x="2690" y="8024"/>
                          </a:cubicBezTo>
                          <a:cubicBezTo>
                            <a:pt x="3044" y="7755"/>
                            <a:pt x="3421" y="7610"/>
                            <a:pt x="3763" y="7610"/>
                          </a:cubicBezTo>
                          <a:close/>
                          <a:moveTo>
                            <a:pt x="4515" y="1"/>
                          </a:moveTo>
                          <a:cubicBezTo>
                            <a:pt x="4456" y="1"/>
                            <a:pt x="4394" y="24"/>
                            <a:pt x="4339" y="79"/>
                          </a:cubicBezTo>
                          <a:cubicBezTo>
                            <a:pt x="2430" y="2087"/>
                            <a:pt x="930" y="5037"/>
                            <a:pt x="1550" y="7875"/>
                          </a:cubicBezTo>
                          <a:cubicBezTo>
                            <a:pt x="1612" y="7974"/>
                            <a:pt x="1612" y="8073"/>
                            <a:pt x="1662" y="8185"/>
                          </a:cubicBezTo>
                          <a:cubicBezTo>
                            <a:pt x="1550" y="8284"/>
                            <a:pt x="1451" y="8383"/>
                            <a:pt x="1401" y="8495"/>
                          </a:cubicBezTo>
                          <a:cubicBezTo>
                            <a:pt x="621" y="9523"/>
                            <a:pt x="162" y="10713"/>
                            <a:pt x="1" y="12002"/>
                          </a:cubicBezTo>
                          <a:cubicBezTo>
                            <a:pt x="1" y="12120"/>
                            <a:pt x="97" y="12187"/>
                            <a:pt x="193" y="12187"/>
                          </a:cubicBezTo>
                          <a:cubicBezTo>
                            <a:pt x="269" y="12187"/>
                            <a:pt x="345" y="12145"/>
                            <a:pt x="373" y="12052"/>
                          </a:cubicBezTo>
                          <a:cubicBezTo>
                            <a:pt x="571" y="10812"/>
                            <a:pt x="1091" y="9685"/>
                            <a:pt x="1922" y="8755"/>
                          </a:cubicBezTo>
                          <a:cubicBezTo>
                            <a:pt x="2428" y="9843"/>
                            <a:pt x="3374" y="11263"/>
                            <a:pt x="4320" y="11263"/>
                          </a:cubicBezTo>
                          <a:cubicBezTo>
                            <a:pt x="4624" y="11263"/>
                            <a:pt x="4929" y="11116"/>
                            <a:pt x="5219" y="10763"/>
                          </a:cubicBezTo>
                          <a:cubicBezTo>
                            <a:pt x="6125" y="9711"/>
                            <a:pt x="5558" y="6679"/>
                            <a:pt x="3955" y="6679"/>
                          </a:cubicBezTo>
                          <a:cubicBezTo>
                            <a:pt x="3914" y="6679"/>
                            <a:pt x="3873" y="6681"/>
                            <a:pt x="3831" y="6685"/>
                          </a:cubicBezTo>
                          <a:cubicBezTo>
                            <a:pt x="3260" y="6735"/>
                            <a:pt x="2690" y="7144"/>
                            <a:pt x="2170" y="7565"/>
                          </a:cubicBezTo>
                          <a:cubicBezTo>
                            <a:pt x="2071" y="6685"/>
                            <a:pt x="2120" y="5706"/>
                            <a:pt x="2331" y="4925"/>
                          </a:cubicBezTo>
                          <a:cubicBezTo>
                            <a:pt x="2740" y="3227"/>
                            <a:pt x="3781" y="1777"/>
                            <a:pt x="4711" y="327"/>
                          </a:cubicBezTo>
                          <a:cubicBezTo>
                            <a:pt x="4820" y="181"/>
                            <a:pt x="4681" y="1"/>
                            <a:pt x="4515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11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" name="Google Shape;30;p2"/>
                    <p:cNvSpPr/>
                    <p:nvPr/>
                  </p:nvSpPr>
                  <p:spPr>
                    <a:xfrm>
                      <a:off x="1421610" y="1743358"/>
                      <a:ext cx="56946" cy="475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50" h="1377" extrusionOk="0">
                          <a:moveTo>
                            <a:pt x="509" y="0"/>
                          </a:moveTo>
                          <a:cubicBezTo>
                            <a:pt x="410" y="50"/>
                            <a:pt x="311" y="100"/>
                            <a:pt x="199" y="199"/>
                          </a:cubicBezTo>
                          <a:cubicBezTo>
                            <a:pt x="100" y="310"/>
                            <a:pt x="1" y="509"/>
                            <a:pt x="1" y="670"/>
                          </a:cubicBezTo>
                          <a:cubicBezTo>
                            <a:pt x="1" y="868"/>
                            <a:pt x="100" y="1029"/>
                            <a:pt x="199" y="1178"/>
                          </a:cubicBezTo>
                          <a:cubicBezTo>
                            <a:pt x="311" y="1240"/>
                            <a:pt x="410" y="1289"/>
                            <a:pt x="509" y="1339"/>
                          </a:cubicBezTo>
                          <a:cubicBezTo>
                            <a:pt x="565" y="1364"/>
                            <a:pt x="630" y="1376"/>
                            <a:pt x="693" y="1376"/>
                          </a:cubicBezTo>
                          <a:cubicBezTo>
                            <a:pt x="757" y="1376"/>
                            <a:pt x="819" y="1364"/>
                            <a:pt x="868" y="1339"/>
                          </a:cubicBezTo>
                          <a:cubicBezTo>
                            <a:pt x="930" y="1339"/>
                            <a:pt x="1029" y="1289"/>
                            <a:pt x="1129" y="1289"/>
                          </a:cubicBezTo>
                          <a:cubicBezTo>
                            <a:pt x="1339" y="1289"/>
                            <a:pt x="1488" y="1128"/>
                            <a:pt x="1550" y="980"/>
                          </a:cubicBezTo>
                          <a:cubicBezTo>
                            <a:pt x="1649" y="769"/>
                            <a:pt x="1649" y="558"/>
                            <a:pt x="1550" y="409"/>
                          </a:cubicBezTo>
                          <a:cubicBezTo>
                            <a:pt x="1488" y="199"/>
                            <a:pt x="1339" y="100"/>
                            <a:pt x="1129" y="50"/>
                          </a:cubicBezTo>
                          <a:cubicBezTo>
                            <a:pt x="1029" y="50"/>
                            <a:pt x="930" y="50"/>
                            <a:pt x="868" y="0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11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31;p2"/>
                    <p:cNvSpPr/>
                    <p:nvPr/>
                  </p:nvSpPr>
                  <p:spPr>
                    <a:xfrm>
                      <a:off x="3523839" y="348522"/>
                      <a:ext cx="60777" cy="46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1" h="1339" extrusionOk="0">
                          <a:moveTo>
                            <a:pt x="880" y="0"/>
                          </a:moveTo>
                          <a:cubicBezTo>
                            <a:pt x="0" y="0"/>
                            <a:pt x="0" y="1339"/>
                            <a:pt x="880" y="1339"/>
                          </a:cubicBezTo>
                          <a:cubicBezTo>
                            <a:pt x="1760" y="1339"/>
                            <a:pt x="1760" y="0"/>
                            <a:pt x="880" y="0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11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" name="Google Shape;32;p2"/>
                    <p:cNvSpPr/>
                    <p:nvPr/>
                  </p:nvSpPr>
                  <p:spPr>
                    <a:xfrm>
                      <a:off x="2329534" y="3930954"/>
                      <a:ext cx="53494" cy="411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0" h="1191" extrusionOk="0">
                          <a:moveTo>
                            <a:pt x="781" y="1"/>
                          </a:moveTo>
                          <a:cubicBezTo>
                            <a:pt x="0" y="1"/>
                            <a:pt x="0" y="1191"/>
                            <a:pt x="781" y="1191"/>
                          </a:cubicBezTo>
                          <a:cubicBezTo>
                            <a:pt x="1550" y="1191"/>
                            <a:pt x="1550" y="1"/>
                            <a:pt x="781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11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" name="Google Shape;33;p2"/>
                    <p:cNvSpPr/>
                    <p:nvPr/>
                  </p:nvSpPr>
                  <p:spPr>
                    <a:xfrm>
                      <a:off x="2833865" y="3799220"/>
                      <a:ext cx="39379" cy="282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41" h="819" extrusionOk="0">
                          <a:moveTo>
                            <a:pt x="422" y="0"/>
                          </a:moveTo>
                          <a:cubicBezTo>
                            <a:pt x="161" y="0"/>
                            <a:pt x="0" y="199"/>
                            <a:pt x="0" y="409"/>
                          </a:cubicBezTo>
                          <a:cubicBezTo>
                            <a:pt x="0" y="620"/>
                            <a:pt x="161" y="819"/>
                            <a:pt x="422" y="819"/>
                          </a:cubicBezTo>
                          <a:cubicBezTo>
                            <a:pt x="521" y="819"/>
                            <a:pt x="620" y="719"/>
                            <a:pt x="731" y="620"/>
                          </a:cubicBezTo>
                          <a:lnTo>
                            <a:pt x="831" y="620"/>
                          </a:lnTo>
                          <a:cubicBezTo>
                            <a:pt x="1091" y="620"/>
                            <a:pt x="1141" y="199"/>
                            <a:pt x="831" y="199"/>
                          </a:cubicBezTo>
                          <a:lnTo>
                            <a:pt x="731" y="199"/>
                          </a:lnTo>
                          <a:cubicBezTo>
                            <a:pt x="731" y="149"/>
                            <a:pt x="682" y="149"/>
                            <a:pt x="682" y="100"/>
                          </a:cubicBezTo>
                          <a:cubicBezTo>
                            <a:pt x="620" y="50"/>
                            <a:pt x="521" y="0"/>
                            <a:pt x="422" y="0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11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" name="Google Shape;34;p2"/>
                    <p:cNvSpPr/>
                    <p:nvPr/>
                  </p:nvSpPr>
                  <p:spPr>
                    <a:xfrm>
                      <a:off x="720320" y="4690229"/>
                      <a:ext cx="38930" cy="287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28" h="832" extrusionOk="0">
                          <a:moveTo>
                            <a:pt x="459" y="1"/>
                          </a:moveTo>
                          <a:cubicBezTo>
                            <a:pt x="198" y="1"/>
                            <a:pt x="0" y="211"/>
                            <a:pt x="50" y="410"/>
                          </a:cubicBezTo>
                          <a:cubicBezTo>
                            <a:pt x="50" y="620"/>
                            <a:pt x="198" y="831"/>
                            <a:pt x="459" y="831"/>
                          </a:cubicBezTo>
                          <a:cubicBezTo>
                            <a:pt x="508" y="831"/>
                            <a:pt x="620" y="769"/>
                            <a:pt x="719" y="720"/>
                          </a:cubicBezTo>
                          <a:cubicBezTo>
                            <a:pt x="719" y="720"/>
                            <a:pt x="769" y="670"/>
                            <a:pt x="769" y="620"/>
                          </a:cubicBezTo>
                          <a:lnTo>
                            <a:pt x="930" y="620"/>
                          </a:lnTo>
                          <a:cubicBezTo>
                            <a:pt x="1128" y="571"/>
                            <a:pt x="1128" y="261"/>
                            <a:pt x="930" y="211"/>
                          </a:cubicBezTo>
                          <a:cubicBezTo>
                            <a:pt x="880" y="211"/>
                            <a:pt x="818" y="211"/>
                            <a:pt x="769" y="149"/>
                          </a:cubicBezTo>
                          <a:lnTo>
                            <a:pt x="719" y="100"/>
                          </a:lnTo>
                          <a:cubicBezTo>
                            <a:pt x="669" y="50"/>
                            <a:pt x="570" y="1"/>
                            <a:pt x="459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116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35" name="Google Shape;35;p2"/>
                <p:cNvSpPr/>
                <p:nvPr/>
              </p:nvSpPr>
              <p:spPr>
                <a:xfrm flipH="1">
                  <a:off x="7901235" y="295558"/>
                  <a:ext cx="56946" cy="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0" h="1377" extrusionOk="0">
                      <a:moveTo>
                        <a:pt x="509" y="0"/>
                      </a:moveTo>
                      <a:cubicBezTo>
                        <a:pt x="410" y="50"/>
                        <a:pt x="311" y="100"/>
                        <a:pt x="199" y="199"/>
                      </a:cubicBezTo>
                      <a:cubicBezTo>
                        <a:pt x="100" y="310"/>
                        <a:pt x="1" y="509"/>
                        <a:pt x="1" y="670"/>
                      </a:cubicBezTo>
                      <a:cubicBezTo>
                        <a:pt x="1" y="868"/>
                        <a:pt x="100" y="1029"/>
                        <a:pt x="199" y="1178"/>
                      </a:cubicBezTo>
                      <a:cubicBezTo>
                        <a:pt x="311" y="1240"/>
                        <a:pt x="410" y="1289"/>
                        <a:pt x="509" y="1339"/>
                      </a:cubicBezTo>
                      <a:cubicBezTo>
                        <a:pt x="565" y="1364"/>
                        <a:pt x="630" y="1376"/>
                        <a:pt x="693" y="1376"/>
                      </a:cubicBezTo>
                      <a:cubicBezTo>
                        <a:pt x="757" y="1376"/>
                        <a:pt x="819" y="1364"/>
                        <a:pt x="868" y="1339"/>
                      </a:cubicBezTo>
                      <a:cubicBezTo>
                        <a:pt x="930" y="1339"/>
                        <a:pt x="1029" y="1289"/>
                        <a:pt x="1129" y="1289"/>
                      </a:cubicBezTo>
                      <a:cubicBezTo>
                        <a:pt x="1339" y="1289"/>
                        <a:pt x="1488" y="1128"/>
                        <a:pt x="1550" y="980"/>
                      </a:cubicBezTo>
                      <a:cubicBezTo>
                        <a:pt x="1649" y="769"/>
                        <a:pt x="1649" y="558"/>
                        <a:pt x="1550" y="409"/>
                      </a:cubicBezTo>
                      <a:cubicBezTo>
                        <a:pt x="1488" y="199"/>
                        <a:pt x="1339" y="100"/>
                        <a:pt x="1129" y="50"/>
                      </a:cubicBezTo>
                      <a:cubicBezTo>
                        <a:pt x="1029" y="50"/>
                        <a:pt x="930" y="50"/>
                        <a:pt x="868" y="0"/>
                      </a:cubicBezTo>
                      <a:close/>
                    </a:path>
                  </a:pathLst>
                </a:custGeom>
                <a:solidFill>
                  <a:srgbClr val="7373EB">
                    <a:alpha val="611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1126241" y="295558"/>
                  <a:ext cx="56946" cy="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0" h="1377" extrusionOk="0">
                      <a:moveTo>
                        <a:pt x="509" y="0"/>
                      </a:moveTo>
                      <a:cubicBezTo>
                        <a:pt x="410" y="50"/>
                        <a:pt x="311" y="100"/>
                        <a:pt x="199" y="199"/>
                      </a:cubicBezTo>
                      <a:cubicBezTo>
                        <a:pt x="100" y="310"/>
                        <a:pt x="1" y="509"/>
                        <a:pt x="1" y="670"/>
                      </a:cubicBezTo>
                      <a:cubicBezTo>
                        <a:pt x="1" y="868"/>
                        <a:pt x="100" y="1029"/>
                        <a:pt x="199" y="1178"/>
                      </a:cubicBezTo>
                      <a:cubicBezTo>
                        <a:pt x="311" y="1240"/>
                        <a:pt x="410" y="1289"/>
                        <a:pt x="509" y="1339"/>
                      </a:cubicBezTo>
                      <a:cubicBezTo>
                        <a:pt x="565" y="1364"/>
                        <a:pt x="630" y="1376"/>
                        <a:pt x="693" y="1376"/>
                      </a:cubicBezTo>
                      <a:cubicBezTo>
                        <a:pt x="757" y="1376"/>
                        <a:pt x="819" y="1364"/>
                        <a:pt x="868" y="1339"/>
                      </a:cubicBezTo>
                      <a:cubicBezTo>
                        <a:pt x="930" y="1339"/>
                        <a:pt x="1029" y="1289"/>
                        <a:pt x="1129" y="1289"/>
                      </a:cubicBezTo>
                      <a:cubicBezTo>
                        <a:pt x="1339" y="1289"/>
                        <a:pt x="1488" y="1128"/>
                        <a:pt x="1550" y="980"/>
                      </a:cubicBezTo>
                      <a:cubicBezTo>
                        <a:pt x="1649" y="769"/>
                        <a:pt x="1649" y="558"/>
                        <a:pt x="1550" y="409"/>
                      </a:cubicBezTo>
                      <a:cubicBezTo>
                        <a:pt x="1488" y="199"/>
                        <a:pt x="1339" y="100"/>
                        <a:pt x="1129" y="50"/>
                      </a:cubicBezTo>
                      <a:cubicBezTo>
                        <a:pt x="1029" y="50"/>
                        <a:pt x="930" y="50"/>
                        <a:pt x="868" y="0"/>
                      </a:cubicBezTo>
                      <a:close/>
                    </a:path>
                  </a:pathLst>
                </a:custGeom>
                <a:solidFill>
                  <a:srgbClr val="7373EB">
                    <a:alpha val="611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7" name="Google Shape;37;p2"/>
          <p:cNvSpPr/>
          <p:nvPr/>
        </p:nvSpPr>
        <p:spPr>
          <a:xfrm flipH="1">
            <a:off x="7298163" y="1743025"/>
            <a:ext cx="642853" cy="1722755"/>
          </a:xfrm>
          <a:custGeom>
            <a:avLst/>
            <a:gdLst/>
            <a:ahLst/>
            <a:cxnLst/>
            <a:rect l="l" t="t" r="r" b="b"/>
            <a:pathLst>
              <a:path w="15184" h="40691" extrusionOk="0">
                <a:moveTo>
                  <a:pt x="15134" y="40691"/>
                </a:moveTo>
                <a:lnTo>
                  <a:pt x="15134" y="40691"/>
                </a:lnTo>
                <a:lnTo>
                  <a:pt x="15134" y="40691"/>
                </a:lnTo>
                <a:close/>
                <a:moveTo>
                  <a:pt x="15183" y="40641"/>
                </a:moveTo>
                <a:lnTo>
                  <a:pt x="15183" y="40691"/>
                </a:lnTo>
                <a:lnTo>
                  <a:pt x="15183" y="4064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6F77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502100" y="1003125"/>
            <a:ext cx="6139800" cy="15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500" b="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2018525" y="2463180"/>
            <a:ext cx="51069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sz="2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sz="2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sz="2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sz="2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sz="2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sz="2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sz="2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Josefin Sans"/>
              <a:buNone/>
              <a:defRPr sz="2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20"/>
          <p:cNvGrpSpPr/>
          <p:nvPr/>
        </p:nvGrpSpPr>
        <p:grpSpPr>
          <a:xfrm>
            <a:off x="-568828" y="-632537"/>
            <a:ext cx="10095078" cy="7871146"/>
            <a:chOff x="-568828" y="-632537"/>
            <a:chExt cx="10095078" cy="7871146"/>
          </a:xfrm>
        </p:grpSpPr>
        <p:grpSp>
          <p:nvGrpSpPr>
            <p:cNvPr id="551" name="Google Shape;551;p20"/>
            <p:cNvGrpSpPr/>
            <p:nvPr/>
          </p:nvGrpSpPr>
          <p:grpSpPr>
            <a:xfrm>
              <a:off x="278610" y="210023"/>
              <a:ext cx="8506079" cy="4654068"/>
              <a:chOff x="278610" y="210023"/>
              <a:chExt cx="8506079" cy="4654068"/>
            </a:xfrm>
          </p:grpSpPr>
          <p:sp>
            <p:nvSpPr>
              <p:cNvPr id="552" name="Google Shape;552;p20"/>
              <p:cNvSpPr/>
              <p:nvPr/>
            </p:nvSpPr>
            <p:spPr>
              <a:xfrm>
                <a:off x="1421610" y="3343558"/>
                <a:ext cx="56946" cy="47524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377" extrusionOk="0">
                    <a:moveTo>
                      <a:pt x="509" y="0"/>
                    </a:moveTo>
                    <a:cubicBezTo>
                      <a:pt x="410" y="50"/>
                      <a:pt x="311" y="100"/>
                      <a:pt x="199" y="199"/>
                    </a:cubicBezTo>
                    <a:cubicBezTo>
                      <a:pt x="100" y="310"/>
                      <a:pt x="1" y="509"/>
                      <a:pt x="1" y="670"/>
                    </a:cubicBezTo>
                    <a:cubicBezTo>
                      <a:pt x="1" y="868"/>
                      <a:pt x="100" y="1029"/>
                      <a:pt x="199" y="1178"/>
                    </a:cubicBezTo>
                    <a:cubicBezTo>
                      <a:pt x="311" y="1240"/>
                      <a:pt x="410" y="1289"/>
                      <a:pt x="509" y="1339"/>
                    </a:cubicBezTo>
                    <a:cubicBezTo>
                      <a:pt x="565" y="1364"/>
                      <a:pt x="630" y="1376"/>
                      <a:pt x="693" y="1376"/>
                    </a:cubicBezTo>
                    <a:cubicBezTo>
                      <a:pt x="757" y="1376"/>
                      <a:pt x="819" y="1364"/>
                      <a:pt x="868" y="1339"/>
                    </a:cubicBezTo>
                    <a:cubicBezTo>
                      <a:pt x="930" y="1339"/>
                      <a:pt x="1029" y="1289"/>
                      <a:pt x="1129" y="1289"/>
                    </a:cubicBezTo>
                    <a:cubicBezTo>
                      <a:pt x="1339" y="1289"/>
                      <a:pt x="1488" y="1128"/>
                      <a:pt x="1550" y="980"/>
                    </a:cubicBezTo>
                    <a:cubicBezTo>
                      <a:pt x="1649" y="769"/>
                      <a:pt x="1649" y="558"/>
                      <a:pt x="1550" y="409"/>
                    </a:cubicBezTo>
                    <a:cubicBezTo>
                      <a:pt x="1488" y="199"/>
                      <a:pt x="1339" y="100"/>
                      <a:pt x="1129" y="50"/>
                    </a:cubicBezTo>
                    <a:cubicBezTo>
                      <a:pt x="1029" y="50"/>
                      <a:pt x="930" y="50"/>
                      <a:pt x="868" y="0"/>
                    </a:cubicBezTo>
                    <a:close/>
                  </a:path>
                </a:pathLst>
              </a:custGeom>
              <a:solidFill>
                <a:srgbClr val="7373EB">
                  <a:alpha val="6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0"/>
              <p:cNvSpPr/>
              <p:nvPr/>
            </p:nvSpPr>
            <p:spPr>
              <a:xfrm>
                <a:off x="278610" y="2429158"/>
                <a:ext cx="56946" cy="47524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377" extrusionOk="0">
                    <a:moveTo>
                      <a:pt x="509" y="0"/>
                    </a:moveTo>
                    <a:cubicBezTo>
                      <a:pt x="410" y="50"/>
                      <a:pt x="311" y="100"/>
                      <a:pt x="199" y="199"/>
                    </a:cubicBezTo>
                    <a:cubicBezTo>
                      <a:pt x="100" y="310"/>
                      <a:pt x="1" y="509"/>
                      <a:pt x="1" y="670"/>
                    </a:cubicBezTo>
                    <a:cubicBezTo>
                      <a:pt x="1" y="868"/>
                      <a:pt x="100" y="1029"/>
                      <a:pt x="199" y="1178"/>
                    </a:cubicBezTo>
                    <a:cubicBezTo>
                      <a:pt x="311" y="1240"/>
                      <a:pt x="410" y="1289"/>
                      <a:pt x="509" y="1339"/>
                    </a:cubicBezTo>
                    <a:cubicBezTo>
                      <a:pt x="565" y="1364"/>
                      <a:pt x="630" y="1376"/>
                      <a:pt x="693" y="1376"/>
                    </a:cubicBezTo>
                    <a:cubicBezTo>
                      <a:pt x="757" y="1376"/>
                      <a:pt x="819" y="1364"/>
                      <a:pt x="868" y="1339"/>
                    </a:cubicBezTo>
                    <a:cubicBezTo>
                      <a:pt x="930" y="1339"/>
                      <a:pt x="1029" y="1289"/>
                      <a:pt x="1129" y="1289"/>
                    </a:cubicBezTo>
                    <a:cubicBezTo>
                      <a:pt x="1339" y="1289"/>
                      <a:pt x="1488" y="1128"/>
                      <a:pt x="1550" y="980"/>
                    </a:cubicBezTo>
                    <a:cubicBezTo>
                      <a:pt x="1649" y="769"/>
                      <a:pt x="1649" y="558"/>
                      <a:pt x="1550" y="409"/>
                    </a:cubicBezTo>
                    <a:cubicBezTo>
                      <a:pt x="1488" y="199"/>
                      <a:pt x="1339" y="100"/>
                      <a:pt x="1129" y="50"/>
                    </a:cubicBezTo>
                    <a:cubicBezTo>
                      <a:pt x="1029" y="50"/>
                      <a:pt x="930" y="50"/>
                      <a:pt x="868" y="0"/>
                    </a:cubicBezTo>
                    <a:close/>
                  </a:path>
                </a:pathLst>
              </a:custGeom>
              <a:solidFill>
                <a:srgbClr val="7373EB">
                  <a:alpha val="60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4" name="Google Shape;554;p20"/>
              <p:cNvGrpSpPr/>
              <p:nvPr/>
            </p:nvGrpSpPr>
            <p:grpSpPr>
              <a:xfrm>
                <a:off x="408465" y="210023"/>
                <a:ext cx="8376224" cy="4654068"/>
                <a:chOff x="408465" y="210023"/>
                <a:chExt cx="8376224" cy="4654068"/>
              </a:xfrm>
            </p:grpSpPr>
            <p:grpSp>
              <p:nvGrpSpPr>
                <p:cNvPr id="555" name="Google Shape;555;p20"/>
                <p:cNvGrpSpPr/>
                <p:nvPr/>
              </p:nvGrpSpPr>
              <p:grpSpPr>
                <a:xfrm>
                  <a:off x="408465" y="210023"/>
                  <a:ext cx="8376224" cy="4654068"/>
                  <a:chOff x="408465" y="210023"/>
                  <a:chExt cx="8376224" cy="4654068"/>
                </a:xfrm>
              </p:grpSpPr>
              <p:grpSp>
                <p:nvGrpSpPr>
                  <p:cNvPr id="556" name="Google Shape;556;p20"/>
                  <p:cNvGrpSpPr/>
                  <p:nvPr/>
                </p:nvGrpSpPr>
                <p:grpSpPr>
                  <a:xfrm>
                    <a:off x="408465" y="210023"/>
                    <a:ext cx="3176151" cy="4654068"/>
                    <a:chOff x="408465" y="210023"/>
                    <a:chExt cx="3176151" cy="4654068"/>
                  </a:xfrm>
                </p:grpSpPr>
                <p:sp>
                  <p:nvSpPr>
                    <p:cNvPr id="557" name="Google Shape;557;p20"/>
                    <p:cNvSpPr/>
                    <p:nvPr/>
                  </p:nvSpPr>
                  <p:spPr>
                    <a:xfrm>
                      <a:off x="1164739" y="4304644"/>
                      <a:ext cx="313822" cy="5594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93" h="16210" extrusionOk="0">
                          <a:moveTo>
                            <a:pt x="4516" y="7672"/>
                          </a:moveTo>
                          <a:cubicBezTo>
                            <a:pt x="4775" y="7672"/>
                            <a:pt x="5077" y="7846"/>
                            <a:pt x="5424" y="8198"/>
                          </a:cubicBezTo>
                          <a:cubicBezTo>
                            <a:pt x="5424" y="8347"/>
                            <a:pt x="5375" y="8508"/>
                            <a:pt x="5325" y="8607"/>
                          </a:cubicBezTo>
                          <a:cubicBezTo>
                            <a:pt x="5275" y="8917"/>
                            <a:pt x="5164" y="9177"/>
                            <a:pt x="4966" y="9375"/>
                          </a:cubicBezTo>
                          <a:lnTo>
                            <a:pt x="3515" y="9375"/>
                          </a:lnTo>
                          <a:cubicBezTo>
                            <a:pt x="3715" y="8248"/>
                            <a:pt x="4044" y="7672"/>
                            <a:pt x="4516" y="7672"/>
                          </a:cubicBezTo>
                          <a:close/>
                          <a:moveTo>
                            <a:pt x="394" y="1"/>
                          </a:moveTo>
                          <a:cubicBezTo>
                            <a:pt x="149" y="1"/>
                            <a:pt x="0" y="362"/>
                            <a:pt x="268" y="501"/>
                          </a:cubicBezTo>
                          <a:cubicBezTo>
                            <a:pt x="1755" y="1431"/>
                            <a:pt x="3057" y="2621"/>
                            <a:pt x="4036" y="4058"/>
                          </a:cubicBezTo>
                          <a:cubicBezTo>
                            <a:pt x="4656" y="4988"/>
                            <a:pt x="5325" y="6277"/>
                            <a:pt x="5424" y="7516"/>
                          </a:cubicBezTo>
                          <a:cubicBezTo>
                            <a:pt x="5027" y="7244"/>
                            <a:pt x="4594" y="7041"/>
                            <a:pt x="4155" y="7041"/>
                          </a:cubicBezTo>
                          <a:cubicBezTo>
                            <a:pt x="3855" y="7041"/>
                            <a:pt x="3552" y="7136"/>
                            <a:pt x="3255" y="7368"/>
                          </a:cubicBezTo>
                          <a:cubicBezTo>
                            <a:pt x="2536" y="7938"/>
                            <a:pt x="2375" y="8966"/>
                            <a:pt x="2995" y="9636"/>
                          </a:cubicBezTo>
                          <a:cubicBezTo>
                            <a:pt x="3312" y="10043"/>
                            <a:pt x="3757" y="10254"/>
                            <a:pt x="4215" y="10254"/>
                          </a:cubicBezTo>
                          <a:cubicBezTo>
                            <a:pt x="4579" y="10254"/>
                            <a:pt x="4952" y="10121"/>
                            <a:pt x="5275" y="9846"/>
                          </a:cubicBezTo>
                          <a:cubicBezTo>
                            <a:pt x="5635" y="9537"/>
                            <a:pt x="5846" y="9128"/>
                            <a:pt x="5945" y="8657"/>
                          </a:cubicBezTo>
                          <a:cubicBezTo>
                            <a:pt x="6465" y="9227"/>
                            <a:pt x="6924" y="9846"/>
                            <a:pt x="7283" y="10516"/>
                          </a:cubicBezTo>
                          <a:cubicBezTo>
                            <a:pt x="8213" y="12226"/>
                            <a:pt x="8523" y="14135"/>
                            <a:pt x="8213" y="16044"/>
                          </a:cubicBezTo>
                          <a:cubicBezTo>
                            <a:pt x="8183" y="16133"/>
                            <a:pt x="8284" y="16210"/>
                            <a:pt x="8380" y="16210"/>
                          </a:cubicBezTo>
                          <a:cubicBezTo>
                            <a:pt x="8442" y="16210"/>
                            <a:pt x="8503" y="16177"/>
                            <a:pt x="8523" y="16093"/>
                          </a:cubicBezTo>
                          <a:cubicBezTo>
                            <a:pt x="9093" y="13205"/>
                            <a:pt x="8262" y="10107"/>
                            <a:pt x="6093" y="8037"/>
                          </a:cubicBezTo>
                          <a:lnTo>
                            <a:pt x="6044" y="7987"/>
                          </a:lnTo>
                          <a:cubicBezTo>
                            <a:pt x="6044" y="7677"/>
                            <a:pt x="5994" y="7368"/>
                            <a:pt x="5945" y="7058"/>
                          </a:cubicBezTo>
                          <a:cubicBezTo>
                            <a:pt x="5474" y="4058"/>
                            <a:pt x="3206" y="1319"/>
                            <a:pt x="516" y="30"/>
                          </a:cubicBezTo>
                          <a:cubicBezTo>
                            <a:pt x="474" y="10"/>
                            <a:pt x="433" y="1"/>
                            <a:pt x="394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8" name="Google Shape;558;p20"/>
                    <p:cNvSpPr/>
                    <p:nvPr/>
                  </p:nvSpPr>
                  <p:spPr>
                    <a:xfrm>
                      <a:off x="759253" y="2383496"/>
                      <a:ext cx="187368" cy="5329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29" h="15443" extrusionOk="0">
                          <a:moveTo>
                            <a:pt x="4065" y="6074"/>
                          </a:moveTo>
                          <a:cubicBezTo>
                            <a:pt x="4559" y="6074"/>
                            <a:pt x="4346" y="6484"/>
                            <a:pt x="3508" y="7278"/>
                          </a:cubicBezTo>
                          <a:cubicBezTo>
                            <a:pt x="3260" y="7278"/>
                            <a:pt x="3000" y="7080"/>
                            <a:pt x="2739" y="6869"/>
                          </a:cubicBezTo>
                          <a:cubicBezTo>
                            <a:pt x="2789" y="6820"/>
                            <a:pt x="2838" y="6708"/>
                            <a:pt x="2888" y="6659"/>
                          </a:cubicBezTo>
                          <a:cubicBezTo>
                            <a:pt x="3118" y="6253"/>
                            <a:pt x="3388" y="6080"/>
                            <a:pt x="3739" y="6080"/>
                          </a:cubicBezTo>
                          <a:cubicBezTo>
                            <a:pt x="3784" y="6080"/>
                            <a:pt x="3831" y="6083"/>
                            <a:pt x="3879" y="6088"/>
                          </a:cubicBezTo>
                          <a:cubicBezTo>
                            <a:pt x="3950" y="6079"/>
                            <a:pt x="4012" y="6074"/>
                            <a:pt x="4065" y="6074"/>
                          </a:cubicBezTo>
                          <a:close/>
                          <a:moveTo>
                            <a:pt x="1178" y="1"/>
                          </a:moveTo>
                          <a:cubicBezTo>
                            <a:pt x="1123" y="1"/>
                            <a:pt x="1067" y="29"/>
                            <a:pt x="1029" y="102"/>
                          </a:cubicBezTo>
                          <a:cubicBezTo>
                            <a:pt x="0" y="2221"/>
                            <a:pt x="409" y="4961"/>
                            <a:pt x="1909" y="6770"/>
                          </a:cubicBezTo>
                          <a:cubicBezTo>
                            <a:pt x="2020" y="6869"/>
                            <a:pt x="2070" y="6968"/>
                            <a:pt x="2169" y="7018"/>
                          </a:cubicBezTo>
                          <a:cubicBezTo>
                            <a:pt x="1958" y="7539"/>
                            <a:pt x="1859" y="8059"/>
                            <a:pt x="1760" y="8518"/>
                          </a:cubicBezTo>
                          <a:cubicBezTo>
                            <a:pt x="1289" y="10947"/>
                            <a:pt x="1958" y="13475"/>
                            <a:pt x="3619" y="15384"/>
                          </a:cubicBezTo>
                          <a:cubicBezTo>
                            <a:pt x="3645" y="15426"/>
                            <a:pt x="3675" y="15443"/>
                            <a:pt x="3704" y="15443"/>
                          </a:cubicBezTo>
                          <a:cubicBezTo>
                            <a:pt x="3784" y="15443"/>
                            <a:pt x="3850" y="15309"/>
                            <a:pt x="3768" y="15235"/>
                          </a:cubicBezTo>
                          <a:cubicBezTo>
                            <a:pt x="2789" y="13996"/>
                            <a:pt x="2219" y="12496"/>
                            <a:pt x="2120" y="10897"/>
                          </a:cubicBezTo>
                          <a:cubicBezTo>
                            <a:pt x="2020" y="9869"/>
                            <a:pt x="2070" y="8419"/>
                            <a:pt x="2529" y="7390"/>
                          </a:cubicBezTo>
                          <a:cubicBezTo>
                            <a:pt x="2891" y="7675"/>
                            <a:pt x="3303" y="7864"/>
                            <a:pt x="3745" y="7864"/>
                          </a:cubicBezTo>
                          <a:cubicBezTo>
                            <a:pt x="3937" y="7864"/>
                            <a:pt x="4135" y="7828"/>
                            <a:pt x="4338" y="7749"/>
                          </a:cubicBezTo>
                          <a:cubicBezTo>
                            <a:pt x="4958" y="7439"/>
                            <a:pt x="5429" y="6708"/>
                            <a:pt x="5007" y="6039"/>
                          </a:cubicBezTo>
                          <a:cubicBezTo>
                            <a:pt x="4760" y="5694"/>
                            <a:pt x="4359" y="5540"/>
                            <a:pt x="3955" y="5540"/>
                          </a:cubicBezTo>
                          <a:cubicBezTo>
                            <a:pt x="3690" y="5540"/>
                            <a:pt x="3424" y="5606"/>
                            <a:pt x="3198" y="5729"/>
                          </a:cubicBezTo>
                          <a:cubicBezTo>
                            <a:pt x="2888" y="5890"/>
                            <a:pt x="2640" y="6200"/>
                            <a:pt x="2429" y="6510"/>
                          </a:cubicBezTo>
                          <a:cubicBezTo>
                            <a:pt x="1909" y="5989"/>
                            <a:pt x="1549" y="5320"/>
                            <a:pt x="1339" y="4651"/>
                          </a:cubicBezTo>
                          <a:cubicBezTo>
                            <a:pt x="831" y="3201"/>
                            <a:pt x="930" y="1651"/>
                            <a:pt x="1339" y="201"/>
                          </a:cubicBezTo>
                          <a:cubicBezTo>
                            <a:pt x="1379" y="104"/>
                            <a:pt x="1282" y="1"/>
                            <a:pt x="1178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9" name="Google Shape;559;p20"/>
                    <p:cNvSpPr/>
                    <p:nvPr/>
                  </p:nvSpPr>
                  <p:spPr>
                    <a:xfrm>
                      <a:off x="442701" y="210023"/>
                      <a:ext cx="379810" cy="2990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005" h="8664" extrusionOk="0">
                          <a:moveTo>
                            <a:pt x="9500" y="1"/>
                          </a:moveTo>
                          <a:cubicBezTo>
                            <a:pt x="8462" y="1"/>
                            <a:pt x="7473" y="607"/>
                            <a:pt x="6805" y="1534"/>
                          </a:cubicBezTo>
                          <a:cubicBezTo>
                            <a:pt x="6185" y="2414"/>
                            <a:pt x="5925" y="3542"/>
                            <a:pt x="5615" y="4583"/>
                          </a:cubicBezTo>
                          <a:cubicBezTo>
                            <a:pt x="5034" y="6353"/>
                            <a:pt x="3876" y="8146"/>
                            <a:pt x="2345" y="8146"/>
                          </a:cubicBezTo>
                          <a:cubicBezTo>
                            <a:pt x="1689" y="8146"/>
                            <a:pt x="964" y="7816"/>
                            <a:pt x="186" y="7013"/>
                          </a:cubicBezTo>
                          <a:cubicBezTo>
                            <a:pt x="174" y="6985"/>
                            <a:pt x="155" y="6974"/>
                            <a:pt x="136" y="6974"/>
                          </a:cubicBezTo>
                          <a:cubicBezTo>
                            <a:pt x="75" y="6974"/>
                            <a:pt x="0" y="7074"/>
                            <a:pt x="37" y="7112"/>
                          </a:cubicBezTo>
                          <a:cubicBezTo>
                            <a:pt x="753" y="8092"/>
                            <a:pt x="1642" y="8664"/>
                            <a:pt x="2574" y="8664"/>
                          </a:cubicBezTo>
                          <a:cubicBezTo>
                            <a:pt x="3256" y="8664"/>
                            <a:pt x="3960" y="8358"/>
                            <a:pt x="4636" y="7682"/>
                          </a:cubicBezTo>
                          <a:cubicBezTo>
                            <a:pt x="6296" y="6022"/>
                            <a:pt x="6592" y="616"/>
                            <a:pt x="9363" y="616"/>
                          </a:cubicBezTo>
                          <a:cubicBezTo>
                            <a:pt x="9696" y="616"/>
                            <a:pt x="10063" y="694"/>
                            <a:pt x="10473" y="865"/>
                          </a:cubicBezTo>
                          <a:cubicBezTo>
                            <a:pt x="10504" y="874"/>
                            <a:pt x="10534" y="878"/>
                            <a:pt x="10562" y="878"/>
                          </a:cubicBezTo>
                          <a:cubicBezTo>
                            <a:pt x="10863" y="878"/>
                            <a:pt x="11005" y="431"/>
                            <a:pt x="10721" y="295"/>
                          </a:cubicBezTo>
                          <a:cubicBezTo>
                            <a:pt x="10318" y="93"/>
                            <a:pt x="9905" y="1"/>
                            <a:pt x="9500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0" name="Google Shape;560;p20"/>
                    <p:cNvSpPr/>
                    <p:nvPr/>
                  </p:nvSpPr>
                  <p:spPr>
                    <a:xfrm>
                      <a:off x="408465" y="1435873"/>
                      <a:ext cx="229991" cy="3239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64" h="9387" extrusionOk="0">
                          <a:moveTo>
                            <a:pt x="3362" y="4608"/>
                          </a:moveTo>
                          <a:cubicBezTo>
                            <a:pt x="3694" y="4608"/>
                            <a:pt x="4018" y="4700"/>
                            <a:pt x="4277" y="4896"/>
                          </a:cubicBezTo>
                          <a:cubicBezTo>
                            <a:pt x="5058" y="5367"/>
                            <a:pt x="5157" y="6036"/>
                            <a:pt x="4698" y="6916"/>
                          </a:cubicBezTo>
                          <a:cubicBezTo>
                            <a:pt x="4480" y="7157"/>
                            <a:pt x="4275" y="7273"/>
                            <a:pt x="4078" y="7273"/>
                          </a:cubicBezTo>
                          <a:cubicBezTo>
                            <a:pt x="3849" y="7273"/>
                            <a:pt x="3629" y="7117"/>
                            <a:pt x="3409" y="6817"/>
                          </a:cubicBezTo>
                          <a:cubicBezTo>
                            <a:pt x="2628" y="6197"/>
                            <a:pt x="2678" y="5726"/>
                            <a:pt x="2789" y="4797"/>
                          </a:cubicBezTo>
                          <a:lnTo>
                            <a:pt x="2789" y="4698"/>
                          </a:lnTo>
                          <a:cubicBezTo>
                            <a:pt x="2976" y="4639"/>
                            <a:pt x="3170" y="4608"/>
                            <a:pt x="3362" y="4608"/>
                          </a:cubicBezTo>
                          <a:close/>
                          <a:moveTo>
                            <a:pt x="4803" y="1"/>
                          </a:moveTo>
                          <a:cubicBezTo>
                            <a:pt x="4751" y="1"/>
                            <a:pt x="4699" y="16"/>
                            <a:pt x="4649" y="50"/>
                          </a:cubicBezTo>
                          <a:cubicBezTo>
                            <a:pt x="3409" y="980"/>
                            <a:pt x="2418" y="2479"/>
                            <a:pt x="2058" y="4028"/>
                          </a:cubicBezTo>
                          <a:cubicBezTo>
                            <a:pt x="249" y="4896"/>
                            <a:pt x="1" y="7375"/>
                            <a:pt x="620" y="9234"/>
                          </a:cubicBezTo>
                          <a:cubicBezTo>
                            <a:pt x="641" y="9340"/>
                            <a:pt x="712" y="9387"/>
                            <a:pt x="790" y="9387"/>
                          </a:cubicBezTo>
                          <a:cubicBezTo>
                            <a:pt x="903" y="9387"/>
                            <a:pt x="1029" y="9289"/>
                            <a:pt x="1029" y="9135"/>
                          </a:cubicBezTo>
                          <a:cubicBezTo>
                            <a:pt x="769" y="7796"/>
                            <a:pt x="819" y="6197"/>
                            <a:pt x="1909" y="5206"/>
                          </a:cubicBezTo>
                          <a:lnTo>
                            <a:pt x="1909" y="5206"/>
                          </a:lnTo>
                          <a:cubicBezTo>
                            <a:pt x="1860" y="5578"/>
                            <a:pt x="1909" y="5987"/>
                            <a:pt x="1959" y="6346"/>
                          </a:cubicBezTo>
                          <a:cubicBezTo>
                            <a:pt x="2147" y="7443"/>
                            <a:pt x="3036" y="8139"/>
                            <a:pt x="3961" y="8139"/>
                          </a:cubicBezTo>
                          <a:cubicBezTo>
                            <a:pt x="4562" y="8139"/>
                            <a:pt x="5179" y="7845"/>
                            <a:pt x="5628" y="7177"/>
                          </a:cubicBezTo>
                          <a:cubicBezTo>
                            <a:pt x="6663" y="5534"/>
                            <a:pt x="4990" y="3709"/>
                            <a:pt x="3308" y="3709"/>
                          </a:cubicBezTo>
                          <a:cubicBezTo>
                            <a:pt x="3239" y="3709"/>
                            <a:pt x="3169" y="3712"/>
                            <a:pt x="3099" y="3719"/>
                          </a:cubicBezTo>
                          <a:cubicBezTo>
                            <a:pt x="3037" y="3768"/>
                            <a:pt x="3037" y="3768"/>
                            <a:pt x="2988" y="3768"/>
                          </a:cubicBezTo>
                          <a:cubicBezTo>
                            <a:pt x="3037" y="3558"/>
                            <a:pt x="3099" y="3409"/>
                            <a:pt x="3198" y="3248"/>
                          </a:cubicBezTo>
                          <a:cubicBezTo>
                            <a:pt x="3607" y="2219"/>
                            <a:pt x="4277" y="1339"/>
                            <a:pt x="5058" y="620"/>
                          </a:cubicBezTo>
                          <a:cubicBezTo>
                            <a:pt x="5317" y="402"/>
                            <a:pt x="5072" y="1"/>
                            <a:pt x="4803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1" name="Google Shape;561;p20"/>
                    <p:cNvSpPr/>
                    <p:nvPr/>
                  </p:nvSpPr>
                  <p:spPr>
                    <a:xfrm>
                      <a:off x="2791070" y="492094"/>
                      <a:ext cx="211424" cy="4206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26" h="12188" extrusionOk="0">
                          <a:moveTo>
                            <a:pt x="3763" y="7610"/>
                          </a:moveTo>
                          <a:cubicBezTo>
                            <a:pt x="4273" y="7610"/>
                            <a:pt x="4704" y="7932"/>
                            <a:pt x="4859" y="8643"/>
                          </a:cubicBezTo>
                          <a:cubicBezTo>
                            <a:pt x="4909" y="8953"/>
                            <a:pt x="5020" y="9474"/>
                            <a:pt x="4909" y="9784"/>
                          </a:cubicBezTo>
                          <a:cubicBezTo>
                            <a:pt x="4797" y="10007"/>
                            <a:pt x="4544" y="10096"/>
                            <a:pt x="4259" y="10096"/>
                          </a:cubicBezTo>
                          <a:cubicBezTo>
                            <a:pt x="3880" y="10096"/>
                            <a:pt x="3444" y="9939"/>
                            <a:pt x="3211" y="9734"/>
                          </a:cubicBezTo>
                          <a:cubicBezTo>
                            <a:pt x="2790" y="9375"/>
                            <a:pt x="2542" y="8854"/>
                            <a:pt x="2381" y="8284"/>
                          </a:cubicBezTo>
                          <a:cubicBezTo>
                            <a:pt x="2480" y="8234"/>
                            <a:pt x="2591" y="8135"/>
                            <a:pt x="2690" y="8024"/>
                          </a:cubicBezTo>
                          <a:cubicBezTo>
                            <a:pt x="3044" y="7755"/>
                            <a:pt x="3421" y="7610"/>
                            <a:pt x="3763" y="7610"/>
                          </a:cubicBezTo>
                          <a:close/>
                          <a:moveTo>
                            <a:pt x="4515" y="1"/>
                          </a:moveTo>
                          <a:cubicBezTo>
                            <a:pt x="4456" y="1"/>
                            <a:pt x="4394" y="24"/>
                            <a:pt x="4339" y="79"/>
                          </a:cubicBezTo>
                          <a:cubicBezTo>
                            <a:pt x="2430" y="2087"/>
                            <a:pt x="930" y="5037"/>
                            <a:pt x="1550" y="7875"/>
                          </a:cubicBezTo>
                          <a:cubicBezTo>
                            <a:pt x="1612" y="7974"/>
                            <a:pt x="1612" y="8073"/>
                            <a:pt x="1662" y="8185"/>
                          </a:cubicBezTo>
                          <a:cubicBezTo>
                            <a:pt x="1550" y="8284"/>
                            <a:pt x="1451" y="8383"/>
                            <a:pt x="1401" y="8495"/>
                          </a:cubicBezTo>
                          <a:cubicBezTo>
                            <a:pt x="621" y="9523"/>
                            <a:pt x="162" y="10713"/>
                            <a:pt x="1" y="12002"/>
                          </a:cubicBezTo>
                          <a:cubicBezTo>
                            <a:pt x="1" y="12120"/>
                            <a:pt x="97" y="12187"/>
                            <a:pt x="193" y="12187"/>
                          </a:cubicBezTo>
                          <a:cubicBezTo>
                            <a:pt x="269" y="12187"/>
                            <a:pt x="345" y="12145"/>
                            <a:pt x="373" y="12052"/>
                          </a:cubicBezTo>
                          <a:cubicBezTo>
                            <a:pt x="571" y="10812"/>
                            <a:pt x="1091" y="9685"/>
                            <a:pt x="1922" y="8755"/>
                          </a:cubicBezTo>
                          <a:cubicBezTo>
                            <a:pt x="2428" y="9843"/>
                            <a:pt x="3374" y="11263"/>
                            <a:pt x="4320" y="11263"/>
                          </a:cubicBezTo>
                          <a:cubicBezTo>
                            <a:pt x="4624" y="11263"/>
                            <a:pt x="4929" y="11116"/>
                            <a:pt x="5219" y="10763"/>
                          </a:cubicBezTo>
                          <a:cubicBezTo>
                            <a:pt x="6125" y="9711"/>
                            <a:pt x="5558" y="6679"/>
                            <a:pt x="3955" y="6679"/>
                          </a:cubicBezTo>
                          <a:cubicBezTo>
                            <a:pt x="3914" y="6679"/>
                            <a:pt x="3873" y="6681"/>
                            <a:pt x="3831" y="6685"/>
                          </a:cubicBezTo>
                          <a:cubicBezTo>
                            <a:pt x="3260" y="6735"/>
                            <a:pt x="2690" y="7144"/>
                            <a:pt x="2170" y="7565"/>
                          </a:cubicBezTo>
                          <a:cubicBezTo>
                            <a:pt x="2071" y="6685"/>
                            <a:pt x="2120" y="5706"/>
                            <a:pt x="2331" y="4925"/>
                          </a:cubicBezTo>
                          <a:cubicBezTo>
                            <a:pt x="2740" y="3227"/>
                            <a:pt x="3781" y="1777"/>
                            <a:pt x="4711" y="327"/>
                          </a:cubicBezTo>
                          <a:cubicBezTo>
                            <a:pt x="4820" y="181"/>
                            <a:pt x="4681" y="1"/>
                            <a:pt x="4515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2" name="Google Shape;562;p20"/>
                    <p:cNvSpPr/>
                    <p:nvPr/>
                  </p:nvSpPr>
                  <p:spPr>
                    <a:xfrm>
                      <a:off x="1421610" y="1590958"/>
                      <a:ext cx="56946" cy="475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50" h="1377" extrusionOk="0">
                          <a:moveTo>
                            <a:pt x="509" y="0"/>
                          </a:moveTo>
                          <a:cubicBezTo>
                            <a:pt x="410" y="50"/>
                            <a:pt x="311" y="100"/>
                            <a:pt x="199" y="199"/>
                          </a:cubicBezTo>
                          <a:cubicBezTo>
                            <a:pt x="100" y="310"/>
                            <a:pt x="1" y="509"/>
                            <a:pt x="1" y="670"/>
                          </a:cubicBezTo>
                          <a:cubicBezTo>
                            <a:pt x="1" y="868"/>
                            <a:pt x="100" y="1029"/>
                            <a:pt x="199" y="1178"/>
                          </a:cubicBezTo>
                          <a:cubicBezTo>
                            <a:pt x="311" y="1240"/>
                            <a:pt x="410" y="1289"/>
                            <a:pt x="509" y="1339"/>
                          </a:cubicBezTo>
                          <a:cubicBezTo>
                            <a:pt x="565" y="1364"/>
                            <a:pt x="630" y="1376"/>
                            <a:pt x="693" y="1376"/>
                          </a:cubicBezTo>
                          <a:cubicBezTo>
                            <a:pt x="757" y="1376"/>
                            <a:pt x="819" y="1364"/>
                            <a:pt x="868" y="1339"/>
                          </a:cubicBezTo>
                          <a:cubicBezTo>
                            <a:pt x="930" y="1339"/>
                            <a:pt x="1029" y="1289"/>
                            <a:pt x="1129" y="1289"/>
                          </a:cubicBezTo>
                          <a:cubicBezTo>
                            <a:pt x="1339" y="1289"/>
                            <a:pt x="1488" y="1128"/>
                            <a:pt x="1550" y="980"/>
                          </a:cubicBezTo>
                          <a:cubicBezTo>
                            <a:pt x="1649" y="769"/>
                            <a:pt x="1649" y="558"/>
                            <a:pt x="1550" y="409"/>
                          </a:cubicBezTo>
                          <a:cubicBezTo>
                            <a:pt x="1488" y="199"/>
                            <a:pt x="1339" y="100"/>
                            <a:pt x="1129" y="50"/>
                          </a:cubicBezTo>
                          <a:cubicBezTo>
                            <a:pt x="1029" y="50"/>
                            <a:pt x="930" y="50"/>
                            <a:pt x="868" y="0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3" name="Google Shape;563;p20"/>
                    <p:cNvSpPr/>
                    <p:nvPr/>
                  </p:nvSpPr>
                  <p:spPr>
                    <a:xfrm>
                      <a:off x="3523839" y="348522"/>
                      <a:ext cx="60777" cy="46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1" h="1339" extrusionOk="0">
                          <a:moveTo>
                            <a:pt x="880" y="0"/>
                          </a:moveTo>
                          <a:cubicBezTo>
                            <a:pt x="0" y="0"/>
                            <a:pt x="0" y="1339"/>
                            <a:pt x="880" y="1339"/>
                          </a:cubicBezTo>
                          <a:cubicBezTo>
                            <a:pt x="1760" y="1339"/>
                            <a:pt x="1760" y="0"/>
                            <a:pt x="880" y="0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4" name="Google Shape;564;p20"/>
                    <p:cNvSpPr/>
                    <p:nvPr/>
                  </p:nvSpPr>
                  <p:spPr>
                    <a:xfrm>
                      <a:off x="2329534" y="3930954"/>
                      <a:ext cx="53494" cy="411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0" h="1191" extrusionOk="0">
                          <a:moveTo>
                            <a:pt x="781" y="1"/>
                          </a:moveTo>
                          <a:cubicBezTo>
                            <a:pt x="0" y="1"/>
                            <a:pt x="0" y="1191"/>
                            <a:pt x="781" y="1191"/>
                          </a:cubicBezTo>
                          <a:cubicBezTo>
                            <a:pt x="1550" y="1191"/>
                            <a:pt x="1550" y="1"/>
                            <a:pt x="781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5" name="Google Shape;565;p20"/>
                    <p:cNvSpPr/>
                    <p:nvPr/>
                  </p:nvSpPr>
                  <p:spPr>
                    <a:xfrm>
                      <a:off x="2833865" y="3799220"/>
                      <a:ext cx="39379" cy="282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41" h="819" extrusionOk="0">
                          <a:moveTo>
                            <a:pt x="422" y="0"/>
                          </a:moveTo>
                          <a:cubicBezTo>
                            <a:pt x="161" y="0"/>
                            <a:pt x="0" y="199"/>
                            <a:pt x="0" y="409"/>
                          </a:cubicBezTo>
                          <a:cubicBezTo>
                            <a:pt x="0" y="620"/>
                            <a:pt x="161" y="819"/>
                            <a:pt x="422" y="819"/>
                          </a:cubicBezTo>
                          <a:cubicBezTo>
                            <a:pt x="521" y="819"/>
                            <a:pt x="620" y="719"/>
                            <a:pt x="731" y="620"/>
                          </a:cubicBezTo>
                          <a:lnTo>
                            <a:pt x="831" y="620"/>
                          </a:lnTo>
                          <a:cubicBezTo>
                            <a:pt x="1091" y="620"/>
                            <a:pt x="1141" y="199"/>
                            <a:pt x="831" y="199"/>
                          </a:cubicBezTo>
                          <a:lnTo>
                            <a:pt x="731" y="199"/>
                          </a:lnTo>
                          <a:cubicBezTo>
                            <a:pt x="731" y="149"/>
                            <a:pt x="682" y="149"/>
                            <a:pt x="682" y="100"/>
                          </a:cubicBezTo>
                          <a:cubicBezTo>
                            <a:pt x="620" y="50"/>
                            <a:pt x="521" y="0"/>
                            <a:pt x="422" y="0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6" name="Google Shape;566;p20"/>
                    <p:cNvSpPr/>
                    <p:nvPr/>
                  </p:nvSpPr>
                  <p:spPr>
                    <a:xfrm>
                      <a:off x="720320" y="4690229"/>
                      <a:ext cx="38930" cy="287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28" h="832" extrusionOk="0">
                          <a:moveTo>
                            <a:pt x="459" y="1"/>
                          </a:moveTo>
                          <a:cubicBezTo>
                            <a:pt x="198" y="1"/>
                            <a:pt x="0" y="211"/>
                            <a:pt x="50" y="410"/>
                          </a:cubicBezTo>
                          <a:cubicBezTo>
                            <a:pt x="50" y="620"/>
                            <a:pt x="198" y="831"/>
                            <a:pt x="459" y="831"/>
                          </a:cubicBezTo>
                          <a:cubicBezTo>
                            <a:pt x="508" y="831"/>
                            <a:pt x="620" y="769"/>
                            <a:pt x="719" y="720"/>
                          </a:cubicBezTo>
                          <a:cubicBezTo>
                            <a:pt x="719" y="720"/>
                            <a:pt x="769" y="670"/>
                            <a:pt x="769" y="620"/>
                          </a:cubicBezTo>
                          <a:lnTo>
                            <a:pt x="930" y="620"/>
                          </a:lnTo>
                          <a:cubicBezTo>
                            <a:pt x="1128" y="571"/>
                            <a:pt x="1128" y="261"/>
                            <a:pt x="930" y="211"/>
                          </a:cubicBezTo>
                          <a:cubicBezTo>
                            <a:pt x="880" y="211"/>
                            <a:pt x="818" y="211"/>
                            <a:pt x="769" y="149"/>
                          </a:cubicBezTo>
                          <a:lnTo>
                            <a:pt x="719" y="100"/>
                          </a:lnTo>
                          <a:cubicBezTo>
                            <a:pt x="669" y="50"/>
                            <a:pt x="570" y="1"/>
                            <a:pt x="459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67" name="Google Shape;567;p20"/>
                  <p:cNvGrpSpPr/>
                  <p:nvPr/>
                </p:nvGrpSpPr>
                <p:grpSpPr>
                  <a:xfrm flipH="1">
                    <a:off x="5642775" y="210023"/>
                    <a:ext cx="3141914" cy="4508920"/>
                    <a:chOff x="442701" y="210023"/>
                    <a:chExt cx="3141914" cy="4508920"/>
                  </a:xfrm>
                </p:grpSpPr>
                <p:sp>
                  <p:nvSpPr>
                    <p:cNvPr id="568" name="Google Shape;568;p20"/>
                    <p:cNvSpPr/>
                    <p:nvPr/>
                  </p:nvSpPr>
                  <p:spPr>
                    <a:xfrm>
                      <a:off x="515419" y="2015545"/>
                      <a:ext cx="193270" cy="4369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00" h="12661" extrusionOk="0">
                          <a:moveTo>
                            <a:pt x="3841" y="5203"/>
                          </a:moveTo>
                          <a:cubicBezTo>
                            <a:pt x="3994" y="5203"/>
                            <a:pt x="4172" y="5235"/>
                            <a:pt x="4388" y="5303"/>
                          </a:cubicBezTo>
                          <a:cubicBezTo>
                            <a:pt x="4445" y="5298"/>
                            <a:pt x="4498" y="5296"/>
                            <a:pt x="4547" y="5296"/>
                          </a:cubicBezTo>
                          <a:cubicBezTo>
                            <a:pt x="4994" y="5296"/>
                            <a:pt x="5137" y="5499"/>
                            <a:pt x="4958" y="5923"/>
                          </a:cubicBezTo>
                          <a:cubicBezTo>
                            <a:pt x="5008" y="6543"/>
                            <a:pt x="4648" y="6853"/>
                            <a:pt x="3867" y="6902"/>
                          </a:cubicBezTo>
                          <a:cubicBezTo>
                            <a:pt x="3820" y="6909"/>
                            <a:pt x="3772" y="6912"/>
                            <a:pt x="3724" y="6912"/>
                          </a:cubicBezTo>
                          <a:cubicBezTo>
                            <a:pt x="3402" y="6912"/>
                            <a:pt x="3058" y="6775"/>
                            <a:pt x="2789" y="6592"/>
                          </a:cubicBezTo>
                          <a:cubicBezTo>
                            <a:pt x="2727" y="6543"/>
                            <a:pt x="2628" y="6493"/>
                            <a:pt x="2578" y="6444"/>
                          </a:cubicBezTo>
                          <a:cubicBezTo>
                            <a:pt x="2628" y="6282"/>
                            <a:pt x="2727" y="6072"/>
                            <a:pt x="2839" y="5923"/>
                          </a:cubicBezTo>
                          <a:cubicBezTo>
                            <a:pt x="3178" y="5465"/>
                            <a:pt x="3408" y="5203"/>
                            <a:pt x="3841" y="5203"/>
                          </a:cubicBezTo>
                          <a:close/>
                          <a:moveTo>
                            <a:pt x="619" y="0"/>
                          </a:moveTo>
                          <a:cubicBezTo>
                            <a:pt x="522" y="0"/>
                            <a:pt x="430" y="57"/>
                            <a:pt x="409" y="184"/>
                          </a:cubicBezTo>
                          <a:cubicBezTo>
                            <a:pt x="0" y="2304"/>
                            <a:pt x="360" y="5043"/>
                            <a:pt x="2058" y="6592"/>
                          </a:cubicBezTo>
                          <a:cubicBezTo>
                            <a:pt x="1240" y="8551"/>
                            <a:pt x="1488" y="10831"/>
                            <a:pt x="2628" y="12579"/>
                          </a:cubicBezTo>
                          <a:cubicBezTo>
                            <a:pt x="2663" y="12636"/>
                            <a:pt x="2713" y="12661"/>
                            <a:pt x="2760" y="12661"/>
                          </a:cubicBezTo>
                          <a:cubicBezTo>
                            <a:pt x="2845" y="12661"/>
                            <a:pt x="2920" y="12583"/>
                            <a:pt x="2888" y="12480"/>
                          </a:cubicBezTo>
                          <a:cubicBezTo>
                            <a:pt x="2107" y="11339"/>
                            <a:pt x="1797" y="10050"/>
                            <a:pt x="1909" y="8712"/>
                          </a:cubicBezTo>
                          <a:cubicBezTo>
                            <a:pt x="1959" y="8042"/>
                            <a:pt x="2107" y="7423"/>
                            <a:pt x="2368" y="6853"/>
                          </a:cubicBezTo>
                          <a:cubicBezTo>
                            <a:pt x="2784" y="7133"/>
                            <a:pt x="3337" y="7291"/>
                            <a:pt x="3861" y="7291"/>
                          </a:cubicBezTo>
                          <a:cubicBezTo>
                            <a:pt x="4774" y="7291"/>
                            <a:pt x="5600" y="6812"/>
                            <a:pt x="5466" y="5663"/>
                          </a:cubicBezTo>
                          <a:cubicBezTo>
                            <a:pt x="5373" y="5033"/>
                            <a:pt x="4907" y="4579"/>
                            <a:pt x="4294" y="4579"/>
                          </a:cubicBezTo>
                          <a:cubicBezTo>
                            <a:pt x="4256" y="4579"/>
                            <a:pt x="4217" y="4581"/>
                            <a:pt x="4177" y="4584"/>
                          </a:cubicBezTo>
                          <a:cubicBezTo>
                            <a:pt x="3297" y="4584"/>
                            <a:pt x="2677" y="5452"/>
                            <a:pt x="2268" y="6183"/>
                          </a:cubicBezTo>
                          <a:cubicBezTo>
                            <a:pt x="1909" y="5762"/>
                            <a:pt x="1599" y="5254"/>
                            <a:pt x="1339" y="4783"/>
                          </a:cubicBezTo>
                          <a:cubicBezTo>
                            <a:pt x="719" y="3345"/>
                            <a:pt x="558" y="1796"/>
                            <a:pt x="868" y="296"/>
                          </a:cubicBezTo>
                          <a:cubicBezTo>
                            <a:pt x="904" y="114"/>
                            <a:pt x="757" y="0"/>
                            <a:pt x="619" y="0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9" name="Google Shape;569;p20"/>
                    <p:cNvSpPr/>
                    <p:nvPr/>
                  </p:nvSpPr>
                  <p:spPr>
                    <a:xfrm>
                      <a:off x="1380428" y="2456071"/>
                      <a:ext cx="187368" cy="5329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29" h="15443" extrusionOk="0">
                          <a:moveTo>
                            <a:pt x="4065" y="6074"/>
                          </a:moveTo>
                          <a:cubicBezTo>
                            <a:pt x="4559" y="6074"/>
                            <a:pt x="4346" y="6484"/>
                            <a:pt x="3508" y="7278"/>
                          </a:cubicBezTo>
                          <a:cubicBezTo>
                            <a:pt x="3260" y="7278"/>
                            <a:pt x="3000" y="7080"/>
                            <a:pt x="2739" y="6869"/>
                          </a:cubicBezTo>
                          <a:cubicBezTo>
                            <a:pt x="2789" y="6820"/>
                            <a:pt x="2838" y="6708"/>
                            <a:pt x="2888" y="6659"/>
                          </a:cubicBezTo>
                          <a:cubicBezTo>
                            <a:pt x="3118" y="6253"/>
                            <a:pt x="3388" y="6080"/>
                            <a:pt x="3739" y="6080"/>
                          </a:cubicBezTo>
                          <a:cubicBezTo>
                            <a:pt x="3784" y="6080"/>
                            <a:pt x="3831" y="6083"/>
                            <a:pt x="3879" y="6088"/>
                          </a:cubicBezTo>
                          <a:cubicBezTo>
                            <a:pt x="3950" y="6079"/>
                            <a:pt x="4012" y="6074"/>
                            <a:pt x="4065" y="6074"/>
                          </a:cubicBezTo>
                          <a:close/>
                          <a:moveTo>
                            <a:pt x="1178" y="1"/>
                          </a:moveTo>
                          <a:cubicBezTo>
                            <a:pt x="1123" y="1"/>
                            <a:pt x="1067" y="29"/>
                            <a:pt x="1029" y="102"/>
                          </a:cubicBezTo>
                          <a:cubicBezTo>
                            <a:pt x="0" y="2221"/>
                            <a:pt x="409" y="4961"/>
                            <a:pt x="1909" y="6770"/>
                          </a:cubicBezTo>
                          <a:cubicBezTo>
                            <a:pt x="2020" y="6869"/>
                            <a:pt x="2070" y="6968"/>
                            <a:pt x="2169" y="7018"/>
                          </a:cubicBezTo>
                          <a:cubicBezTo>
                            <a:pt x="1958" y="7539"/>
                            <a:pt x="1859" y="8059"/>
                            <a:pt x="1760" y="8518"/>
                          </a:cubicBezTo>
                          <a:cubicBezTo>
                            <a:pt x="1289" y="10947"/>
                            <a:pt x="1958" y="13475"/>
                            <a:pt x="3619" y="15384"/>
                          </a:cubicBezTo>
                          <a:cubicBezTo>
                            <a:pt x="3645" y="15426"/>
                            <a:pt x="3675" y="15443"/>
                            <a:pt x="3704" y="15443"/>
                          </a:cubicBezTo>
                          <a:cubicBezTo>
                            <a:pt x="3784" y="15443"/>
                            <a:pt x="3850" y="15309"/>
                            <a:pt x="3768" y="15235"/>
                          </a:cubicBezTo>
                          <a:cubicBezTo>
                            <a:pt x="2789" y="13996"/>
                            <a:pt x="2219" y="12496"/>
                            <a:pt x="2120" y="10897"/>
                          </a:cubicBezTo>
                          <a:cubicBezTo>
                            <a:pt x="2020" y="9869"/>
                            <a:pt x="2070" y="8419"/>
                            <a:pt x="2529" y="7390"/>
                          </a:cubicBezTo>
                          <a:cubicBezTo>
                            <a:pt x="2891" y="7675"/>
                            <a:pt x="3303" y="7864"/>
                            <a:pt x="3745" y="7864"/>
                          </a:cubicBezTo>
                          <a:cubicBezTo>
                            <a:pt x="3937" y="7864"/>
                            <a:pt x="4135" y="7828"/>
                            <a:pt x="4338" y="7749"/>
                          </a:cubicBezTo>
                          <a:cubicBezTo>
                            <a:pt x="4958" y="7439"/>
                            <a:pt x="5429" y="6708"/>
                            <a:pt x="5007" y="6039"/>
                          </a:cubicBezTo>
                          <a:cubicBezTo>
                            <a:pt x="4760" y="5694"/>
                            <a:pt x="4359" y="5540"/>
                            <a:pt x="3955" y="5540"/>
                          </a:cubicBezTo>
                          <a:cubicBezTo>
                            <a:pt x="3690" y="5540"/>
                            <a:pt x="3424" y="5606"/>
                            <a:pt x="3198" y="5729"/>
                          </a:cubicBezTo>
                          <a:cubicBezTo>
                            <a:pt x="2888" y="5890"/>
                            <a:pt x="2640" y="6200"/>
                            <a:pt x="2429" y="6510"/>
                          </a:cubicBezTo>
                          <a:cubicBezTo>
                            <a:pt x="1909" y="5989"/>
                            <a:pt x="1549" y="5320"/>
                            <a:pt x="1339" y="4651"/>
                          </a:cubicBezTo>
                          <a:cubicBezTo>
                            <a:pt x="831" y="3201"/>
                            <a:pt x="930" y="1651"/>
                            <a:pt x="1339" y="201"/>
                          </a:cubicBezTo>
                          <a:cubicBezTo>
                            <a:pt x="1379" y="104"/>
                            <a:pt x="1282" y="1"/>
                            <a:pt x="1178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0" name="Google Shape;570;p20"/>
                    <p:cNvSpPr/>
                    <p:nvPr/>
                  </p:nvSpPr>
                  <p:spPr>
                    <a:xfrm>
                      <a:off x="442701" y="210023"/>
                      <a:ext cx="379810" cy="2990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005" h="8664" extrusionOk="0">
                          <a:moveTo>
                            <a:pt x="9500" y="1"/>
                          </a:moveTo>
                          <a:cubicBezTo>
                            <a:pt x="8462" y="1"/>
                            <a:pt x="7473" y="607"/>
                            <a:pt x="6805" y="1534"/>
                          </a:cubicBezTo>
                          <a:cubicBezTo>
                            <a:pt x="6185" y="2414"/>
                            <a:pt x="5925" y="3542"/>
                            <a:pt x="5615" y="4583"/>
                          </a:cubicBezTo>
                          <a:cubicBezTo>
                            <a:pt x="5034" y="6353"/>
                            <a:pt x="3876" y="8146"/>
                            <a:pt x="2345" y="8146"/>
                          </a:cubicBezTo>
                          <a:cubicBezTo>
                            <a:pt x="1689" y="8146"/>
                            <a:pt x="964" y="7816"/>
                            <a:pt x="186" y="7013"/>
                          </a:cubicBezTo>
                          <a:cubicBezTo>
                            <a:pt x="174" y="6985"/>
                            <a:pt x="155" y="6974"/>
                            <a:pt x="136" y="6974"/>
                          </a:cubicBezTo>
                          <a:cubicBezTo>
                            <a:pt x="75" y="6974"/>
                            <a:pt x="0" y="7074"/>
                            <a:pt x="37" y="7112"/>
                          </a:cubicBezTo>
                          <a:cubicBezTo>
                            <a:pt x="753" y="8092"/>
                            <a:pt x="1642" y="8664"/>
                            <a:pt x="2574" y="8664"/>
                          </a:cubicBezTo>
                          <a:cubicBezTo>
                            <a:pt x="3256" y="8664"/>
                            <a:pt x="3960" y="8358"/>
                            <a:pt x="4636" y="7682"/>
                          </a:cubicBezTo>
                          <a:cubicBezTo>
                            <a:pt x="6296" y="6022"/>
                            <a:pt x="6592" y="616"/>
                            <a:pt x="9363" y="616"/>
                          </a:cubicBezTo>
                          <a:cubicBezTo>
                            <a:pt x="9696" y="616"/>
                            <a:pt x="10063" y="694"/>
                            <a:pt x="10473" y="865"/>
                          </a:cubicBezTo>
                          <a:cubicBezTo>
                            <a:pt x="10504" y="874"/>
                            <a:pt x="10534" y="878"/>
                            <a:pt x="10562" y="878"/>
                          </a:cubicBezTo>
                          <a:cubicBezTo>
                            <a:pt x="10863" y="878"/>
                            <a:pt x="11005" y="431"/>
                            <a:pt x="10721" y="295"/>
                          </a:cubicBezTo>
                          <a:cubicBezTo>
                            <a:pt x="10318" y="93"/>
                            <a:pt x="9905" y="1"/>
                            <a:pt x="9500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1" name="Google Shape;571;p20"/>
                    <p:cNvSpPr/>
                    <p:nvPr/>
                  </p:nvSpPr>
                  <p:spPr>
                    <a:xfrm>
                      <a:off x="2791070" y="492094"/>
                      <a:ext cx="211424" cy="4206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26" h="12188" extrusionOk="0">
                          <a:moveTo>
                            <a:pt x="3763" y="7610"/>
                          </a:moveTo>
                          <a:cubicBezTo>
                            <a:pt x="4273" y="7610"/>
                            <a:pt x="4704" y="7932"/>
                            <a:pt x="4859" y="8643"/>
                          </a:cubicBezTo>
                          <a:cubicBezTo>
                            <a:pt x="4909" y="8953"/>
                            <a:pt x="5020" y="9474"/>
                            <a:pt x="4909" y="9784"/>
                          </a:cubicBezTo>
                          <a:cubicBezTo>
                            <a:pt x="4797" y="10007"/>
                            <a:pt x="4544" y="10096"/>
                            <a:pt x="4259" y="10096"/>
                          </a:cubicBezTo>
                          <a:cubicBezTo>
                            <a:pt x="3880" y="10096"/>
                            <a:pt x="3444" y="9939"/>
                            <a:pt x="3211" y="9734"/>
                          </a:cubicBezTo>
                          <a:cubicBezTo>
                            <a:pt x="2790" y="9375"/>
                            <a:pt x="2542" y="8854"/>
                            <a:pt x="2381" y="8284"/>
                          </a:cubicBezTo>
                          <a:cubicBezTo>
                            <a:pt x="2480" y="8234"/>
                            <a:pt x="2591" y="8135"/>
                            <a:pt x="2690" y="8024"/>
                          </a:cubicBezTo>
                          <a:cubicBezTo>
                            <a:pt x="3044" y="7755"/>
                            <a:pt x="3421" y="7610"/>
                            <a:pt x="3763" y="7610"/>
                          </a:cubicBezTo>
                          <a:close/>
                          <a:moveTo>
                            <a:pt x="4515" y="1"/>
                          </a:moveTo>
                          <a:cubicBezTo>
                            <a:pt x="4456" y="1"/>
                            <a:pt x="4394" y="24"/>
                            <a:pt x="4339" y="79"/>
                          </a:cubicBezTo>
                          <a:cubicBezTo>
                            <a:pt x="2430" y="2087"/>
                            <a:pt x="930" y="5037"/>
                            <a:pt x="1550" y="7875"/>
                          </a:cubicBezTo>
                          <a:cubicBezTo>
                            <a:pt x="1612" y="7974"/>
                            <a:pt x="1612" y="8073"/>
                            <a:pt x="1662" y="8185"/>
                          </a:cubicBezTo>
                          <a:cubicBezTo>
                            <a:pt x="1550" y="8284"/>
                            <a:pt x="1451" y="8383"/>
                            <a:pt x="1401" y="8495"/>
                          </a:cubicBezTo>
                          <a:cubicBezTo>
                            <a:pt x="621" y="9523"/>
                            <a:pt x="162" y="10713"/>
                            <a:pt x="1" y="12002"/>
                          </a:cubicBezTo>
                          <a:cubicBezTo>
                            <a:pt x="1" y="12120"/>
                            <a:pt x="97" y="12187"/>
                            <a:pt x="193" y="12187"/>
                          </a:cubicBezTo>
                          <a:cubicBezTo>
                            <a:pt x="269" y="12187"/>
                            <a:pt x="345" y="12145"/>
                            <a:pt x="373" y="12052"/>
                          </a:cubicBezTo>
                          <a:cubicBezTo>
                            <a:pt x="571" y="10812"/>
                            <a:pt x="1091" y="9685"/>
                            <a:pt x="1922" y="8755"/>
                          </a:cubicBezTo>
                          <a:cubicBezTo>
                            <a:pt x="2428" y="9843"/>
                            <a:pt x="3374" y="11263"/>
                            <a:pt x="4320" y="11263"/>
                          </a:cubicBezTo>
                          <a:cubicBezTo>
                            <a:pt x="4624" y="11263"/>
                            <a:pt x="4929" y="11116"/>
                            <a:pt x="5219" y="10763"/>
                          </a:cubicBezTo>
                          <a:cubicBezTo>
                            <a:pt x="6125" y="9711"/>
                            <a:pt x="5558" y="6679"/>
                            <a:pt x="3955" y="6679"/>
                          </a:cubicBezTo>
                          <a:cubicBezTo>
                            <a:pt x="3914" y="6679"/>
                            <a:pt x="3873" y="6681"/>
                            <a:pt x="3831" y="6685"/>
                          </a:cubicBezTo>
                          <a:cubicBezTo>
                            <a:pt x="3260" y="6735"/>
                            <a:pt x="2690" y="7144"/>
                            <a:pt x="2170" y="7565"/>
                          </a:cubicBezTo>
                          <a:cubicBezTo>
                            <a:pt x="2071" y="6685"/>
                            <a:pt x="2120" y="5706"/>
                            <a:pt x="2331" y="4925"/>
                          </a:cubicBezTo>
                          <a:cubicBezTo>
                            <a:pt x="2740" y="3227"/>
                            <a:pt x="3781" y="1777"/>
                            <a:pt x="4711" y="327"/>
                          </a:cubicBezTo>
                          <a:cubicBezTo>
                            <a:pt x="4820" y="181"/>
                            <a:pt x="4681" y="1"/>
                            <a:pt x="4515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2" name="Google Shape;572;p20"/>
                    <p:cNvSpPr/>
                    <p:nvPr/>
                  </p:nvSpPr>
                  <p:spPr>
                    <a:xfrm>
                      <a:off x="1421610" y="1743358"/>
                      <a:ext cx="56946" cy="475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50" h="1377" extrusionOk="0">
                          <a:moveTo>
                            <a:pt x="509" y="0"/>
                          </a:moveTo>
                          <a:cubicBezTo>
                            <a:pt x="410" y="50"/>
                            <a:pt x="311" y="100"/>
                            <a:pt x="199" y="199"/>
                          </a:cubicBezTo>
                          <a:cubicBezTo>
                            <a:pt x="100" y="310"/>
                            <a:pt x="1" y="509"/>
                            <a:pt x="1" y="670"/>
                          </a:cubicBezTo>
                          <a:cubicBezTo>
                            <a:pt x="1" y="868"/>
                            <a:pt x="100" y="1029"/>
                            <a:pt x="199" y="1178"/>
                          </a:cubicBezTo>
                          <a:cubicBezTo>
                            <a:pt x="311" y="1240"/>
                            <a:pt x="410" y="1289"/>
                            <a:pt x="509" y="1339"/>
                          </a:cubicBezTo>
                          <a:cubicBezTo>
                            <a:pt x="565" y="1364"/>
                            <a:pt x="630" y="1376"/>
                            <a:pt x="693" y="1376"/>
                          </a:cubicBezTo>
                          <a:cubicBezTo>
                            <a:pt x="757" y="1376"/>
                            <a:pt x="819" y="1364"/>
                            <a:pt x="868" y="1339"/>
                          </a:cubicBezTo>
                          <a:cubicBezTo>
                            <a:pt x="930" y="1339"/>
                            <a:pt x="1029" y="1289"/>
                            <a:pt x="1129" y="1289"/>
                          </a:cubicBezTo>
                          <a:cubicBezTo>
                            <a:pt x="1339" y="1289"/>
                            <a:pt x="1488" y="1128"/>
                            <a:pt x="1550" y="980"/>
                          </a:cubicBezTo>
                          <a:cubicBezTo>
                            <a:pt x="1649" y="769"/>
                            <a:pt x="1649" y="558"/>
                            <a:pt x="1550" y="409"/>
                          </a:cubicBezTo>
                          <a:cubicBezTo>
                            <a:pt x="1488" y="199"/>
                            <a:pt x="1339" y="100"/>
                            <a:pt x="1129" y="50"/>
                          </a:cubicBezTo>
                          <a:cubicBezTo>
                            <a:pt x="1029" y="50"/>
                            <a:pt x="930" y="50"/>
                            <a:pt x="868" y="0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3" name="Google Shape;573;p20"/>
                    <p:cNvSpPr/>
                    <p:nvPr/>
                  </p:nvSpPr>
                  <p:spPr>
                    <a:xfrm>
                      <a:off x="3523839" y="348522"/>
                      <a:ext cx="60777" cy="462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1" h="1339" extrusionOk="0">
                          <a:moveTo>
                            <a:pt x="880" y="0"/>
                          </a:moveTo>
                          <a:cubicBezTo>
                            <a:pt x="0" y="0"/>
                            <a:pt x="0" y="1339"/>
                            <a:pt x="880" y="1339"/>
                          </a:cubicBezTo>
                          <a:cubicBezTo>
                            <a:pt x="1760" y="1339"/>
                            <a:pt x="1760" y="0"/>
                            <a:pt x="880" y="0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4" name="Google Shape;574;p20"/>
                    <p:cNvSpPr/>
                    <p:nvPr/>
                  </p:nvSpPr>
                  <p:spPr>
                    <a:xfrm>
                      <a:off x="2329534" y="3930954"/>
                      <a:ext cx="53494" cy="411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50" h="1191" extrusionOk="0">
                          <a:moveTo>
                            <a:pt x="781" y="1"/>
                          </a:moveTo>
                          <a:cubicBezTo>
                            <a:pt x="0" y="1"/>
                            <a:pt x="0" y="1191"/>
                            <a:pt x="781" y="1191"/>
                          </a:cubicBezTo>
                          <a:cubicBezTo>
                            <a:pt x="1550" y="1191"/>
                            <a:pt x="1550" y="1"/>
                            <a:pt x="781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5" name="Google Shape;575;p20"/>
                    <p:cNvSpPr/>
                    <p:nvPr/>
                  </p:nvSpPr>
                  <p:spPr>
                    <a:xfrm>
                      <a:off x="2833865" y="3799220"/>
                      <a:ext cx="39379" cy="282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41" h="819" extrusionOk="0">
                          <a:moveTo>
                            <a:pt x="422" y="0"/>
                          </a:moveTo>
                          <a:cubicBezTo>
                            <a:pt x="161" y="0"/>
                            <a:pt x="0" y="199"/>
                            <a:pt x="0" y="409"/>
                          </a:cubicBezTo>
                          <a:cubicBezTo>
                            <a:pt x="0" y="620"/>
                            <a:pt x="161" y="819"/>
                            <a:pt x="422" y="819"/>
                          </a:cubicBezTo>
                          <a:cubicBezTo>
                            <a:pt x="521" y="819"/>
                            <a:pt x="620" y="719"/>
                            <a:pt x="731" y="620"/>
                          </a:cubicBezTo>
                          <a:lnTo>
                            <a:pt x="831" y="620"/>
                          </a:lnTo>
                          <a:cubicBezTo>
                            <a:pt x="1091" y="620"/>
                            <a:pt x="1141" y="199"/>
                            <a:pt x="831" y="199"/>
                          </a:cubicBezTo>
                          <a:lnTo>
                            <a:pt x="731" y="199"/>
                          </a:lnTo>
                          <a:cubicBezTo>
                            <a:pt x="731" y="149"/>
                            <a:pt x="682" y="149"/>
                            <a:pt x="682" y="100"/>
                          </a:cubicBezTo>
                          <a:cubicBezTo>
                            <a:pt x="620" y="50"/>
                            <a:pt x="521" y="0"/>
                            <a:pt x="422" y="0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6" name="Google Shape;576;p20"/>
                    <p:cNvSpPr/>
                    <p:nvPr/>
                  </p:nvSpPr>
                  <p:spPr>
                    <a:xfrm>
                      <a:off x="720320" y="4690229"/>
                      <a:ext cx="38930" cy="2871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28" h="832" extrusionOk="0">
                          <a:moveTo>
                            <a:pt x="459" y="1"/>
                          </a:moveTo>
                          <a:cubicBezTo>
                            <a:pt x="198" y="1"/>
                            <a:pt x="0" y="211"/>
                            <a:pt x="50" y="410"/>
                          </a:cubicBezTo>
                          <a:cubicBezTo>
                            <a:pt x="50" y="620"/>
                            <a:pt x="198" y="831"/>
                            <a:pt x="459" y="831"/>
                          </a:cubicBezTo>
                          <a:cubicBezTo>
                            <a:pt x="508" y="831"/>
                            <a:pt x="620" y="769"/>
                            <a:pt x="719" y="720"/>
                          </a:cubicBezTo>
                          <a:cubicBezTo>
                            <a:pt x="719" y="720"/>
                            <a:pt x="769" y="670"/>
                            <a:pt x="769" y="620"/>
                          </a:cubicBezTo>
                          <a:lnTo>
                            <a:pt x="930" y="620"/>
                          </a:lnTo>
                          <a:cubicBezTo>
                            <a:pt x="1128" y="571"/>
                            <a:pt x="1128" y="261"/>
                            <a:pt x="930" y="211"/>
                          </a:cubicBezTo>
                          <a:cubicBezTo>
                            <a:pt x="880" y="211"/>
                            <a:pt x="818" y="211"/>
                            <a:pt x="769" y="149"/>
                          </a:cubicBezTo>
                          <a:lnTo>
                            <a:pt x="719" y="100"/>
                          </a:lnTo>
                          <a:cubicBezTo>
                            <a:pt x="669" y="50"/>
                            <a:pt x="570" y="1"/>
                            <a:pt x="459" y="1"/>
                          </a:cubicBezTo>
                          <a:close/>
                        </a:path>
                      </a:pathLst>
                    </a:custGeom>
                    <a:solidFill>
                      <a:srgbClr val="7373EB">
                        <a:alpha val="6078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577" name="Google Shape;577;p20"/>
                <p:cNvSpPr/>
                <p:nvPr/>
              </p:nvSpPr>
              <p:spPr>
                <a:xfrm flipH="1">
                  <a:off x="7901235" y="295558"/>
                  <a:ext cx="56946" cy="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0" h="1377" extrusionOk="0">
                      <a:moveTo>
                        <a:pt x="509" y="0"/>
                      </a:moveTo>
                      <a:cubicBezTo>
                        <a:pt x="410" y="50"/>
                        <a:pt x="311" y="100"/>
                        <a:pt x="199" y="199"/>
                      </a:cubicBezTo>
                      <a:cubicBezTo>
                        <a:pt x="100" y="310"/>
                        <a:pt x="1" y="509"/>
                        <a:pt x="1" y="670"/>
                      </a:cubicBezTo>
                      <a:cubicBezTo>
                        <a:pt x="1" y="868"/>
                        <a:pt x="100" y="1029"/>
                        <a:pt x="199" y="1178"/>
                      </a:cubicBezTo>
                      <a:cubicBezTo>
                        <a:pt x="311" y="1240"/>
                        <a:pt x="410" y="1289"/>
                        <a:pt x="509" y="1339"/>
                      </a:cubicBezTo>
                      <a:cubicBezTo>
                        <a:pt x="565" y="1364"/>
                        <a:pt x="630" y="1376"/>
                        <a:pt x="693" y="1376"/>
                      </a:cubicBezTo>
                      <a:cubicBezTo>
                        <a:pt x="757" y="1376"/>
                        <a:pt x="819" y="1364"/>
                        <a:pt x="868" y="1339"/>
                      </a:cubicBezTo>
                      <a:cubicBezTo>
                        <a:pt x="930" y="1339"/>
                        <a:pt x="1029" y="1289"/>
                        <a:pt x="1129" y="1289"/>
                      </a:cubicBezTo>
                      <a:cubicBezTo>
                        <a:pt x="1339" y="1289"/>
                        <a:pt x="1488" y="1128"/>
                        <a:pt x="1550" y="980"/>
                      </a:cubicBezTo>
                      <a:cubicBezTo>
                        <a:pt x="1649" y="769"/>
                        <a:pt x="1649" y="558"/>
                        <a:pt x="1550" y="409"/>
                      </a:cubicBezTo>
                      <a:cubicBezTo>
                        <a:pt x="1488" y="199"/>
                        <a:pt x="1339" y="100"/>
                        <a:pt x="1129" y="50"/>
                      </a:cubicBezTo>
                      <a:cubicBezTo>
                        <a:pt x="1029" y="50"/>
                        <a:pt x="930" y="50"/>
                        <a:pt x="868" y="0"/>
                      </a:cubicBezTo>
                      <a:close/>
                    </a:path>
                  </a:pathLst>
                </a:custGeom>
                <a:solidFill>
                  <a:srgbClr val="7373EB">
                    <a:alpha val="607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0"/>
                <p:cNvSpPr/>
                <p:nvPr/>
              </p:nvSpPr>
              <p:spPr>
                <a:xfrm>
                  <a:off x="1126241" y="295558"/>
                  <a:ext cx="56946" cy="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0" h="1377" extrusionOk="0">
                      <a:moveTo>
                        <a:pt x="509" y="0"/>
                      </a:moveTo>
                      <a:cubicBezTo>
                        <a:pt x="410" y="50"/>
                        <a:pt x="311" y="100"/>
                        <a:pt x="199" y="199"/>
                      </a:cubicBezTo>
                      <a:cubicBezTo>
                        <a:pt x="100" y="310"/>
                        <a:pt x="1" y="509"/>
                        <a:pt x="1" y="670"/>
                      </a:cubicBezTo>
                      <a:cubicBezTo>
                        <a:pt x="1" y="868"/>
                        <a:pt x="100" y="1029"/>
                        <a:pt x="199" y="1178"/>
                      </a:cubicBezTo>
                      <a:cubicBezTo>
                        <a:pt x="311" y="1240"/>
                        <a:pt x="410" y="1289"/>
                        <a:pt x="509" y="1339"/>
                      </a:cubicBezTo>
                      <a:cubicBezTo>
                        <a:pt x="565" y="1364"/>
                        <a:pt x="630" y="1376"/>
                        <a:pt x="693" y="1376"/>
                      </a:cubicBezTo>
                      <a:cubicBezTo>
                        <a:pt x="757" y="1376"/>
                        <a:pt x="819" y="1364"/>
                        <a:pt x="868" y="1339"/>
                      </a:cubicBezTo>
                      <a:cubicBezTo>
                        <a:pt x="930" y="1339"/>
                        <a:pt x="1029" y="1289"/>
                        <a:pt x="1129" y="1289"/>
                      </a:cubicBezTo>
                      <a:cubicBezTo>
                        <a:pt x="1339" y="1289"/>
                        <a:pt x="1488" y="1128"/>
                        <a:pt x="1550" y="980"/>
                      </a:cubicBezTo>
                      <a:cubicBezTo>
                        <a:pt x="1649" y="769"/>
                        <a:pt x="1649" y="558"/>
                        <a:pt x="1550" y="409"/>
                      </a:cubicBezTo>
                      <a:cubicBezTo>
                        <a:pt x="1488" y="199"/>
                        <a:pt x="1339" y="100"/>
                        <a:pt x="1129" y="50"/>
                      </a:cubicBezTo>
                      <a:cubicBezTo>
                        <a:pt x="1029" y="50"/>
                        <a:pt x="930" y="50"/>
                        <a:pt x="868" y="0"/>
                      </a:cubicBezTo>
                      <a:close/>
                    </a:path>
                  </a:pathLst>
                </a:custGeom>
                <a:solidFill>
                  <a:srgbClr val="7373EB">
                    <a:alpha val="607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9" name="Google Shape;579;p20"/>
            <p:cNvGrpSpPr/>
            <p:nvPr/>
          </p:nvGrpSpPr>
          <p:grpSpPr>
            <a:xfrm>
              <a:off x="-568828" y="-632537"/>
              <a:ext cx="10095078" cy="2505456"/>
              <a:chOff x="-568828" y="-632537"/>
              <a:chExt cx="10095078" cy="2505456"/>
            </a:xfrm>
          </p:grpSpPr>
          <p:grpSp>
            <p:nvGrpSpPr>
              <p:cNvPr id="580" name="Google Shape;580;p20"/>
              <p:cNvGrpSpPr/>
              <p:nvPr/>
            </p:nvGrpSpPr>
            <p:grpSpPr>
              <a:xfrm flipH="1">
                <a:off x="-568828" y="-632537"/>
                <a:ext cx="2720553" cy="2345068"/>
                <a:chOff x="6805697" y="-472150"/>
                <a:chExt cx="2720553" cy="2345068"/>
              </a:xfrm>
            </p:grpSpPr>
            <p:sp>
              <p:nvSpPr>
                <p:cNvPr id="581" name="Google Shape;581;p20"/>
                <p:cNvSpPr/>
                <p:nvPr/>
              </p:nvSpPr>
              <p:spPr>
                <a:xfrm flipH="1">
                  <a:off x="6991208" y="-472150"/>
                  <a:ext cx="2535042" cy="1946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77" h="45982" extrusionOk="0">
                      <a:moveTo>
                        <a:pt x="59400" y="0"/>
                      </a:moveTo>
                      <a:cubicBezTo>
                        <a:pt x="59155" y="0"/>
                        <a:pt x="58898" y="155"/>
                        <a:pt x="58873" y="465"/>
                      </a:cubicBezTo>
                      <a:cubicBezTo>
                        <a:pt x="56915" y="21647"/>
                        <a:pt x="36724" y="34971"/>
                        <a:pt x="18641" y="42147"/>
                      </a:cubicBezTo>
                      <a:cubicBezTo>
                        <a:pt x="13734" y="44054"/>
                        <a:pt x="8573" y="45452"/>
                        <a:pt x="3313" y="45452"/>
                      </a:cubicBezTo>
                      <a:cubicBezTo>
                        <a:pt x="2315" y="45452"/>
                        <a:pt x="1314" y="45402"/>
                        <a:pt x="310" y="45295"/>
                      </a:cubicBezTo>
                      <a:cubicBezTo>
                        <a:pt x="50" y="45295"/>
                        <a:pt x="0" y="45704"/>
                        <a:pt x="260" y="45704"/>
                      </a:cubicBezTo>
                      <a:cubicBezTo>
                        <a:pt x="1597" y="45893"/>
                        <a:pt x="2934" y="45982"/>
                        <a:pt x="4267" y="45982"/>
                      </a:cubicBezTo>
                      <a:cubicBezTo>
                        <a:pt x="13844" y="45982"/>
                        <a:pt x="23242" y="41416"/>
                        <a:pt x="31457" y="36879"/>
                      </a:cubicBezTo>
                      <a:cubicBezTo>
                        <a:pt x="40542" y="31872"/>
                        <a:pt x="49007" y="25316"/>
                        <a:pt x="54436" y="16379"/>
                      </a:cubicBezTo>
                      <a:cubicBezTo>
                        <a:pt x="57373" y="11521"/>
                        <a:pt x="59282" y="6092"/>
                        <a:pt x="59852" y="465"/>
                      </a:cubicBezTo>
                      <a:cubicBezTo>
                        <a:pt x="59877" y="155"/>
                        <a:pt x="59644" y="0"/>
                        <a:pt x="594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0"/>
                <p:cNvSpPr/>
                <p:nvPr/>
              </p:nvSpPr>
              <p:spPr>
                <a:xfrm flipH="1">
                  <a:off x="7441476" y="645260"/>
                  <a:ext cx="449201" cy="60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0" h="14252" extrusionOk="0">
                      <a:moveTo>
                        <a:pt x="7586" y="1"/>
                      </a:moveTo>
                      <a:cubicBezTo>
                        <a:pt x="6149" y="1402"/>
                        <a:pt x="4599" y="2691"/>
                        <a:pt x="2988" y="3930"/>
                      </a:cubicBezTo>
                      <a:cubicBezTo>
                        <a:pt x="2009" y="4649"/>
                        <a:pt x="1030" y="5368"/>
                        <a:pt x="1" y="6099"/>
                      </a:cubicBezTo>
                      <a:cubicBezTo>
                        <a:pt x="3298" y="8776"/>
                        <a:pt x="6607" y="11466"/>
                        <a:pt x="9966" y="14155"/>
                      </a:cubicBezTo>
                      <a:cubicBezTo>
                        <a:pt x="10046" y="14222"/>
                        <a:pt x="10129" y="14251"/>
                        <a:pt x="10207" y="14251"/>
                      </a:cubicBezTo>
                      <a:cubicBezTo>
                        <a:pt x="10431" y="14251"/>
                        <a:pt x="10610" y="14010"/>
                        <a:pt x="10536" y="13734"/>
                      </a:cubicBezTo>
                      <a:cubicBezTo>
                        <a:pt x="9805" y="10387"/>
                        <a:pt x="9086" y="7028"/>
                        <a:pt x="8367" y="3620"/>
                      </a:cubicBezTo>
                      <a:cubicBezTo>
                        <a:pt x="8107" y="2430"/>
                        <a:pt x="7847" y="1191"/>
                        <a:pt x="75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0"/>
                <p:cNvSpPr/>
                <p:nvPr/>
              </p:nvSpPr>
              <p:spPr>
                <a:xfrm flipH="1">
                  <a:off x="6805697" y="46017"/>
                  <a:ext cx="549202" cy="630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2" h="14887" extrusionOk="0">
                      <a:moveTo>
                        <a:pt x="5367" y="1"/>
                      </a:moveTo>
                      <a:cubicBezTo>
                        <a:pt x="4698" y="1401"/>
                        <a:pt x="3967" y="2789"/>
                        <a:pt x="3149" y="4140"/>
                      </a:cubicBezTo>
                      <a:lnTo>
                        <a:pt x="1748" y="6309"/>
                      </a:lnTo>
                      <a:cubicBezTo>
                        <a:pt x="1178" y="7127"/>
                        <a:pt x="558" y="7908"/>
                        <a:pt x="1" y="8677"/>
                      </a:cubicBezTo>
                      <a:cubicBezTo>
                        <a:pt x="4277" y="10338"/>
                        <a:pt x="8367" y="12457"/>
                        <a:pt x="12283" y="14824"/>
                      </a:cubicBezTo>
                      <a:cubicBezTo>
                        <a:pt x="12347" y="14868"/>
                        <a:pt x="12416" y="14887"/>
                        <a:pt x="12482" y="14887"/>
                      </a:cubicBezTo>
                      <a:cubicBezTo>
                        <a:pt x="12740" y="14887"/>
                        <a:pt x="12971" y="14601"/>
                        <a:pt x="12804" y="14316"/>
                      </a:cubicBezTo>
                      <a:cubicBezTo>
                        <a:pt x="10846" y="11218"/>
                        <a:pt x="9036" y="7958"/>
                        <a:pt x="7437" y="4599"/>
                      </a:cubicBezTo>
                      <a:cubicBezTo>
                        <a:pt x="6656" y="3099"/>
                        <a:pt x="5987" y="1550"/>
                        <a:pt x="536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0"/>
                <p:cNvSpPr/>
                <p:nvPr/>
              </p:nvSpPr>
              <p:spPr>
                <a:xfrm flipH="1">
                  <a:off x="8771671" y="1368890"/>
                  <a:ext cx="376253" cy="50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7" h="11905" extrusionOk="0">
                      <a:moveTo>
                        <a:pt x="8366" y="1"/>
                      </a:moveTo>
                      <a:cubicBezTo>
                        <a:pt x="6606" y="620"/>
                        <a:pt x="4859" y="1141"/>
                        <a:pt x="3099" y="1550"/>
                      </a:cubicBezTo>
                      <a:cubicBezTo>
                        <a:pt x="2070" y="1810"/>
                        <a:pt x="1029" y="2021"/>
                        <a:pt x="0" y="2170"/>
                      </a:cubicBezTo>
                      <a:cubicBezTo>
                        <a:pt x="979" y="3310"/>
                        <a:pt x="1810" y="4599"/>
                        <a:pt x="2690" y="5690"/>
                      </a:cubicBezTo>
                      <a:cubicBezTo>
                        <a:pt x="4338" y="7859"/>
                        <a:pt x="6036" y="10028"/>
                        <a:pt x="8106" y="11775"/>
                      </a:cubicBezTo>
                      <a:cubicBezTo>
                        <a:pt x="8211" y="11863"/>
                        <a:pt x="8333" y="11904"/>
                        <a:pt x="8450" y="11904"/>
                      </a:cubicBezTo>
                      <a:cubicBezTo>
                        <a:pt x="8680" y="11904"/>
                        <a:pt x="8887" y="11745"/>
                        <a:pt x="8887" y="11465"/>
                      </a:cubicBezTo>
                      <a:cubicBezTo>
                        <a:pt x="8726" y="8838"/>
                        <a:pt x="8726" y="6099"/>
                        <a:pt x="8627" y="3409"/>
                      </a:cubicBezTo>
                      <a:cubicBezTo>
                        <a:pt x="8577" y="2281"/>
                        <a:pt x="8466" y="1141"/>
                        <a:pt x="83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0"/>
                <p:cNvSpPr/>
                <p:nvPr/>
              </p:nvSpPr>
              <p:spPr>
                <a:xfrm flipH="1">
                  <a:off x="8032800" y="1021512"/>
                  <a:ext cx="518507" cy="679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6044" extrusionOk="0">
                      <a:moveTo>
                        <a:pt x="11217" y="1"/>
                      </a:moveTo>
                      <a:cubicBezTo>
                        <a:pt x="10288" y="571"/>
                        <a:pt x="9358" y="1079"/>
                        <a:pt x="8429" y="1599"/>
                      </a:cubicBezTo>
                      <a:cubicBezTo>
                        <a:pt x="8007" y="1810"/>
                        <a:pt x="7598" y="2058"/>
                        <a:pt x="7127" y="2269"/>
                      </a:cubicBezTo>
                      <a:cubicBezTo>
                        <a:pt x="4859" y="3558"/>
                        <a:pt x="2430" y="4748"/>
                        <a:pt x="1" y="5888"/>
                      </a:cubicBezTo>
                      <a:cubicBezTo>
                        <a:pt x="3781" y="9247"/>
                        <a:pt x="7598" y="12544"/>
                        <a:pt x="11366" y="15902"/>
                      </a:cubicBezTo>
                      <a:cubicBezTo>
                        <a:pt x="11478" y="15996"/>
                        <a:pt x="11616" y="16043"/>
                        <a:pt x="11748" y="16043"/>
                      </a:cubicBezTo>
                      <a:cubicBezTo>
                        <a:pt x="11983" y="16043"/>
                        <a:pt x="12197" y="15894"/>
                        <a:pt x="12197" y="15593"/>
                      </a:cubicBezTo>
                      <a:cubicBezTo>
                        <a:pt x="12246" y="12135"/>
                        <a:pt x="12085" y="8677"/>
                        <a:pt x="11726" y="5219"/>
                      </a:cubicBezTo>
                      <a:cubicBezTo>
                        <a:pt x="11626" y="4177"/>
                        <a:pt x="11577" y="3050"/>
                        <a:pt x="11465" y="1909"/>
                      </a:cubicBezTo>
                      <a:cubicBezTo>
                        <a:pt x="11366" y="1290"/>
                        <a:pt x="11317" y="620"/>
                        <a:pt x="112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0"/>
                <p:cNvSpPr/>
                <p:nvPr/>
              </p:nvSpPr>
              <p:spPr>
                <a:xfrm flipH="1">
                  <a:off x="6810693" y="240726"/>
                  <a:ext cx="544206" cy="435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4" h="10275" extrusionOk="0">
                      <a:moveTo>
                        <a:pt x="7437" y="0"/>
                      </a:moveTo>
                      <a:cubicBezTo>
                        <a:pt x="5578" y="830"/>
                        <a:pt x="3657" y="1401"/>
                        <a:pt x="1748" y="1710"/>
                      </a:cubicBezTo>
                      <a:cubicBezTo>
                        <a:pt x="1178" y="2528"/>
                        <a:pt x="558" y="3309"/>
                        <a:pt x="1" y="4078"/>
                      </a:cubicBezTo>
                      <a:cubicBezTo>
                        <a:pt x="4277" y="5739"/>
                        <a:pt x="8367" y="7858"/>
                        <a:pt x="12283" y="10225"/>
                      </a:cubicBezTo>
                      <a:cubicBezTo>
                        <a:pt x="12333" y="10275"/>
                        <a:pt x="12444" y="10275"/>
                        <a:pt x="12494" y="10275"/>
                      </a:cubicBezTo>
                      <a:cubicBezTo>
                        <a:pt x="12705" y="10275"/>
                        <a:pt x="12853" y="10126"/>
                        <a:pt x="12853" y="9915"/>
                      </a:cubicBezTo>
                      <a:cubicBezTo>
                        <a:pt x="12853" y="9866"/>
                        <a:pt x="12853" y="9816"/>
                        <a:pt x="12804" y="9717"/>
                      </a:cubicBezTo>
                      <a:cubicBezTo>
                        <a:pt x="10846" y="6619"/>
                        <a:pt x="9036" y="3359"/>
                        <a:pt x="743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0"/>
                <p:cNvSpPr/>
                <p:nvPr/>
              </p:nvSpPr>
              <p:spPr>
                <a:xfrm flipH="1">
                  <a:off x="7442492" y="798521"/>
                  <a:ext cx="448185" cy="450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6" h="10635" extrusionOk="0">
                      <a:moveTo>
                        <a:pt x="8367" y="0"/>
                      </a:moveTo>
                      <a:cubicBezTo>
                        <a:pt x="7438" y="198"/>
                        <a:pt x="6558" y="508"/>
                        <a:pt x="5578" y="508"/>
                      </a:cubicBezTo>
                      <a:lnTo>
                        <a:pt x="5368" y="508"/>
                      </a:lnTo>
                      <a:cubicBezTo>
                        <a:pt x="4537" y="508"/>
                        <a:pt x="3769" y="459"/>
                        <a:pt x="2988" y="310"/>
                      </a:cubicBezTo>
                      <a:cubicBezTo>
                        <a:pt x="2009" y="1029"/>
                        <a:pt x="1030" y="1748"/>
                        <a:pt x="1" y="2479"/>
                      </a:cubicBezTo>
                      <a:cubicBezTo>
                        <a:pt x="3298" y="5156"/>
                        <a:pt x="6607" y="7846"/>
                        <a:pt x="9966" y="10535"/>
                      </a:cubicBezTo>
                      <a:cubicBezTo>
                        <a:pt x="10065" y="10585"/>
                        <a:pt x="10115" y="10634"/>
                        <a:pt x="10226" y="10634"/>
                      </a:cubicBezTo>
                      <a:cubicBezTo>
                        <a:pt x="10375" y="10634"/>
                        <a:pt x="10586" y="10424"/>
                        <a:pt x="10586" y="10225"/>
                      </a:cubicBezTo>
                      <a:cubicBezTo>
                        <a:pt x="10586" y="10225"/>
                        <a:pt x="10586" y="10176"/>
                        <a:pt x="10536" y="10114"/>
                      </a:cubicBezTo>
                      <a:cubicBezTo>
                        <a:pt x="9805" y="6767"/>
                        <a:pt x="9086" y="3408"/>
                        <a:pt x="83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0"/>
                <p:cNvSpPr/>
                <p:nvPr/>
              </p:nvSpPr>
              <p:spPr>
                <a:xfrm flipH="1">
                  <a:off x="8034917" y="1102334"/>
                  <a:ext cx="516390" cy="599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7" h="14155" extrusionOk="0">
                      <a:moveTo>
                        <a:pt x="11416" y="0"/>
                      </a:moveTo>
                      <a:cubicBezTo>
                        <a:pt x="11106" y="0"/>
                        <a:pt x="10796" y="99"/>
                        <a:pt x="10486" y="149"/>
                      </a:cubicBezTo>
                      <a:cubicBezTo>
                        <a:pt x="9718" y="310"/>
                        <a:pt x="8937" y="459"/>
                        <a:pt x="8168" y="459"/>
                      </a:cubicBezTo>
                      <a:cubicBezTo>
                        <a:pt x="7908" y="459"/>
                        <a:pt x="7648" y="409"/>
                        <a:pt x="7388" y="409"/>
                      </a:cubicBezTo>
                      <a:cubicBezTo>
                        <a:pt x="7338" y="409"/>
                        <a:pt x="7239" y="409"/>
                        <a:pt x="7127" y="360"/>
                      </a:cubicBezTo>
                      <a:cubicBezTo>
                        <a:pt x="4859" y="1649"/>
                        <a:pt x="2430" y="2839"/>
                        <a:pt x="1" y="3979"/>
                      </a:cubicBezTo>
                      <a:cubicBezTo>
                        <a:pt x="3781" y="7338"/>
                        <a:pt x="7598" y="10635"/>
                        <a:pt x="11366" y="13993"/>
                      </a:cubicBezTo>
                      <a:cubicBezTo>
                        <a:pt x="11465" y="14093"/>
                        <a:pt x="11577" y="14155"/>
                        <a:pt x="11726" y="14155"/>
                      </a:cubicBezTo>
                      <a:cubicBezTo>
                        <a:pt x="11936" y="14155"/>
                        <a:pt x="12197" y="13993"/>
                        <a:pt x="12197" y="13684"/>
                      </a:cubicBezTo>
                      <a:lnTo>
                        <a:pt x="12197" y="12085"/>
                      </a:lnTo>
                      <a:cubicBezTo>
                        <a:pt x="12197" y="9135"/>
                        <a:pt x="12035" y="6197"/>
                        <a:pt x="11726" y="3310"/>
                      </a:cubicBezTo>
                      <a:cubicBezTo>
                        <a:pt x="11626" y="2268"/>
                        <a:pt x="11577" y="1141"/>
                        <a:pt x="114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0"/>
                <p:cNvSpPr/>
                <p:nvPr/>
              </p:nvSpPr>
              <p:spPr>
                <a:xfrm flipH="1">
                  <a:off x="8771671" y="1434471"/>
                  <a:ext cx="376253" cy="437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7" h="10338" extrusionOk="0">
                      <a:moveTo>
                        <a:pt x="3099" y="1"/>
                      </a:moveTo>
                      <a:cubicBezTo>
                        <a:pt x="2070" y="261"/>
                        <a:pt x="1029" y="472"/>
                        <a:pt x="0" y="621"/>
                      </a:cubicBezTo>
                      <a:cubicBezTo>
                        <a:pt x="979" y="1761"/>
                        <a:pt x="1810" y="3050"/>
                        <a:pt x="2690" y="4141"/>
                      </a:cubicBezTo>
                      <a:cubicBezTo>
                        <a:pt x="4338" y="6310"/>
                        <a:pt x="6036" y="8479"/>
                        <a:pt x="8106" y="10226"/>
                      </a:cubicBezTo>
                      <a:cubicBezTo>
                        <a:pt x="8205" y="10338"/>
                        <a:pt x="8317" y="10338"/>
                        <a:pt x="8466" y="10338"/>
                      </a:cubicBezTo>
                      <a:cubicBezTo>
                        <a:pt x="8676" y="10338"/>
                        <a:pt x="8887" y="10226"/>
                        <a:pt x="8887" y="9966"/>
                      </a:cubicBezTo>
                      <a:lnTo>
                        <a:pt x="8887" y="9916"/>
                      </a:lnTo>
                      <a:cubicBezTo>
                        <a:pt x="8726" y="7289"/>
                        <a:pt x="8726" y="4550"/>
                        <a:pt x="8627" y="1860"/>
                      </a:cubicBezTo>
                      <a:lnTo>
                        <a:pt x="7957" y="1860"/>
                      </a:lnTo>
                      <a:cubicBezTo>
                        <a:pt x="6197" y="1711"/>
                        <a:pt x="4599" y="930"/>
                        <a:pt x="30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0" name="Google Shape;590;p20"/>
              <p:cNvGrpSpPr/>
              <p:nvPr/>
            </p:nvGrpSpPr>
            <p:grpSpPr>
              <a:xfrm>
                <a:off x="6805697" y="-472150"/>
                <a:ext cx="2720553" cy="2345068"/>
                <a:chOff x="6805697" y="-472150"/>
                <a:chExt cx="2720553" cy="2345068"/>
              </a:xfrm>
            </p:grpSpPr>
            <p:sp>
              <p:nvSpPr>
                <p:cNvPr id="591" name="Google Shape;591;p20"/>
                <p:cNvSpPr/>
                <p:nvPr/>
              </p:nvSpPr>
              <p:spPr>
                <a:xfrm flipH="1">
                  <a:off x="6991208" y="-472150"/>
                  <a:ext cx="2535042" cy="1946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77" h="45982" extrusionOk="0">
                      <a:moveTo>
                        <a:pt x="59400" y="0"/>
                      </a:moveTo>
                      <a:cubicBezTo>
                        <a:pt x="59155" y="0"/>
                        <a:pt x="58898" y="155"/>
                        <a:pt x="58873" y="465"/>
                      </a:cubicBezTo>
                      <a:cubicBezTo>
                        <a:pt x="56915" y="21647"/>
                        <a:pt x="36724" y="34971"/>
                        <a:pt x="18641" y="42147"/>
                      </a:cubicBezTo>
                      <a:cubicBezTo>
                        <a:pt x="13734" y="44054"/>
                        <a:pt x="8573" y="45452"/>
                        <a:pt x="3313" y="45452"/>
                      </a:cubicBezTo>
                      <a:cubicBezTo>
                        <a:pt x="2315" y="45452"/>
                        <a:pt x="1314" y="45402"/>
                        <a:pt x="310" y="45295"/>
                      </a:cubicBezTo>
                      <a:cubicBezTo>
                        <a:pt x="50" y="45295"/>
                        <a:pt x="0" y="45704"/>
                        <a:pt x="260" y="45704"/>
                      </a:cubicBezTo>
                      <a:cubicBezTo>
                        <a:pt x="1597" y="45893"/>
                        <a:pt x="2934" y="45982"/>
                        <a:pt x="4267" y="45982"/>
                      </a:cubicBezTo>
                      <a:cubicBezTo>
                        <a:pt x="13844" y="45982"/>
                        <a:pt x="23242" y="41416"/>
                        <a:pt x="31457" y="36879"/>
                      </a:cubicBezTo>
                      <a:cubicBezTo>
                        <a:pt x="40542" y="31872"/>
                        <a:pt x="49007" y="25316"/>
                        <a:pt x="54436" y="16379"/>
                      </a:cubicBezTo>
                      <a:cubicBezTo>
                        <a:pt x="57373" y="11521"/>
                        <a:pt x="59282" y="6092"/>
                        <a:pt x="59852" y="465"/>
                      </a:cubicBezTo>
                      <a:cubicBezTo>
                        <a:pt x="59877" y="155"/>
                        <a:pt x="59644" y="0"/>
                        <a:pt x="594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0"/>
                <p:cNvSpPr/>
                <p:nvPr/>
              </p:nvSpPr>
              <p:spPr>
                <a:xfrm flipH="1">
                  <a:off x="7441476" y="645260"/>
                  <a:ext cx="449201" cy="60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0" h="14252" extrusionOk="0">
                      <a:moveTo>
                        <a:pt x="7586" y="1"/>
                      </a:moveTo>
                      <a:cubicBezTo>
                        <a:pt x="6149" y="1402"/>
                        <a:pt x="4599" y="2691"/>
                        <a:pt x="2988" y="3930"/>
                      </a:cubicBezTo>
                      <a:cubicBezTo>
                        <a:pt x="2009" y="4649"/>
                        <a:pt x="1030" y="5368"/>
                        <a:pt x="1" y="6099"/>
                      </a:cubicBezTo>
                      <a:cubicBezTo>
                        <a:pt x="3298" y="8776"/>
                        <a:pt x="6607" y="11466"/>
                        <a:pt x="9966" y="14155"/>
                      </a:cubicBezTo>
                      <a:cubicBezTo>
                        <a:pt x="10046" y="14222"/>
                        <a:pt x="10129" y="14251"/>
                        <a:pt x="10207" y="14251"/>
                      </a:cubicBezTo>
                      <a:cubicBezTo>
                        <a:pt x="10431" y="14251"/>
                        <a:pt x="10610" y="14010"/>
                        <a:pt x="10536" y="13734"/>
                      </a:cubicBezTo>
                      <a:cubicBezTo>
                        <a:pt x="9805" y="10387"/>
                        <a:pt x="9086" y="7028"/>
                        <a:pt x="8367" y="3620"/>
                      </a:cubicBezTo>
                      <a:cubicBezTo>
                        <a:pt x="8107" y="2430"/>
                        <a:pt x="7847" y="1191"/>
                        <a:pt x="75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0"/>
                <p:cNvSpPr/>
                <p:nvPr/>
              </p:nvSpPr>
              <p:spPr>
                <a:xfrm flipH="1">
                  <a:off x="6805697" y="46017"/>
                  <a:ext cx="549202" cy="630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2" h="14887" extrusionOk="0">
                      <a:moveTo>
                        <a:pt x="5367" y="1"/>
                      </a:moveTo>
                      <a:cubicBezTo>
                        <a:pt x="4698" y="1401"/>
                        <a:pt x="3967" y="2789"/>
                        <a:pt x="3149" y="4140"/>
                      </a:cubicBezTo>
                      <a:lnTo>
                        <a:pt x="1748" y="6309"/>
                      </a:lnTo>
                      <a:cubicBezTo>
                        <a:pt x="1178" y="7127"/>
                        <a:pt x="558" y="7908"/>
                        <a:pt x="1" y="8677"/>
                      </a:cubicBezTo>
                      <a:cubicBezTo>
                        <a:pt x="4277" y="10338"/>
                        <a:pt x="8367" y="12457"/>
                        <a:pt x="12283" y="14824"/>
                      </a:cubicBezTo>
                      <a:cubicBezTo>
                        <a:pt x="12347" y="14868"/>
                        <a:pt x="12416" y="14887"/>
                        <a:pt x="12482" y="14887"/>
                      </a:cubicBezTo>
                      <a:cubicBezTo>
                        <a:pt x="12740" y="14887"/>
                        <a:pt x="12971" y="14601"/>
                        <a:pt x="12804" y="14316"/>
                      </a:cubicBezTo>
                      <a:cubicBezTo>
                        <a:pt x="10846" y="11218"/>
                        <a:pt x="9036" y="7958"/>
                        <a:pt x="7437" y="4599"/>
                      </a:cubicBezTo>
                      <a:cubicBezTo>
                        <a:pt x="6656" y="3099"/>
                        <a:pt x="5987" y="1550"/>
                        <a:pt x="536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0"/>
                <p:cNvSpPr/>
                <p:nvPr/>
              </p:nvSpPr>
              <p:spPr>
                <a:xfrm flipH="1">
                  <a:off x="8771671" y="1368890"/>
                  <a:ext cx="376253" cy="50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7" h="11905" extrusionOk="0">
                      <a:moveTo>
                        <a:pt x="8366" y="1"/>
                      </a:moveTo>
                      <a:cubicBezTo>
                        <a:pt x="6606" y="620"/>
                        <a:pt x="4859" y="1141"/>
                        <a:pt x="3099" y="1550"/>
                      </a:cubicBezTo>
                      <a:cubicBezTo>
                        <a:pt x="2070" y="1810"/>
                        <a:pt x="1029" y="2021"/>
                        <a:pt x="0" y="2170"/>
                      </a:cubicBezTo>
                      <a:cubicBezTo>
                        <a:pt x="979" y="3310"/>
                        <a:pt x="1810" y="4599"/>
                        <a:pt x="2690" y="5690"/>
                      </a:cubicBezTo>
                      <a:cubicBezTo>
                        <a:pt x="4338" y="7859"/>
                        <a:pt x="6036" y="10028"/>
                        <a:pt x="8106" y="11775"/>
                      </a:cubicBezTo>
                      <a:cubicBezTo>
                        <a:pt x="8211" y="11863"/>
                        <a:pt x="8333" y="11904"/>
                        <a:pt x="8450" y="11904"/>
                      </a:cubicBezTo>
                      <a:cubicBezTo>
                        <a:pt x="8680" y="11904"/>
                        <a:pt x="8887" y="11745"/>
                        <a:pt x="8887" y="11465"/>
                      </a:cubicBezTo>
                      <a:cubicBezTo>
                        <a:pt x="8726" y="8838"/>
                        <a:pt x="8726" y="6099"/>
                        <a:pt x="8627" y="3409"/>
                      </a:cubicBezTo>
                      <a:cubicBezTo>
                        <a:pt x="8577" y="2281"/>
                        <a:pt x="8466" y="1141"/>
                        <a:pt x="83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0"/>
                <p:cNvSpPr/>
                <p:nvPr/>
              </p:nvSpPr>
              <p:spPr>
                <a:xfrm flipH="1">
                  <a:off x="8032800" y="1021512"/>
                  <a:ext cx="518507" cy="679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6044" extrusionOk="0">
                      <a:moveTo>
                        <a:pt x="11217" y="1"/>
                      </a:moveTo>
                      <a:cubicBezTo>
                        <a:pt x="10288" y="571"/>
                        <a:pt x="9358" y="1079"/>
                        <a:pt x="8429" y="1599"/>
                      </a:cubicBezTo>
                      <a:cubicBezTo>
                        <a:pt x="8007" y="1810"/>
                        <a:pt x="7598" y="2058"/>
                        <a:pt x="7127" y="2269"/>
                      </a:cubicBezTo>
                      <a:cubicBezTo>
                        <a:pt x="4859" y="3558"/>
                        <a:pt x="2430" y="4748"/>
                        <a:pt x="1" y="5888"/>
                      </a:cubicBezTo>
                      <a:cubicBezTo>
                        <a:pt x="3781" y="9247"/>
                        <a:pt x="7598" y="12544"/>
                        <a:pt x="11366" y="15902"/>
                      </a:cubicBezTo>
                      <a:cubicBezTo>
                        <a:pt x="11478" y="15996"/>
                        <a:pt x="11616" y="16043"/>
                        <a:pt x="11748" y="16043"/>
                      </a:cubicBezTo>
                      <a:cubicBezTo>
                        <a:pt x="11983" y="16043"/>
                        <a:pt x="12197" y="15894"/>
                        <a:pt x="12197" y="15593"/>
                      </a:cubicBezTo>
                      <a:cubicBezTo>
                        <a:pt x="12246" y="12135"/>
                        <a:pt x="12085" y="8677"/>
                        <a:pt x="11726" y="5219"/>
                      </a:cubicBezTo>
                      <a:cubicBezTo>
                        <a:pt x="11626" y="4177"/>
                        <a:pt x="11577" y="3050"/>
                        <a:pt x="11465" y="1909"/>
                      </a:cubicBezTo>
                      <a:cubicBezTo>
                        <a:pt x="11366" y="1290"/>
                        <a:pt x="11317" y="620"/>
                        <a:pt x="112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0"/>
                <p:cNvSpPr/>
                <p:nvPr/>
              </p:nvSpPr>
              <p:spPr>
                <a:xfrm flipH="1">
                  <a:off x="6810693" y="240726"/>
                  <a:ext cx="544206" cy="435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4" h="10275" extrusionOk="0">
                      <a:moveTo>
                        <a:pt x="7437" y="0"/>
                      </a:moveTo>
                      <a:cubicBezTo>
                        <a:pt x="5578" y="830"/>
                        <a:pt x="3657" y="1401"/>
                        <a:pt x="1748" y="1710"/>
                      </a:cubicBezTo>
                      <a:cubicBezTo>
                        <a:pt x="1178" y="2528"/>
                        <a:pt x="558" y="3309"/>
                        <a:pt x="1" y="4078"/>
                      </a:cubicBezTo>
                      <a:cubicBezTo>
                        <a:pt x="4277" y="5739"/>
                        <a:pt x="8367" y="7858"/>
                        <a:pt x="12283" y="10225"/>
                      </a:cubicBezTo>
                      <a:cubicBezTo>
                        <a:pt x="12333" y="10275"/>
                        <a:pt x="12444" y="10275"/>
                        <a:pt x="12494" y="10275"/>
                      </a:cubicBezTo>
                      <a:cubicBezTo>
                        <a:pt x="12705" y="10275"/>
                        <a:pt x="12853" y="10126"/>
                        <a:pt x="12853" y="9915"/>
                      </a:cubicBezTo>
                      <a:cubicBezTo>
                        <a:pt x="12853" y="9866"/>
                        <a:pt x="12853" y="9816"/>
                        <a:pt x="12804" y="9717"/>
                      </a:cubicBezTo>
                      <a:cubicBezTo>
                        <a:pt x="10846" y="6619"/>
                        <a:pt x="9036" y="3359"/>
                        <a:pt x="743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0"/>
                <p:cNvSpPr/>
                <p:nvPr/>
              </p:nvSpPr>
              <p:spPr>
                <a:xfrm flipH="1">
                  <a:off x="7442492" y="798521"/>
                  <a:ext cx="448185" cy="450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6" h="10635" extrusionOk="0">
                      <a:moveTo>
                        <a:pt x="8367" y="0"/>
                      </a:moveTo>
                      <a:cubicBezTo>
                        <a:pt x="7438" y="198"/>
                        <a:pt x="6558" y="508"/>
                        <a:pt x="5578" y="508"/>
                      </a:cubicBezTo>
                      <a:lnTo>
                        <a:pt x="5368" y="508"/>
                      </a:lnTo>
                      <a:cubicBezTo>
                        <a:pt x="4537" y="508"/>
                        <a:pt x="3769" y="459"/>
                        <a:pt x="2988" y="310"/>
                      </a:cubicBezTo>
                      <a:cubicBezTo>
                        <a:pt x="2009" y="1029"/>
                        <a:pt x="1030" y="1748"/>
                        <a:pt x="1" y="2479"/>
                      </a:cubicBezTo>
                      <a:cubicBezTo>
                        <a:pt x="3298" y="5156"/>
                        <a:pt x="6607" y="7846"/>
                        <a:pt x="9966" y="10535"/>
                      </a:cubicBezTo>
                      <a:cubicBezTo>
                        <a:pt x="10065" y="10585"/>
                        <a:pt x="10115" y="10634"/>
                        <a:pt x="10226" y="10634"/>
                      </a:cubicBezTo>
                      <a:cubicBezTo>
                        <a:pt x="10375" y="10634"/>
                        <a:pt x="10586" y="10424"/>
                        <a:pt x="10586" y="10225"/>
                      </a:cubicBezTo>
                      <a:cubicBezTo>
                        <a:pt x="10586" y="10225"/>
                        <a:pt x="10586" y="10176"/>
                        <a:pt x="10536" y="10114"/>
                      </a:cubicBezTo>
                      <a:cubicBezTo>
                        <a:pt x="9805" y="6767"/>
                        <a:pt x="9086" y="3408"/>
                        <a:pt x="83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0"/>
                <p:cNvSpPr/>
                <p:nvPr/>
              </p:nvSpPr>
              <p:spPr>
                <a:xfrm flipH="1">
                  <a:off x="8034917" y="1102334"/>
                  <a:ext cx="516390" cy="599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7" h="14155" extrusionOk="0">
                      <a:moveTo>
                        <a:pt x="11416" y="0"/>
                      </a:moveTo>
                      <a:cubicBezTo>
                        <a:pt x="11106" y="0"/>
                        <a:pt x="10796" y="99"/>
                        <a:pt x="10486" y="149"/>
                      </a:cubicBezTo>
                      <a:cubicBezTo>
                        <a:pt x="9718" y="310"/>
                        <a:pt x="8937" y="459"/>
                        <a:pt x="8168" y="459"/>
                      </a:cubicBezTo>
                      <a:cubicBezTo>
                        <a:pt x="7908" y="459"/>
                        <a:pt x="7648" y="409"/>
                        <a:pt x="7388" y="409"/>
                      </a:cubicBezTo>
                      <a:cubicBezTo>
                        <a:pt x="7338" y="409"/>
                        <a:pt x="7239" y="409"/>
                        <a:pt x="7127" y="360"/>
                      </a:cubicBezTo>
                      <a:cubicBezTo>
                        <a:pt x="4859" y="1649"/>
                        <a:pt x="2430" y="2839"/>
                        <a:pt x="1" y="3979"/>
                      </a:cubicBezTo>
                      <a:cubicBezTo>
                        <a:pt x="3781" y="7338"/>
                        <a:pt x="7598" y="10635"/>
                        <a:pt x="11366" y="13993"/>
                      </a:cubicBezTo>
                      <a:cubicBezTo>
                        <a:pt x="11465" y="14093"/>
                        <a:pt x="11577" y="14155"/>
                        <a:pt x="11726" y="14155"/>
                      </a:cubicBezTo>
                      <a:cubicBezTo>
                        <a:pt x="11936" y="14155"/>
                        <a:pt x="12197" y="13993"/>
                        <a:pt x="12197" y="13684"/>
                      </a:cubicBezTo>
                      <a:lnTo>
                        <a:pt x="12197" y="12085"/>
                      </a:lnTo>
                      <a:cubicBezTo>
                        <a:pt x="12197" y="9135"/>
                        <a:pt x="12035" y="6197"/>
                        <a:pt x="11726" y="3310"/>
                      </a:cubicBezTo>
                      <a:cubicBezTo>
                        <a:pt x="11626" y="2268"/>
                        <a:pt x="11577" y="1141"/>
                        <a:pt x="114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0"/>
                <p:cNvSpPr/>
                <p:nvPr/>
              </p:nvSpPr>
              <p:spPr>
                <a:xfrm flipH="1">
                  <a:off x="8771671" y="1434471"/>
                  <a:ext cx="376253" cy="437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7" h="10338" extrusionOk="0">
                      <a:moveTo>
                        <a:pt x="3099" y="1"/>
                      </a:moveTo>
                      <a:cubicBezTo>
                        <a:pt x="2070" y="261"/>
                        <a:pt x="1029" y="472"/>
                        <a:pt x="0" y="621"/>
                      </a:cubicBezTo>
                      <a:cubicBezTo>
                        <a:pt x="979" y="1761"/>
                        <a:pt x="1810" y="3050"/>
                        <a:pt x="2690" y="4141"/>
                      </a:cubicBezTo>
                      <a:cubicBezTo>
                        <a:pt x="4338" y="6310"/>
                        <a:pt x="6036" y="8479"/>
                        <a:pt x="8106" y="10226"/>
                      </a:cubicBezTo>
                      <a:cubicBezTo>
                        <a:pt x="8205" y="10338"/>
                        <a:pt x="8317" y="10338"/>
                        <a:pt x="8466" y="10338"/>
                      </a:cubicBezTo>
                      <a:cubicBezTo>
                        <a:pt x="8676" y="10338"/>
                        <a:pt x="8887" y="10226"/>
                        <a:pt x="8887" y="9966"/>
                      </a:cubicBezTo>
                      <a:lnTo>
                        <a:pt x="8887" y="9916"/>
                      </a:lnTo>
                      <a:cubicBezTo>
                        <a:pt x="8726" y="7289"/>
                        <a:pt x="8726" y="4550"/>
                        <a:pt x="8627" y="1860"/>
                      </a:cubicBezTo>
                      <a:lnTo>
                        <a:pt x="7957" y="1860"/>
                      </a:lnTo>
                      <a:cubicBezTo>
                        <a:pt x="6197" y="1711"/>
                        <a:pt x="4599" y="930"/>
                        <a:pt x="30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0" name="Google Shape;600;p20"/>
            <p:cNvGrpSpPr/>
            <p:nvPr/>
          </p:nvGrpSpPr>
          <p:grpSpPr>
            <a:xfrm>
              <a:off x="1376155" y="2858571"/>
              <a:ext cx="6391682" cy="4380038"/>
              <a:chOff x="1759093" y="3140171"/>
              <a:chExt cx="6391682" cy="4380038"/>
            </a:xfrm>
          </p:grpSpPr>
          <p:grpSp>
            <p:nvGrpSpPr>
              <p:cNvPr id="601" name="Google Shape;601;p20"/>
              <p:cNvGrpSpPr/>
              <p:nvPr/>
            </p:nvGrpSpPr>
            <p:grpSpPr>
              <a:xfrm rot="1155720">
                <a:off x="3229593" y="3821657"/>
                <a:ext cx="1221258" cy="3148205"/>
                <a:chOff x="11051563" y="1658200"/>
                <a:chExt cx="659700" cy="1700600"/>
              </a:xfrm>
            </p:grpSpPr>
            <p:sp>
              <p:nvSpPr>
                <p:cNvPr id="602" name="Google Shape;602;p20"/>
                <p:cNvSpPr/>
                <p:nvPr/>
              </p:nvSpPr>
              <p:spPr>
                <a:xfrm>
                  <a:off x="11429588" y="2472450"/>
                  <a:ext cx="281675" cy="8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7" h="35454" extrusionOk="0">
                      <a:moveTo>
                        <a:pt x="182" y="0"/>
                      </a:moveTo>
                      <a:cubicBezTo>
                        <a:pt x="97" y="0"/>
                        <a:pt x="0" y="68"/>
                        <a:pt x="0" y="185"/>
                      </a:cubicBezTo>
                      <a:cubicBezTo>
                        <a:pt x="261" y="6122"/>
                        <a:pt x="1240" y="12109"/>
                        <a:pt x="3669" y="17587"/>
                      </a:cubicBezTo>
                      <a:cubicBezTo>
                        <a:pt x="6148" y="23375"/>
                        <a:pt x="9668" y="28593"/>
                        <a:pt x="10077" y="34988"/>
                      </a:cubicBezTo>
                      <a:cubicBezTo>
                        <a:pt x="10077" y="35298"/>
                        <a:pt x="10297" y="35453"/>
                        <a:pt x="10523" y="35453"/>
                      </a:cubicBezTo>
                      <a:cubicBezTo>
                        <a:pt x="10749" y="35453"/>
                        <a:pt x="10982" y="35298"/>
                        <a:pt x="11006" y="34988"/>
                      </a:cubicBezTo>
                      <a:cubicBezTo>
                        <a:pt x="11267" y="29312"/>
                        <a:pt x="8218" y="24143"/>
                        <a:pt x="5739" y="19235"/>
                      </a:cubicBezTo>
                      <a:cubicBezTo>
                        <a:pt x="2640" y="13100"/>
                        <a:pt x="1760" y="6792"/>
                        <a:pt x="310" y="136"/>
                      </a:cubicBezTo>
                      <a:cubicBezTo>
                        <a:pt x="310" y="43"/>
                        <a:pt x="250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20"/>
                <p:cNvSpPr/>
                <p:nvPr/>
              </p:nvSpPr>
              <p:spPr>
                <a:xfrm>
                  <a:off x="11051563" y="1658200"/>
                  <a:ext cx="597725" cy="86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09" h="34454" extrusionOk="0">
                      <a:moveTo>
                        <a:pt x="12390" y="1"/>
                      </a:moveTo>
                      <a:cubicBezTo>
                        <a:pt x="9151" y="1"/>
                        <a:pt x="5867" y="1515"/>
                        <a:pt x="3768" y="3939"/>
                      </a:cubicBezTo>
                      <a:cubicBezTo>
                        <a:pt x="0" y="8326"/>
                        <a:pt x="199" y="14424"/>
                        <a:pt x="2529" y="19332"/>
                      </a:cubicBezTo>
                      <a:cubicBezTo>
                        <a:pt x="3967" y="22319"/>
                        <a:pt x="6086" y="24959"/>
                        <a:pt x="8565" y="27277"/>
                      </a:cubicBezTo>
                      <a:cubicBezTo>
                        <a:pt x="9916" y="28566"/>
                        <a:pt x="11304" y="29806"/>
                        <a:pt x="12804" y="30995"/>
                      </a:cubicBezTo>
                      <a:cubicBezTo>
                        <a:pt x="13262" y="31305"/>
                        <a:pt x="13832" y="31875"/>
                        <a:pt x="14452" y="32037"/>
                      </a:cubicBezTo>
                      <a:cubicBezTo>
                        <a:pt x="14452" y="32284"/>
                        <a:pt x="14403" y="32594"/>
                        <a:pt x="14353" y="32805"/>
                      </a:cubicBezTo>
                      <a:cubicBezTo>
                        <a:pt x="14303" y="33164"/>
                        <a:pt x="14192" y="33524"/>
                        <a:pt x="14043" y="33834"/>
                      </a:cubicBezTo>
                      <a:cubicBezTo>
                        <a:pt x="13994" y="34044"/>
                        <a:pt x="14043" y="34255"/>
                        <a:pt x="14303" y="34305"/>
                      </a:cubicBezTo>
                      <a:cubicBezTo>
                        <a:pt x="14873" y="34453"/>
                        <a:pt x="15431" y="34453"/>
                        <a:pt x="16001" y="34453"/>
                      </a:cubicBezTo>
                      <a:cubicBezTo>
                        <a:pt x="16423" y="34404"/>
                        <a:pt x="16832" y="34354"/>
                        <a:pt x="16981" y="33995"/>
                      </a:cubicBezTo>
                      <a:cubicBezTo>
                        <a:pt x="17191" y="33586"/>
                        <a:pt x="16881" y="33164"/>
                        <a:pt x="16671" y="32805"/>
                      </a:cubicBezTo>
                      <a:cubicBezTo>
                        <a:pt x="16522" y="32545"/>
                        <a:pt x="16423" y="32235"/>
                        <a:pt x="16212" y="31925"/>
                      </a:cubicBezTo>
                      <a:cubicBezTo>
                        <a:pt x="19831" y="27389"/>
                        <a:pt x="22719" y="22270"/>
                        <a:pt x="23339" y="16593"/>
                      </a:cubicBezTo>
                      <a:cubicBezTo>
                        <a:pt x="23909" y="11375"/>
                        <a:pt x="22508" y="5129"/>
                        <a:pt x="17910" y="1770"/>
                      </a:cubicBezTo>
                      <a:cubicBezTo>
                        <a:pt x="16264" y="547"/>
                        <a:pt x="14335" y="1"/>
                        <a:pt x="123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20"/>
                <p:cNvSpPr/>
                <p:nvPr/>
              </p:nvSpPr>
              <p:spPr>
                <a:xfrm>
                  <a:off x="11072013" y="1706150"/>
                  <a:ext cx="483100" cy="8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4" h="32536" extrusionOk="0">
                      <a:moveTo>
                        <a:pt x="5268" y="1"/>
                      </a:moveTo>
                      <a:cubicBezTo>
                        <a:pt x="4450" y="571"/>
                        <a:pt x="3669" y="1190"/>
                        <a:pt x="3000" y="1971"/>
                      </a:cubicBezTo>
                      <a:cubicBezTo>
                        <a:pt x="3000" y="1971"/>
                        <a:pt x="3000" y="2021"/>
                        <a:pt x="2950" y="2021"/>
                      </a:cubicBezTo>
                      <a:cubicBezTo>
                        <a:pt x="930" y="4401"/>
                        <a:pt x="0" y="7288"/>
                        <a:pt x="0" y="10226"/>
                      </a:cubicBezTo>
                      <a:cubicBezTo>
                        <a:pt x="0" y="12655"/>
                        <a:pt x="620" y="15134"/>
                        <a:pt x="1711" y="17414"/>
                      </a:cubicBezTo>
                      <a:cubicBezTo>
                        <a:pt x="3149" y="20401"/>
                        <a:pt x="5268" y="23041"/>
                        <a:pt x="7747" y="25359"/>
                      </a:cubicBezTo>
                      <a:cubicBezTo>
                        <a:pt x="9098" y="26648"/>
                        <a:pt x="10486" y="27888"/>
                        <a:pt x="11986" y="29077"/>
                      </a:cubicBezTo>
                      <a:cubicBezTo>
                        <a:pt x="12444" y="29387"/>
                        <a:pt x="13014" y="29957"/>
                        <a:pt x="13634" y="30119"/>
                      </a:cubicBezTo>
                      <a:cubicBezTo>
                        <a:pt x="13634" y="30366"/>
                        <a:pt x="13585" y="30676"/>
                        <a:pt x="13535" y="30887"/>
                      </a:cubicBezTo>
                      <a:cubicBezTo>
                        <a:pt x="13485" y="31246"/>
                        <a:pt x="13374" y="31606"/>
                        <a:pt x="13225" y="31916"/>
                      </a:cubicBezTo>
                      <a:lnTo>
                        <a:pt x="13225" y="32077"/>
                      </a:lnTo>
                      <a:cubicBezTo>
                        <a:pt x="13225" y="32226"/>
                        <a:pt x="13275" y="32387"/>
                        <a:pt x="13485" y="32387"/>
                      </a:cubicBezTo>
                      <a:cubicBezTo>
                        <a:pt x="13894" y="32486"/>
                        <a:pt x="14303" y="32535"/>
                        <a:pt x="14774" y="32535"/>
                      </a:cubicBezTo>
                      <a:lnTo>
                        <a:pt x="15183" y="32535"/>
                      </a:lnTo>
                      <a:cubicBezTo>
                        <a:pt x="15605" y="32486"/>
                        <a:pt x="16014" y="32436"/>
                        <a:pt x="16163" y="32077"/>
                      </a:cubicBezTo>
                      <a:cubicBezTo>
                        <a:pt x="16224" y="31978"/>
                        <a:pt x="16224" y="31866"/>
                        <a:pt x="16224" y="31767"/>
                      </a:cubicBezTo>
                      <a:cubicBezTo>
                        <a:pt x="16224" y="31457"/>
                        <a:pt x="16014" y="31147"/>
                        <a:pt x="15853" y="30887"/>
                      </a:cubicBezTo>
                      <a:cubicBezTo>
                        <a:pt x="15754" y="30676"/>
                        <a:pt x="15654" y="30428"/>
                        <a:pt x="15493" y="30168"/>
                      </a:cubicBezTo>
                      <a:cubicBezTo>
                        <a:pt x="15444" y="30119"/>
                        <a:pt x="15444" y="30057"/>
                        <a:pt x="15394" y="30007"/>
                      </a:cubicBezTo>
                      <a:cubicBezTo>
                        <a:pt x="15493" y="29908"/>
                        <a:pt x="15543" y="29809"/>
                        <a:pt x="15654" y="29697"/>
                      </a:cubicBezTo>
                      <a:cubicBezTo>
                        <a:pt x="16993" y="27950"/>
                        <a:pt x="18232" y="26140"/>
                        <a:pt x="19323" y="24231"/>
                      </a:cubicBezTo>
                      <a:cubicBezTo>
                        <a:pt x="9606" y="20513"/>
                        <a:pt x="6148" y="9668"/>
                        <a:pt x="52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20"/>
                <p:cNvSpPr/>
                <p:nvPr/>
              </p:nvSpPr>
              <p:spPr>
                <a:xfrm>
                  <a:off x="11365513" y="1704825"/>
                  <a:ext cx="194550" cy="2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2" h="9420" extrusionOk="0">
                      <a:moveTo>
                        <a:pt x="403" y="0"/>
                      </a:moveTo>
                      <a:cubicBezTo>
                        <a:pt x="76" y="0"/>
                        <a:pt x="1" y="430"/>
                        <a:pt x="295" y="525"/>
                      </a:cubicBezTo>
                      <a:cubicBezTo>
                        <a:pt x="3964" y="1913"/>
                        <a:pt x="6282" y="5321"/>
                        <a:pt x="6901" y="9101"/>
                      </a:cubicBezTo>
                      <a:cubicBezTo>
                        <a:pt x="6928" y="9322"/>
                        <a:pt x="7098" y="9419"/>
                        <a:pt x="7282" y="9419"/>
                      </a:cubicBezTo>
                      <a:cubicBezTo>
                        <a:pt x="7520" y="9419"/>
                        <a:pt x="7781" y="9256"/>
                        <a:pt x="7781" y="8990"/>
                      </a:cubicBezTo>
                      <a:cubicBezTo>
                        <a:pt x="7732" y="4602"/>
                        <a:pt x="4584" y="1095"/>
                        <a:pt x="456" y="4"/>
                      </a:cubicBezTo>
                      <a:cubicBezTo>
                        <a:pt x="438" y="2"/>
                        <a:pt x="42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20"/>
                <p:cNvSpPr/>
                <p:nvPr/>
              </p:nvSpPr>
              <p:spPr>
                <a:xfrm>
                  <a:off x="11551038" y="2021650"/>
                  <a:ext cx="19550" cy="3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" h="1579" extrusionOk="0">
                      <a:moveTo>
                        <a:pt x="416" y="1"/>
                      </a:moveTo>
                      <a:cubicBezTo>
                        <a:pt x="301" y="1"/>
                        <a:pt x="187" y="66"/>
                        <a:pt x="162" y="196"/>
                      </a:cubicBezTo>
                      <a:cubicBezTo>
                        <a:pt x="100" y="506"/>
                        <a:pt x="1" y="865"/>
                        <a:pt x="51" y="1225"/>
                      </a:cubicBezTo>
                      <a:cubicBezTo>
                        <a:pt x="51" y="1460"/>
                        <a:pt x="218" y="1578"/>
                        <a:pt x="393" y="1578"/>
                      </a:cubicBezTo>
                      <a:cubicBezTo>
                        <a:pt x="568" y="1578"/>
                        <a:pt x="751" y="1460"/>
                        <a:pt x="782" y="1225"/>
                      </a:cubicBezTo>
                      <a:cubicBezTo>
                        <a:pt x="782" y="865"/>
                        <a:pt x="720" y="506"/>
                        <a:pt x="670" y="196"/>
                      </a:cubicBezTo>
                      <a:cubicBezTo>
                        <a:pt x="645" y="66"/>
                        <a:pt x="531" y="1"/>
                        <a:pt x="416" y="1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7" name="Google Shape;607;p20"/>
              <p:cNvGrpSpPr/>
              <p:nvPr/>
            </p:nvGrpSpPr>
            <p:grpSpPr>
              <a:xfrm rot="497453">
                <a:off x="2338845" y="3264160"/>
                <a:ext cx="2019187" cy="4132059"/>
                <a:chOff x="10345088" y="798525"/>
                <a:chExt cx="1217750" cy="2492000"/>
              </a:xfrm>
            </p:grpSpPr>
            <p:sp>
              <p:nvSpPr>
                <p:cNvPr id="608" name="Google Shape;608;p20"/>
                <p:cNvSpPr/>
                <p:nvPr/>
              </p:nvSpPr>
              <p:spPr>
                <a:xfrm>
                  <a:off x="10822888" y="1960650"/>
                  <a:ext cx="739950" cy="132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98" h="53195" extrusionOk="0">
                      <a:moveTo>
                        <a:pt x="634" y="0"/>
                      </a:moveTo>
                      <a:cubicBezTo>
                        <a:pt x="531" y="0"/>
                        <a:pt x="434" y="63"/>
                        <a:pt x="409" y="207"/>
                      </a:cubicBezTo>
                      <a:cubicBezTo>
                        <a:pt x="0" y="2946"/>
                        <a:pt x="50" y="5685"/>
                        <a:pt x="880" y="8362"/>
                      </a:cubicBezTo>
                      <a:cubicBezTo>
                        <a:pt x="1860" y="11461"/>
                        <a:pt x="4128" y="13940"/>
                        <a:pt x="5218" y="16989"/>
                      </a:cubicBezTo>
                      <a:cubicBezTo>
                        <a:pt x="7226" y="22727"/>
                        <a:pt x="6098" y="29024"/>
                        <a:pt x="8218" y="34750"/>
                      </a:cubicBezTo>
                      <a:cubicBezTo>
                        <a:pt x="9866" y="39397"/>
                        <a:pt x="12804" y="43537"/>
                        <a:pt x="16472" y="46784"/>
                      </a:cubicBezTo>
                      <a:cubicBezTo>
                        <a:pt x="19782" y="49734"/>
                        <a:pt x="24479" y="52783"/>
                        <a:pt x="29028" y="53192"/>
                      </a:cubicBezTo>
                      <a:cubicBezTo>
                        <a:pt x="29046" y="53194"/>
                        <a:pt x="29063" y="53195"/>
                        <a:pt x="29079" y="53195"/>
                      </a:cubicBezTo>
                      <a:cubicBezTo>
                        <a:pt x="29598" y="53195"/>
                        <a:pt x="29585" y="52467"/>
                        <a:pt x="29177" y="52263"/>
                      </a:cubicBezTo>
                      <a:cubicBezTo>
                        <a:pt x="26859" y="51383"/>
                        <a:pt x="24529" y="50763"/>
                        <a:pt x="22310" y="49573"/>
                      </a:cubicBezTo>
                      <a:cubicBezTo>
                        <a:pt x="20141" y="48383"/>
                        <a:pt x="18183" y="46896"/>
                        <a:pt x="16373" y="45186"/>
                      </a:cubicBezTo>
                      <a:cubicBezTo>
                        <a:pt x="12866" y="41876"/>
                        <a:pt x="10226" y="37650"/>
                        <a:pt x="8776" y="33052"/>
                      </a:cubicBezTo>
                      <a:cubicBezTo>
                        <a:pt x="7177" y="27995"/>
                        <a:pt x="7846" y="22517"/>
                        <a:pt x="6247" y="17460"/>
                      </a:cubicBezTo>
                      <a:cubicBezTo>
                        <a:pt x="5479" y="14981"/>
                        <a:pt x="3880" y="13010"/>
                        <a:pt x="2690" y="10792"/>
                      </a:cubicBezTo>
                      <a:cubicBezTo>
                        <a:pt x="930" y="7594"/>
                        <a:pt x="310" y="3925"/>
                        <a:pt x="930" y="356"/>
                      </a:cubicBezTo>
                      <a:cubicBezTo>
                        <a:pt x="960" y="140"/>
                        <a:pt x="789" y="0"/>
                        <a:pt x="634" y="0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20"/>
                <p:cNvSpPr/>
                <p:nvPr/>
              </p:nvSpPr>
              <p:spPr>
                <a:xfrm>
                  <a:off x="10345088" y="798525"/>
                  <a:ext cx="799450" cy="12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8" h="49394" extrusionOk="0">
                      <a:moveTo>
                        <a:pt x="16572" y="1"/>
                      </a:moveTo>
                      <a:cubicBezTo>
                        <a:pt x="12415" y="1"/>
                        <a:pt x="8198" y="1917"/>
                        <a:pt x="5429" y="5122"/>
                      </a:cubicBezTo>
                      <a:cubicBezTo>
                        <a:pt x="162" y="11158"/>
                        <a:pt x="0" y="19883"/>
                        <a:pt x="2901" y="27010"/>
                      </a:cubicBezTo>
                      <a:cubicBezTo>
                        <a:pt x="4648" y="31348"/>
                        <a:pt x="7387" y="35277"/>
                        <a:pt x="10536" y="38735"/>
                      </a:cubicBezTo>
                      <a:cubicBezTo>
                        <a:pt x="12296" y="40644"/>
                        <a:pt x="14105" y="42565"/>
                        <a:pt x="16063" y="44263"/>
                      </a:cubicBezTo>
                      <a:cubicBezTo>
                        <a:pt x="16683" y="44783"/>
                        <a:pt x="17414" y="45663"/>
                        <a:pt x="18183" y="45862"/>
                      </a:cubicBezTo>
                      <a:cubicBezTo>
                        <a:pt x="18183" y="46221"/>
                        <a:pt x="18084" y="46642"/>
                        <a:pt x="18034" y="47002"/>
                      </a:cubicBezTo>
                      <a:cubicBezTo>
                        <a:pt x="17923" y="47522"/>
                        <a:pt x="17774" y="47981"/>
                        <a:pt x="17563" y="48501"/>
                      </a:cubicBezTo>
                      <a:cubicBezTo>
                        <a:pt x="17464" y="48762"/>
                        <a:pt x="17563" y="49072"/>
                        <a:pt x="17823" y="49121"/>
                      </a:cubicBezTo>
                      <a:cubicBezTo>
                        <a:pt x="18469" y="49288"/>
                        <a:pt x="19124" y="49393"/>
                        <a:pt x="19809" y="49393"/>
                      </a:cubicBezTo>
                      <a:cubicBezTo>
                        <a:pt x="19939" y="49393"/>
                        <a:pt x="20070" y="49389"/>
                        <a:pt x="20203" y="49381"/>
                      </a:cubicBezTo>
                      <a:cubicBezTo>
                        <a:pt x="20662" y="49381"/>
                        <a:pt x="21232" y="49320"/>
                        <a:pt x="21492" y="48811"/>
                      </a:cubicBezTo>
                      <a:cubicBezTo>
                        <a:pt x="21802" y="48241"/>
                        <a:pt x="21381" y="47621"/>
                        <a:pt x="21182" y="47101"/>
                      </a:cubicBezTo>
                      <a:cubicBezTo>
                        <a:pt x="20972" y="46742"/>
                        <a:pt x="20823" y="46283"/>
                        <a:pt x="20563" y="45862"/>
                      </a:cubicBezTo>
                      <a:cubicBezTo>
                        <a:pt x="25619" y="39565"/>
                        <a:pt x="29809" y="32439"/>
                        <a:pt x="30937" y="24333"/>
                      </a:cubicBezTo>
                      <a:cubicBezTo>
                        <a:pt x="31978" y="16946"/>
                        <a:pt x="30428" y="7910"/>
                        <a:pt x="24479" y="2841"/>
                      </a:cubicBezTo>
                      <a:cubicBezTo>
                        <a:pt x="22185" y="882"/>
                        <a:pt x="19392" y="1"/>
                        <a:pt x="165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0"/>
                <p:cNvSpPr/>
                <p:nvPr/>
              </p:nvSpPr>
              <p:spPr>
                <a:xfrm>
                  <a:off x="10371113" y="854050"/>
                  <a:ext cx="704950" cy="118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8" h="47211" extrusionOk="0">
                      <a:moveTo>
                        <a:pt x="7797" y="0"/>
                      </a:moveTo>
                      <a:cubicBezTo>
                        <a:pt x="6557" y="781"/>
                        <a:pt x="5367" y="1760"/>
                        <a:pt x="4388" y="2901"/>
                      </a:cubicBezTo>
                      <a:cubicBezTo>
                        <a:pt x="1290" y="6408"/>
                        <a:pt x="1" y="10845"/>
                        <a:pt x="1" y="15344"/>
                      </a:cubicBezTo>
                      <a:cubicBezTo>
                        <a:pt x="1" y="18542"/>
                        <a:pt x="670" y="21802"/>
                        <a:pt x="1860" y="24789"/>
                      </a:cubicBezTo>
                      <a:cubicBezTo>
                        <a:pt x="3607" y="29127"/>
                        <a:pt x="6346" y="33056"/>
                        <a:pt x="9495" y="36514"/>
                      </a:cubicBezTo>
                      <a:cubicBezTo>
                        <a:pt x="11255" y="38423"/>
                        <a:pt x="13064" y="40344"/>
                        <a:pt x="15022" y="42042"/>
                      </a:cubicBezTo>
                      <a:cubicBezTo>
                        <a:pt x="15642" y="42562"/>
                        <a:pt x="16373" y="43442"/>
                        <a:pt x="17142" y="43641"/>
                      </a:cubicBezTo>
                      <a:cubicBezTo>
                        <a:pt x="17142" y="44000"/>
                        <a:pt x="17043" y="44421"/>
                        <a:pt x="16993" y="44781"/>
                      </a:cubicBezTo>
                      <a:cubicBezTo>
                        <a:pt x="16882" y="45301"/>
                        <a:pt x="16733" y="45760"/>
                        <a:pt x="16522" y="46280"/>
                      </a:cubicBezTo>
                      <a:cubicBezTo>
                        <a:pt x="16522" y="46330"/>
                        <a:pt x="16473" y="46429"/>
                        <a:pt x="16473" y="46479"/>
                      </a:cubicBezTo>
                      <a:cubicBezTo>
                        <a:pt x="16473" y="46689"/>
                        <a:pt x="16572" y="46851"/>
                        <a:pt x="16782" y="46900"/>
                      </a:cubicBezTo>
                      <a:cubicBezTo>
                        <a:pt x="17501" y="47099"/>
                        <a:pt x="18171" y="47210"/>
                        <a:pt x="18852" y="47210"/>
                      </a:cubicBezTo>
                      <a:cubicBezTo>
                        <a:pt x="18951" y="47210"/>
                        <a:pt x="19051" y="47210"/>
                        <a:pt x="19162" y="47160"/>
                      </a:cubicBezTo>
                      <a:cubicBezTo>
                        <a:pt x="19621" y="47160"/>
                        <a:pt x="20191" y="47099"/>
                        <a:pt x="20451" y="46590"/>
                      </a:cubicBezTo>
                      <a:cubicBezTo>
                        <a:pt x="20501" y="46479"/>
                        <a:pt x="20550" y="46330"/>
                        <a:pt x="20550" y="46169"/>
                      </a:cubicBezTo>
                      <a:cubicBezTo>
                        <a:pt x="20550" y="45710"/>
                        <a:pt x="20290" y="45301"/>
                        <a:pt x="20141" y="44880"/>
                      </a:cubicBezTo>
                      <a:cubicBezTo>
                        <a:pt x="19931" y="44521"/>
                        <a:pt x="19782" y="44062"/>
                        <a:pt x="19522" y="43641"/>
                      </a:cubicBezTo>
                      <a:lnTo>
                        <a:pt x="19522" y="43591"/>
                      </a:lnTo>
                      <a:lnTo>
                        <a:pt x="19571" y="43591"/>
                      </a:lnTo>
                      <a:lnTo>
                        <a:pt x="19571" y="43541"/>
                      </a:lnTo>
                      <a:cubicBezTo>
                        <a:pt x="23128" y="39154"/>
                        <a:pt x="26227" y="34295"/>
                        <a:pt x="28198" y="28978"/>
                      </a:cubicBezTo>
                      <a:cubicBezTo>
                        <a:pt x="27776" y="28817"/>
                        <a:pt x="27417" y="28668"/>
                        <a:pt x="27057" y="28458"/>
                      </a:cubicBezTo>
                      <a:cubicBezTo>
                        <a:pt x="27008" y="28358"/>
                        <a:pt x="26909" y="28259"/>
                        <a:pt x="26747" y="28197"/>
                      </a:cubicBezTo>
                      <a:lnTo>
                        <a:pt x="26698" y="28197"/>
                      </a:lnTo>
                      <a:cubicBezTo>
                        <a:pt x="26599" y="28098"/>
                        <a:pt x="26438" y="27999"/>
                        <a:pt x="26338" y="27887"/>
                      </a:cubicBezTo>
                      <a:cubicBezTo>
                        <a:pt x="26289" y="27838"/>
                        <a:pt x="26227" y="27788"/>
                        <a:pt x="26177" y="27788"/>
                      </a:cubicBezTo>
                      <a:cubicBezTo>
                        <a:pt x="26078" y="27788"/>
                        <a:pt x="25979" y="27887"/>
                        <a:pt x="25917" y="27999"/>
                      </a:cubicBezTo>
                      <a:cubicBezTo>
                        <a:pt x="14204" y="24169"/>
                        <a:pt x="9705" y="11366"/>
                        <a:pt x="77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0"/>
                <p:cNvSpPr/>
                <p:nvPr/>
              </p:nvSpPr>
              <p:spPr>
                <a:xfrm>
                  <a:off x="10818663" y="875325"/>
                  <a:ext cx="214650" cy="37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14829" extrusionOk="0">
                      <a:moveTo>
                        <a:pt x="406" y="0"/>
                      </a:moveTo>
                      <a:cubicBezTo>
                        <a:pt x="159" y="0"/>
                        <a:pt x="1" y="361"/>
                        <a:pt x="269" y="500"/>
                      </a:cubicBezTo>
                      <a:cubicBezTo>
                        <a:pt x="5487" y="3388"/>
                        <a:pt x="6726" y="9065"/>
                        <a:pt x="7656" y="14493"/>
                      </a:cubicBezTo>
                      <a:cubicBezTo>
                        <a:pt x="7677" y="14722"/>
                        <a:pt x="7858" y="14828"/>
                        <a:pt x="8055" y="14828"/>
                      </a:cubicBezTo>
                      <a:cubicBezTo>
                        <a:pt x="8307" y="14828"/>
                        <a:pt x="8585" y="14653"/>
                        <a:pt x="8585" y="14332"/>
                      </a:cubicBezTo>
                      <a:cubicBezTo>
                        <a:pt x="8486" y="8507"/>
                        <a:pt x="5487" y="3128"/>
                        <a:pt x="529" y="29"/>
                      </a:cubicBezTo>
                      <a:cubicBezTo>
                        <a:pt x="487" y="9"/>
                        <a:pt x="445" y="0"/>
                        <a:pt x="406" y="0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0"/>
                <p:cNvSpPr/>
                <p:nvPr/>
              </p:nvSpPr>
              <p:spPr>
                <a:xfrm>
                  <a:off x="11017788" y="1342775"/>
                  <a:ext cx="16750" cy="4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1978" extrusionOk="0">
                      <a:moveTo>
                        <a:pt x="340" y="0"/>
                      </a:moveTo>
                      <a:cubicBezTo>
                        <a:pt x="211" y="0"/>
                        <a:pt x="81" y="78"/>
                        <a:pt x="50" y="233"/>
                      </a:cubicBezTo>
                      <a:cubicBezTo>
                        <a:pt x="50" y="493"/>
                        <a:pt x="50" y="753"/>
                        <a:pt x="0" y="1063"/>
                      </a:cubicBezTo>
                      <a:cubicBezTo>
                        <a:pt x="0" y="1323"/>
                        <a:pt x="50" y="1522"/>
                        <a:pt x="112" y="1782"/>
                      </a:cubicBezTo>
                      <a:cubicBezTo>
                        <a:pt x="137" y="1912"/>
                        <a:pt x="239" y="1977"/>
                        <a:pt x="341" y="1977"/>
                      </a:cubicBezTo>
                      <a:cubicBezTo>
                        <a:pt x="443" y="1977"/>
                        <a:pt x="546" y="1912"/>
                        <a:pt x="571" y="1782"/>
                      </a:cubicBezTo>
                      <a:cubicBezTo>
                        <a:pt x="620" y="1522"/>
                        <a:pt x="670" y="1323"/>
                        <a:pt x="620" y="1063"/>
                      </a:cubicBezTo>
                      <a:lnTo>
                        <a:pt x="620" y="233"/>
                      </a:lnTo>
                      <a:cubicBezTo>
                        <a:pt x="595" y="78"/>
                        <a:pt x="468" y="0"/>
                        <a:pt x="340" y="0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3" name="Google Shape;613;p20"/>
              <p:cNvGrpSpPr/>
              <p:nvPr/>
            </p:nvGrpSpPr>
            <p:grpSpPr>
              <a:xfrm>
                <a:off x="1759093" y="4066664"/>
                <a:ext cx="1966009" cy="2527027"/>
                <a:chOff x="10086963" y="1977950"/>
                <a:chExt cx="1185700" cy="1524050"/>
              </a:xfrm>
            </p:grpSpPr>
            <p:sp>
              <p:nvSpPr>
                <p:cNvPr id="614" name="Google Shape;614;p20"/>
                <p:cNvSpPr/>
                <p:nvPr/>
              </p:nvSpPr>
              <p:spPr>
                <a:xfrm>
                  <a:off x="10632738" y="2815675"/>
                  <a:ext cx="639925" cy="68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7" h="27453" extrusionOk="0">
                      <a:moveTo>
                        <a:pt x="369" y="1"/>
                      </a:moveTo>
                      <a:cubicBezTo>
                        <a:pt x="199" y="1"/>
                        <a:pt x="1" y="156"/>
                        <a:pt x="71" y="350"/>
                      </a:cubicBezTo>
                      <a:cubicBezTo>
                        <a:pt x="790" y="2098"/>
                        <a:pt x="1050" y="4069"/>
                        <a:pt x="1769" y="5816"/>
                      </a:cubicBezTo>
                      <a:cubicBezTo>
                        <a:pt x="2289" y="7217"/>
                        <a:pt x="2959" y="8555"/>
                        <a:pt x="3789" y="9745"/>
                      </a:cubicBezTo>
                      <a:cubicBezTo>
                        <a:pt x="5388" y="12125"/>
                        <a:pt x="7606" y="13934"/>
                        <a:pt x="9986" y="15533"/>
                      </a:cubicBezTo>
                      <a:cubicBezTo>
                        <a:pt x="12725" y="17392"/>
                        <a:pt x="15613" y="19090"/>
                        <a:pt x="17881" y="21520"/>
                      </a:cubicBezTo>
                      <a:cubicBezTo>
                        <a:pt x="19951" y="23639"/>
                        <a:pt x="21649" y="26118"/>
                        <a:pt x="24388" y="27407"/>
                      </a:cubicBezTo>
                      <a:cubicBezTo>
                        <a:pt x="24469" y="27438"/>
                        <a:pt x="24548" y="27452"/>
                        <a:pt x="24625" y="27452"/>
                      </a:cubicBezTo>
                      <a:cubicBezTo>
                        <a:pt x="25188" y="27452"/>
                        <a:pt x="25597" y="26695"/>
                        <a:pt x="25008" y="26378"/>
                      </a:cubicBezTo>
                      <a:cubicBezTo>
                        <a:pt x="22331" y="25139"/>
                        <a:pt x="20720" y="22759"/>
                        <a:pt x="18712" y="20689"/>
                      </a:cubicBezTo>
                      <a:cubicBezTo>
                        <a:pt x="16803" y="18681"/>
                        <a:pt x="14473" y="17182"/>
                        <a:pt x="12155" y="15632"/>
                      </a:cubicBezTo>
                      <a:cubicBezTo>
                        <a:pt x="9565" y="13984"/>
                        <a:pt x="6937" y="12274"/>
                        <a:pt x="5078" y="9745"/>
                      </a:cubicBezTo>
                      <a:cubicBezTo>
                        <a:pt x="3120" y="7118"/>
                        <a:pt x="1261" y="3399"/>
                        <a:pt x="579" y="189"/>
                      </a:cubicBezTo>
                      <a:cubicBezTo>
                        <a:pt x="560" y="55"/>
                        <a:pt x="470" y="1"/>
                        <a:pt x="369" y="1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0"/>
                <p:cNvSpPr/>
                <p:nvPr/>
              </p:nvSpPr>
              <p:spPr>
                <a:xfrm>
                  <a:off x="10086963" y="1977950"/>
                  <a:ext cx="649500" cy="87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0" h="34988" extrusionOk="0">
                      <a:moveTo>
                        <a:pt x="12022" y="1"/>
                      </a:moveTo>
                      <a:cubicBezTo>
                        <a:pt x="7894" y="1"/>
                        <a:pt x="3953" y="2861"/>
                        <a:pt x="2331" y="6691"/>
                      </a:cubicBezTo>
                      <a:cubicBezTo>
                        <a:pt x="1" y="12219"/>
                        <a:pt x="1959" y="18416"/>
                        <a:pt x="5678" y="22804"/>
                      </a:cubicBezTo>
                      <a:cubicBezTo>
                        <a:pt x="7909" y="25493"/>
                        <a:pt x="10747" y="27613"/>
                        <a:pt x="13796" y="29360"/>
                      </a:cubicBezTo>
                      <a:cubicBezTo>
                        <a:pt x="15494" y="30290"/>
                        <a:pt x="17254" y="31219"/>
                        <a:pt x="19001" y="31951"/>
                      </a:cubicBezTo>
                      <a:cubicBezTo>
                        <a:pt x="19572" y="32199"/>
                        <a:pt x="20241" y="32620"/>
                        <a:pt x="20923" y="32620"/>
                      </a:cubicBezTo>
                      <a:cubicBezTo>
                        <a:pt x="20972" y="32880"/>
                        <a:pt x="21022" y="33190"/>
                        <a:pt x="21022" y="33438"/>
                      </a:cubicBezTo>
                      <a:cubicBezTo>
                        <a:pt x="21071" y="33810"/>
                        <a:pt x="21071" y="34219"/>
                        <a:pt x="21071" y="34578"/>
                      </a:cubicBezTo>
                      <a:cubicBezTo>
                        <a:pt x="21022" y="34789"/>
                        <a:pt x="21170" y="34987"/>
                        <a:pt x="21381" y="34987"/>
                      </a:cubicBezTo>
                      <a:cubicBezTo>
                        <a:pt x="22001" y="34938"/>
                        <a:pt x="22571" y="34838"/>
                        <a:pt x="23141" y="34628"/>
                      </a:cubicBezTo>
                      <a:cubicBezTo>
                        <a:pt x="23451" y="34529"/>
                        <a:pt x="23860" y="34368"/>
                        <a:pt x="23910" y="33958"/>
                      </a:cubicBezTo>
                      <a:cubicBezTo>
                        <a:pt x="24021" y="33438"/>
                        <a:pt x="23550" y="33128"/>
                        <a:pt x="23290" y="32818"/>
                      </a:cubicBezTo>
                      <a:cubicBezTo>
                        <a:pt x="23030" y="32570"/>
                        <a:pt x="22831" y="32260"/>
                        <a:pt x="22571" y="32050"/>
                      </a:cubicBezTo>
                      <a:cubicBezTo>
                        <a:pt x="24690" y="26423"/>
                        <a:pt x="25979" y="20374"/>
                        <a:pt x="24951" y="14388"/>
                      </a:cubicBezTo>
                      <a:cubicBezTo>
                        <a:pt x="23959" y="8910"/>
                        <a:pt x="20712" y="2874"/>
                        <a:pt x="15345" y="655"/>
                      </a:cubicBezTo>
                      <a:cubicBezTo>
                        <a:pt x="14252" y="207"/>
                        <a:pt x="13130" y="1"/>
                        <a:pt x="120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0"/>
                <p:cNvSpPr/>
                <p:nvPr/>
              </p:nvSpPr>
              <p:spPr>
                <a:xfrm>
                  <a:off x="10358488" y="2031625"/>
                  <a:ext cx="257700" cy="1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8" h="7462" extrusionOk="0">
                      <a:moveTo>
                        <a:pt x="2121" y="0"/>
                      </a:moveTo>
                      <a:cubicBezTo>
                        <a:pt x="1539" y="0"/>
                        <a:pt x="931" y="81"/>
                        <a:pt x="295" y="256"/>
                      </a:cubicBezTo>
                      <a:cubicBezTo>
                        <a:pt x="1" y="362"/>
                        <a:pt x="131" y="780"/>
                        <a:pt x="410" y="780"/>
                      </a:cubicBezTo>
                      <a:cubicBezTo>
                        <a:pt x="425" y="780"/>
                        <a:pt x="440" y="779"/>
                        <a:pt x="456" y="776"/>
                      </a:cubicBezTo>
                      <a:cubicBezTo>
                        <a:pt x="772" y="722"/>
                        <a:pt x="1078" y="696"/>
                        <a:pt x="1375" y="696"/>
                      </a:cubicBezTo>
                      <a:cubicBezTo>
                        <a:pt x="5005" y="696"/>
                        <a:pt x="7260" y="4549"/>
                        <a:pt x="9070" y="7184"/>
                      </a:cubicBezTo>
                      <a:cubicBezTo>
                        <a:pt x="9203" y="7379"/>
                        <a:pt x="9386" y="7461"/>
                        <a:pt x="9563" y="7461"/>
                      </a:cubicBezTo>
                      <a:cubicBezTo>
                        <a:pt x="9949" y="7461"/>
                        <a:pt x="10308" y="7073"/>
                        <a:pt x="10062" y="6614"/>
                      </a:cubicBezTo>
                      <a:cubicBezTo>
                        <a:pt x="8454" y="3303"/>
                        <a:pt x="5837" y="0"/>
                        <a:pt x="2121" y="0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20"/>
                <p:cNvSpPr/>
                <p:nvPr/>
              </p:nvSpPr>
              <p:spPr>
                <a:xfrm>
                  <a:off x="10088213" y="2141500"/>
                  <a:ext cx="631525" cy="7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61" h="28446" extrusionOk="0">
                      <a:moveTo>
                        <a:pt x="2380" y="0"/>
                      </a:moveTo>
                      <a:cubicBezTo>
                        <a:pt x="2331" y="50"/>
                        <a:pt x="2331" y="100"/>
                        <a:pt x="2281" y="149"/>
                      </a:cubicBezTo>
                      <a:cubicBezTo>
                        <a:pt x="2281" y="199"/>
                        <a:pt x="2281" y="248"/>
                        <a:pt x="2219" y="310"/>
                      </a:cubicBezTo>
                      <a:cubicBezTo>
                        <a:pt x="1" y="5776"/>
                        <a:pt x="1971" y="11924"/>
                        <a:pt x="5628" y="16262"/>
                      </a:cubicBezTo>
                      <a:cubicBezTo>
                        <a:pt x="7859" y="18951"/>
                        <a:pt x="10697" y="21071"/>
                        <a:pt x="13746" y="22818"/>
                      </a:cubicBezTo>
                      <a:cubicBezTo>
                        <a:pt x="15444" y="23748"/>
                        <a:pt x="17204" y="24677"/>
                        <a:pt x="18951" y="25409"/>
                      </a:cubicBezTo>
                      <a:cubicBezTo>
                        <a:pt x="19472" y="25657"/>
                        <a:pt x="20191" y="26078"/>
                        <a:pt x="20761" y="26078"/>
                      </a:cubicBezTo>
                      <a:lnTo>
                        <a:pt x="20873" y="26078"/>
                      </a:lnTo>
                      <a:cubicBezTo>
                        <a:pt x="20922" y="26338"/>
                        <a:pt x="20972" y="26648"/>
                        <a:pt x="20972" y="26896"/>
                      </a:cubicBezTo>
                      <a:cubicBezTo>
                        <a:pt x="21021" y="27268"/>
                        <a:pt x="21021" y="27677"/>
                        <a:pt x="21021" y="28036"/>
                      </a:cubicBezTo>
                      <a:cubicBezTo>
                        <a:pt x="20972" y="28247"/>
                        <a:pt x="21120" y="28445"/>
                        <a:pt x="21331" y="28445"/>
                      </a:cubicBezTo>
                      <a:cubicBezTo>
                        <a:pt x="21951" y="28396"/>
                        <a:pt x="22521" y="28296"/>
                        <a:pt x="23091" y="28086"/>
                      </a:cubicBezTo>
                      <a:cubicBezTo>
                        <a:pt x="23401" y="27987"/>
                        <a:pt x="23810" y="27826"/>
                        <a:pt x="23860" y="27416"/>
                      </a:cubicBezTo>
                      <a:lnTo>
                        <a:pt x="23860" y="27268"/>
                      </a:lnTo>
                      <a:cubicBezTo>
                        <a:pt x="23860" y="26846"/>
                        <a:pt x="23500" y="26537"/>
                        <a:pt x="23240" y="26276"/>
                      </a:cubicBezTo>
                      <a:cubicBezTo>
                        <a:pt x="22980" y="26028"/>
                        <a:pt x="22781" y="25718"/>
                        <a:pt x="22521" y="25508"/>
                      </a:cubicBezTo>
                      <a:lnTo>
                        <a:pt x="22521" y="25458"/>
                      </a:lnTo>
                      <a:lnTo>
                        <a:pt x="22521" y="25409"/>
                      </a:lnTo>
                      <a:lnTo>
                        <a:pt x="22571" y="25347"/>
                      </a:lnTo>
                      <a:cubicBezTo>
                        <a:pt x="24070" y="21319"/>
                        <a:pt x="25149" y="17043"/>
                        <a:pt x="25260" y="12705"/>
                      </a:cubicBezTo>
                      <a:cubicBezTo>
                        <a:pt x="24690" y="12395"/>
                        <a:pt x="24070" y="12333"/>
                        <a:pt x="23451" y="12333"/>
                      </a:cubicBezTo>
                      <a:lnTo>
                        <a:pt x="22162" y="12333"/>
                      </a:lnTo>
                      <a:cubicBezTo>
                        <a:pt x="13684" y="12333"/>
                        <a:pt x="6049" y="7487"/>
                        <a:pt x="23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8" name="Google Shape;618;p20"/>
              <p:cNvGrpSpPr/>
              <p:nvPr/>
            </p:nvGrpSpPr>
            <p:grpSpPr>
              <a:xfrm>
                <a:off x="5857077" y="4066672"/>
                <a:ext cx="995095" cy="2842619"/>
                <a:chOff x="14107363" y="1638325"/>
                <a:chExt cx="544750" cy="1556150"/>
              </a:xfrm>
            </p:grpSpPr>
            <p:sp>
              <p:nvSpPr>
                <p:cNvPr id="619" name="Google Shape;619;p20"/>
                <p:cNvSpPr/>
                <p:nvPr/>
              </p:nvSpPr>
              <p:spPr>
                <a:xfrm>
                  <a:off x="14206838" y="2363675"/>
                  <a:ext cx="76250" cy="83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0" h="33232" extrusionOk="0">
                      <a:moveTo>
                        <a:pt x="2911" y="0"/>
                      </a:moveTo>
                      <a:cubicBezTo>
                        <a:pt x="2860" y="0"/>
                        <a:pt x="2810" y="31"/>
                        <a:pt x="2789" y="99"/>
                      </a:cubicBezTo>
                      <a:cubicBezTo>
                        <a:pt x="1029" y="5156"/>
                        <a:pt x="0" y="10572"/>
                        <a:pt x="261" y="15951"/>
                      </a:cubicBezTo>
                      <a:cubicBezTo>
                        <a:pt x="521" y="21628"/>
                        <a:pt x="1810" y="27106"/>
                        <a:pt x="99" y="32684"/>
                      </a:cubicBezTo>
                      <a:cubicBezTo>
                        <a:pt x="5" y="33008"/>
                        <a:pt x="263" y="33231"/>
                        <a:pt x="517" y="33231"/>
                      </a:cubicBezTo>
                      <a:cubicBezTo>
                        <a:pt x="661" y="33231"/>
                        <a:pt x="804" y="33160"/>
                        <a:pt x="880" y="32994"/>
                      </a:cubicBezTo>
                      <a:cubicBezTo>
                        <a:pt x="2938" y="28296"/>
                        <a:pt x="2008" y="22967"/>
                        <a:pt x="1500" y="18009"/>
                      </a:cubicBezTo>
                      <a:cubicBezTo>
                        <a:pt x="831" y="11874"/>
                        <a:pt x="2120" y="6234"/>
                        <a:pt x="3049" y="149"/>
                      </a:cubicBezTo>
                      <a:cubicBezTo>
                        <a:pt x="3049" y="56"/>
                        <a:pt x="2980" y="0"/>
                        <a:pt x="2911" y="0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20"/>
                <p:cNvSpPr/>
                <p:nvPr/>
              </p:nvSpPr>
              <p:spPr>
                <a:xfrm>
                  <a:off x="14107363" y="1638325"/>
                  <a:ext cx="544750" cy="77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0" h="30923" extrusionOk="0">
                      <a:moveTo>
                        <a:pt x="11290" y="1"/>
                      </a:moveTo>
                      <a:cubicBezTo>
                        <a:pt x="9568" y="1"/>
                        <a:pt x="7844" y="414"/>
                        <a:pt x="6359" y="1226"/>
                      </a:cubicBezTo>
                      <a:cubicBezTo>
                        <a:pt x="1810" y="3705"/>
                        <a:pt x="1" y="8861"/>
                        <a:pt x="410" y="13769"/>
                      </a:cubicBezTo>
                      <a:cubicBezTo>
                        <a:pt x="670" y="16719"/>
                        <a:pt x="1600" y="19656"/>
                        <a:pt x="2951" y="22396"/>
                      </a:cubicBezTo>
                      <a:cubicBezTo>
                        <a:pt x="3669" y="23945"/>
                        <a:pt x="4438" y="25445"/>
                        <a:pt x="5367" y="26882"/>
                      </a:cubicBezTo>
                      <a:cubicBezTo>
                        <a:pt x="5628" y="27353"/>
                        <a:pt x="5938" y="27973"/>
                        <a:pt x="6409" y="28283"/>
                      </a:cubicBezTo>
                      <a:cubicBezTo>
                        <a:pt x="6297" y="28543"/>
                        <a:pt x="6148" y="28741"/>
                        <a:pt x="6049" y="28903"/>
                      </a:cubicBezTo>
                      <a:cubicBezTo>
                        <a:pt x="5888" y="29212"/>
                        <a:pt x="5677" y="29473"/>
                        <a:pt x="5479" y="29733"/>
                      </a:cubicBezTo>
                      <a:cubicBezTo>
                        <a:pt x="5367" y="29832"/>
                        <a:pt x="5318" y="30043"/>
                        <a:pt x="5529" y="30192"/>
                      </a:cubicBezTo>
                      <a:cubicBezTo>
                        <a:pt x="5938" y="30452"/>
                        <a:pt x="6458" y="30663"/>
                        <a:pt x="6979" y="30811"/>
                      </a:cubicBezTo>
                      <a:cubicBezTo>
                        <a:pt x="7146" y="30865"/>
                        <a:pt x="7329" y="30922"/>
                        <a:pt x="7502" y="30922"/>
                      </a:cubicBezTo>
                      <a:cubicBezTo>
                        <a:pt x="7649" y="30922"/>
                        <a:pt x="7789" y="30881"/>
                        <a:pt x="7908" y="30762"/>
                      </a:cubicBezTo>
                      <a:cubicBezTo>
                        <a:pt x="8218" y="30501"/>
                        <a:pt x="8057" y="30043"/>
                        <a:pt x="8007" y="29671"/>
                      </a:cubicBezTo>
                      <a:cubicBezTo>
                        <a:pt x="8007" y="29423"/>
                        <a:pt x="7958" y="29051"/>
                        <a:pt x="7908" y="28803"/>
                      </a:cubicBezTo>
                      <a:cubicBezTo>
                        <a:pt x="12395" y="26114"/>
                        <a:pt x="16473" y="22705"/>
                        <a:pt x="18852" y="18107"/>
                      </a:cubicBezTo>
                      <a:cubicBezTo>
                        <a:pt x="20972" y="13930"/>
                        <a:pt x="21790" y="8192"/>
                        <a:pt x="19001" y="3854"/>
                      </a:cubicBezTo>
                      <a:cubicBezTo>
                        <a:pt x="17299" y="1261"/>
                        <a:pt x="14298" y="1"/>
                        <a:pt x="1129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20"/>
                <p:cNvSpPr/>
                <p:nvPr/>
              </p:nvSpPr>
              <p:spPr>
                <a:xfrm>
                  <a:off x="14116363" y="1644175"/>
                  <a:ext cx="317625" cy="7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5" h="30677" extrusionOk="0">
                      <a:moveTo>
                        <a:pt x="8577" y="1"/>
                      </a:moveTo>
                      <a:lnTo>
                        <a:pt x="8577" y="1"/>
                      </a:lnTo>
                      <a:cubicBezTo>
                        <a:pt x="7697" y="211"/>
                        <a:pt x="6867" y="521"/>
                        <a:pt x="6098" y="930"/>
                      </a:cubicBezTo>
                      <a:lnTo>
                        <a:pt x="5999" y="930"/>
                      </a:lnTo>
                      <a:lnTo>
                        <a:pt x="5999" y="992"/>
                      </a:lnTo>
                      <a:cubicBezTo>
                        <a:pt x="5379" y="1302"/>
                        <a:pt x="4760" y="1711"/>
                        <a:pt x="4239" y="2170"/>
                      </a:cubicBezTo>
                      <a:cubicBezTo>
                        <a:pt x="1289" y="4649"/>
                        <a:pt x="0" y="8429"/>
                        <a:pt x="0" y="12197"/>
                      </a:cubicBezTo>
                      <a:cubicBezTo>
                        <a:pt x="0" y="12606"/>
                        <a:pt x="0" y="13077"/>
                        <a:pt x="50" y="13535"/>
                      </a:cubicBezTo>
                      <a:cubicBezTo>
                        <a:pt x="310" y="16485"/>
                        <a:pt x="1240" y="19422"/>
                        <a:pt x="2591" y="22162"/>
                      </a:cubicBezTo>
                      <a:cubicBezTo>
                        <a:pt x="3309" y="23711"/>
                        <a:pt x="4078" y="25211"/>
                        <a:pt x="5007" y="26648"/>
                      </a:cubicBezTo>
                      <a:cubicBezTo>
                        <a:pt x="5268" y="27119"/>
                        <a:pt x="5578" y="27739"/>
                        <a:pt x="6049" y="28049"/>
                      </a:cubicBezTo>
                      <a:cubicBezTo>
                        <a:pt x="5937" y="28309"/>
                        <a:pt x="5788" y="28507"/>
                        <a:pt x="5689" y="28669"/>
                      </a:cubicBezTo>
                      <a:lnTo>
                        <a:pt x="5689" y="28718"/>
                      </a:lnTo>
                      <a:cubicBezTo>
                        <a:pt x="5578" y="28879"/>
                        <a:pt x="5478" y="29078"/>
                        <a:pt x="5317" y="29288"/>
                      </a:cubicBezTo>
                      <a:cubicBezTo>
                        <a:pt x="5218" y="29338"/>
                        <a:pt x="5169" y="29387"/>
                        <a:pt x="5119" y="29499"/>
                      </a:cubicBezTo>
                      <a:cubicBezTo>
                        <a:pt x="5007" y="29598"/>
                        <a:pt x="4958" y="29747"/>
                        <a:pt x="5119" y="29908"/>
                      </a:cubicBezTo>
                      <a:lnTo>
                        <a:pt x="5169" y="29958"/>
                      </a:lnTo>
                      <a:cubicBezTo>
                        <a:pt x="5578" y="30218"/>
                        <a:pt x="6098" y="30429"/>
                        <a:pt x="6619" y="30577"/>
                      </a:cubicBezTo>
                      <a:cubicBezTo>
                        <a:pt x="6767" y="30627"/>
                        <a:pt x="6929" y="30676"/>
                        <a:pt x="7077" y="30676"/>
                      </a:cubicBezTo>
                      <a:cubicBezTo>
                        <a:pt x="7238" y="30676"/>
                        <a:pt x="7387" y="30627"/>
                        <a:pt x="7548" y="30528"/>
                      </a:cubicBezTo>
                      <a:cubicBezTo>
                        <a:pt x="7697" y="30367"/>
                        <a:pt x="7747" y="30218"/>
                        <a:pt x="7747" y="30007"/>
                      </a:cubicBezTo>
                      <a:cubicBezTo>
                        <a:pt x="7747" y="29809"/>
                        <a:pt x="7697" y="29598"/>
                        <a:pt x="7647" y="29437"/>
                      </a:cubicBezTo>
                      <a:cubicBezTo>
                        <a:pt x="7647" y="29189"/>
                        <a:pt x="7598" y="28817"/>
                        <a:pt x="7548" y="28569"/>
                      </a:cubicBezTo>
                      <a:cubicBezTo>
                        <a:pt x="9345" y="27479"/>
                        <a:pt x="11105" y="26239"/>
                        <a:pt x="12704" y="24901"/>
                      </a:cubicBezTo>
                      <a:cubicBezTo>
                        <a:pt x="5689" y="18704"/>
                        <a:pt x="6247" y="8429"/>
                        <a:pt x="857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20"/>
                <p:cNvSpPr/>
                <p:nvPr/>
              </p:nvSpPr>
              <p:spPr>
                <a:xfrm>
                  <a:off x="14464938" y="1697075"/>
                  <a:ext cx="129250" cy="25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0" h="10214" extrusionOk="0">
                      <a:moveTo>
                        <a:pt x="328" y="1"/>
                      </a:moveTo>
                      <a:cubicBezTo>
                        <a:pt x="132" y="1"/>
                        <a:pt x="0" y="295"/>
                        <a:pt x="211" y="426"/>
                      </a:cubicBezTo>
                      <a:cubicBezTo>
                        <a:pt x="2839" y="2793"/>
                        <a:pt x="3719" y="6412"/>
                        <a:pt x="3050" y="9771"/>
                      </a:cubicBezTo>
                      <a:cubicBezTo>
                        <a:pt x="2990" y="10045"/>
                        <a:pt x="3224" y="10213"/>
                        <a:pt x="3456" y="10213"/>
                      </a:cubicBezTo>
                      <a:cubicBezTo>
                        <a:pt x="3612" y="10213"/>
                        <a:pt x="3766" y="10138"/>
                        <a:pt x="3831" y="9969"/>
                      </a:cubicBezTo>
                      <a:cubicBezTo>
                        <a:pt x="5169" y="6251"/>
                        <a:pt x="3620" y="2285"/>
                        <a:pt x="472" y="54"/>
                      </a:cubicBezTo>
                      <a:cubicBezTo>
                        <a:pt x="423" y="16"/>
                        <a:pt x="374" y="1"/>
                        <a:pt x="328" y="1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20"/>
                <p:cNvSpPr/>
                <p:nvPr/>
              </p:nvSpPr>
              <p:spPr>
                <a:xfrm>
                  <a:off x="14511638" y="2023700"/>
                  <a:ext cx="252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380" extrusionOk="0">
                      <a:moveTo>
                        <a:pt x="738" y="0"/>
                      </a:moveTo>
                      <a:cubicBezTo>
                        <a:pt x="655" y="0"/>
                        <a:pt x="568" y="36"/>
                        <a:pt x="512" y="114"/>
                      </a:cubicBezTo>
                      <a:cubicBezTo>
                        <a:pt x="351" y="374"/>
                        <a:pt x="203" y="622"/>
                        <a:pt x="103" y="932"/>
                      </a:cubicBezTo>
                      <a:cubicBezTo>
                        <a:pt x="0" y="1201"/>
                        <a:pt x="216" y="1379"/>
                        <a:pt x="427" y="1379"/>
                      </a:cubicBezTo>
                      <a:cubicBezTo>
                        <a:pt x="547" y="1379"/>
                        <a:pt x="665" y="1322"/>
                        <a:pt x="723" y="1192"/>
                      </a:cubicBezTo>
                      <a:cubicBezTo>
                        <a:pt x="872" y="883"/>
                        <a:pt x="921" y="573"/>
                        <a:pt x="971" y="263"/>
                      </a:cubicBezTo>
                      <a:cubicBezTo>
                        <a:pt x="1010" y="100"/>
                        <a:pt x="878" y="0"/>
                        <a:pt x="738" y="0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4" name="Google Shape;624;p20"/>
              <p:cNvGrpSpPr/>
              <p:nvPr/>
            </p:nvGrpSpPr>
            <p:grpSpPr>
              <a:xfrm rot="1155650">
                <a:off x="6324671" y="3803451"/>
                <a:ext cx="1306924" cy="3369095"/>
                <a:chOff x="11051563" y="1658200"/>
                <a:chExt cx="659700" cy="1700600"/>
              </a:xfrm>
            </p:grpSpPr>
            <p:sp>
              <p:nvSpPr>
                <p:cNvPr id="625" name="Google Shape;625;p20"/>
                <p:cNvSpPr/>
                <p:nvPr/>
              </p:nvSpPr>
              <p:spPr>
                <a:xfrm>
                  <a:off x="11429588" y="2472450"/>
                  <a:ext cx="281675" cy="8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7" h="35454" extrusionOk="0">
                      <a:moveTo>
                        <a:pt x="182" y="0"/>
                      </a:moveTo>
                      <a:cubicBezTo>
                        <a:pt x="97" y="0"/>
                        <a:pt x="0" y="68"/>
                        <a:pt x="0" y="185"/>
                      </a:cubicBezTo>
                      <a:cubicBezTo>
                        <a:pt x="261" y="6122"/>
                        <a:pt x="1240" y="12109"/>
                        <a:pt x="3669" y="17587"/>
                      </a:cubicBezTo>
                      <a:cubicBezTo>
                        <a:pt x="6148" y="23375"/>
                        <a:pt x="9668" y="28593"/>
                        <a:pt x="10077" y="34988"/>
                      </a:cubicBezTo>
                      <a:cubicBezTo>
                        <a:pt x="10077" y="35298"/>
                        <a:pt x="10297" y="35453"/>
                        <a:pt x="10523" y="35453"/>
                      </a:cubicBezTo>
                      <a:cubicBezTo>
                        <a:pt x="10749" y="35453"/>
                        <a:pt x="10982" y="35298"/>
                        <a:pt x="11006" y="34988"/>
                      </a:cubicBezTo>
                      <a:cubicBezTo>
                        <a:pt x="11267" y="29312"/>
                        <a:pt x="8218" y="24143"/>
                        <a:pt x="5739" y="19235"/>
                      </a:cubicBezTo>
                      <a:cubicBezTo>
                        <a:pt x="2640" y="13100"/>
                        <a:pt x="1760" y="6792"/>
                        <a:pt x="310" y="136"/>
                      </a:cubicBezTo>
                      <a:cubicBezTo>
                        <a:pt x="310" y="43"/>
                        <a:pt x="250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0"/>
                <p:cNvSpPr/>
                <p:nvPr/>
              </p:nvSpPr>
              <p:spPr>
                <a:xfrm>
                  <a:off x="11051563" y="1658200"/>
                  <a:ext cx="597725" cy="86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09" h="34454" extrusionOk="0">
                      <a:moveTo>
                        <a:pt x="12390" y="1"/>
                      </a:moveTo>
                      <a:cubicBezTo>
                        <a:pt x="9151" y="1"/>
                        <a:pt x="5867" y="1515"/>
                        <a:pt x="3768" y="3939"/>
                      </a:cubicBezTo>
                      <a:cubicBezTo>
                        <a:pt x="0" y="8326"/>
                        <a:pt x="199" y="14424"/>
                        <a:pt x="2529" y="19332"/>
                      </a:cubicBezTo>
                      <a:cubicBezTo>
                        <a:pt x="3967" y="22319"/>
                        <a:pt x="6086" y="24959"/>
                        <a:pt x="8565" y="27277"/>
                      </a:cubicBezTo>
                      <a:cubicBezTo>
                        <a:pt x="9916" y="28566"/>
                        <a:pt x="11304" y="29806"/>
                        <a:pt x="12804" y="30995"/>
                      </a:cubicBezTo>
                      <a:cubicBezTo>
                        <a:pt x="13262" y="31305"/>
                        <a:pt x="13832" y="31875"/>
                        <a:pt x="14452" y="32037"/>
                      </a:cubicBezTo>
                      <a:cubicBezTo>
                        <a:pt x="14452" y="32284"/>
                        <a:pt x="14403" y="32594"/>
                        <a:pt x="14353" y="32805"/>
                      </a:cubicBezTo>
                      <a:cubicBezTo>
                        <a:pt x="14303" y="33164"/>
                        <a:pt x="14192" y="33524"/>
                        <a:pt x="14043" y="33834"/>
                      </a:cubicBezTo>
                      <a:cubicBezTo>
                        <a:pt x="13994" y="34044"/>
                        <a:pt x="14043" y="34255"/>
                        <a:pt x="14303" y="34305"/>
                      </a:cubicBezTo>
                      <a:cubicBezTo>
                        <a:pt x="14873" y="34453"/>
                        <a:pt x="15431" y="34453"/>
                        <a:pt x="16001" y="34453"/>
                      </a:cubicBezTo>
                      <a:cubicBezTo>
                        <a:pt x="16423" y="34404"/>
                        <a:pt x="16832" y="34354"/>
                        <a:pt x="16981" y="33995"/>
                      </a:cubicBezTo>
                      <a:cubicBezTo>
                        <a:pt x="17191" y="33586"/>
                        <a:pt x="16881" y="33164"/>
                        <a:pt x="16671" y="32805"/>
                      </a:cubicBezTo>
                      <a:cubicBezTo>
                        <a:pt x="16522" y="32545"/>
                        <a:pt x="16423" y="32235"/>
                        <a:pt x="16212" y="31925"/>
                      </a:cubicBezTo>
                      <a:cubicBezTo>
                        <a:pt x="19831" y="27389"/>
                        <a:pt x="22719" y="22270"/>
                        <a:pt x="23339" y="16593"/>
                      </a:cubicBezTo>
                      <a:cubicBezTo>
                        <a:pt x="23909" y="11375"/>
                        <a:pt x="22508" y="5129"/>
                        <a:pt x="17910" y="1770"/>
                      </a:cubicBezTo>
                      <a:cubicBezTo>
                        <a:pt x="16264" y="547"/>
                        <a:pt x="14335" y="1"/>
                        <a:pt x="123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20"/>
                <p:cNvSpPr/>
                <p:nvPr/>
              </p:nvSpPr>
              <p:spPr>
                <a:xfrm>
                  <a:off x="11072013" y="1706150"/>
                  <a:ext cx="483100" cy="8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4" h="32536" extrusionOk="0">
                      <a:moveTo>
                        <a:pt x="5268" y="1"/>
                      </a:moveTo>
                      <a:cubicBezTo>
                        <a:pt x="4450" y="571"/>
                        <a:pt x="3669" y="1190"/>
                        <a:pt x="3000" y="1971"/>
                      </a:cubicBezTo>
                      <a:cubicBezTo>
                        <a:pt x="3000" y="1971"/>
                        <a:pt x="3000" y="2021"/>
                        <a:pt x="2950" y="2021"/>
                      </a:cubicBezTo>
                      <a:cubicBezTo>
                        <a:pt x="930" y="4401"/>
                        <a:pt x="0" y="7288"/>
                        <a:pt x="0" y="10226"/>
                      </a:cubicBezTo>
                      <a:cubicBezTo>
                        <a:pt x="0" y="12655"/>
                        <a:pt x="620" y="15134"/>
                        <a:pt x="1711" y="17414"/>
                      </a:cubicBezTo>
                      <a:cubicBezTo>
                        <a:pt x="3149" y="20401"/>
                        <a:pt x="5268" y="23041"/>
                        <a:pt x="7747" y="25359"/>
                      </a:cubicBezTo>
                      <a:cubicBezTo>
                        <a:pt x="9098" y="26648"/>
                        <a:pt x="10486" y="27888"/>
                        <a:pt x="11986" y="29077"/>
                      </a:cubicBezTo>
                      <a:cubicBezTo>
                        <a:pt x="12444" y="29387"/>
                        <a:pt x="13014" y="29957"/>
                        <a:pt x="13634" y="30119"/>
                      </a:cubicBezTo>
                      <a:cubicBezTo>
                        <a:pt x="13634" y="30366"/>
                        <a:pt x="13585" y="30676"/>
                        <a:pt x="13535" y="30887"/>
                      </a:cubicBezTo>
                      <a:cubicBezTo>
                        <a:pt x="13485" y="31246"/>
                        <a:pt x="13374" y="31606"/>
                        <a:pt x="13225" y="31916"/>
                      </a:cubicBezTo>
                      <a:lnTo>
                        <a:pt x="13225" y="32077"/>
                      </a:lnTo>
                      <a:cubicBezTo>
                        <a:pt x="13225" y="32226"/>
                        <a:pt x="13275" y="32387"/>
                        <a:pt x="13485" y="32387"/>
                      </a:cubicBezTo>
                      <a:cubicBezTo>
                        <a:pt x="13894" y="32486"/>
                        <a:pt x="14303" y="32535"/>
                        <a:pt x="14774" y="32535"/>
                      </a:cubicBezTo>
                      <a:lnTo>
                        <a:pt x="15183" y="32535"/>
                      </a:lnTo>
                      <a:cubicBezTo>
                        <a:pt x="15605" y="32486"/>
                        <a:pt x="16014" y="32436"/>
                        <a:pt x="16163" y="32077"/>
                      </a:cubicBezTo>
                      <a:cubicBezTo>
                        <a:pt x="16224" y="31978"/>
                        <a:pt x="16224" y="31866"/>
                        <a:pt x="16224" y="31767"/>
                      </a:cubicBezTo>
                      <a:cubicBezTo>
                        <a:pt x="16224" y="31457"/>
                        <a:pt x="16014" y="31147"/>
                        <a:pt x="15853" y="30887"/>
                      </a:cubicBezTo>
                      <a:cubicBezTo>
                        <a:pt x="15754" y="30676"/>
                        <a:pt x="15654" y="30428"/>
                        <a:pt x="15493" y="30168"/>
                      </a:cubicBezTo>
                      <a:cubicBezTo>
                        <a:pt x="15444" y="30119"/>
                        <a:pt x="15444" y="30057"/>
                        <a:pt x="15394" y="30007"/>
                      </a:cubicBezTo>
                      <a:cubicBezTo>
                        <a:pt x="15493" y="29908"/>
                        <a:pt x="15543" y="29809"/>
                        <a:pt x="15654" y="29697"/>
                      </a:cubicBezTo>
                      <a:cubicBezTo>
                        <a:pt x="16993" y="27950"/>
                        <a:pt x="18232" y="26140"/>
                        <a:pt x="19323" y="24231"/>
                      </a:cubicBezTo>
                      <a:cubicBezTo>
                        <a:pt x="9606" y="20513"/>
                        <a:pt x="6148" y="9668"/>
                        <a:pt x="526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0"/>
                <p:cNvSpPr/>
                <p:nvPr/>
              </p:nvSpPr>
              <p:spPr>
                <a:xfrm>
                  <a:off x="11365513" y="1704825"/>
                  <a:ext cx="194550" cy="2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2" h="9420" extrusionOk="0">
                      <a:moveTo>
                        <a:pt x="403" y="0"/>
                      </a:moveTo>
                      <a:cubicBezTo>
                        <a:pt x="76" y="0"/>
                        <a:pt x="1" y="430"/>
                        <a:pt x="295" y="525"/>
                      </a:cubicBezTo>
                      <a:cubicBezTo>
                        <a:pt x="3964" y="1913"/>
                        <a:pt x="6282" y="5321"/>
                        <a:pt x="6901" y="9101"/>
                      </a:cubicBezTo>
                      <a:cubicBezTo>
                        <a:pt x="6928" y="9322"/>
                        <a:pt x="7098" y="9419"/>
                        <a:pt x="7282" y="9419"/>
                      </a:cubicBezTo>
                      <a:cubicBezTo>
                        <a:pt x="7520" y="9419"/>
                        <a:pt x="7781" y="9256"/>
                        <a:pt x="7781" y="8990"/>
                      </a:cubicBezTo>
                      <a:cubicBezTo>
                        <a:pt x="7732" y="4602"/>
                        <a:pt x="4584" y="1095"/>
                        <a:pt x="456" y="4"/>
                      </a:cubicBezTo>
                      <a:cubicBezTo>
                        <a:pt x="438" y="2"/>
                        <a:pt x="42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>
                  <a:off x="11551038" y="2021650"/>
                  <a:ext cx="19550" cy="3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" h="1579" extrusionOk="0">
                      <a:moveTo>
                        <a:pt x="416" y="1"/>
                      </a:moveTo>
                      <a:cubicBezTo>
                        <a:pt x="301" y="1"/>
                        <a:pt x="187" y="66"/>
                        <a:pt x="162" y="196"/>
                      </a:cubicBezTo>
                      <a:cubicBezTo>
                        <a:pt x="100" y="506"/>
                        <a:pt x="1" y="865"/>
                        <a:pt x="51" y="1225"/>
                      </a:cubicBezTo>
                      <a:cubicBezTo>
                        <a:pt x="51" y="1460"/>
                        <a:pt x="218" y="1578"/>
                        <a:pt x="393" y="1578"/>
                      </a:cubicBezTo>
                      <a:cubicBezTo>
                        <a:pt x="568" y="1578"/>
                        <a:pt x="751" y="1460"/>
                        <a:pt x="782" y="1225"/>
                      </a:cubicBezTo>
                      <a:cubicBezTo>
                        <a:pt x="782" y="865"/>
                        <a:pt x="720" y="506"/>
                        <a:pt x="670" y="196"/>
                      </a:cubicBezTo>
                      <a:cubicBezTo>
                        <a:pt x="645" y="66"/>
                        <a:pt x="531" y="1"/>
                        <a:pt x="416" y="1"/>
                      </a:cubicBezTo>
                      <a:close/>
                    </a:path>
                  </a:pathLst>
                </a:custGeom>
                <a:solidFill>
                  <a:srgbClr val="FFFB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0" name="Google Shape;630;p20"/>
              <p:cNvGrpSpPr/>
              <p:nvPr/>
            </p:nvGrpSpPr>
            <p:grpSpPr>
              <a:xfrm>
                <a:off x="3811423" y="3208725"/>
                <a:ext cx="2476953" cy="4247862"/>
                <a:chOff x="3811423" y="3208725"/>
                <a:chExt cx="2476953" cy="4247862"/>
              </a:xfrm>
            </p:grpSpPr>
            <p:grpSp>
              <p:nvGrpSpPr>
                <p:cNvPr id="631" name="Google Shape;631;p20"/>
                <p:cNvGrpSpPr/>
                <p:nvPr/>
              </p:nvGrpSpPr>
              <p:grpSpPr>
                <a:xfrm>
                  <a:off x="3811423" y="3278092"/>
                  <a:ext cx="2476953" cy="4178495"/>
                  <a:chOff x="13876213" y="854475"/>
                  <a:chExt cx="1493850" cy="2520050"/>
                </a:xfrm>
              </p:grpSpPr>
              <p:sp>
                <p:nvSpPr>
                  <p:cNvPr id="632" name="Google Shape;632;p20"/>
                  <p:cNvSpPr/>
                  <p:nvPr/>
                </p:nvSpPr>
                <p:spPr>
                  <a:xfrm>
                    <a:off x="13876213" y="2178725"/>
                    <a:ext cx="887150" cy="119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86" h="47832" extrusionOk="0">
                        <a:moveTo>
                          <a:pt x="35079" y="0"/>
                        </a:moveTo>
                        <a:cubicBezTo>
                          <a:pt x="34933" y="0"/>
                          <a:pt x="34783" y="92"/>
                          <a:pt x="34816" y="259"/>
                        </a:cubicBezTo>
                        <a:cubicBezTo>
                          <a:pt x="35064" y="3779"/>
                          <a:pt x="34035" y="7237"/>
                          <a:pt x="31916" y="10125"/>
                        </a:cubicBezTo>
                        <a:cubicBezTo>
                          <a:pt x="30478" y="12145"/>
                          <a:pt x="28619" y="13843"/>
                          <a:pt x="27578" y="16111"/>
                        </a:cubicBezTo>
                        <a:cubicBezTo>
                          <a:pt x="25409" y="20821"/>
                          <a:pt x="25520" y="26089"/>
                          <a:pt x="23351" y="30786"/>
                        </a:cubicBezTo>
                        <a:cubicBezTo>
                          <a:pt x="21381" y="35074"/>
                          <a:pt x="18233" y="38793"/>
                          <a:pt x="14304" y="41581"/>
                        </a:cubicBezTo>
                        <a:cubicBezTo>
                          <a:pt x="12345" y="43019"/>
                          <a:pt x="10127" y="44209"/>
                          <a:pt x="7797" y="45089"/>
                        </a:cubicBezTo>
                        <a:cubicBezTo>
                          <a:pt x="5429" y="46019"/>
                          <a:pt x="3000" y="46328"/>
                          <a:pt x="571" y="46948"/>
                        </a:cubicBezTo>
                        <a:cubicBezTo>
                          <a:pt x="112" y="47047"/>
                          <a:pt x="1" y="47828"/>
                          <a:pt x="571" y="47828"/>
                        </a:cubicBezTo>
                        <a:cubicBezTo>
                          <a:pt x="666" y="47830"/>
                          <a:pt x="761" y="47831"/>
                          <a:pt x="856" y="47831"/>
                        </a:cubicBezTo>
                        <a:cubicBezTo>
                          <a:pt x="5472" y="47831"/>
                          <a:pt x="10413" y="45499"/>
                          <a:pt x="14056" y="43131"/>
                        </a:cubicBezTo>
                        <a:cubicBezTo>
                          <a:pt x="18133" y="40392"/>
                          <a:pt x="21542" y="36723"/>
                          <a:pt x="23760" y="32484"/>
                        </a:cubicBezTo>
                        <a:cubicBezTo>
                          <a:pt x="26500" y="27216"/>
                          <a:pt x="25979" y="21019"/>
                          <a:pt x="28669" y="15752"/>
                        </a:cubicBezTo>
                        <a:cubicBezTo>
                          <a:pt x="30106" y="12963"/>
                          <a:pt x="32697" y="10844"/>
                          <a:pt x="34035" y="7956"/>
                        </a:cubicBezTo>
                        <a:cubicBezTo>
                          <a:pt x="35126" y="5527"/>
                          <a:pt x="35485" y="2899"/>
                          <a:pt x="35324" y="209"/>
                        </a:cubicBezTo>
                        <a:cubicBezTo>
                          <a:pt x="35324" y="67"/>
                          <a:pt x="35203" y="0"/>
                          <a:pt x="35079" y="0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" name="Google Shape;633;p20"/>
                  <p:cNvSpPr/>
                  <p:nvPr/>
                </p:nvSpPr>
                <p:spPr>
                  <a:xfrm>
                    <a:off x="14388713" y="854475"/>
                    <a:ext cx="981350" cy="140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54" h="56353" extrusionOk="0">
                        <a:moveTo>
                          <a:pt x="20893" y="0"/>
                        </a:moveTo>
                        <a:cubicBezTo>
                          <a:pt x="17262" y="0"/>
                          <a:pt x="13598" y="1030"/>
                          <a:pt x="10598" y="2983"/>
                        </a:cubicBezTo>
                        <a:cubicBezTo>
                          <a:pt x="2641" y="8151"/>
                          <a:pt x="1" y="17757"/>
                          <a:pt x="1302" y="26482"/>
                        </a:cubicBezTo>
                        <a:cubicBezTo>
                          <a:pt x="2120" y="31799"/>
                          <a:pt x="4190" y="36918"/>
                          <a:pt x="6880" y="41665"/>
                        </a:cubicBezTo>
                        <a:cubicBezTo>
                          <a:pt x="8367" y="44293"/>
                          <a:pt x="10028" y="46933"/>
                          <a:pt x="11775" y="49362"/>
                        </a:cubicBezTo>
                        <a:cubicBezTo>
                          <a:pt x="12345" y="50130"/>
                          <a:pt x="12965" y="51271"/>
                          <a:pt x="13845" y="51791"/>
                        </a:cubicBezTo>
                        <a:cubicBezTo>
                          <a:pt x="13696" y="52200"/>
                          <a:pt x="13486" y="52609"/>
                          <a:pt x="13325" y="52969"/>
                        </a:cubicBezTo>
                        <a:cubicBezTo>
                          <a:pt x="13077" y="53489"/>
                          <a:pt x="12705" y="54010"/>
                          <a:pt x="12345" y="54468"/>
                        </a:cubicBezTo>
                        <a:cubicBezTo>
                          <a:pt x="12147" y="54729"/>
                          <a:pt x="12147" y="55088"/>
                          <a:pt x="12457" y="55249"/>
                        </a:cubicBezTo>
                        <a:cubicBezTo>
                          <a:pt x="13325" y="55708"/>
                          <a:pt x="14205" y="56018"/>
                          <a:pt x="15134" y="56228"/>
                        </a:cubicBezTo>
                        <a:cubicBezTo>
                          <a:pt x="15408" y="56294"/>
                          <a:pt x="15681" y="56352"/>
                          <a:pt x="15942" y="56352"/>
                        </a:cubicBezTo>
                        <a:cubicBezTo>
                          <a:pt x="16272" y="56352"/>
                          <a:pt x="16581" y="56259"/>
                          <a:pt x="16845" y="55968"/>
                        </a:cubicBezTo>
                        <a:cubicBezTo>
                          <a:pt x="17353" y="55448"/>
                          <a:pt x="17105" y="54630"/>
                          <a:pt x="16944" y="54010"/>
                        </a:cubicBezTo>
                        <a:cubicBezTo>
                          <a:pt x="16845" y="53539"/>
                          <a:pt x="16795" y="52919"/>
                          <a:pt x="16634" y="52411"/>
                        </a:cubicBezTo>
                        <a:cubicBezTo>
                          <a:pt x="24380" y="46933"/>
                          <a:pt x="31408" y="40215"/>
                          <a:pt x="35077" y="31589"/>
                        </a:cubicBezTo>
                        <a:cubicBezTo>
                          <a:pt x="38485" y="23743"/>
                          <a:pt x="39253" y="13258"/>
                          <a:pt x="33726" y="5933"/>
                        </a:cubicBezTo>
                        <a:cubicBezTo>
                          <a:pt x="30667" y="1890"/>
                          <a:pt x="25811" y="0"/>
                          <a:pt x="2089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" name="Google Shape;634;p20"/>
                  <p:cNvSpPr/>
                  <p:nvPr/>
                </p:nvSpPr>
                <p:spPr>
                  <a:xfrm>
                    <a:off x="15064388" y="972200"/>
                    <a:ext cx="190725" cy="46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9" h="18633" extrusionOk="0">
                        <a:moveTo>
                          <a:pt x="491" y="1"/>
                        </a:moveTo>
                        <a:cubicBezTo>
                          <a:pt x="231" y="1"/>
                          <a:pt x="0" y="301"/>
                          <a:pt x="241" y="542"/>
                        </a:cubicBezTo>
                        <a:cubicBezTo>
                          <a:pt x="5571" y="5190"/>
                          <a:pt x="5410" y="11907"/>
                          <a:pt x="4889" y="18105"/>
                        </a:cubicBezTo>
                        <a:cubicBezTo>
                          <a:pt x="4861" y="18448"/>
                          <a:pt x="5170" y="18632"/>
                          <a:pt x="5475" y="18632"/>
                        </a:cubicBezTo>
                        <a:cubicBezTo>
                          <a:pt x="5720" y="18632"/>
                          <a:pt x="5963" y="18514"/>
                          <a:pt x="6029" y="18266"/>
                        </a:cubicBezTo>
                        <a:cubicBezTo>
                          <a:pt x="7628" y="11759"/>
                          <a:pt x="5620" y="4942"/>
                          <a:pt x="712" y="83"/>
                        </a:cubicBezTo>
                        <a:cubicBezTo>
                          <a:pt x="643" y="25"/>
                          <a:pt x="566" y="1"/>
                          <a:pt x="491" y="1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" name="Google Shape;635;p20"/>
                  <p:cNvSpPr/>
                  <p:nvPr/>
                </p:nvSpPr>
                <p:spPr>
                  <a:xfrm>
                    <a:off x="15155613" y="1546175"/>
                    <a:ext cx="26800" cy="55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2" h="2215" extrusionOk="0">
                        <a:moveTo>
                          <a:pt x="691" y="0"/>
                        </a:moveTo>
                        <a:cubicBezTo>
                          <a:pt x="573" y="0"/>
                          <a:pt x="461" y="61"/>
                          <a:pt x="422" y="202"/>
                        </a:cubicBezTo>
                        <a:cubicBezTo>
                          <a:pt x="310" y="512"/>
                          <a:pt x="211" y="773"/>
                          <a:pt x="112" y="1082"/>
                        </a:cubicBezTo>
                        <a:cubicBezTo>
                          <a:pt x="1" y="1392"/>
                          <a:pt x="1" y="1653"/>
                          <a:pt x="1" y="1962"/>
                        </a:cubicBezTo>
                        <a:cubicBezTo>
                          <a:pt x="1" y="2117"/>
                          <a:pt x="148" y="2214"/>
                          <a:pt x="289" y="2214"/>
                        </a:cubicBezTo>
                        <a:cubicBezTo>
                          <a:pt x="387" y="2214"/>
                          <a:pt x="481" y="2168"/>
                          <a:pt x="521" y="2062"/>
                        </a:cubicBezTo>
                        <a:cubicBezTo>
                          <a:pt x="732" y="1814"/>
                          <a:pt x="781" y="1603"/>
                          <a:pt x="831" y="1293"/>
                        </a:cubicBezTo>
                        <a:cubicBezTo>
                          <a:pt x="930" y="983"/>
                          <a:pt x="992" y="673"/>
                          <a:pt x="1042" y="364"/>
                        </a:cubicBezTo>
                        <a:cubicBezTo>
                          <a:pt x="1072" y="145"/>
                          <a:pt x="874" y="0"/>
                          <a:pt x="691" y="0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6" name="Google Shape;636;p20"/>
                <p:cNvSpPr/>
                <p:nvPr/>
              </p:nvSpPr>
              <p:spPr>
                <a:xfrm rot="873331">
                  <a:off x="4609225" y="3349936"/>
                  <a:ext cx="1409238" cy="2236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8" h="47211" extrusionOk="0">
                      <a:moveTo>
                        <a:pt x="7797" y="0"/>
                      </a:moveTo>
                      <a:cubicBezTo>
                        <a:pt x="6557" y="781"/>
                        <a:pt x="5367" y="1760"/>
                        <a:pt x="4388" y="2901"/>
                      </a:cubicBezTo>
                      <a:cubicBezTo>
                        <a:pt x="1290" y="6408"/>
                        <a:pt x="1" y="10845"/>
                        <a:pt x="1" y="15344"/>
                      </a:cubicBezTo>
                      <a:cubicBezTo>
                        <a:pt x="1" y="18542"/>
                        <a:pt x="670" y="21802"/>
                        <a:pt x="1860" y="24789"/>
                      </a:cubicBezTo>
                      <a:cubicBezTo>
                        <a:pt x="3607" y="29127"/>
                        <a:pt x="6346" y="33056"/>
                        <a:pt x="9495" y="36514"/>
                      </a:cubicBezTo>
                      <a:cubicBezTo>
                        <a:pt x="11255" y="38423"/>
                        <a:pt x="13064" y="40344"/>
                        <a:pt x="15022" y="42042"/>
                      </a:cubicBezTo>
                      <a:cubicBezTo>
                        <a:pt x="15642" y="42562"/>
                        <a:pt x="16373" y="43442"/>
                        <a:pt x="17142" y="43641"/>
                      </a:cubicBezTo>
                      <a:cubicBezTo>
                        <a:pt x="17142" y="44000"/>
                        <a:pt x="17043" y="44421"/>
                        <a:pt x="16993" y="44781"/>
                      </a:cubicBezTo>
                      <a:cubicBezTo>
                        <a:pt x="16882" y="45301"/>
                        <a:pt x="16733" y="45760"/>
                        <a:pt x="16522" y="46280"/>
                      </a:cubicBezTo>
                      <a:cubicBezTo>
                        <a:pt x="16522" y="46330"/>
                        <a:pt x="16473" y="46429"/>
                        <a:pt x="16473" y="46479"/>
                      </a:cubicBezTo>
                      <a:cubicBezTo>
                        <a:pt x="16473" y="46689"/>
                        <a:pt x="16572" y="46851"/>
                        <a:pt x="16782" y="46900"/>
                      </a:cubicBezTo>
                      <a:cubicBezTo>
                        <a:pt x="17501" y="47099"/>
                        <a:pt x="18171" y="47210"/>
                        <a:pt x="18852" y="47210"/>
                      </a:cubicBezTo>
                      <a:cubicBezTo>
                        <a:pt x="18951" y="47210"/>
                        <a:pt x="19051" y="47210"/>
                        <a:pt x="19162" y="47160"/>
                      </a:cubicBezTo>
                      <a:cubicBezTo>
                        <a:pt x="19621" y="47160"/>
                        <a:pt x="20191" y="47099"/>
                        <a:pt x="20451" y="46590"/>
                      </a:cubicBezTo>
                      <a:cubicBezTo>
                        <a:pt x="20501" y="46479"/>
                        <a:pt x="20550" y="46330"/>
                        <a:pt x="20550" y="46169"/>
                      </a:cubicBezTo>
                      <a:cubicBezTo>
                        <a:pt x="20550" y="45710"/>
                        <a:pt x="20290" y="45301"/>
                        <a:pt x="20141" y="44880"/>
                      </a:cubicBezTo>
                      <a:cubicBezTo>
                        <a:pt x="19931" y="44521"/>
                        <a:pt x="19782" y="44062"/>
                        <a:pt x="19522" y="43641"/>
                      </a:cubicBezTo>
                      <a:lnTo>
                        <a:pt x="19522" y="43591"/>
                      </a:lnTo>
                      <a:lnTo>
                        <a:pt x="19571" y="43591"/>
                      </a:lnTo>
                      <a:lnTo>
                        <a:pt x="19571" y="43541"/>
                      </a:lnTo>
                      <a:cubicBezTo>
                        <a:pt x="23128" y="39154"/>
                        <a:pt x="26227" y="34295"/>
                        <a:pt x="28198" y="28978"/>
                      </a:cubicBezTo>
                      <a:cubicBezTo>
                        <a:pt x="27776" y="28817"/>
                        <a:pt x="27417" y="28668"/>
                        <a:pt x="27057" y="28458"/>
                      </a:cubicBezTo>
                      <a:cubicBezTo>
                        <a:pt x="27008" y="28358"/>
                        <a:pt x="26909" y="28259"/>
                        <a:pt x="26747" y="28197"/>
                      </a:cubicBezTo>
                      <a:lnTo>
                        <a:pt x="26698" y="28197"/>
                      </a:lnTo>
                      <a:cubicBezTo>
                        <a:pt x="26599" y="28098"/>
                        <a:pt x="26438" y="27999"/>
                        <a:pt x="26338" y="27887"/>
                      </a:cubicBezTo>
                      <a:cubicBezTo>
                        <a:pt x="26289" y="27838"/>
                        <a:pt x="26227" y="27788"/>
                        <a:pt x="26177" y="27788"/>
                      </a:cubicBezTo>
                      <a:cubicBezTo>
                        <a:pt x="26078" y="27788"/>
                        <a:pt x="25979" y="27887"/>
                        <a:pt x="25917" y="27999"/>
                      </a:cubicBezTo>
                      <a:cubicBezTo>
                        <a:pt x="14204" y="24169"/>
                        <a:pt x="9705" y="11366"/>
                        <a:pt x="77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21"/>
          <p:cNvGrpSpPr/>
          <p:nvPr/>
        </p:nvGrpSpPr>
        <p:grpSpPr>
          <a:xfrm>
            <a:off x="-568828" y="-632537"/>
            <a:ext cx="10095078" cy="10334858"/>
            <a:chOff x="-568828" y="-632537"/>
            <a:chExt cx="10095078" cy="10334858"/>
          </a:xfrm>
        </p:grpSpPr>
        <p:sp>
          <p:nvSpPr>
            <p:cNvPr id="639" name="Google Shape;639;p21"/>
            <p:cNvSpPr/>
            <p:nvPr/>
          </p:nvSpPr>
          <p:spPr>
            <a:xfrm rot="5400000">
              <a:off x="15375" y="591020"/>
              <a:ext cx="9111300" cy="9111300"/>
            </a:xfrm>
            <a:prstGeom prst="pie">
              <a:avLst>
                <a:gd name="adj1" fmla="val 5383092"/>
                <a:gd name="adj2" fmla="val 162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0" name="Google Shape;640;p21"/>
            <p:cNvGrpSpPr/>
            <p:nvPr/>
          </p:nvGrpSpPr>
          <p:grpSpPr>
            <a:xfrm>
              <a:off x="-568828" y="-632537"/>
              <a:ext cx="10095078" cy="7871146"/>
              <a:chOff x="-568828" y="-632537"/>
              <a:chExt cx="10095078" cy="7871146"/>
            </a:xfrm>
          </p:grpSpPr>
          <p:grpSp>
            <p:nvGrpSpPr>
              <p:cNvPr id="641" name="Google Shape;641;p21"/>
              <p:cNvGrpSpPr/>
              <p:nvPr/>
            </p:nvGrpSpPr>
            <p:grpSpPr>
              <a:xfrm>
                <a:off x="-99026" y="3140178"/>
                <a:ext cx="9321864" cy="2256087"/>
                <a:chOff x="-99026" y="3140178"/>
                <a:chExt cx="9321864" cy="2256087"/>
              </a:xfrm>
            </p:grpSpPr>
            <p:grpSp>
              <p:nvGrpSpPr>
                <p:cNvPr id="642" name="Google Shape;642;p21"/>
                <p:cNvGrpSpPr/>
                <p:nvPr/>
              </p:nvGrpSpPr>
              <p:grpSpPr>
                <a:xfrm>
                  <a:off x="7917644" y="3147753"/>
                  <a:ext cx="1305194" cy="2248512"/>
                  <a:chOff x="11667738" y="1434375"/>
                  <a:chExt cx="557275" cy="960000"/>
                </a:xfrm>
              </p:grpSpPr>
              <p:sp>
                <p:nvSpPr>
                  <p:cNvPr id="643" name="Google Shape;643;p21"/>
                  <p:cNvSpPr/>
                  <p:nvPr/>
                </p:nvSpPr>
                <p:spPr>
                  <a:xfrm>
                    <a:off x="11747138" y="1434375"/>
                    <a:ext cx="321700" cy="49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68" h="19759" extrusionOk="0">
                        <a:moveTo>
                          <a:pt x="1973" y="1"/>
                        </a:moveTo>
                        <a:cubicBezTo>
                          <a:pt x="1851" y="1"/>
                          <a:pt x="1742" y="147"/>
                          <a:pt x="1812" y="287"/>
                        </a:cubicBezTo>
                        <a:cubicBezTo>
                          <a:pt x="1812" y="336"/>
                          <a:pt x="1862" y="398"/>
                          <a:pt x="1862" y="448"/>
                        </a:cubicBezTo>
                        <a:cubicBezTo>
                          <a:pt x="1812" y="3695"/>
                          <a:pt x="2692" y="6843"/>
                          <a:pt x="4192" y="9744"/>
                        </a:cubicBezTo>
                        <a:cubicBezTo>
                          <a:pt x="3163" y="8913"/>
                          <a:pt x="1862" y="8504"/>
                          <a:pt x="573" y="8393"/>
                        </a:cubicBezTo>
                        <a:cubicBezTo>
                          <a:pt x="523" y="8343"/>
                          <a:pt x="523" y="8343"/>
                          <a:pt x="473" y="8343"/>
                        </a:cubicBezTo>
                        <a:cubicBezTo>
                          <a:pt x="426" y="8298"/>
                          <a:pt x="373" y="8279"/>
                          <a:pt x="322" y="8279"/>
                        </a:cubicBezTo>
                        <a:cubicBezTo>
                          <a:pt x="149" y="8279"/>
                          <a:pt x="1" y="8500"/>
                          <a:pt x="164" y="8653"/>
                        </a:cubicBezTo>
                        <a:cubicBezTo>
                          <a:pt x="1812" y="10314"/>
                          <a:pt x="3622" y="12061"/>
                          <a:pt x="4960" y="14032"/>
                        </a:cubicBezTo>
                        <a:cubicBezTo>
                          <a:pt x="4142" y="13660"/>
                          <a:pt x="3361" y="13412"/>
                          <a:pt x="2432" y="13251"/>
                        </a:cubicBezTo>
                        <a:cubicBezTo>
                          <a:pt x="2417" y="13248"/>
                          <a:pt x="2403" y="13246"/>
                          <a:pt x="2390" y="13246"/>
                        </a:cubicBezTo>
                        <a:cubicBezTo>
                          <a:pt x="2219" y="13246"/>
                          <a:pt x="2141" y="13515"/>
                          <a:pt x="2382" y="13561"/>
                        </a:cubicBezTo>
                        <a:lnTo>
                          <a:pt x="2432" y="13611"/>
                        </a:lnTo>
                        <a:cubicBezTo>
                          <a:pt x="4291" y="15780"/>
                          <a:pt x="6621" y="17540"/>
                          <a:pt x="8480" y="19659"/>
                        </a:cubicBezTo>
                        <a:lnTo>
                          <a:pt x="8530" y="19709"/>
                        </a:lnTo>
                        <a:cubicBezTo>
                          <a:pt x="8579" y="19758"/>
                          <a:pt x="8629" y="19758"/>
                          <a:pt x="8740" y="19758"/>
                        </a:cubicBezTo>
                        <a:cubicBezTo>
                          <a:pt x="9980" y="19349"/>
                          <a:pt x="11269" y="18779"/>
                          <a:pt x="12558" y="18469"/>
                        </a:cubicBezTo>
                        <a:cubicBezTo>
                          <a:pt x="12868" y="18370"/>
                          <a:pt x="12818" y="17949"/>
                          <a:pt x="12607" y="17850"/>
                        </a:cubicBezTo>
                        <a:cubicBezTo>
                          <a:pt x="11839" y="14392"/>
                          <a:pt x="11108" y="10673"/>
                          <a:pt x="11777" y="7153"/>
                        </a:cubicBezTo>
                        <a:cubicBezTo>
                          <a:pt x="11811" y="7016"/>
                          <a:pt x="11713" y="6936"/>
                          <a:pt x="11618" y="6936"/>
                        </a:cubicBezTo>
                        <a:cubicBezTo>
                          <a:pt x="11541" y="6936"/>
                          <a:pt x="11467" y="6988"/>
                          <a:pt x="11467" y="7104"/>
                        </a:cubicBezTo>
                        <a:lnTo>
                          <a:pt x="11418" y="7153"/>
                        </a:lnTo>
                        <a:cubicBezTo>
                          <a:pt x="10488" y="8504"/>
                          <a:pt x="10079" y="10054"/>
                          <a:pt x="9769" y="11652"/>
                        </a:cubicBezTo>
                        <a:cubicBezTo>
                          <a:pt x="9459" y="10723"/>
                          <a:pt x="9149" y="9793"/>
                          <a:pt x="8889" y="8864"/>
                        </a:cubicBezTo>
                        <a:cubicBezTo>
                          <a:pt x="8679" y="8083"/>
                          <a:pt x="7699" y="5455"/>
                          <a:pt x="8369" y="4836"/>
                        </a:cubicBezTo>
                        <a:cubicBezTo>
                          <a:pt x="8431" y="4736"/>
                          <a:pt x="8431" y="4674"/>
                          <a:pt x="8369" y="4625"/>
                        </a:cubicBezTo>
                        <a:lnTo>
                          <a:pt x="8369" y="4526"/>
                        </a:lnTo>
                        <a:cubicBezTo>
                          <a:pt x="8303" y="4440"/>
                          <a:pt x="8240" y="4405"/>
                          <a:pt x="8179" y="4405"/>
                        </a:cubicBezTo>
                        <a:cubicBezTo>
                          <a:pt x="7904" y="4405"/>
                          <a:pt x="7681" y="5132"/>
                          <a:pt x="7600" y="5294"/>
                        </a:cubicBezTo>
                        <a:cubicBezTo>
                          <a:pt x="7129" y="6534"/>
                          <a:pt x="6931" y="7885"/>
                          <a:pt x="6881" y="9223"/>
                        </a:cubicBezTo>
                        <a:cubicBezTo>
                          <a:pt x="5171" y="6335"/>
                          <a:pt x="4031" y="3187"/>
                          <a:pt x="2233" y="336"/>
                        </a:cubicBezTo>
                        <a:lnTo>
                          <a:pt x="2233" y="287"/>
                        </a:lnTo>
                        <a:cubicBezTo>
                          <a:pt x="2233" y="237"/>
                          <a:pt x="2172" y="188"/>
                          <a:pt x="2122" y="138"/>
                        </a:cubicBezTo>
                        <a:lnTo>
                          <a:pt x="2122" y="89"/>
                        </a:lnTo>
                        <a:cubicBezTo>
                          <a:pt x="2078" y="26"/>
                          <a:pt x="2025" y="1"/>
                          <a:pt x="197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" name="Google Shape;644;p21"/>
                  <p:cNvSpPr/>
                  <p:nvPr/>
                </p:nvSpPr>
                <p:spPr>
                  <a:xfrm>
                    <a:off x="11667738" y="1520476"/>
                    <a:ext cx="30800" cy="2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2" h="1169" extrusionOk="0">
                        <a:moveTo>
                          <a:pt x="204" y="1"/>
                        </a:moveTo>
                        <a:cubicBezTo>
                          <a:pt x="89" y="1"/>
                          <a:pt x="0" y="162"/>
                          <a:pt x="80" y="292"/>
                        </a:cubicBezTo>
                        <a:cubicBezTo>
                          <a:pt x="191" y="441"/>
                          <a:pt x="241" y="602"/>
                          <a:pt x="390" y="751"/>
                        </a:cubicBezTo>
                        <a:cubicBezTo>
                          <a:pt x="551" y="850"/>
                          <a:pt x="650" y="1011"/>
                          <a:pt x="811" y="1110"/>
                        </a:cubicBezTo>
                        <a:cubicBezTo>
                          <a:pt x="849" y="1151"/>
                          <a:pt x="897" y="1168"/>
                          <a:pt x="946" y="1168"/>
                        </a:cubicBezTo>
                        <a:cubicBezTo>
                          <a:pt x="1088" y="1168"/>
                          <a:pt x="1232" y="1023"/>
                          <a:pt x="1121" y="912"/>
                        </a:cubicBezTo>
                        <a:cubicBezTo>
                          <a:pt x="1010" y="751"/>
                          <a:pt x="910" y="602"/>
                          <a:pt x="762" y="441"/>
                        </a:cubicBezTo>
                        <a:cubicBezTo>
                          <a:pt x="650" y="292"/>
                          <a:pt x="501" y="181"/>
                          <a:pt x="291" y="32"/>
                        </a:cubicBezTo>
                        <a:cubicBezTo>
                          <a:pt x="262" y="10"/>
                          <a:pt x="232" y="1"/>
                          <a:pt x="204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" name="Google Shape;645;p21"/>
                  <p:cNvSpPr/>
                  <p:nvPr/>
                </p:nvSpPr>
                <p:spPr>
                  <a:xfrm>
                    <a:off x="11878888" y="1444876"/>
                    <a:ext cx="11800" cy="1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2" h="776" extrusionOk="0">
                        <a:moveTo>
                          <a:pt x="181" y="0"/>
                        </a:moveTo>
                        <a:cubicBezTo>
                          <a:pt x="89" y="0"/>
                          <a:pt x="0" y="49"/>
                          <a:pt x="0" y="156"/>
                        </a:cubicBezTo>
                        <a:cubicBezTo>
                          <a:pt x="0" y="317"/>
                          <a:pt x="62" y="465"/>
                          <a:pt x="62" y="577"/>
                        </a:cubicBezTo>
                        <a:cubicBezTo>
                          <a:pt x="62" y="676"/>
                          <a:pt x="161" y="775"/>
                          <a:pt x="260" y="775"/>
                        </a:cubicBezTo>
                        <a:cubicBezTo>
                          <a:pt x="421" y="775"/>
                          <a:pt x="471" y="627"/>
                          <a:pt x="471" y="527"/>
                        </a:cubicBezTo>
                        <a:cubicBezTo>
                          <a:pt x="421" y="416"/>
                          <a:pt x="421" y="267"/>
                          <a:pt x="372" y="106"/>
                        </a:cubicBezTo>
                        <a:cubicBezTo>
                          <a:pt x="343" y="37"/>
                          <a:pt x="261" y="0"/>
                          <a:pt x="18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" name="Google Shape;646;p21"/>
                  <p:cNvSpPr/>
                  <p:nvPr/>
                </p:nvSpPr>
                <p:spPr>
                  <a:xfrm>
                    <a:off x="11691588" y="1713225"/>
                    <a:ext cx="56800" cy="2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" h="1174" extrusionOk="0">
                        <a:moveTo>
                          <a:pt x="497" y="1"/>
                        </a:moveTo>
                        <a:cubicBezTo>
                          <a:pt x="200" y="1"/>
                          <a:pt x="1" y="418"/>
                          <a:pt x="316" y="548"/>
                        </a:cubicBezTo>
                        <a:cubicBezTo>
                          <a:pt x="836" y="808"/>
                          <a:pt x="1357" y="1019"/>
                          <a:pt x="1915" y="1168"/>
                        </a:cubicBezTo>
                        <a:cubicBezTo>
                          <a:pt x="1930" y="1171"/>
                          <a:pt x="1945" y="1173"/>
                          <a:pt x="1960" y="1173"/>
                        </a:cubicBezTo>
                        <a:cubicBezTo>
                          <a:pt x="2147" y="1173"/>
                          <a:pt x="2271" y="900"/>
                          <a:pt x="2076" y="808"/>
                        </a:cubicBezTo>
                        <a:cubicBezTo>
                          <a:pt x="1555" y="548"/>
                          <a:pt x="1097" y="288"/>
                          <a:pt x="626" y="27"/>
                        </a:cubicBezTo>
                        <a:cubicBezTo>
                          <a:pt x="581" y="9"/>
                          <a:pt x="538" y="1"/>
                          <a:pt x="4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21"/>
                  <p:cNvSpPr/>
                  <p:nvPr/>
                </p:nvSpPr>
                <p:spPr>
                  <a:xfrm>
                    <a:off x="11776738" y="1867950"/>
                    <a:ext cx="60950" cy="31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8" h="1275" extrusionOk="0">
                        <a:moveTo>
                          <a:pt x="447" y="1"/>
                        </a:moveTo>
                        <a:cubicBezTo>
                          <a:pt x="218" y="1"/>
                          <a:pt x="1" y="288"/>
                          <a:pt x="219" y="507"/>
                        </a:cubicBezTo>
                        <a:cubicBezTo>
                          <a:pt x="789" y="1027"/>
                          <a:pt x="1409" y="1225"/>
                          <a:pt x="2177" y="1275"/>
                        </a:cubicBezTo>
                        <a:cubicBezTo>
                          <a:pt x="2438" y="1275"/>
                          <a:pt x="2438" y="965"/>
                          <a:pt x="2227" y="866"/>
                        </a:cubicBezTo>
                        <a:cubicBezTo>
                          <a:pt x="1669" y="655"/>
                          <a:pt x="1099" y="345"/>
                          <a:pt x="579" y="36"/>
                        </a:cubicBezTo>
                        <a:cubicBezTo>
                          <a:pt x="536" y="11"/>
                          <a:pt x="492" y="1"/>
                          <a:pt x="44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21"/>
                  <p:cNvSpPr/>
                  <p:nvPr/>
                </p:nvSpPr>
                <p:spPr>
                  <a:xfrm>
                    <a:off x="12011188" y="1526501"/>
                    <a:ext cx="14900" cy="32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6" h="1282" extrusionOk="0">
                        <a:moveTo>
                          <a:pt x="348" y="1"/>
                        </a:moveTo>
                        <a:cubicBezTo>
                          <a:pt x="274" y="1"/>
                          <a:pt x="206" y="48"/>
                          <a:pt x="186" y="150"/>
                        </a:cubicBezTo>
                        <a:cubicBezTo>
                          <a:pt x="137" y="460"/>
                          <a:pt x="87" y="720"/>
                          <a:pt x="38" y="1030"/>
                        </a:cubicBezTo>
                        <a:cubicBezTo>
                          <a:pt x="1" y="1184"/>
                          <a:pt x="134" y="1282"/>
                          <a:pt x="258" y="1282"/>
                        </a:cubicBezTo>
                        <a:cubicBezTo>
                          <a:pt x="344" y="1282"/>
                          <a:pt x="426" y="1236"/>
                          <a:pt x="447" y="1129"/>
                        </a:cubicBezTo>
                        <a:cubicBezTo>
                          <a:pt x="496" y="869"/>
                          <a:pt x="546" y="559"/>
                          <a:pt x="595" y="299"/>
                        </a:cubicBezTo>
                        <a:cubicBezTo>
                          <a:pt x="595" y="111"/>
                          <a:pt x="463" y="1"/>
                          <a:pt x="348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9" name="Google Shape;649;p21"/>
                  <p:cNvSpPr/>
                  <p:nvPr/>
                </p:nvSpPr>
                <p:spPr>
                  <a:xfrm>
                    <a:off x="12097338" y="1613325"/>
                    <a:ext cx="18725" cy="4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" h="1809" extrusionOk="0">
                        <a:moveTo>
                          <a:pt x="405" y="0"/>
                        </a:moveTo>
                        <a:cubicBezTo>
                          <a:pt x="295" y="0"/>
                          <a:pt x="188" y="63"/>
                          <a:pt x="149" y="206"/>
                        </a:cubicBezTo>
                        <a:cubicBezTo>
                          <a:pt x="50" y="677"/>
                          <a:pt x="0" y="1136"/>
                          <a:pt x="50" y="1607"/>
                        </a:cubicBezTo>
                        <a:cubicBezTo>
                          <a:pt x="50" y="1722"/>
                          <a:pt x="172" y="1808"/>
                          <a:pt x="284" y="1808"/>
                        </a:cubicBezTo>
                        <a:cubicBezTo>
                          <a:pt x="364" y="1808"/>
                          <a:pt x="438" y="1765"/>
                          <a:pt x="459" y="1656"/>
                        </a:cubicBezTo>
                        <a:cubicBezTo>
                          <a:pt x="508" y="1235"/>
                          <a:pt x="620" y="776"/>
                          <a:pt x="719" y="367"/>
                        </a:cubicBezTo>
                        <a:cubicBezTo>
                          <a:pt x="749" y="143"/>
                          <a:pt x="572" y="0"/>
                          <a:pt x="40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" name="Google Shape;650;p21"/>
                  <p:cNvSpPr/>
                  <p:nvPr/>
                </p:nvSpPr>
                <p:spPr>
                  <a:xfrm>
                    <a:off x="11855538" y="1635400"/>
                    <a:ext cx="190075" cy="28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3" h="11465" extrusionOk="0">
                        <a:moveTo>
                          <a:pt x="251" y="1"/>
                        </a:moveTo>
                        <a:cubicBezTo>
                          <a:pt x="121" y="1"/>
                          <a:pt x="0" y="98"/>
                          <a:pt x="66" y="253"/>
                        </a:cubicBezTo>
                        <a:cubicBezTo>
                          <a:pt x="624" y="1703"/>
                          <a:pt x="1145" y="3140"/>
                          <a:pt x="1764" y="4541"/>
                        </a:cubicBezTo>
                        <a:cubicBezTo>
                          <a:pt x="2174" y="5471"/>
                          <a:pt x="2483" y="6499"/>
                          <a:pt x="3103" y="7330"/>
                        </a:cubicBezTo>
                        <a:cubicBezTo>
                          <a:pt x="2595" y="7169"/>
                          <a:pt x="2025" y="7119"/>
                          <a:pt x="1554" y="7119"/>
                        </a:cubicBezTo>
                        <a:cubicBezTo>
                          <a:pt x="1306" y="7119"/>
                          <a:pt x="1306" y="7478"/>
                          <a:pt x="1554" y="7540"/>
                        </a:cubicBezTo>
                        <a:cubicBezTo>
                          <a:pt x="1554" y="7590"/>
                          <a:pt x="1554" y="7590"/>
                          <a:pt x="1616" y="7640"/>
                        </a:cubicBezTo>
                        <a:cubicBezTo>
                          <a:pt x="2285" y="8210"/>
                          <a:pt x="2954" y="8829"/>
                          <a:pt x="3524" y="9449"/>
                        </a:cubicBezTo>
                        <a:cubicBezTo>
                          <a:pt x="4144" y="10118"/>
                          <a:pt x="4652" y="10837"/>
                          <a:pt x="5272" y="11407"/>
                        </a:cubicBezTo>
                        <a:cubicBezTo>
                          <a:pt x="5319" y="11449"/>
                          <a:pt x="5364" y="11465"/>
                          <a:pt x="5404" y="11465"/>
                        </a:cubicBezTo>
                        <a:cubicBezTo>
                          <a:pt x="5459" y="11465"/>
                          <a:pt x="5504" y="11436"/>
                          <a:pt x="5532" y="11407"/>
                        </a:cubicBezTo>
                        <a:lnTo>
                          <a:pt x="5582" y="11358"/>
                        </a:lnTo>
                        <a:cubicBezTo>
                          <a:pt x="5892" y="11098"/>
                          <a:pt x="6264" y="10949"/>
                          <a:pt x="6623" y="10837"/>
                        </a:cubicBezTo>
                        <a:cubicBezTo>
                          <a:pt x="6933" y="10738"/>
                          <a:pt x="7292" y="10738"/>
                          <a:pt x="7503" y="10478"/>
                        </a:cubicBezTo>
                        <a:cubicBezTo>
                          <a:pt x="7602" y="10379"/>
                          <a:pt x="7602" y="10218"/>
                          <a:pt x="7441" y="10118"/>
                        </a:cubicBezTo>
                        <a:cubicBezTo>
                          <a:pt x="7391" y="10069"/>
                          <a:pt x="7342" y="10069"/>
                          <a:pt x="7243" y="10019"/>
                        </a:cubicBezTo>
                        <a:cubicBezTo>
                          <a:pt x="6821" y="8259"/>
                          <a:pt x="6313" y="6611"/>
                          <a:pt x="6313" y="4690"/>
                        </a:cubicBezTo>
                        <a:cubicBezTo>
                          <a:pt x="6276" y="4578"/>
                          <a:pt x="6204" y="4522"/>
                          <a:pt x="6108" y="4522"/>
                        </a:cubicBezTo>
                        <a:cubicBezTo>
                          <a:pt x="6075" y="4522"/>
                          <a:pt x="6041" y="4529"/>
                          <a:pt x="6003" y="4541"/>
                        </a:cubicBezTo>
                        <a:cubicBezTo>
                          <a:pt x="5954" y="4541"/>
                          <a:pt x="5842" y="4591"/>
                          <a:pt x="5842" y="4690"/>
                        </a:cubicBezTo>
                        <a:cubicBezTo>
                          <a:pt x="5743" y="5619"/>
                          <a:pt x="5644" y="6549"/>
                          <a:pt x="5644" y="7478"/>
                        </a:cubicBezTo>
                        <a:cubicBezTo>
                          <a:pt x="4863" y="5830"/>
                          <a:pt x="4194" y="4070"/>
                          <a:pt x="3834" y="2273"/>
                        </a:cubicBezTo>
                        <a:cubicBezTo>
                          <a:pt x="3805" y="2148"/>
                          <a:pt x="3719" y="2097"/>
                          <a:pt x="3633" y="2097"/>
                        </a:cubicBezTo>
                        <a:cubicBezTo>
                          <a:pt x="3574" y="2097"/>
                          <a:pt x="3515" y="2121"/>
                          <a:pt x="3475" y="2161"/>
                        </a:cubicBezTo>
                        <a:cubicBezTo>
                          <a:pt x="3363" y="2161"/>
                          <a:pt x="3264" y="2273"/>
                          <a:pt x="3264" y="2372"/>
                        </a:cubicBezTo>
                        <a:cubicBezTo>
                          <a:pt x="3363" y="3252"/>
                          <a:pt x="3475" y="4132"/>
                          <a:pt x="3673" y="5000"/>
                        </a:cubicBezTo>
                        <a:cubicBezTo>
                          <a:pt x="2545" y="3512"/>
                          <a:pt x="1455" y="2013"/>
                          <a:pt x="624" y="302"/>
                        </a:cubicBezTo>
                        <a:cubicBezTo>
                          <a:pt x="575" y="253"/>
                          <a:pt x="525" y="253"/>
                          <a:pt x="475" y="203"/>
                        </a:cubicBezTo>
                        <a:lnTo>
                          <a:pt x="475" y="153"/>
                        </a:lnTo>
                        <a:cubicBezTo>
                          <a:pt x="435" y="47"/>
                          <a:pt x="341" y="1"/>
                          <a:pt x="25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" name="Google Shape;651;p21"/>
                  <p:cNvSpPr/>
                  <p:nvPr/>
                </p:nvSpPr>
                <p:spPr>
                  <a:xfrm>
                    <a:off x="11810413" y="1674925"/>
                    <a:ext cx="46125" cy="4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5" h="1750" extrusionOk="0">
                        <a:moveTo>
                          <a:pt x="311" y="1"/>
                        </a:moveTo>
                        <a:cubicBezTo>
                          <a:pt x="141" y="1"/>
                          <a:pt x="1" y="207"/>
                          <a:pt x="161" y="320"/>
                        </a:cubicBezTo>
                        <a:cubicBezTo>
                          <a:pt x="570" y="741"/>
                          <a:pt x="942" y="1150"/>
                          <a:pt x="1301" y="1621"/>
                        </a:cubicBezTo>
                        <a:cubicBezTo>
                          <a:pt x="1359" y="1712"/>
                          <a:pt x="1437" y="1750"/>
                          <a:pt x="1510" y="1750"/>
                        </a:cubicBezTo>
                        <a:cubicBezTo>
                          <a:pt x="1688" y="1750"/>
                          <a:pt x="1845" y="1531"/>
                          <a:pt x="1661" y="1312"/>
                        </a:cubicBezTo>
                        <a:cubicBezTo>
                          <a:pt x="1301" y="841"/>
                          <a:pt x="880" y="432"/>
                          <a:pt x="471" y="72"/>
                        </a:cubicBezTo>
                        <a:cubicBezTo>
                          <a:pt x="420" y="22"/>
                          <a:pt x="364" y="1"/>
                          <a:pt x="31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" name="Google Shape;652;p21"/>
                  <p:cNvSpPr/>
                  <p:nvPr/>
                </p:nvSpPr>
                <p:spPr>
                  <a:xfrm>
                    <a:off x="11820488" y="1504550"/>
                    <a:ext cx="26900" cy="5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6" h="2160" extrusionOk="0">
                        <a:moveTo>
                          <a:pt x="251" y="0"/>
                        </a:moveTo>
                        <a:cubicBezTo>
                          <a:pt x="120" y="0"/>
                          <a:pt x="1" y="151"/>
                          <a:pt x="68" y="318"/>
                        </a:cubicBezTo>
                        <a:cubicBezTo>
                          <a:pt x="328" y="888"/>
                          <a:pt x="539" y="1458"/>
                          <a:pt x="737" y="2029"/>
                        </a:cubicBezTo>
                        <a:cubicBezTo>
                          <a:pt x="786" y="2120"/>
                          <a:pt x="859" y="2160"/>
                          <a:pt x="924" y="2160"/>
                        </a:cubicBezTo>
                        <a:cubicBezTo>
                          <a:pt x="1008" y="2160"/>
                          <a:pt x="1075" y="2091"/>
                          <a:pt x="1047" y="1979"/>
                        </a:cubicBezTo>
                        <a:cubicBezTo>
                          <a:pt x="948" y="1310"/>
                          <a:pt x="688" y="690"/>
                          <a:pt x="427" y="120"/>
                        </a:cubicBezTo>
                        <a:cubicBezTo>
                          <a:pt x="379" y="35"/>
                          <a:pt x="314" y="0"/>
                          <a:pt x="25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" name="Google Shape;653;p21"/>
                  <p:cNvSpPr/>
                  <p:nvPr/>
                </p:nvSpPr>
                <p:spPr>
                  <a:xfrm>
                    <a:off x="11937138" y="1603625"/>
                    <a:ext cx="16750" cy="56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0" h="2265" extrusionOk="0">
                        <a:moveTo>
                          <a:pt x="285" y="0"/>
                        </a:moveTo>
                        <a:cubicBezTo>
                          <a:pt x="186" y="0"/>
                          <a:pt x="77" y="67"/>
                          <a:pt x="50" y="185"/>
                        </a:cubicBezTo>
                        <a:cubicBezTo>
                          <a:pt x="50" y="805"/>
                          <a:pt x="0" y="1375"/>
                          <a:pt x="99" y="1995"/>
                        </a:cubicBezTo>
                        <a:cubicBezTo>
                          <a:pt x="124" y="2174"/>
                          <a:pt x="267" y="2264"/>
                          <a:pt x="403" y="2264"/>
                        </a:cubicBezTo>
                        <a:cubicBezTo>
                          <a:pt x="539" y="2264"/>
                          <a:pt x="669" y="2174"/>
                          <a:pt x="669" y="1995"/>
                        </a:cubicBezTo>
                        <a:cubicBezTo>
                          <a:pt x="669" y="1375"/>
                          <a:pt x="570" y="755"/>
                          <a:pt x="459" y="135"/>
                        </a:cubicBezTo>
                        <a:cubicBezTo>
                          <a:pt x="437" y="42"/>
                          <a:pt x="364" y="0"/>
                          <a:pt x="28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12005613" y="1679250"/>
                    <a:ext cx="22025" cy="38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1" h="1522" extrusionOk="0">
                        <a:moveTo>
                          <a:pt x="460" y="1"/>
                        </a:moveTo>
                        <a:cubicBezTo>
                          <a:pt x="356" y="1"/>
                          <a:pt x="235" y="86"/>
                          <a:pt x="199" y="209"/>
                        </a:cubicBezTo>
                        <a:cubicBezTo>
                          <a:pt x="199" y="568"/>
                          <a:pt x="0" y="977"/>
                          <a:pt x="99" y="1337"/>
                        </a:cubicBezTo>
                        <a:cubicBezTo>
                          <a:pt x="164" y="1442"/>
                          <a:pt x="277" y="1521"/>
                          <a:pt x="375" y="1521"/>
                        </a:cubicBezTo>
                        <a:cubicBezTo>
                          <a:pt x="427" y="1521"/>
                          <a:pt x="474" y="1500"/>
                          <a:pt x="509" y="1448"/>
                        </a:cubicBezTo>
                        <a:cubicBezTo>
                          <a:pt x="880" y="1077"/>
                          <a:pt x="719" y="568"/>
                          <a:pt x="620" y="147"/>
                        </a:cubicBezTo>
                        <a:cubicBezTo>
                          <a:pt x="599" y="44"/>
                          <a:pt x="534" y="1"/>
                          <a:pt x="46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11834438" y="1781900"/>
                    <a:ext cx="40900" cy="2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6" h="1169" extrusionOk="0">
                        <a:moveTo>
                          <a:pt x="213" y="0"/>
                        </a:moveTo>
                        <a:cubicBezTo>
                          <a:pt x="58" y="0"/>
                          <a:pt x="1" y="250"/>
                          <a:pt x="130" y="379"/>
                        </a:cubicBezTo>
                        <a:cubicBezTo>
                          <a:pt x="489" y="590"/>
                          <a:pt x="799" y="850"/>
                          <a:pt x="1109" y="1110"/>
                        </a:cubicBezTo>
                        <a:cubicBezTo>
                          <a:pt x="1162" y="1151"/>
                          <a:pt x="1217" y="1168"/>
                          <a:pt x="1270" y="1168"/>
                        </a:cubicBezTo>
                        <a:cubicBezTo>
                          <a:pt x="1474" y="1168"/>
                          <a:pt x="1636" y="908"/>
                          <a:pt x="1468" y="751"/>
                        </a:cubicBezTo>
                        <a:cubicBezTo>
                          <a:pt x="1319" y="590"/>
                          <a:pt x="1109" y="379"/>
                          <a:pt x="960" y="280"/>
                        </a:cubicBezTo>
                        <a:cubicBezTo>
                          <a:pt x="749" y="181"/>
                          <a:pt x="489" y="69"/>
                          <a:pt x="291" y="20"/>
                        </a:cubicBezTo>
                        <a:cubicBezTo>
                          <a:pt x="263" y="6"/>
                          <a:pt x="236" y="0"/>
                          <a:pt x="213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11950138" y="1872850"/>
                    <a:ext cx="274875" cy="52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95" h="20861" extrusionOk="0">
                        <a:moveTo>
                          <a:pt x="4487" y="1"/>
                        </a:moveTo>
                        <a:lnTo>
                          <a:pt x="1" y="1550"/>
                        </a:lnTo>
                        <a:lnTo>
                          <a:pt x="6508" y="20860"/>
                        </a:lnTo>
                        <a:lnTo>
                          <a:pt x="10994" y="19311"/>
                        </a:lnTo>
                        <a:lnTo>
                          <a:pt x="4487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12046813" y="2048550"/>
                    <a:ext cx="93000" cy="20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0" h="8156" extrusionOk="0">
                        <a:moveTo>
                          <a:pt x="3000" y="0"/>
                        </a:moveTo>
                        <a:lnTo>
                          <a:pt x="1" y="6036"/>
                        </a:lnTo>
                        <a:lnTo>
                          <a:pt x="720" y="8156"/>
                        </a:lnTo>
                        <a:lnTo>
                          <a:pt x="3719" y="2058"/>
                        </a:lnTo>
                        <a:lnTo>
                          <a:pt x="300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" name="Google Shape;658;p21"/>
                  <p:cNvSpPr/>
                  <p:nvPr/>
                </p:nvSpPr>
                <p:spPr>
                  <a:xfrm>
                    <a:off x="12000338" y="1911575"/>
                    <a:ext cx="92975" cy="20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9" h="8206" extrusionOk="0">
                        <a:moveTo>
                          <a:pt x="3050" y="1"/>
                        </a:moveTo>
                        <a:lnTo>
                          <a:pt x="1" y="6099"/>
                        </a:lnTo>
                        <a:lnTo>
                          <a:pt x="720" y="8206"/>
                        </a:lnTo>
                        <a:lnTo>
                          <a:pt x="3719" y="2120"/>
                        </a:lnTo>
                        <a:lnTo>
                          <a:pt x="3050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" name="Google Shape;659;p21"/>
                  <p:cNvSpPr/>
                  <p:nvPr/>
                </p:nvSpPr>
                <p:spPr>
                  <a:xfrm>
                    <a:off x="12092063" y="2183950"/>
                    <a:ext cx="92975" cy="20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9" h="8156" extrusionOk="0">
                        <a:moveTo>
                          <a:pt x="3049" y="0"/>
                        </a:moveTo>
                        <a:lnTo>
                          <a:pt x="0" y="6049"/>
                        </a:lnTo>
                        <a:lnTo>
                          <a:pt x="719" y="8156"/>
                        </a:lnTo>
                        <a:lnTo>
                          <a:pt x="3719" y="2120"/>
                        </a:lnTo>
                        <a:lnTo>
                          <a:pt x="304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60" name="Google Shape;660;p21"/>
                <p:cNvGrpSpPr/>
                <p:nvPr/>
              </p:nvGrpSpPr>
              <p:grpSpPr>
                <a:xfrm>
                  <a:off x="-99026" y="3140178"/>
                  <a:ext cx="1127353" cy="2256042"/>
                  <a:chOff x="13510888" y="1411650"/>
                  <a:chExt cx="491050" cy="982725"/>
                </a:xfrm>
              </p:grpSpPr>
              <p:sp>
                <p:nvSpPr>
                  <p:cNvPr id="661" name="Google Shape;661;p21"/>
                  <p:cNvSpPr/>
                  <p:nvPr/>
                </p:nvSpPr>
                <p:spPr>
                  <a:xfrm>
                    <a:off x="13643588" y="1411650"/>
                    <a:ext cx="297500" cy="516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00" h="20668" extrusionOk="0">
                        <a:moveTo>
                          <a:pt x="8454" y="1"/>
                        </a:moveTo>
                        <a:cubicBezTo>
                          <a:pt x="8386" y="1"/>
                          <a:pt x="8315" y="36"/>
                          <a:pt x="8277" y="118"/>
                        </a:cubicBezTo>
                        <a:lnTo>
                          <a:pt x="8277" y="167"/>
                        </a:lnTo>
                        <a:cubicBezTo>
                          <a:pt x="8227" y="217"/>
                          <a:pt x="8178" y="266"/>
                          <a:pt x="8178" y="378"/>
                        </a:cubicBezTo>
                        <a:cubicBezTo>
                          <a:pt x="6988" y="3526"/>
                          <a:pt x="6418" y="6823"/>
                          <a:pt x="5277" y="9983"/>
                        </a:cubicBezTo>
                        <a:cubicBezTo>
                          <a:pt x="4968" y="8682"/>
                          <a:pt x="4509" y="7393"/>
                          <a:pt x="3840" y="6265"/>
                        </a:cubicBezTo>
                        <a:cubicBezTo>
                          <a:pt x="3753" y="6101"/>
                          <a:pt x="3425" y="5469"/>
                          <a:pt x="3161" y="5469"/>
                        </a:cubicBezTo>
                        <a:cubicBezTo>
                          <a:pt x="3086" y="5469"/>
                          <a:pt x="3017" y="5520"/>
                          <a:pt x="2960" y="5645"/>
                        </a:cubicBezTo>
                        <a:lnTo>
                          <a:pt x="2960" y="5745"/>
                        </a:lnTo>
                        <a:cubicBezTo>
                          <a:pt x="2910" y="5794"/>
                          <a:pt x="2910" y="5844"/>
                          <a:pt x="3009" y="5893"/>
                        </a:cubicBezTo>
                        <a:cubicBezTo>
                          <a:pt x="3728" y="6414"/>
                          <a:pt x="3319" y="9153"/>
                          <a:pt x="3220" y="10033"/>
                        </a:cubicBezTo>
                        <a:cubicBezTo>
                          <a:pt x="3158" y="10963"/>
                          <a:pt x="3009" y="11942"/>
                          <a:pt x="2848" y="12871"/>
                        </a:cubicBezTo>
                        <a:cubicBezTo>
                          <a:pt x="2290" y="11372"/>
                          <a:pt x="1609" y="9921"/>
                          <a:pt x="431" y="8744"/>
                        </a:cubicBezTo>
                        <a:lnTo>
                          <a:pt x="369" y="8744"/>
                        </a:lnTo>
                        <a:cubicBezTo>
                          <a:pt x="349" y="8638"/>
                          <a:pt x="277" y="8591"/>
                          <a:pt x="206" y="8591"/>
                        </a:cubicBezTo>
                        <a:cubicBezTo>
                          <a:pt x="103" y="8591"/>
                          <a:pt x="1" y="8689"/>
                          <a:pt x="59" y="8843"/>
                        </a:cubicBezTo>
                        <a:cubicBezTo>
                          <a:pt x="1361" y="12202"/>
                          <a:pt x="1361" y="15970"/>
                          <a:pt x="1249" y="19477"/>
                        </a:cubicBezTo>
                        <a:cubicBezTo>
                          <a:pt x="1051" y="19639"/>
                          <a:pt x="1051" y="20097"/>
                          <a:pt x="1410" y="20097"/>
                        </a:cubicBezTo>
                        <a:cubicBezTo>
                          <a:pt x="2749" y="20209"/>
                          <a:pt x="4038" y="20457"/>
                          <a:pt x="5389" y="20667"/>
                        </a:cubicBezTo>
                        <a:cubicBezTo>
                          <a:pt x="5488" y="20667"/>
                          <a:pt x="5538" y="20618"/>
                          <a:pt x="5538" y="20568"/>
                        </a:cubicBezTo>
                        <a:lnTo>
                          <a:pt x="5587" y="20518"/>
                        </a:lnTo>
                        <a:cubicBezTo>
                          <a:pt x="7037" y="18089"/>
                          <a:pt x="8996" y="15920"/>
                          <a:pt x="10446" y="13441"/>
                        </a:cubicBezTo>
                        <a:lnTo>
                          <a:pt x="10495" y="13441"/>
                        </a:lnTo>
                        <a:cubicBezTo>
                          <a:pt x="10687" y="13340"/>
                          <a:pt x="10571" y="13074"/>
                          <a:pt x="10399" y="13074"/>
                        </a:cubicBezTo>
                        <a:cubicBezTo>
                          <a:pt x="10382" y="13074"/>
                          <a:pt x="10364" y="13076"/>
                          <a:pt x="10347" y="13082"/>
                        </a:cubicBezTo>
                        <a:cubicBezTo>
                          <a:pt x="9516" y="13441"/>
                          <a:pt x="8735" y="13850"/>
                          <a:pt x="8066" y="14371"/>
                        </a:cubicBezTo>
                        <a:cubicBezTo>
                          <a:pt x="8996" y="12152"/>
                          <a:pt x="10446" y="10132"/>
                          <a:pt x="11784" y="8174"/>
                        </a:cubicBezTo>
                        <a:cubicBezTo>
                          <a:pt x="11899" y="7988"/>
                          <a:pt x="11749" y="7827"/>
                          <a:pt x="11595" y="7827"/>
                        </a:cubicBezTo>
                        <a:cubicBezTo>
                          <a:pt x="11533" y="7827"/>
                          <a:pt x="11471" y="7853"/>
                          <a:pt x="11425" y="7914"/>
                        </a:cubicBezTo>
                        <a:cubicBezTo>
                          <a:pt x="11375" y="7914"/>
                          <a:pt x="11375" y="7963"/>
                          <a:pt x="11326" y="8013"/>
                        </a:cubicBezTo>
                        <a:cubicBezTo>
                          <a:pt x="10037" y="8372"/>
                          <a:pt x="8897" y="8992"/>
                          <a:pt x="7967" y="9983"/>
                        </a:cubicBezTo>
                        <a:cubicBezTo>
                          <a:pt x="8946" y="6885"/>
                          <a:pt x="9256" y="3625"/>
                          <a:pt x="8587" y="427"/>
                        </a:cubicBezTo>
                        <a:cubicBezTo>
                          <a:pt x="8587" y="378"/>
                          <a:pt x="8587" y="316"/>
                          <a:pt x="8636" y="217"/>
                        </a:cubicBezTo>
                        <a:cubicBezTo>
                          <a:pt x="8667" y="88"/>
                          <a:pt x="8562" y="1"/>
                          <a:pt x="8454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" name="Google Shape;662;p21"/>
                  <p:cNvSpPr/>
                  <p:nvPr/>
                </p:nvSpPr>
                <p:spPr>
                  <a:xfrm>
                    <a:off x="13660563" y="1560875"/>
                    <a:ext cx="19125" cy="4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989" extrusionOk="0">
                        <a:moveTo>
                          <a:pt x="371" y="1"/>
                        </a:moveTo>
                        <a:cubicBezTo>
                          <a:pt x="274" y="1"/>
                          <a:pt x="182" y="57"/>
                          <a:pt x="161" y="185"/>
                        </a:cubicBezTo>
                        <a:cubicBezTo>
                          <a:pt x="0" y="755"/>
                          <a:pt x="62" y="1325"/>
                          <a:pt x="372" y="1895"/>
                        </a:cubicBezTo>
                        <a:cubicBezTo>
                          <a:pt x="388" y="1961"/>
                          <a:pt x="439" y="1988"/>
                          <a:pt x="497" y="1988"/>
                        </a:cubicBezTo>
                        <a:cubicBezTo>
                          <a:pt x="615" y="1988"/>
                          <a:pt x="765" y="1875"/>
                          <a:pt x="731" y="1734"/>
                        </a:cubicBezTo>
                        <a:cubicBezTo>
                          <a:pt x="570" y="1275"/>
                          <a:pt x="521" y="755"/>
                          <a:pt x="620" y="296"/>
                        </a:cubicBezTo>
                        <a:cubicBezTo>
                          <a:pt x="656" y="114"/>
                          <a:pt x="509" y="1"/>
                          <a:pt x="37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" name="Google Shape;663;p21"/>
                  <p:cNvSpPr/>
                  <p:nvPr/>
                </p:nvSpPr>
                <p:spPr>
                  <a:xfrm>
                    <a:off x="13776763" y="1439300"/>
                    <a:ext cx="31275" cy="5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2259" extrusionOk="0">
                        <a:moveTo>
                          <a:pt x="896" y="1"/>
                        </a:moveTo>
                        <a:cubicBezTo>
                          <a:pt x="838" y="1"/>
                          <a:pt x="780" y="26"/>
                          <a:pt x="731" y="90"/>
                        </a:cubicBezTo>
                        <a:cubicBezTo>
                          <a:pt x="211" y="610"/>
                          <a:pt x="0" y="1379"/>
                          <a:pt x="211" y="2110"/>
                        </a:cubicBezTo>
                        <a:cubicBezTo>
                          <a:pt x="230" y="2214"/>
                          <a:pt x="309" y="2258"/>
                          <a:pt x="392" y="2258"/>
                        </a:cubicBezTo>
                        <a:cubicBezTo>
                          <a:pt x="519" y="2258"/>
                          <a:pt x="657" y="2155"/>
                          <a:pt x="620" y="1999"/>
                        </a:cubicBezTo>
                        <a:cubicBezTo>
                          <a:pt x="471" y="1441"/>
                          <a:pt x="682" y="871"/>
                          <a:pt x="1091" y="400"/>
                        </a:cubicBezTo>
                        <a:cubicBezTo>
                          <a:pt x="1250" y="250"/>
                          <a:pt x="1076" y="1"/>
                          <a:pt x="89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" name="Google Shape;664;p21"/>
                  <p:cNvSpPr/>
                  <p:nvPr/>
                </p:nvSpPr>
                <p:spPr>
                  <a:xfrm>
                    <a:off x="13923463" y="1519825"/>
                    <a:ext cx="33475" cy="2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888" extrusionOk="0">
                        <a:moveTo>
                          <a:pt x="878" y="1"/>
                        </a:moveTo>
                        <a:cubicBezTo>
                          <a:pt x="794" y="1"/>
                          <a:pt x="707" y="24"/>
                          <a:pt x="639" y="79"/>
                        </a:cubicBezTo>
                        <a:cubicBezTo>
                          <a:pt x="540" y="178"/>
                          <a:pt x="441" y="277"/>
                          <a:pt x="329" y="389"/>
                        </a:cubicBezTo>
                        <a:cubicBezTo>
                          <a:pt x="230" y="488"/>
                          <a:pt x="131" y="587"/>
                          <a:pt x="81" y="699"/>
                        </a:cubicBezTo>
                        <a:cubicBezTo>
                          <a:pt x="1" y="806"/>
                          <a:pt x="88" y="887"/>
                          <a:pt x="222" y="887"/>
                        </a:cubicBezTo>
                        <a:cubicBezTo>
                          <a:pt x="273" y="887"/>
                          <a:pt x="332" y="875"/>
                          <a:pt x="391" y="847"/>
                        </a:cubicBezTo>
                        <a:cubicBezTo>
                          <a:pt x="540" y="798"/>
                          <a:pt x="639" y="699"/>
                          <a:pt x="800" y="637"/>
                        </a:cubicBezTo>
                        <a:cubicBezTo>
                          <a:pt x="899" y="538"/>
                          <a:pt x="1011" y="438"/>
                          <a:pt x="1110" y="327"/>
                        </a:cubicBezTo>
                        <a:cubicBezTo>
                          <a:pt x="1338" y="181"/>
                          <a:pt x="1116" y="1"/>
                          <a:pt x="878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" name="Google Shape;665;p21"/>
                  <p:cNvSpPr/>
                  <p:nvPr/>
                </p:nvSpPr>
                <p:spPr>
                  <a:xfrm>
                    <a:off x="13965763" y="1809775"/>
                    <a:ext cx="36175" cy="2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" h="1135" extrusionOk="0">
                        <a:moveTo>
                          <a:pt x="1134" y="0"/>
                        </a:moveTo>
                        <a:cubicBezTo>
                          <a:pt x="1084" y="0"/>
                          <a:pt x="1027" y="14"/>
                          <a:pt x="967" y="45"/>
                        </a:cubicBezTo>
                        <a:cubicBezTo>
                          <a:pt x="608" y="194"/>
                          <a:pt x="248" y="454"/>
                          <a:pt x="87" y="813"/>
                        </a:cubicBezTo>
                        <a:cubicBezTo>
                          <a:pt x="0" y="955"/>
                          <a:pt x="104" y="1134"/>
                          <a:pt x="240" y="1134"/>
                        </a:cubicBezTo>
                        <a:cubicBezTo>
                          <a:pt x="259" y="1134"/>
                          <a:pt x="278" y="1131"/>
                          <a:pt x="298" y="1123"/>
                        </a:cubicBezTo>
                        <a:cubicBezTo>
                          <a:pt x="707" y="1024"/>
                          <a:pt x="1066" y="764"/>
                          <a:pt x="1277" y="404"/>
                        </a:cubicBezTo>
                        <a:cubicBezTo>
                          <a:pt x="1447" y="234"/>
                          <a:pt x="1343" y="0"/>
                          <a:pt x="113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" name="Google Shape;666;p21"/>
                  <p:cNvSpPr/>
                  <p:nvPr/>
                </p:nvSpPr>
                <p:spPr>
                  <a:xfrm>
                    <a:off x="13693088" y="1621475"/>
                    <a:ext cx="141525" cy="305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12208" extrusionOk="0">
                        <a:moveTo>
                          <a:pt x="5373" y="0"/>
                        </a:moveTo>
                        <a:cubicBezTo>
                          <a:pt x="5278" y="0"/>
                          <a:pt x="5180" y="65"/>
                          <a:pt x="5157" y="190"/>
                        </a:cubicBezTo>
                        <a:cubicBezTo>
                          <a:pt x="5107" y="190"/>
                          <a:pt x="5107" y="239"/>
                          <a:pt x="5107" y="239"/>
                        </a:cubicBezTo>
                        <a:cubicBezTo>
                          <a:pt x="5057" y="289"/>
                          <a:pt x="5057" y="289"/>
                          <a:pt x="5008" y="401"/>
                        </a:cubicBezTo>
                        <a:cubicBezTo>
                          <a:pt x="4487" y="2210"/>
                          <a:pt x="3719" y="3859"/>
                          <a:pt x="2888" y="5507"/>
                        </a:cubicBezTo>
                        <a:cubicBezTo>
                          <a:pt x="2938" y="4627"/>
                          <a:pt x="2888" y="3759"/>
                          <a:pt x="2789" y="2879"/>
                        </a:cubicBezTo>
                        <a:cubicBezTo>
                          <a:pt x="2789" y="2768"/>
                          <a:pt x="2628" y="2718"/>
                          <a:pt x="2529" y="2718"/>
                        </a:cubicBezTo>
                        <a:cubicBezTo>
                          <a:pt x="2493" y="2702"/>
                          <a:pt x="2447" y="2691"/>
                          <a:pt x="2402" y="2691"/>
                        </a:cubicBezTo>
                        <a:cubicBezTo>
                          <a:pt x="2309" y="2691"/>
                          <a:pt x="2219" y="2738"/>
                          <a:pt x="2219" y="2879"/>
                        </a:cubicBezTo>
                        <a:cubicBezTo>
                          <a:pt x="2170" y="4739"/>
                          <a:pt x="1860" y="6548"/>
                          <a:pt x="1389" y="8345"/>
                        </a:cubicBezTo>
                        <a:cubicBezTo>
                          <a:pt x="1240" y="7416"/>
                          <a:pt x="930" y="6548"/>
                          <a:pt x="719" y="5668"/>
                        </a:cubicBezTo>
                        <a:cubicBezTo>
                          <a:pt x="682" y="5547"/>
                          <a:pt x="609" y="5489"/>
                          <a:pt x="534" y="5489"/>
                        </a:cubicBezTo>
                        <a:cubicBezTo>
                          <a:pt x="509" y="5489"/>
                          <a:pt x="484" y="5495"/>
                          <a:pt x="459" y="5507"/>
                        </a:cubicBezTo>
                        <a:cubicBezTo>
                          <a:pt x="360" y="5507"/>
                          <a:pt x="248" y="5557"/>
                          <a:pt x="248" y="5718"/>
                        </a:cubicBezTo>
                        <a:cubicBezTo>
                          <a:pt x="558" y="7577"/>
                          <a:pt x="360" y="9337"/>
                          <a:pt x="310" y="11134"/>
                        </a:cubicBezTo>
                        <a:cubicBezTo>
                          <a:pt x="199" y="11196"/>
                          <a:pt x="149" y="11196"/>
                          <a:pt x="100" y="11246"/>
                        </a:cubicBezTo>
                        <a:cubicBezTo>
                          <a:pt x="1" y="11394"/>
                          <a:pt x="1" y="11555"/>
                          <a:pt x="100" y="11655"/>
                        </a:cubicBezTo>
                        <a:cubicBezTo>
                          <a:pt x="360" y="11865"/>
                          <a:pt x="769" y="11754"/>
                          <a:pt x="1029" y="11816"/>
                        </a:cubicBezTo>
                        <a:cubicBezTo>
                          <a:pt x="1438" y="11865"/>
                          <a:pt x="1798" y="11964"/>
                          <a:pt x="2170" y="12125"/>
                        </a:cubicBezTo>
                        <a:cubicBezTo>
                          <a:pt x="2170" y="12175"/>
                          <a:pt x="2219" y="12175"/>
                          <a:pt x="2219" y="12175"/>
                        </a:cubicBezTo>
                        <a:cubicBezTo>
                          <a:pt x="2240" y="12196"/>
                          <a:pt x="2277" y="12208"/>
                          <a:pt x="2319" y="12208"/>
                        </a:cubicBezTo>
                        <a:cubicBezTo>
                          <a:pt x="2377" y="12208"/>
                          <a:pt x="2443" y="12184"/>
                          <a:pt x="2479" y="12125"/>
                        </a:cubicBezTo>
                        <a:cubicBezTo>
                          <a:pt x="2988" y="11444"/>
                          <a:pt x="3347" y="10626"/>
                          <a:pt x="3818" y="9895"/>
                        </a:cubicBezTo>
                        <a:cubicBezTo>
                          <a:pt x="4277" y="9176"/>
                          <a:pt x="4847" y="8457"/>
                          <a:pt x="5417" y="7788"/>
                        </a:cubicBezTo>
                        <a:lnTo>
                          <a:pt x="5417" y="7626"/>
                        </a:lnTo>
                        <a:cubicBezTo>
                          <a:pt x="5660" y="7534"/>
                          <a:pt x="5589" y="7213"/>
                          <a:pt x="5406" y="7213"/>
                        </a:cubicBezTo>
                        <a:cubicBezTo>
                          <a:pt x="5394" y="7213"/>
                          <a:pt x="5381" y="7214"/>
                          <a:pt x="5367" y="7217"/>
                        </a:cubicBezTo>
                        <a:cubicBezTo>
                          <a:pt x="4896" y="7317"/>
                          <a:pt x="4388" y="7478"/>
                          <a:pt x="3868" y="7676"/>
                        </a:cubicBezTo>
                        <a:cubicBezTo>
                          <a:pt x="4277" y="6796"/>
                          <a:pt x="4438" y="5718"/>
                          <a:pt x="4648" y="4739"/>
                        </a:cubicBezTo>
                        <a:cubicBezTo>
                          <a:pt x="5008" y="3239"/>
                          <a:pt x="5268" y="1739"/>
                          <a:pt x="5578" y="239"/>
                        </a:cubicBezTo>
                        <a:cubicBezTo>
                          <a:pt x="5578" y="78"/>
                          <a:pt x="5477" y="0"/>
                          <a:pt x="5373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" name="Google Shape;667;p21"/>
                  <p:cNvSpPr/>
                  <p:nvPr/>
                </p:nvSpPr>
                <p:spPr>
                  <a:xfrm>
                    <a:off x="13670313" y="1688025"/>
                    <a:ext cx="20775" cy="3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1" h="1575" extrusionOk="0">
                        <a:moveTo>
                          <a:pt x="227" y="1"/>
                        </a:moveTo>
                        <a:cubicBezTo>
                          <a:pt x="114" y="1"/>
                          <a:pt x="0" y="101"/>
                          <a:pt x="32" y="267"/>
                        </a:cubicBezTo>
                        <a:cubicBezTo>
                          <a:pt x="81" y="626"/>
                          <a:pt x="230" y="986"/>
                          <a:pt x="292" y="1407"/>
                        </a:cubicBezTo>
                        <a:cubicBezTo>
                          <a:pt x="329" y="1524"/>
                          <a:pt x="418" y="1574"/>
                          <a:pt x="511" y="1574"/>
                        </a:cubicBezTo>
                        <a:cubicBezTo>
                          <a:pt x="665" y="1574"/>
                          <a:pt x="831" y="1439"/>
                          <a:pt x="800" y="1246"/>
                        </a:cubicBezTo>
                        <a:cubicBezTo>
                          <a:pt x="701" y="837"/>
                          <a:pt x="651" y="416"/>
                          <a:pt x="391" y="106"/>
                        </a:cubicBezTo>
                        <a:cubicBezTo>
                          <a:pt x="355" y="34"/>
                          <a:pt x="291" y="1"/>
                          <a:pt x="227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" name="Google Shape;668;p21"/>
                  <p:cNvSpPr/>
                  <p:nvPr/>
                </p:nvSpPr>
                <p:spPr>
                  <a:xfrm>
                    <a:off x="13738013" y="1624050"/>
                    <a:ext cx="11800" cy="2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2" h="1017" extrusionOk="0">
                        <a:moveTo>
                          <a:pt x="235" y="0"/>
                        </a:moveTo>
                        <a:cubicBezTo>
                          <a:pt x="137" y="0"/>
                          <a:pt x="32" y="62"/>
                          <a:pt x="1" y="186"/>
                        </a:cubicBezTo>
                        <a:lnTo>
                          <a:pt x="1" y="558"/>
                        </a:lnTo>
                        <a:cubicBezTo>
                          <a:pt x="1" y="657"/>
                          <a:pt x="1" y="756"/>
                          <a:pt x="63" y="868"/>
                        </a:cubicBezTo>
                        <a:cubicBezTo>
                          <a:pt x="63" y="967"/>
                          <a:pt x="140" y="1016"/>
                          <a:pt x="224" y="1016"/>
                        </a:cubicBezTo>
                        <a:cubicBezTo>
                          <a:pt x="307" y="1016"/>
                          <a:pt x="397" y="967"/>
                          <a:pt x="422" y="868"/>
                        </a:cubicBezTo>
                        <a:cubicBezTo>
                          <a:pt x="422" y="756"/>
                          <a:pt x="472" y="657"/>
                          <a:pt x="472" y="558"/>
                        </a:cubicBezTo>
                        <a:cubicBezTo>
                          <a:pt x="472" y="446"/>
                          <a:pt x="422" y="347"/>
                          <a:pt x="422" y="186"/>
                        </a:cubicBezTo>
                        <a:cubicBezTo>
                          <a:pt x="422" y="62"/>
                          <a:pt x="332" y="0"/>
                          <a:pt x="23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" name="Google Shape;669;p21"/>
                  <p:cNvSpPr/>
                  <p:nvPr/>
                </p:nvSpPr>
                <p:spPr>
                  <a:xfrm>
                    <a:off x="13823838" y="1524975"/>
                    <a:ext cx="17700" cy="3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558" extrusionOk="0">
                        <a:moveTo>
                          <a:pt x="447" y="0"/>
                        </a:moveTo>
                        <a:cubicBezTo>
                          <a:pt x="342" y="0"/>
                          <a:pt x="236" y="78"/>
                          <a:pt x="236" y="232"/>
                        </a:cubicBezTo>
                        <a:cubicBezTo>
                          <a:pt x="236" y="282"/>
                          <a:pt x="137" y="381"/>
                          <a:pt x="137" y="493"/>
                        </a:cubicBezTo>
                        <a:cubicBezTo>
                          <a:pt x="88" y="542"/>
                          <a:pt x="88" y="641"/>
                          <a:pt x="88" y="741"/>
                        </a:cubicBezTo>
                        <a:cubicBezTo>
                          <a:pt x="38" y="951"/>
                          <a:pt x="38" y="1162"/>
                          <a:pt x="38" y="1360"/>
                        </a:cubicBezTo>
                        <a:cubicBezTo>
                          <a:pt x="0" y="1489"/>
                          <a:pt x="101" y="1558"/>
                          <a:pt x="211" y="1558"/>
                        </a:cubicBezTo>
                        <a:cubicBezTo>
                          <a:pt x="281" y="1558"/>
                          <a:pt x="354" y="1530"/>
                          <a:pt x="398" y="1472"/>
                        </a:cubicBezTo>
                        <a:cubicBezTo>
                          <a:pt x="497" y="1261"/>
                          <a:pt x="596" y="1050"/>
                          <a:pt x="658" y="852"/>
                        </a:cubicBezTo>
                        <a:lnTo>
                          <a:pt x="658" y="493"/>
                        </a:lnTo>
                        <a:cubicBezTo>
                          <a:pt x="707" y="381"/>
                          <a:pt x="596" y="282"/>
                          <a:pt x="658" y="232"/>
                        </a:cubicBezTo>
                        <a:cubicBezTo>
                          <a:pt x="658" y="78"/>
                          <a:pt x="552" y="0"/>
                          <a:pt x="44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" name="Google Shape;670;p21"/>
                  <p:cNvSpPr/>
                  <p:nvPr/>
                </p:nvSpPr>
                <p:spPr>
                  <a:xfrm>
                    <a:off x="13845638" y="1661225"/>
                    <a:ext cx="23675" cy="37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7" h="1494" extrusionOk="0">
                        <a:moveTo>
                          <a:pt x="666" y="0"/>
                        </a:moveTo>
                        <a:cubicBezTo>
                          <a:pt x="600" y="0"/>
                          <a:pt x="538" y="29"/>
                          <a:pt x="505" y="100"/>
                        </a:cubicBezTo>
                        <a:cubicBezTo>
                          <a:pt x="344" y="509"/>
                          <a:pt x="145" y="868"/>
                          <a:pt x="34" y="1289"/>
                        </a:cubicBezTo>
                        <a:cubicBezTo>
                          <a:pt x="1" y="1422"/>
                          <a:pt x="105" y="1493"/>
                          <a:pt x="193" y="1493"/>
                        </a:cubicBezTo>
                        <a:cubicBezTo>
                          <a:pt x="238" y="1493"/>
                          <a:pt x="277" y="1475"/>
                          <a:pt x="294" y="1438"/>
                        </a:cubicBezTo>
                        <a:cubicBezTo>
                          <a:pt x="554" y="1079"/>
                          <a:pt x="715" y="670"/>
                          <a:pt x="914" y="248"/>
                        </a:cubicBezTo>
                        <a:cubicBezTo>
                          <a:pt x="947" y="116"/>
                          <a:pt x="798" y="0"/>
                          <a:pt x="66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" name="Google Shape;671;p21"/>
                  <p:cNvSpPr/>
                  <p:nvPr/>
                </p:nvSpPr>
                <p:spPr>
                  <a:xfrm>
                    <a:off x="13849263" y="1771375"/>
                    <a:ext cx="26425" cy="2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" h="999" extrusionOk="0">
                        <a:moveTo>
                          <a:pt x="778" y="0"/>
                        </a:moveTo>
                        <a:cubicBezTo>
                          <a:pt x="740" y="0"/>
                          <a:pt x="702" y="10"/>
                          <a:pt x="670" y="32"/>
                        </a:cubicBezTo>
                        <a:cubicBezTo>
                          <a:pt x="570" y="131"/>
                          <a:pt x="459" y="242"/>
                          <a:pt x="360" y="341"/>
                        </a:cubicBezTo>
                        <a:cubicBezTo>
                          <a:pt x="199" y="441"/>
                          <a:pt x="149" y="552"/>
                          <a:pt x="50" y="701"/>
                        </a:cubicBezTo>
                        <a:cubicBezTo>
                          <a:pt x="0" y="800"/>
                          <a:pt x="50" y="912"/>
                          <a:pt x="99" y="961"/>
                        </a:cubicBezTo>
                        <a:cubicBezTo>
                          <a:pt x="149" y="986"/>
                          <a:pt x="202" y="998"/>
                          <a:pt x="254" y="998"/>
                        </a:cubicBezTo>
                        <a:cubicBezTo>
                          <a:pt x="307" y="998"/>
                          <a:pt x="360" y="986"/>
                          <a:pt x="409" y="961"/>
                        </a:cubicBezTo>
                        <a:cubicBezTo>
                          <a:pt x="459" y="912"/>
                          <a:pt x="508" y="862"/>
                          <a:pt x="570" y="800"/>
                        </a:cubicBezTo>
                        <a:cubicBezTo>
                          <a:pt x="620" y="750"/>
                          <a:pt x="670" y="701"/>
                          <a:pt x="719" y="651"/>
                        </a:cubicBezTo>
                        <a:cubicBezTo>
                          <a:pt x="769" y="490"/>
                          <a:pt x="880" y="391"/>
                          <a:pt x="979" y="292"/>
                        </a:cubicBezTo>
                        <a:cubicBezTo>
                          <a:pt x="1057" y="127"/>
                          <a:pt x="915" y="0"/>
                          <a:pt x="778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" name="Google Shape;672;p21"/>
                  <p:cNvSpPr/>
                  <p:nvPr/>
                </p:nvSpPr>
                <p:spPr>
                  <a:xfrm>
                    <a:off x="13510888" y="1872850"/>
                    <a:ext cx="276425" cy="52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7" h="20861" extrusionOk="0">
                        <a:moveTo>
                          <a:pt x="6508" y="1"/>
                        </a:moveTo>
                        <a:lnTo>
                          <a:pt x="1" y="19311"/>
                        </a:lnTo>
                        <a:lnTo>
                          <a:pt x="4549" y="20860"/>
                        </a:lnTo>
                        <a:lnTo>
                          <a:pt x="11056" y="1550"/>
                        </a:lnTo>
                        <a:lnTo>
                          <a:pt x="650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" name="Google Shape;673;p21"/>
                  <p:cNvSpPr/>
                  <p:nvPr/>
                </p:nvSpPr>
                <p:spPr>
                  <a:xfrm>
                    <a:off x="13597338" y="2048550"/>
                    <a:ext cx="92975" cy="20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9" h="8156" extrusionOk="0">
                        <a:moveTo>
                          <a:pt x="732" y="0"/>
                        </a:moveTo>
                        <a:lnTo>
                          <a:pt x="1" y="2058"/>
                        </a:lnTo>
                        <a:lnTo>
                          <a:pt x="3000" y="8156"/>
                        </a:lnTo>
                        <a:lnTo>
                          <a:pt x="3719" y="6036"/>
                        </a:lnTo>
                        <a:lnTo>
                          <a:pt x="73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" name="Google Shape;674;p21"/>
                  <p:cNvSpPr/>
                  <p:nvPr/>
                </p:nvSpPr>
                <p:spPr>
                  <a:xfrm>
                    <a:off x="13642588" y="1911575"/>
                    <a:ext cx="92975" cy="20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9" h="8206" extrusionOk="0">
                        <a:moveTo>
                          <a:pt x="719" y="1"/>
                        </a:moveTo>
                        <a:lnTo>
                          <a:pt x="0" y="2120"/>
                        </a:lnTo>
                        <a:lnTo>
                          <a:pt x="3049" y="8206"/>
                        </a:lnTo>
                        <a:lnTo>
                          <a:pt x="3719" y="6099"/>
                        </a:lnTo>
                        <a:lnTo>
                          <a:pt x="719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" name="Google Shape;675;p21"/>
                  <p:cNvSpPr/>
                  <p:nvPr/>
                </p:nvSpPr>
                <p:spPr>
                  <a:xfrm>
                    <a:off x="13550863" y="2183950"/>
                    <a:ext cx="92975" cy="20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9" h="8156" extrusionOk="0">
                        <a:moveTo>
                          <a:pt x="732" y="0"/>
                        </a:moveTo>
                        <a:lnTo>
                          <a:pt x="1" y="2120"/>
                        </a:lnTo>
                        <a:lnTo>
                          <a:pt x="3050" y="8156"/>
                        </a:lnTo>
                        <a:lnTo>
                          <a:pt x="3719" y="6049"/>
                        </a:lnTo>
                        <a:lnTo>
                          <a:pt x="73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76" name="Google Shape;676;p21"/>
              <p:cNvGrpSpPr/>
              <p:nvPr/>
            </p:nvGrpSpPr>
            <p:grpSpPr>
              <a:xfrm>
                <a:off x="278610" y="210023"/>
                <a:ext cx="8506079" cy="4654068"/>
                <a:chOff x="278610" y="210023"/>
                <a:chExt cx="8506079" cy="4654068"/>
              </a:xfrm>
            </p:grpSpPr>
            <p:sp>
              <p:nvSpPr>
                <p:cNvPr id="677" name="Google Shape;677;p21"/>
                <p:cNvSpPr/>
                <p:nvPr/>
              </p:nvSpPr>
              <p:spPr>
                <a:xfrm>
                  <a:off x="1421610" y="3343558"/>
                  <a:ext cx="56946" cy="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0" h="1377" extrusionOk="0">
                      <a:moveTo>
                        <a:pt x="509" y="0"/>
                      </a:moveTo>
                      <a:cubicBezTo>
                        <a:pt x="410" y="50"/>
                        <a:pt x="311" y="100"/>
                        <a:pt x="199" y="199"/>
                      </a:cubicBezTo>
                      <a:cubicBezTo>
                        <a:pt x="100" y="310"/>
                        <a:pt x="1" y="509"/>
                        <a:pt x="1" y="670"/>
                      </a:cubicBezTo>
                      <a:cubicBezTo>
                        <a:pt x="1" y="868"/>
                        <a:pt x="100" y="1029"/>
                        <a:pt x="199" y="1178"/>
                      </a:cubicBezTo>
                      <a:cubicBezTo>
                        <a:pt x="311" y="1240"/>
                        <a:pt x="410" y="1289"/>
                        <a:pt x="509" y="1339"/>
                      </a:cubicBezTo>
                      <a:cubicBezTo>
                        <a:pt x="565" y="1364"/>
                        <a:pt x="630" y="1376"/>
                        <a:pt x="693" y="1376"/>
                      </a:cubicBezTo>
                      <a:cubicBezTo>
                        <a:pt x="757" y="1376"/>
                        <a:pt x="819" y="1364"/>
                        <a:pt x="868" y="1339"/>
                      </a:cubicBezTo>
                      <a:cubicBezTo>
                        <a:pt x="930" y="1339"/>
                        <a:pt x="1029" y="1289"/>
                        <a:pt x="1129" y="1289"/>
                      </a:cubicBezTo>
                      <a:cubicBezTo>
                        <a:pt x="1339" y="1289"/>
                        <a:pt x="1488" y="1128"/>
                        <a:pt x="1550" y="980"/>
                      </a:cubicBezTo>
                      <a:cubicBezTo>
                        <a:pt x="1649" y="769"/>
                        <a:pt x="1649" y="558"/>
                        <a:pt x="1550" y="409"/>
                      </a:cubicBezTo>
                      <a:cubicBezTo>
                        <a:pt x="1488" y="199"/>
                        <a:pt x="1339" y="100"/>
                        <a:pt x="1129" y="50"/>
                      </a:cubicBezTo>
                      <a:cubicBezTo>
                        <a:pt x="1029" y="50"/>
                        <a:pt x="930" y="50"/>
                        <a:pt x="868" y="0"/>
                      </a:cubicBezTo>
                      <a:close/>
                    </a:path>
                  </a:pathLst>
                </a:custGeom>
                <a:solidFill>
                  <a:srgbClr val="7373EB">
                    <a:alpha val="611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21"/>
                <p:cNvSpPr/>
                <p:nvPr/>
              </p:nvSpPr>
              <p:spPr>
                <a:xfrm>
                  <a:off x="278610" y="2429158"/>
                  <a:ext cx="56946" cy="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0" h="1377" extrusionOk="0">
                      <a:moveTo>
                        <a:pt x="509" y="0"/>
                      </a:moveTo>
                      <a:cubicBezTo>
                        <a:pt x="410" y="50"/>
                        <a:pt x="311" y="100"/>
                        <a:pt x="199" y="199"/>
                      </a:cubicBezTo>
                      <a:cubicBezTo>
                        <a:pt x="100" y="310"/>
                        <a:pt x="1" y="509"/>
                        <a:pt x="1" y="670"/>
                      </a:cubicBezTo>
                      <a:cubicBezTo>
                        <a:pt x="1" y="868"/>
                        <a:pt x="100" y="1029"/>
                        <a:pt x="199" y="1178"/>
                      </a:cubicBezTo>
                      <a:cubicBezTo>
                        <a:pt x="311" y="1240"/>
                        <a:pt x="410" y="1289"/>
                        <a:pt x="509" y="1339"/>
                      </a:cubicBezTo>
                      <a:cubicBezTo>
                        <a:pt x="565" y="1364"/>
                        <a:pt x="630" y="1376"/>
                        <a:pt x="693" y="1376"/>
                      </a:cubicBezTo>
                      <a:cubicBezTo>
                        <a:pt x="757" y="1376"/>
                        <a:pt x="819" y="1364"/>
                        <a:pt x="868" y="1339"/>
                      </a:cubicBezTo>
                      <a:cubicBezTo>
                        <a:pt x="930" y="1339"/>
                        <a:pt x="1029" y="1289"/>
                        <a:pt x="1129" y="1289"/>
                      </a:cubicBezTo>
                      <a:cubicBezTo>
                        <a:pt x="1339" y="1289"/>
                        <a:pt x="1488" y="1128"/>
                        <a:pt x="1550" y="980"/>
                      </a:cubicBezTo>
                      <a:cubicBezTo>
                        <a:pt x="1649" y="769"/>
                        <a:pt x="1649" y="558"/>
                        <a:pt x="1550" y="409"/>
                      </a:cubicBezTo>
                      <a:cubicBezTo>
                        <a:pt x="1488" y="199"/>
                        <a:pt x="1339" y="100"/>
                        <a:pt x="1129" y="50"/>
                      </a:cubicBezTo>
                      <a:cubicBezTo>
                        <a:pt x="1029" y="50"/>
                        <a:pt x="930" y="50"/>
                        <a:pt x="868" y="0"/>
                      </a:cubicBezTo>
                      <a:close/>
                    </a:path>
                  </a:pathLst>
                </a:custGeom>
                <a:solidFill>
                  <a:srgbClr val="7373EB">
                    <a:alpha val="611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79" name="Google Shape;679;p21"/>
                <p:cNvGrpSpPr/>
                <p:nvPr/>
              </p:nvGrpSpPr>
              <p:grpSpPr>
                <a:xfrm>
                  <a:off x="408465" y="210023"/>
                  <a:ext cx="8376224" cy="4654068"/>
                  <a:chOff x="408465" y="210023"/>
                  <a:chExt cx="8376224" cy="4654068"/>
                </a:xfrm>
              </p:grpSpPr>
              <p:grpSp>
                <p:nvGrpSpPr>
                  <p:cNvPr id="680" name="Google Shape;680;p21"/>
                  <p:cNvGrpSpPr/>
                  <p:nvPr/>
                </p:nvGrpSpPr>
                <p:grpSpPr>
                  <a:xfrm>
                    <a:off x="408465" y="210023"/>
                    <a:ext cx="8376224" cy="4654068"/>
                    <a:chOff x="408465" y="210023"/>
                    <a:chExt cx="8376224" cy="4654068"/>
                  </a:xfrm>
                </p:grpSpPr>
                <p:grpSp>
                  <p:nvGrpSpPr>
                    <p:cNvPr id="681" name="Google Shape;681;p21"/>
                    <p:cNvGrpSpPr/>
                    <p:nvPr/>
                  </p:nvGrpSpPr>
                  <p:grpSpPr>
                    <a:xfrm>
                      <a:off x="408465" y="210023"/>
                      <a:ext cx="3176151" cy="4654068"/>
                      <a:chOff x="408465" y="210023"/>
                      <a:chExt cx="3176151" cy="4654068"/>
                    </a:xfrm>
                  </p:grpSpPr>
                  <p:sp>
                    <p:nvSpPr>
                      <p:cNvPr id="682" name="Google Shape;682;p21"/>
                      <p:cNvSpPr/>
                      <p:nvPr/>
                    </p:nvSpPr>
                    <p:spPr>
                      <a:xfrm>
                        <a:off x="1164739" y="4304644"/>
                        <a:ext cx="313822" cy="55944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093" h="16210" extrusionOk="0">
                            <a:moveTo>
                              <a:pt x="4516" y="7672"/>
                            </a:moveTo>
                            <a:cubicBezTo>
                              <a:pt x="4775" y="7672"/>
                              <a:pt x="5077" y="7846"/>
                              <a:pt x="5424" y="8198"/>
                            </a:cubicBezTo>
                            <a:cubicBezTo>
                              <a:pt x="5424" y="8347"/>
                              <a:pt x="5375" y="8508"/>
                              <a:pt x="5325" y="8607"/>
                            </a:cubicBezTo>
                            <a:cubicBezTo>
                              <a:pt x="5275" y="8917"/>
                              <a:pt x="5164" y="9177"/>
                              <a:pt x="4966" y="9375"/>
                            </a:cubicBezTo>
                            <a:lnTo>
                              <a:pt x="3515" y="9375"/>
                            </a:lnTo>
                            <a:cubicBezTo>
                              <a:pt x="3715" y="8248"/>
                              <a:pt x="4044" y="7672"/>
                              <a:pt x="4516" y="7672"/>
                            </a:cubicBezTo>
                            <a:close/>
                            <a:moveTo>
                              <a:pt x="394" y="1"/>
                            </a:moveTo>
                            <a:cubicBezTo>
                              <a:pt x="149" y="1"/>
                              <a:pt x="0" y="362"/>
                              <a:pt x="268" y="501"/>
                            </a:cubicBezTo>
                            <a:cubicBezTo>
                              <a:pt x="1755" y="1431"/>
                              <a:pt x="3057" y="2621"/>
                              <a:pt x="4036" y="4058"/>
                            </a:cubicBezTo>
                            <a:cubicBezTo>
                              <a:pt x="4656" y="4988"/>
                              <a:pt x="5325" y="6277"/>
                              <a:pt x="5424" y="7516"/>
                            </a:cubicBezTo>
                            <a:cubicBezTo>
                              <a:pt x="5027" y="7244"/>
                              <a:pt x="4594" y="7041"/>
                              <a:pt x="4155" y="7041"/>
                            </a:cubicBezTo>
                            <a:cubicBezTo>
                              <a:pt x="3855" y="7041"/>
                              <a:pt x="3552" y="7136"/>
                              <a:pt x="3255" y="7368"/>
                            </a:cubicBezTo>
                            <a:cubicBezTo>
                              <a:pt x="2536" y="7938"/>
                              <a:pt x="2375" y="8966"/>
                              <a:pt x="2995" y="9636"/>
                            </a:cubicBezTo>
                            <a:cubicBezTo>
                              <a:pt x="3312" y="10043"/>
                              <a:pt x="3757" y="10254"/>
                              <a:pt x="4215" y="10254"/>
                            </a:cubicBezTo>
                            <a:cubicBezTo>
                              <a:pt x="4579" y="10254"/>
                              <a:pt x="4952" y="10121"/>
                              <a:pt x="5275" y="9846"/>
                            </a:cubicBezTo>
                            <a:cubicBezTo>
                              <a:pt x="5635" y="9537"/>
                              <a:pt x="5846" y="9128"/>
                              <a:pt x="5945" y="8657"/>
                            </a:cubicBezTo>
                            <a:cubicBezTo>
                              <a:pt x="6465" y="9227"/>
                              <a:pt x="6924" y="9846"/>
                              <a:pt x="7283" y="10516"/>
                            </a:cubicBezTo>
                            <a:cubicBezTo>
                              <a:pt x="8213" y="12226"/>
                              <a:pt x="8523" y="14135"/>
                              <a:pt x="8213" y="16044"/>
                            </a:cubicBezTo>
                            <a:cubicBezTo>
                              <a:pt x="8183" y="16133"/>
                              <a:pt x="8284" y="16210"/>
                              <a:pt x="8380" y="16210"/>
                            </a:cubicBezTo>
                            <a:cubicBezTo>
                              <a:pt x="8442" y="16210"/>
                              <a:pt x="8503" y="16177"/>
                              <a:pt x="8523" y="16093"/>
                            </a:cubicBezTo>
                            <a:cubicBezTo>
                              <a:pt x="9093" y="13205"/>
                              <a:pt x="8262" y="10107"/>
                              <a:pt x="6093" y="8037"/>
                            </a:cubicBezTo>
                            <a:lnTo>
                              <a:pt x="6044" y="7987"/>
                            </a:lnTo>
                            <a:cubicBezTo>
                              <a:pt x="6044" y="7677"/>
                              <a:pt x="5994" y="7368"/>
                              <a:pt x="5945" y="7058"/>
                            </a:cubicBezTo>
                            <a:cubicBezTo>
                              <a:pt x="5474" y="4058"/>
                              <a:pt x="3206" y="1319"/>
                              <a:pt x="516" y="30"/>
                            </a:cubicBezTo>
                            <a:cubicBezTo>
                              <a:pt x="474" y="10"/>
                              <a:pt x="433" y="1"/>
                              <a:pt x="394" y="1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3" name="Google Shape;683;p21"/>
                      <p:cNvSpPr/>
                      <p:nvPr/>
                    </p:nvSpPr>
                    <p:spPr>
                      <a:xfrm>
                        <a:off x="759253" y="2383496"/>
                        <a:ext cx="187368" cy="5329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429" h="15443" extrusionOk="0">
                            <a:moveTo>
                              <a:pt x="4065" y="6074"/>
                            </a:moveTo>
                            <a:cubicBezTo>
                              <a:pt x="4559" y="6074"/>
                              <a:pt x="4346" y="6484"/>
                              <a:pt x="3508" y="7278"/>
                            </a:cubicBezTo>
                            <a:cubicBezTo>
                              <a:pt x="3260" y="7278"/>
                              <a:pt x="3000" y="7080"/>
                              <a:pt x="2739" y="6869"/>
                            </a:cubicBezTo>
                            <a:cubicBezTo>
                              <a:pt x="2789" y="6820"/>
                              <a:pt x="2838" y="6708"/>
                              <a:pt x="2888" y="6659"/>
                            </a:cubicBezTo>
                            <a:cubicBezTo>
                              <a:pt x="3118" y="6253"/>
                              <a:pt x="3388" y="6080"/>
                              <a:pt x="3739" y="6080"/>
                            </a:cubicBezTo>
                            <a:cubicBezTo>
                              <a:pt x="3784" y="6080"/>
                              <a:pt x="3831" y="6083"/>
                              <a:pt x="3879" y="6088"/>
                            </a:cubicBezTo>
                            <a:cubicBezTo>
                              <a:pt x="3950" y="6079"/>
                              <a:pt x="4012" y="6074"/>
                              <a:pt x="4065" y="6074"/>
                            </a:cubicBezTo>
                            <a:close/>
                            <a:moveTo>
                              <a:pt x="1178" y="1"/>
                            </a:moveTo>
                            <a:cubicBezTo>
                              <a:pt x="1123" y="1"/>
                              <a:pt x="1067" y="29"/>
                              <a:pt x="1029" y="102"/>
                            </a:cubicBezTo>
                            <a:cubicBezTo>
                              <a:pt x="0" y="2221"/>
                              <a:pt x="409" y="4961"/>
                              <a:pt x="1909" y="6770"/>
                            </a:cubicBezTo>
                            <a:cubicBezTo>
                              <a:pt x="2020" y="6869"/>
                              <a:pt x="2070" y="6968"/>
                              <a:pt x="2169" y="7018"/>
                            </a:cubicBezTo>
                            <a:cubicBezTo>
                              <a:pt x="1958" y="7539"/>
                              <a:pt x="1859" y="8059"/>
                              <a:pt x="1760" y="8518"/>
                            </a:cubicBezTo>
                            <a:cubicBezTo>
                              <a:pt x="1289" y="10947"/>
                              <a:pt x="1958" y="13475"/>
                              <a:pt x="3619" y="15384"/>
                            </a:cubicBezTo>
                            <a:cubicBezTo>
                              <a:pt x="3645" y="15426"/>
                              <a:pt x="3675" y="15443"/>
                              <a:pt x="3704" y="15443"/>
                            </a:cubicBezTo>
                            <a:cubicBezTo>
                              <a:pt x="3784" y="15443"/>
                              <a:pt x="3850" y="15309"/>
                              <a:pt x="3768" y="15235"/>
                            </a:cubicBezTo>
                            <a:cubicBezTo>
                              <a:pt x="2789" y="13996"/>
                              <a:pt x="2219" y="12496"/>
                              <a:pt x="2120" y="10897"/>
                            </a:cubicBezTo>
                            <a:cubicBezTo>
                              <a:pt x="2020" y="9869"/>
                              <a:pt x="2070" y="8419"/>
                              <a:pt x="2529" y="7390"/>
                            </a:cubicBezTo>
                            <a:cubicBezTo>
                              <a:pt x="2891" y="7675"/>
                              <a:pt x="3303" y="7864"/>
                              <a:pt x="3745" y="7864"/>
                            </a:cubicBezTo>
                            <a:cubicBezTo>
                              <a:pt x="3937" y="7864"/>
                              <a:pt x="4135" y="7828"/>
                              <a:pt x="4338" y="7749"/>
                            </a:cubicBezTo>
                            <a:cubicBezTo>
                              <a:pt x="4958" y="7439"/>
                              <a:pt x="5429" y="6708"/>
                              <a:pt x="5007" y="6039"/>
                            </a:cubicBezTo>
                            <a:cubicBezTo>
                              <a:pt x="4760" y="5694"/>
                              <a:pt x="4359" y="5540"/>
                              <a:pt x="3955" y="5540"/>
                            </a:cubicBezTo>
                            <a:cubicBezTo>
                              <a:pt x="3690" y="5540"/>
                              <a:pt x="3424" y="5606"/>
                              <a:pt x="3198" y="5729"/>
                            </a:cubicBezTo>
                            <a:cubicBezTo>
                              <a:pt x="2888" y="5890"/>
                              <a:pt x="2640" y="6200"/>
                              <a:pt x="2429" y="6510"/>
                            </a:cubicBezTo>
                            <a:cubicBezTo>
                              <a:pt x="1909" y="5989"/>
                              <a:pt x="1549" y="5320"/>
                              <a:pt x="1339" y="4651"/>
                            </a:cubicBezTo>
                            <a:cubicBezTo>
                              <a:pt x="831" y="3201"/>
                              <a:pt x="930" y="1651"/>
                              <a:pt x="1339" y="201"/>
                            </a:cubicBezTo>
                            <a:cubicBezTo>
                              <a:pt x="1379" y="104"/>
                              <a:pt x="1282" y="1"/>
                              <a:pt x="1178" y="1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4" name="Google Shape;684;p21"/>
                      <p:cNvSpPr/>
                      <p:nvPr/>
                    </p:nvSpPr>
                    <p:spPr>
                      <a:xfrm>
                        <a:off x="442701" y="210023"/>
                        <a:ext cx="379810" cy="2990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005" h="8664" extrusionOk="0">
                            <a:moveTo>
                              <a:pt x="9500" y="1"/>
                            </a:moveTo>
                            <a:cubicBezTo>
                              <a:pt x="8462" y="1"/>
                              <a:pt x="7473" y="607"/>
                              <a:pt x="6805" y="1534"/>
                            </a:cubicBezTo>
                            <a:cubicBezTo>
                              <a:pt x="6185" y="2414"/>
                              <a:pt x="5925" y="3542"/>
                              <a:pt x="5615" y="4583"/>
                            </a:cubicBezTo>
                            <a:cubicBezTo>
                              <a:pt x="5034" y="6353"/>
                              <a:pt x="3876" y="8146"/>
                              <a:pt x="2345" y="8146"/>
                            </a:cubicBezTo>
                            <a:cubicBezTo>
                              <a:pt x="1689" y="8146"/>
                              <a:pt x="964" y="7816"/>
                              <a:pt x="186" y="7013"/>
                            </a:cubicBezTo>
                            <a:cubicBezTo>
                              <a:pt x="174" y="6985"/>
                              <a:pt x="155" y="6974"/>
                              <a:pt x="136" y="6974"/>
                            </a:cubicBezTo>
                            <a:cubicBezTo>
                              <a:pt x="75" y="6974"/>
                              <a:pt x="0" y="7074"/>
                              <a:pt x="37" y="7112"/>
                            </a:cubicBezTo>
                            <a:cubicBezTo>
                              <a:pt x="753" y="8092"/>
                              <a:pt x="1642" y="8664"/>
                              <a:pt x="2574" y="8664"/>
                            </a:cubicBezTo>
                            <a:cubicBezTo>
                              <a:pt x="3256" y="8664"/>
                              <a:pt x="3960" y="8358"/>
                              <a:pt x="4636" y="7682"/>
                            </a:cubicBezTo>
                            <a:cubicBezTo>
                              <a:pt x="6296" y="6022"/>
                              <a:pt x="6592" y="616"/>
                              <a:pt x="9363" y="616"/>
                            </a:cubicBezTo>
                            <a:cubicBezTo>
                              <a:pt x="9696" y="616"/>
                              <a:pt x="10063" y="694"/>
                              <a:pt x="10473" y="865"/>
                            </a:cubicBezTo>
                            <a:cubicBezTo>
                              <a:pt x="10504" y="874"/>
                              <a:pt x="10534" y="878"/>
                              <a:pt x="10562" y="878"/>
                            </a:cubicBezTo>
                            <a:cubicBezTo>
                              <a:pt x="10863" y="878"/>
                              <a:pt x="11005" y="431"/>
                              <a:pt x="10721" y="295"/>
                            </a:cubicBezTo>
                            <a:cubicBezTo>
                              <a:pt x="10318" y="93"/>
                              <a:pt x="9905" y="1"/>
                              <a:pt x="9500" y="1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5" name="Google Shape;685;p21"/>
                      <p:cNvSpPr/>
                      <p:nvPr/>
                    </p:nvSpPr>
                    <p:spPr>
                      <a:xfrm>
                        <a:off x="408465" y="1435873"/>
                        <a:ext cx="229991" cy="32396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664" h="9387" extrusionOk="0">
                            <a:moveTo>
                              <a:pt x="3362" y="4608"/>
                            </a:moveTo>
                            <a:cubicBezTo>
                              <a:pt x="3694" y="4608"/>
                              <a:pt x="4018" y="4700"/>
                              <a:pt x="4277" y="4896"/>
                            </a:cubicBezTo>
                            <a:cubicBezTo>
                              <a:pt x="5058" y="5367"/>
                              <a:pt x="5157" y="6036"/>
                              <a:pt x="4698" y="6916"/>
                            </a:cubicBezTo>
                            <a:cubicBezTo>
                              <a:pt x="4480" y="7157"/>
                              <a:pt x="4275" y="7273"/>
                              <a:pt x="4078" y="7273"/>
                            </a:cubicBezTo>
                            <a:cubicBezTo>
                              <a:pt x="3849" y="7273"/>
                              <a:pt x="3629" y="7117"/>
                              <a:pt x="3409" y="6817"/>
                            </a:cubicBezTo>
                            <a:cubicBezTo>
                              <a:pt x="2628" y="6197"/>
                              <a:pt x="2678" y="5726"/>
                              <a:pt x="2789" y="4797"/>
                            </a:cubicBezTo>
                            <a:lnTo>
                              <a:pt x="2789" y="4698"/>
                            </a:lnTo>
                            <a:cubicBezTo>
                              <a:pt x="2976" y="4639"/>
                              <a:pt x="3170" y="4608"/>
                              <a:pt x="3362" y="4608"/>
                            </a:cubicBezTo>
                            <a:close/>
                            <a:moveTo>
                              <a:pt x="4803" y="1"/>
                            </a:moveTo>
                            <a:cubicBezTo>
                              <a:pt x="4751" y="1"/>
                              <a:pt x="4699" y="16"/>
                              <a:pt x="4649" y="50"/>
                            </a:cubicBezTo>
                            <a:cubicBezTo>
                              <a:pt x="3409" y="980"/>
                              <a:pt x="2418" y="2479"/>
                              <a:pt x="2058" y="4028"/>
                            </a:cubicBezTo>
                            <a:cubicBezTo>
                              <a:pt x="249" y="4896"/>
                              <a:pt x="1" y="7375"/>
                              <a:pt x="620" y="9234"/>
                            </a:cubicBezTo>
                            <a:cubicBezTo>
                              <a:pt x="641" y="9340"/>
                              <a:pt x="712" y="9387"/>
                              <a:pt x="790" y="9387"/>
                            </a:cubicBezTo>
                            <a:cubicBezTo>
                              <a:pt x="903" y="9387"/>
                              <a:pt x="1029" y="9289"/>
                              <a:pt x="1029" y="9135"/>
                            </a:cubicBezTo>
                            <a:cubicBezTo>
                              <a:pt x="769" y="7796"/>
                              <a:pt x="819" y="6197"/>
                              <a:pt x="1909" y="5206"/>
                            </a:cubicBezTo>
                            <a:lnTo>
                              <a:pt x="1909" y="5206"/>
                            </a:lnTo>
                            <a:cubicBezTo>
                              <a:pt x="1860" y="5578"/>
                              <a:pt x="1909" y="5987"/>
                              <a:pt x="1959" y="6346"/>
                            </a:cubicBezTo>
                            <a:cubicBezTo>
                              <a:pt x="2147" y="7443"/>
                              <a:pt x="3036" y="8139"/>
                              <a:pt x="3961" y="8139"/>
                            </a:cubicBezTo>
                            <a:cubicBezTo>
                              <a:pt x="4562" y="8139"/>
                              <a:pt x="5179" y="7845"/>
                              <a:pt x="5628" y="7177"/>
                            </a:cubicBezTo>
                            <a:cubicBezTo>
                              <a:pt x="6663" y="5534"/>
                              <a:pt x="4990" y="3709"/>
                              <a:pt x="3308" y="3709"/>
                            </a:cubicBezTo>
                            <a:cubicBezTo>
                              <a:pt x="3239" y="3709"/>
                              <a:pt x="3169" y="3712"/>
                              <a:pt x="3099" y="3719"/>
                            </a:cubicBezTo>
                            <a:cubicBezTo>
                              <a:pt x="3037" y="3768"/>
                              <a:pt x="3037" y="3768"/>
                              <a:pt x="2988" y="3768"/>
                            </a:cubicBezTo>
                            <a:cubicBezTo>
                              <a:pt x="3037" y="3558"/>
                              <a:pt x="3099" y="3409"/>
                              <a:pt x="3198" y="3248"/>
                            </a:cubicBezTo>
                            <a:cubicBezTo>
                              <a:pt x="3607" y="2219"/>
                              <a:pt x="4277" y="1339"/>
                              <a:pt x="5058" y="620"/>
                            </a:cubicBezTo>
                            <a:cubicBezTo>
                              <a:pt x="5317" y="402"/>
                              <a:pt x="5072" y="1"/>
                              <a:pt x="4803" y="1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6" name="Google Shape;686;p21"/>
                      <p:cNvSpPr/>
                      <p:nvPr/>
                    </p:nvSpPr>
                    <p:spPr>
                      <a:xfrm>
                        <a:off x="2791070" y="492094"/>
                        <a:ext cx="211424" cy="4206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126" h="12188" extrusionOk="0">
                            <a:moveTo>
                              <a:pt x="3763" y="7610"/>
                            </a:moveTo>
                            <a:cubicBezTo>
                              <a:pt x="4273" y="7610"/>
                              <a:pt x="4704" y="7932"/>
                              <a:pt x="4859" y="8643"/>
                            </a:cubicBezTo>
                            <a:cubicBezTo>
                              <a:pt x="4909" y="8953"/>
                              <a:pt x="5020" y="9474"/>
                              <a:pt x="4909" y="9784"/>
                            </a:cubicBezTo>
                            <a:cubicBezTo>
                              <a:pt x="4797" y="10007"/>
                              <a:pt x="4544" y="10096"/>
                              <a:pt x="4259" y="10096"/>
                            </a:cubicBezTo>
                            <a:cubicBezTo>
                              <a:pt x="3880" y="10096"/>
                              <a:pt x="3444" y="9939"/>
                              <a:pt x="3211" y="9734"/>
                            </a:cubicBezTo>
                            <a:cubicBezTo>
                              <a:pt x="2790" y="9375"/>
                              <a:pt x="2542" y="8854"/>
                              <a:pt x="2381" y="8284"/>
                            </a:cubicBezTo>
                            <a:cubicBezTo>
                              <a:pt x="2480" y="8234"/>
                              <a:pt x="2591" y="8135"/>
                              <a:pt x="2690" y="8024"/>
                            </a:cubicBezTo>
                            <a:cubicBezTo>
                              <a:pt x="3044" y="7755"/>
                              <a:pt x="3421" y="7610"/>
                              <a:pt x="3763" y="7610"/>
                            </a:cubicBezTo>
                            <a:close/>
                            <a:moveTo>
                              <a:pt x="4515" y="1"/>
                            </a:moveTo>
                            <a:cubicBezTo>
                              <a:pt x="4456" y="1"/>
                              <a:pt x="4394" y="24"/>
                              <a:pt x="4339" y="79"/>
                            </a:cubicBezTo>
                            <a:cubicBezTo>
                              <a:pt x="2430" y="2087"/>
                              <a:pt x="930" y="5037"/>
                              <a:pt x="1550" y="7875"/>
                            </a:cubicBezTo>
                            <a:cubicBezTo>
                              <a:pt x="1612" y="7974"/>
                              <a:pt x="1612" y="8073"/>
                              <a:pt x="1662" y="8185"/>
                            </a:cubicBezTo>
                            <a:cubicBezTo>
                              <a:pt x="1550" y="8284"/>
                              <a:pt x="1451" y="8383"/>
                              <a:pt x="1401" y="8495"/>
                            </a:cubicBezTo>
                            <a:cubicBezTo>
                              <a:pt x="621" y="9523"/>
                              <a:pt x="162" y="10713"/>
                              <a:pt x="1" y="12002"/>
                            </a:cubicBezTo>
                            <a:cubicBezTo>
                              <a:pt x="1" y="12120"/>
                              <a:pt x="97" y="12187"/>
                              <a:pt x="193" y="12187"/>
                            </a:cubicBezTo>
                            <a:cubicBezTo>
                              <a:pt x="269" y="12187"/>
                              <a:pt x="345" y="12145"/>
                              <a:pt x="373" y="12052"/>
                            </a:cubicBezTo>
                            <a:cubicBezTo>
                              <a:pt x="571" y="10812"/>
                              <a:pt x="1091" y="9685"/>
                              <a:pt x="1922" y="8755"/>
                            </a:cubicBezTo>
                            <a:cubicBezTo>
                              <a:pt x="2428" y="9843"/>
                              <a:pt x="3374" y="11263"/>
                              <a:pt x="4320" y="11263"/>
                            </a:cubicBezTo>
                            <a:cubicBezTo>
                              <a:pt x="4624" y="11263"/>
                              <a:pt x="4929" y="11116"/>
                              <a:pt x="5219" y="10763"/>
                            </a:cubicBezTo>
                            <a:cubicBezTo>
                              <a:pt x="6125" y="9711"/>
                              <a:pt x="5558" y="6679"/>
                              <a:pt x="3955" y="6679"/>
                            </a:cubicBezTo>
                            <a:cubicBezTo>
                              <a:pt x="3914" y="6679"/>
                              <a:pt x="3873" y="6681"/>
                              <a:pt x="3831" y="6685"/>
                            </a:cubicBezTo>
                            <a:cubicBezTo>
                              <a:pt x="3260" y="6735"/>
                              <a:pt x="2690" y="7144"/>
                              <a:pt x="2170" y="7565"/>
                            </a:cubicBezTo>
                            <a:cubicBezTo>
                              <a:pt x="2071" y="6685"/>
                              <a:pt x="2120" y="5706"/>
                              <a:pt x="2331" y="4925"/>
                            </a:cubicBezTo>
                            <a:cubicBezTo>
                              <a:pt x="2740" y="3227"/>
                              <a:pt x="3781" y="1777"/>
                              <a:pt x="4711" y="327"/>
                            </a:cubicBezTo>
                            <a:cubicBezTo>
                              <a:pt x="4820" y="181"/>
                              <a:pt x="4681" y="1"/>
                              <a:pt x="4515" y="1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7" name="Google Shape;687;p21"/>
                      <p:cNvSpPr/>
                      <p:nvPr/>
                    </p:nvSpPr>
                    <p:spPr>
                      <a:xfrm>
                        <a:off x="1421610" y="1590958"/>
                        <a:ext cx="56946" cy="475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50" h="1377" extrusionOk="0">
                            <a:moveTo>
                              <a:pt x="509" y="0"/>
                            </a:moveTo>
                            <a:cubicBezTo>
                              <a:pt x="410" y="50"/>
                              <a:pt x="311" y="100"/>
                              <a:pt x="199" y="199"/>
                            </a:cubicBezTo>
                            <a:cubicBezTo>
                              <a:pt x="100" y="310"/>
                              <a:pt x="1" y="509"/>
                              <a:pt x="1" y="670"/>
                            </a:cubicBezTo>
                            <a:cubicBezTo>
                              <a:pt x="1" y="868"/>
                              <a:pt x="100" y="1029"/>
                              <a:pt x="199" y="1178"/>
                            </a:cubicBezTo>
                            <a:cubicBezTo>
                              <a:pt x="311" y="1240"/>
                              <a:pt x="410" y="1289"/>
                              <a:pt x="509" y="1339"/>
                            </a:cubicBezTo>
                            <a:cubicBezTo>
                              <a:pt x="565" y="1364"/>
                              <a:pt x="630" y="1376"/>
                              <a:pt x="693" y="1376"/>
                            </a:cubicBezTo>
                            <a:cubicBezTo>
                              <a:pt x="757" y="1376"/>
                              <a:pt x="819" y="1364"/>
                              <a:pt x="868" y="1339"/>
                            </a:cubicBezTo>
                            <a:cubicBezTo>
                              <a:pt x="930" y="1339"/>
                              <a:pt x="1029" y="1289"/>
                              <a:pt x="1129" y="1289"/>
                            </a:cubicBezTo>
                            <a:cubicBezTo>
                              <a:pt x="1339" y="1289"/>
                              <a:pt x="1488" y="1128"/>
                              <a:pt x="1550" y="980"/>
                            </a:cubicBezTo>
                            <a:cubicBezTo>
                              <a:pt x="1649" y="769"/>
                              <a:pt x="1649" y="558"/>
                              <a:pt x="1550" y="409"/>
                            </a:cubicBezTo>
                            <a:cubicBezTo>
                              <a:pt x="1488" y="199"/>
                              <a:pt x="1339" y="100"/>
                              <a:pt x="1129" y="50"/>
                            </a:cubicBezTo>
                            <a:cubicBezTo>
                              <a:pt x="1029" y="50"/>
                              <a:pt x="930" y="50"/>
                              <a:pt x="868" y="0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8" name="Google Shape;688;p21"/>
                      <p:cNvSpPr/>
                      <p:nvPr/>
                    </p:nvSpPr>
                    <p:spPr>
                      <a:xfrm>
                        <a:off x="3523839" y="348522"/>
                        <a:ext cx="60777" cy="462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61" h="1339" extrusionOk="0">
                            <a:moveTo>
                              <a:pt x="880" y="0"/>
                            </a:moveTo>
                            <a:cubicBezTo>
                              <a:pt x="0" y="0"/>
                              <a:pt x="0" y="1339"/>
                              <a:pt x="880" y="1339"/>
                            </a:cubicBezTo>
                            <a:cubicBezTo>
                              <a:pt x="1760" y="1339"/>
                              <a:pt x="1760" y="0"/>
                              <a:pt x="880" y="0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89" name="Google Shape;689;p21"/>
                      <p:cNvSpPr/>
                      <p:nvPr/>
                    </p:nvSpPr>
                    <p:spPr>
                      <a:xfrm>
                        <a:off x="2329534" y="3930954"/>
                        <a:ext cx="53494" cy="411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50" h="1191" extrusionOk="0">
                            <a:moveTo>
                              <a:pt x="781" y="1"/>
                            </a:moveTo>
                            <a:cubicBezTo>
                              <a:pt x="0" y="1"/>
                              <a:pt x="0" y="1191"/>
                              <a:pt x="781" y="1191"/>
                            </a:cubicBezTo>
                            <a:cubicBezTo>
                              <a:pt x="1550" y="1191"/>
                              <a:pt x="1550" y="1"/>
                              <a:pt x="781" y="1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90" name="Google Shape;690;p21"/>
                      <p:cNvSpPr/>
                      <p:nvPr/>
                    </p:nvSpPr>
                    <p:spPr>
                      <a:xfrm>
                        <a:off x="2833865" y="3799220"/>
                        <a:ext cx="39379" cy="2826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41" h="819" extrusionOk="0">
                            <a:moveTo>
                              <a:pt x="422" y="0"/>
                            </a:moveTo>
                            <a:cubicBezTo>
                              <a:pt x="161" y="0"/>
                              <a:pt x="0" y="199"/>
                              <a:pt x="0" y="409"/>
                            </a:cubicBezTo>
                            <a:cubicBezTo>
                              <a:pt x="0" y="620"/>
                              <a:pt x="161" y="819"/>
                              <a:pt x="422" y="819"/>
                            </a:cubicBezTo>
                            <a:cubicBezTo>
                              <a:pt x="521" y="819"/>
                              <a:pt x="620" y="719"/>
                              <a:pt x="731" y="620"/>
                            </a:cubicBezTo>
                            <a:lnTo>
                              <a:pt x="831" y="620"/>
                            </a:lnTo>
                            <a:cubicBezTo>
                              <a:pt x="1091" y="620"/>
                              <a:pt x="1141" y="199"/>
                              <a:pt x="831" y="199"/>
                            </a:cubicBezTo>
                            <a:lnTo>
                              <a:pt x="731" y="199"/>
                            </a:lnTo>
                            <a:cubicBezTo>
                              <a:pt x="731" y="149"/>
                              <a:pt x="682" y="149"/>
                              <a:pt x="682" y="100"/>
                            </a:cubicBezTo>
                            <a:cubicBezTo>
                              <a:pt x="620" y="50"/>
                              <a:pt x="521" y="0"/>
                              <a:pt x="422" y="0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91" name="Google Shape;691;p21"/>
                      <p:cNvSpPr/>
                      <p:nvPr/>
                    </p:nvSpPr>
                    <p:spPr>
                      <a:xfrm>
                        <a:off x="720320" y="4690229"/>
                        <a:ext cx="38930" cy="287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28" h="832" extrusionOk="0">
                            <a:moveTo>
                              <a:pt x="459" y="1"/>
                            </a:moveTo>
                            <a:cubicBezTo>
                              <a:pt x="198" y="1"/>
                              <a:pt x="0" y="211"/>
                              <a:pt x="50" y="410"/>
                            </a:cubicBezTo>
                            <a:cubicBezTo>
                              <a:pt x="50" y="620"/>
                              <a:pt x="198" y="831"/>
                              <a:pt x="459" y="831"/>
                            </a:cubicBezTo>
                            <a:cubicBezTo>
                              <a:pt x="508" y="831"/>
                              <a:pt x="620" y="769"/>
                              <a:pt x="719" y="720"/>
                            </a:cubicBezTo>
                            <a:cubicBezTo>
                              <a:pt x="719" y="720"/>
                              <a:pt x="769" y="670"/>
                              <a:pt x="769" y="620"/>
                            </a:cubicBezTo>
                            <a:lnTo>
                              <a:pt x="930" y="620"/>
                            </a:lnTo>
                            <a:cubicBezTo>
                              <a:pt x="1128" y="571"/>
                              <a:pt x="1128" y="261"/>
                              <a:pt x="930" y="211"/>
                            </a:cubicBezTo>
                            <a:cubicBezTo>
                              <a:pt x="880" y="211"/>
                              <a:pt x="818" y="211"/>
                              <a:pt x="769" y="149"/>
                            </a:cubicBezTo>
                            <a:lnTo>
                              <a:pt x="719" y="100"/>
                            </a:lnTo>
                            <a:cubicBezTo>
                              <a:pt x="669" y="50"/>
                              <a:pt x="570" y="1"/>
                              <a:pt x="459" y="1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692" name="Google Shape;692;p21"/>
                    <p:cNvGrpSpPr/>
                    <p:nvPr/>
                  </p:nvGrpSpPr>
                  <p:grpSpPr>
                    <a:xfrm flipH="1">
                      <a:off x="5642775" y="210023"/>
                      <a:ext cx="3141914" cy="4508920"/>
                      <a:chOff x="442701" y="210023"/>
                      <a:chExt cx="3141914" cy="4508920"/>
                    </a:xfrm>
                  </p:grpSpPr>
                  <p:sp>
                    <p:nvSpPr>
                      <p:cNvPr id="693" name="Google Shape;693;p21"/>
                      <p:cNvSpPr/>
                      <p:nvPr/>
                    </p:nvSpPr>
                    <p:spPr>
                      <a:xfrm>
                        <a:off x="515419" y="2015545"/>
                        <a:ext cx="193270" cy="43696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00" h="12661" extrusionOk="0">
                            <a:moveTo>
                              <a:pt x="3841" y="5203"/>
                            </a:moveTo>
                            <a:cubicBezTo>
                              <a:pt x="3994" y="5203"/>
                              <a:pt x="4172" y="5235"/>
                              <a:pt x="4388" y="5303"/>
                            </a:cubicBezTo>
                            <a:cubicBezTo>
                              <a:pt x="4445" y="5298"/>
                              <a:pt x="4498" y="5296"/>
                              <a:pt x="4547" y="5296"/>
                            </a:cubicBezTo>
                            <a:cubicBezTo>
                              <a:pt x="4994" y="5296"/>
                              <a:pt x="5137" y="5499"/>
                              <a:pt x="4958" y="5923"/>
                            </a:cubicBezTo>
                            <a:cubicBezTo>
                              <a:pt x="5008" y="6543"/>
                              <a:pt x="4648" y="6853"/>
                              <a:pt x="3867" y="6902"/>
                            </a:cubicBezTo>
                            <a:cubicBezTo>
                              <a:pt x="3820" y="6909"/>
                              <a:pt x="3772" y="6912"/>
                              <a:pt x="3724" y="6912"/>
                            </a:cubicBezTo>
                            <a:cubicBezTo>
                              <a:pt x="3402" y="6912"/>
                              <a:pt x="3058" y="6775"/>
                              <a:pt x="2789" y="6592"/>
                            </a:cubicBezTo>
                            <a:cubicBezTo>
                              <a:pt x="2727" y="6543"/>
                              <a:pt x="2628" y="6493"/>
                              <a:pt x="2578" y="6444"/>
                            </a:cubicBezTo>
                            <a:cubicBezTo>
                              <a:pt x="2628" y="6282"/>
                              <a:pt x="2727" y="6072"/>
                              <a:pt x="2839" y="5923"/>
                            </a:cubicBezTo>
                            <a:cubicBezTo>
                              <a:pt x="3178" y="5465"/>
                              <a:pt x="3408" y="5203"/>
                              <a:pt x="3841" y="5203"/>
                            </a:cubicBezTo>
                            <a:close/>
                            <a:moveTo>
                              <a:pt x="619" y="0"/>
                            </a:moveTo>
                            <a:cubicBezTo>
                              <a:pt x="522" y="0"/>
                              <a:pt x="430" y="57"/>
                              <a:pt x="409" y="184"/>
                            </a:cubicBezTo>
                            <a:cubicBezTo>
                              <a:pt x="0" y="2304"/>
                              <a:pt x="360" y="5043"/>
                              <a:pt x="2058" y="6592"/>
                            </a:cubicBezTo>
                            <a:cubicBezTo>
                              <a:pt x="1240" y="8551"/>
                              <a:pt x="1488" y="10831"/>
                              <a:pt x="2628" y="12579"/>
                            </a:cubicBezTo>
                            <a:cubicBezTo>
                              <a:pt x="2663" y="12636"/>
                              <a:pt x="2713" y="12661"/>
                              <a:pt x="2760" y="12661"/>
                            </a:cubicBezTo>
                            <a:cubicBezTo>
                              <a:pt x="2845" y="12661"/>
                              <a:pt x="2920" y="12583"/>
                              <a:pt x="2888" y="12480"/>
                            </a:cubicBezTo>
                            <a:cubicBezTo>
                              <a:pt x="2107" y="11339"/>
                              <a:pt x="1797" y="10050"/>
                              <a:pt x="1909" y="8712"/>
                            </a:cubicBezTo>
                            <a:cubicBezTo>
                              <a:pt x="1959" y="8042"/>
                              <a:pt x="2107" y="7423"/>
                              <a:pt x="2368" y="6853"/>
                            </a:cubicBezTo>
                            <a:cubicBezTo>
                              <a:pt x="2784" y="7133"/>
                              <a:pt x="3337" y="7291"/>
                              <a:pt x="3861" y="7291"/>
                            </a:cubicBezTo>
                            <a:cubicBezTo>
                              <a:pt x="4774" y="7291"/>
                              <a:pt x="5600" y="6812"/>
                              <a:pt x="5466" y="5663"/>
                            </a:cubicBezTo>
                            <a:cubicBezTo>
                              <a:pt x="5373" y="5033"/>
                              <a:pt x="4907" y="4579"/>
                              <a:pt x="4294" y="4579"/>
                            </a:cubicBezTo>
                            <a:cubicBezTo>
                              <a:pt x="4256" y="4579"/>
                              <a:pt x="4217" y="4581"/>
                              <a:pt x="4177" y="4584"/>
                            </a:cubicBezTo>
                            <a:cubicBezTo>
                              <a:pt x="3297" y="4584"/>
                              <a:pt x="2677" y="5452"/>
                              <a:pt x="2268" y="6183"/>
                            </a:cubicBezTo>
                            <a:cubicBezTo>
                              <a:pt x="1909" y="5762"/>
                              <a:pt x="1599" y="5254"/>
                              <a:pt x="1339" y="4783"/>
                            </a:cubicBezTo>
                            <a:cubicBezTo>
                              <a:pt x="719" y="3345"/>
                              <a:pt x="558" y="1796"/>
                              <a:pt x="868" y="296"/>
                            </a:cubicBezTo>
                            <a:cubicBezTo>
                              <a:pt x="904" y="114"/>
                              <a:pt x="757" y="0"/>
                              <a:pt x="619" y="0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94" name="Google Shape;694;p21"/>
                      <p:cNvSpPr/>
                      <p:nvPr/>
                    </p:nvSpPr>
                    <p:spPr>
                      <a:xfrm>
                        <a:off x="1380428" y="2456071"/>
                        <a:ext cx="187368" cy="5329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429" h="15443" extrusionOk="0">
                            <a:moveTo>
                              <a:pt x="4065" y="6074"/>
                            </a:moveTo>
                            <a:cubicBezTo>
                              <a:pt x="4559" y="6074"/>
                              <a:pt x="4346" y="6484"/>
                              <a:pt x="3508" y="7278"/>
                            </a:cubicBezTo>
                            <a:cubicBezTo>
                              <a:pt x="3260" y="7278"/>
                              <a:pt x="3000" y="7080"/>
                              <a:pt x="2739" y="6869"/>
                            </a:cubicBezTo>
                            <a:cubicBezTo>
                              <a:pt x="2789" y="6820"/>
                              <a:pt x="2838" y="6708"/>
                              <a:pt x="2888" y="6659"/>
                            </a:cubicBezTo>
                            <a:cubicBezTo>
                              <a:pt x="3118" y="6253"/>
                              <a:pt x="3388" y="6080"/>
                              <a:pt x="3739" y="6080"/>
                            </a:cubicBezTo>
                            <a:cubicBezTo>
                              <a:pt x="3784" y="6080"/>
                              <a:pt x="3831" y="6083"/>
                              <a:pt x="3879" y="6088"/>
                            </a:cubicBezTo>
                            <a:cubicBezTo>
                              <a:pt x="3950" y="6079"/>
                              <a:pt x="4012" y="6074"/>
                              <a:pt x="4065" y="6074"/>
                            </a:cubicBezTo>
                            <a:close/>
                            <a:moveTo>
                              <a:pt x="1178" y="1"/>
                            </a:moveTo>
                            <a:cubicBezTo>
                              <a:pt x="1123" y="1"/>
                              <a:pt x="1067" y="29"/>
                              <a:pt x="1029" y="102"/>
                            </a:cubicBezTo>
                            <a:cubicBezTo>
                              <a:pt x="0" y="2221"/>
                              <a:pt x="409" y="4961"/>
                              <a:pt x="1909" y="6770"/>
                            </a:cubicBezTo>
                            <a:cubicBezTo>
                              <a:pt x="2020" y="6869"/>
                              <a:pt x="2070" y="6968"/>
                              <a:pt x="2169" y="7018"/>
                            </a:cubicBezTo>
                            <a:cubicBezTo>
                              <a:pt x="1958" y="7539"/>
                              <a:pt x="1859" y="8059"/>
                              <a:pt x="1760" y="8518"/>
                            </a:cubicBezTo>
                            <a:cubicBezTo>
                              <a:pt x="1289" y="10947"/>
                              <a:pt x="1958" y="13475"/>
                              <a:pt x="3619" y="15384"/>
                            </a:cubicBezTo>
                            <a:cubicBezTo>
                              <a:pt x="3645" y="15426"/>
                              <a:pt x="3675" y="15443"/>
                              <a:pt x="3704" y="15443"/>
                            </a:cubicBezTo>
                            <a:cubicBezTo>
                              <a:pt x="3784" y="15443"/>
                              <a:pt x="3850" y="15309"/>
                              <a:pt x="3768" y="15235"/>
                            </a:cubicBezTo>
                            <a:cubicBezTo>
                              <a:pt x="2789" y="13996"/>
                              <a:pt x="2219" y="12496"/>
                              <a:pt x="2120" y="10897"/>
                            </a:cubicBezTo>
                            <a:cubicBezTo>
                              <a:pt x="2020" y="9869"/>
                              <a:pt x="2070" y="8419"/>
                              <a:pt x="2529" y="7390"/>
                            </a:cubicBezTo>
                            <a:cubicBezTo>
                              <a:pt x="2891" y="7675"/>
                              <a:pt x="3303" y="7864"/>
                              <a:pt x="3745" y="7864"/>
                            </a:cubicBezTo>
                            <a:cubicBezTo>
                              <a:pt x="3937" y="7864"/>
                              <a:pt x="4135" y="7828"/>
                              <a:pt x="4338" y="7749"/>
                            </a:cubicBezTo>
                            <a:cubicBezTo>
                              <a:pt x="4958" y="7439"/>
                              <a:pt x="5429" y="6708"/>
                              <a:pt x="5007" y="6039"/>
                            </a:cubicBezTo>
                            <a:cubicBezTo>
                              <a:pt x="4760" y="5694"/>
                              <a:pt x="4359" y="5540"/>
                              <a:pt x="3955" y="5540"/>
                            </a:cubicBezTo>
                            <a:cubicBezTo>
                              <a:pt x="3690" y="5540"/>
                              <a:pt x="3424" y="5606"/>
                              <a:pt x="3198" y="5729"/>
                            </a:cubicBezTo>
                            <a:cubicBezTo>
                              <a:pt x="2888" y="5890"/>
                              <a:pt x="2640" y="6200"/>
                              <a:pt x="2429" y="6510"/>
                            </a:cubicBezTo>
                            <a:cubicBezTo>
                              <a:pt x="1909" y="5989"/>
                              <a:pt x="1549" y="5320"/>
                              <a:pt x="1339" y="4651"/>
                            </a:cubicBezTo>
                            <a:cubicBezTo>
                              <a:pt x="831" y="3201"/>
                              <a:pt x="930" y="1651"/>
                              <a:pt x="1339" y="201"/>
                            </a:cubicBezTo>
                            <a:cubicBezTo>
                              <a:pt x="1379" y="104"/>
                              <a:pt x="1282" y="1"/>
                              <a:pt x="1178" y="1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95" name="Google Shape;695;p21"/>
                      <p:cNvSpPr/>
                      <p:nvPr/>
                    </p:nvSpPr>
                    <p:spPr>
                      <a:xfrm>
                        <a:off x="442701" y="210023"/>
                        <a:ext cx="379810" cy="2990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005" h="8664" extrusionOk="0">
                            <a:moveTo>
                              <a:pt x="9500" y="1"/>
                            </a:moveTo>
                            <a:cubicBezTo>
                              <a:pt x="8462" y="1"/>
                              <a:pt x="7473" y="607"/>
                              <a:pt x="6805" y="1534"/>
                            </a:cubicBezTo>
                            <a:cubicBezTo>
                              <a:pt x="6185" y="2414"/>
                              <a:pt x="5925" y="3542"/>
                              <a:pt x="5615" y="4583"/>
                            </a:cubicBezTo>
                            <a:cubicBezTo>
                              <a:pt x="5034" y="6353"/>
                              <a:pt x="3876" y="8146"/>
                              <a:pt x="2345" y="8146"/>
                            </a:cubicBezTo>
                            <a:cubicBezTo>
                              <a:pt x="1689" y="8146"/>
                              <a:pt x="964" y="7816"/>
                              <a:pt x="186" y="7013"/>
                            </a:cubicBezTo>
                            <a:cubicBezTo>
                              <a:pt x="174" y="6985"/>
                              <a:pt x="155" y="6974"/>
                              <a:pt x="136" y="6974"/>
                            </a:cubicBezTo>
                            <a:cubicBezTo>
                              <a:pt x="75" y="6974"/>
                              <a:pt x="0" y="7074"/>
                              <a:pt x="37" y="7112"/>
                            </a:cubicBezTo>
                            <a:cubicBezTo>
                              <a:pt x="753" y="8092"/>
                              <a:pt x="1642" y="8664"/>
                              <a:pt x="2574" y="8664"/>
                            </a:cubicBezTo>
                            <a:cubicBezTo>
                              <a:pt x="3256" y="8664"/>
                              <a:pt x="3960" y="8358"/>
                              <a:pt x="4636" y="7682"/>
                            </a:cubicBezTo>
                            <a:cubicBezTo>
                              <a:pt x="6296" y="6022"/>
                              <a:pt x="6592" y="616"/>
                              <a:pt x="9363" y="616"/>
                            </a:cubicBezTo>
                            <a:cubicBezTo>
                              <a:pt x="9696" y="616"/>
                              <a:pt x="10063" y="694"/>
                              <a:pt x="10473" y="865"/>
                            </a:cubicBezTo>
                            <a:cubicBezTo>
                              <a:pt x="10504" y="874"/>
                              <a:pt x="10534" y="878"/>
                              <a:pt x="10562" y="878"/>
                            </a:cubicBezTo>
                            <a:cubicBezTo>
                              <a:pt x="10863" y="878"/>
                              <a:pt x="11005" y="431"/>
                              <a:pt x="10721" y="295"/>
                            </a:cubicBezTo>
                            <a:cubicBezTo>
                              <a:pt x="10318" y="93"/>
                              <a:pt x="9905" y="1"/>
                              <a:pt x="9500" y="1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96" name="Google Shape;696;p21"/>
                      <p:cNvSpPr/>
                      <p:nvPr/>
                    </p:nvSpPr>
                    <p:spPr>
                      <a:xfrm>
                        <a:off x="2791070" y="492094"/>
                        <a:ext cx="211424" cy="4206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126" h="12188" extrusionOk="0">
                            <a:moveTo>
                              <a:pt x="3763" y="7610"/>
                            </a:moveTo>
                            <a:cubicBezTo>
                              <a:pt x="4273" y="7610"/>
                              <a:pt x="4704" y="7932"/>
                              <a:pt x="4859" y="8643"/>
                            </a:cubicBezTo>
                            <a:cubicBezTo>
                              <a:pt x="4909" y="8953"/>
                              <a:pt x="5020" y="9474"/>
                              <a:pt x="4909" y="9784"/>
                            </a:cubicBezTo>
                            <a:cubicBezTo>
                              <a:pt x="4797" y="10007"/>
                              <a:pt x="4544" y="10096"/>
                              <a:pt x="4259" y="10096"/>
                            </a:cubicBezTo>
                            <a:cubicBezTo>
                              <a:pt x="3880" y="10096"/>
                              <a:pt x="3444" y="9939"/>
                              <a:pt x="3211" y="9734"/>
                            </a:cubicBezTo>
                            <a:cubicBezTo>
                              <a:pt x="2790" y="9375"/>
                              <a:pt x="2542" y="8854"/>
                              <a:pt x="2381" y="8284"/>
                            </a:cubicBezTo>
                            <a:cubicBezTo>
                              <a:pt x="2480" y="8234"/>
                              <a:pt x="2591" y="8135"/>
                              <a:pt x="2690" y="8024"/>
                            </a:cubicBezTo>
                            <a:cubicBezTo>
                              <a:pt x="3044" y="7755"/>
                              <a:pt x="3421" y="7610"/>
                              <a:pt x="3763" y="7610"/>
                            </a:cubicBezTo>
                            <a:close/>
                            <a:moveTo>
                              <a:pt x="4515" y="1"/>
                            </a:moveTo>
                            <a:cubicBezTo>
                              <a:pt x="4456" y="1"/>
                              <a:pt x="4394" y="24"/>
                              <a:pt x="4339" y="79"/>
                            </a:cubicBezTo>
                            <a:cubicBezTo>
                              <a:pt x="2430" y="2087"/>
                              <a:pt x="930" y="5037"/>
                              <a:pt x="1550" y="7875"/>
                            </a:cubicBezTo>
                            <a:cubicBezTo>
                              <a:pt x="1612" y="7974"/>
                              <a:pt x="1612" y="8073"/>
                              <a:pt x="1662" y="8185"/>
                            </a:cubicBezTo>
                            <a:cubicBezTo>
                              <a:pt x="1550" y="8284"/>
                              <a:pt x="1451" y="8383"/>
                              <a:pt x="1401" y="8495"/>
                            </a:cubicBezTo>
                            <a:cubicBezTo>
                              <a:pt x="621" y="9523"/>
                              <a:pt x="162" y="10713"/>
                              <a:pt x="1" y="12002"/>
                            </a:cubicBezTo>
                            <a:cubicBezTo>
                              <a:pt x="1" y="12120"/>
                              <a:pt x="97" y="12187"/>
                              <a:pt x="193" y="12187"/>
                            </a:cubicBezTo>
                            <a:cubicBezTo>
                              <a:pt x="269" y="12187"/>
                              <a:pt x="345" y="12145"/>
                              <a:pt x="373" y="12052"/>
                            </a:cubicBezTo>
                            <a:cubicBezTo>
                              <a:pt x="571" y="10812"/>
                              <a:pt x="1091" y="9685"/>
                              <a:pt x="1922" y="8755"/>
                            </a:cubicBezTo>
                            <a:cubicBezTo>
                              <a:pt x="2428" y="9843"/>
                              <a:pt x="3374" y="11263"/>
                              <a:pt x="4320" y="11263"/>
                            </a:cubicBezTo>
                            <a:cubicBezTo>
                              <a:pt x="4624" y="11263"/>
                              <a:pt x="4929" y="11116"/>
                              <a:pt x="5219" y="10763"/>
                            </a:cubicBezTo>
                            <a:cubicBezTo>
                              <a:pt x="6125" y="9711"/>
                              <a:pt x="5558" y="6679"/>
                              <a:pt x="3955" y="6679"/>
                            </a:cubicBezTo>
                            <a:cubicBezTo>
                              <a:pt x="3914" y="6679"/>
                              <a:pt x="3873" y="6681"/>
                              <a:pt x="3831" y="6685"/>
                            </a:cubicBezTo>
                            <a:cubicBezTo>
                              <a:pt x="3260" y="6735"/>
                              <a:pt x="2690" y="7144"/>
                              <a:pt x="2170" y="7565"/>
                            </a:cubicBezTo>
                            <a:cubicBezTo>
                              <a:pt x="2071" y="6685"/>
                              <a:pt x="2120" y="5706"/>
                              <a:pt x="2331" y="4925"/>
                            </a:cubicBezTo>
                            <a:cubicBezTo>
                              <a:pt x="2740" y="3227"/>
                              <a:pt x="3781" y="1777"/>
                              <a:pt x="4711" y="327"/>
                            </a:cubicBezTo>
                            <a:cubicBezTo>
                              <a:pt x="4820" y="181"/>
                              <a:pt x="4681" y="1"/>
                              <a:pt x="4515" y="1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97" name="Google Shape;697;p21"/>
                      <p:cNvSpPr/>
                      <p:nvPr/>
                    </p:nvSpPr>
                    <p:spPr>
                      <a:xfrm>
                        <a:off x="1421610" y="1743358"/>
                        <a:ext cx="56946" cy="475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50" h="1377" extrusionOk="0">
                            <a:moveTo>
                              <a:pt x="509" y="0"/>
                            </a:moveTo>
                            <a:cubicBezTo>
                              <a:pt x="410" y="50"/>
                              <a:pt x="311" y="100"/>
                              <a:pt x="199" y="199"/>
                            </a:cubicBezTo>
                            <a:cubicBezTo>
                              <a:pt x="100" y="310"/>
                              <a:pt x="1" y="509"/>
                              <a:pt x="1" y="670"/>
                            </a:cubicBezTo>
                            <a:cubicBezTo>
                              <a:pt x="1" y="868"/>
                              <a:pt x="100" y="1029"/>
                              <a:pt x="199" y="1178"/>
                            </a:cubicBezTo>
                            <a:cubicBezTo>
                              <a:pt x="311" y="1240"/>
                              <a:pt x="410" y="1289"/>
                              <a:pt x="509" y="1339"/>
                            </a:cubicBezTo>
                            <a:cubicBezTo>
                              <a:pt x="565" y="1364"/>
                              <a:pt x="630" y="1376"/>
                              <a:pt x="693" y="1376"/>
                            </a:cubicBezTo>
                            <a:cubicBezTo>
                              <a:pt x="757" y="1376"/>
                              <a:pt x="819" y="1364"/>
                              <a:pt x="868" y="1339"/>
                            </a:cubicBezTo>
                            <a:cubicBezTo>
                              <a:pt x="930" y="1339"/>
                              <a:pt x="1029" y="1289"/>
                              <a:pt x="1129" y="1289"/>
                            </a:cubicBezTo>
                            <a:cubicBezTo>
                              <a:pt x="1339" y="1289"/>
                              <a:pt x="1488" y="1128"/>
                              <a:pt x="1550" y="980"/>
                            </a:cubicBezTo>
                            <a:cubicBezTo>
                              <a:pt x="1649" y="769"/>
                              <a:pt x="1649" y="558"/>
                              <a:pt x="1550" y="409"/>
                            </a:cubicBezTo>
                            <a:cubicBezTo>
                              <a:pt x="1488" y="199"/>
                              <a:pt x="1339" y="100"/>
                              <a:pt x="1129" y="50"/>
                            </a:cubicBezTo>
                            <a:cubicBezTo>
                              <a:pt x="1029" y="50"/>
                              <a:pt x="930" y="50"/>
                              <a:pt x="868" y="0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98" name="Google Shape;698;p21"/>
                      <p:cNvSpPr/>
                      <p:nvPr/>
                    </p:nvSpPr>
                    <p:spPr>
                      <a:xfrm>
                        <a:off x="3523839" y="348522"/>
                        <a:ext cx="60777" cy="462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61" h="1339" extrusionOk="0">
                            <a:moveTo>
                              <a:pt x="880" y="0"/>
                            </a:moveTo>
                            <a:cubicBezTo>
                              <a:pt x="0" y="0"/>
                              <a:pt x="0" y="1339"/>
                              <a:pt x="880" y="1339"/>
                            </a:cubicBezTo>
                            <a:cubicBezTo>
                              <a:pt x="1760" y="1339"/>
                              <a:pt x="1760" y="0"/>
                              <a:pt x="880" y="0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99" name="Google Shape;699;p21"/>
                      <p:cNvSpPr/>
                      <p:nvPr/>
                    </p:nvSpPr>
                    <p:spPr>
                      <a:xfrm>
                        <a:off x="2329534" y="3930954"/>
                        <a:ext cx="53494" cy="4110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50" h="1191" extrusionOk="0">
                            <a:moveTo>
                              <a:pt x="781" y="1"/>
                            </a:moveTo>
                            <a:cubicBezTo>
                              <a:pt x="0" y="1"/>
                              <a:pt x="0" y="1191"/>
                              <a:pt x="781" y="1191"/>
                            </a:cubicBezTo>
                            <a:cubicBezTo>
                              <a:pt x="1550" y="1191"/>
                              <a:pt x="1550" y="1"/>
                              <a:pt x="781" y="1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00" name="Google Shape;700;p21"/>
                      <p:cNvSpPr/>
                      <p:nvPr/>
                    </p:nvSpPr>
                    <p:spPr>
                      <a:xfrm>
                        <a:off x="2833865" y="3799220"/>
                        <a:ext cx="39379" cy="2826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41" h="819" extrusionOk="0">
                            <a:moveTo>
                              <a:pt x="422" y="0"/>
                            </a:moveTo>
                            <a:cubicBezTo>
                              <a:pt x="161" y="0"/>
                              <a:pt x="0" y="199"/>
                              <a:pt x="0" y="409"/>
                            </a:cubicBezTo>
                            <a:cubicBezTo>
                              <a:pt x="0" y="620"/>
                              <a:pt x="161" y="819"/>
                              <a:pt x="422" y="819"/>
                            </a:cubicBezTo>
                            <a:cubicBezTo>
                              <a:pt x="521" y="819"/>
                              <a:pt x="620" y="719"/>
                              <a:pt x="731" y="620"/>
                            </a:cubicBezTo>
                            <a:lnTo>
                              <a:pt x="831" y="620"/>
                            </a:lnTo>
                            <a:cubicBezTo>
                              <a:pt x="1091" y="620"/>
                              <a:pt x="1141" y="199"/>
                              <a:pt x="831" y="199"/>
                            </a:cubicBezTo>
                            <a:lnTo>
                              <a:pt x="731" y="199"/>
                            </a:lnTo>
                            <a:cubicBezTo>
                              <a:pt x="731" y="149"/>
                              <a:pt x="682" y="149"/>
                              <a:pt x="682" y="100"/>
                            </a:cubicBezTo>
                            <a:cubicBezTo>
                              <a:pt x="620" y="50"/>
                              <a:pt x="521" y="0"/>
                              <a:pt x="422" y="0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01" name="Google Shape;701;p21"/>
                      <p:cNvSpPr/>
                      <p:nvPr/>
                    </p:nvSpPr>
                    <p:spPr>
                      <a:xfrm>
                        <a:off x="720320" y="4690229"/>
                        <a:ext cx="38930" cy="287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28" h="832" extrusionOk="0">
                            <a:moveTo>
                              <a:pt x="459" y="1"/>
                            </a:moveTo>
                            <a:cubicBezTo>
                              <a:pt x="198" y="1"/>
                              <a:pt x="0" y="211"/>
                              <a:pt x="50" y="410"/>
                            </a:cubicBezTo>
                            <a:cubicBezTo>
                              <a:pt x="50" y="620"/>
                              <a:pt x="198" y="831"/>
                              <a:pt x="459" y="831"/>
                            </a:cubicBezTo>
                            <a:cubicBezTo>
                              <a:pt x="508" y="831"/>
                              <a:pt x="620" y="769"/>
                              <a:pt x="719" y="720"/>
                            </a:cubicBezTo>
                            <a:cubicBezTo>
                              <a:pt x="719" y="720"/>
                              <a:pt x="769" y="670"/>
                              <a:pt x="769" y="620"/>
                            </a:cubicBezTo>
                            <a:lnTo>
                              <a:pt x="930" y="620"/>
                            </a:lnTo>
                            <a:cubicBezTo>
                              <a:pt x="1128" y="571"/>
                              <a:pt x="1128" y="261"/>
                              <a:pt x="930" y="211"/>
                            </a:cubicBezTo>
                            <a:cubicBezTo>
                              <a:pt x="880" y="211"/>
                              <a:pt x="818" y="211"/>
                              <a:pt x="769" y="149"/>
                            </a:cubicBezTo>
                            <a:lnTo>
                              <a:pt x="719" y="100"/>
                            </a:lnTo>
                            <a:cubicBezTo>
                              <a:pt x="669" y="50"/>
                              <a:pt x="570" y="1"/>
                              <a:pt x="459" y="1"/>
                            </a:cubicBezTo>
                            <a:close/>
                          </a:path>
                        </a:pathLst>
                      </a:custGeom>
                      <a:solidFill>
                        <a:srgbClr val="7373EB">
                          <a:alpha val="611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702" name="Google Shape;702;p21"/>
                  <p:cNvSpPr/>
                  <p:nvPr/>
                </p:nvSpPr>
                <p:spPr>
                  <a:xfrm flipH="1">
                    <a:off x="7901235" y="295558"/>
                    <a:ext cx="56946" cy="47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0" h="1377" extrusionOk="0">
                        <a:moveTo>
                          <a:pt x="509" y="0"/>
                        </a:moveTo>
                        <a:cubicBezTo>
                          <a:pt x="410" y="50"/>
                          <a:pt x="311" y="100"/>
                          <a:pt x="199" y="199"/>
                        </a:cubicBezTo>
                        <a:cubicBezTo>
                          <a:pt x="100" y="310"/>
                          <a:pt x="1" y="509"/>
                          <a:pt x="1" y="670"/>
                        </a:cubicBezTo>
                        <a:cubicBezTo>
                          <a:pt x="1" y="868"/>
                          <a:pt x="100" y="1029"/>
                          <a:pt x="199" y="1178"/>
                        </a:cubicBezTo>
                        <a:cubicBezTo>
                          <a:pt x="311" y="1240"/>
                          <a:pt x="410" y="1289"/>
                          <a:pt x="509" y="1339"/>
                        </a:cubicBezTo>
                        <a:cubicBezTo>
                          <a:pt x="565" y="1364"/>
                          <a:pt x="630" y="1376"/>
                          <a:pt x="693" y="1376"/>
                        </a:cubicBezTo>
                        <a:cubicBezTo>
                          <a:pt x="757" y="1376"/>
                          <a:pt x="819" y="1364"/>
                          <a:pt x="868" y="1339"/>
                        </a:cubicBezTo>
                        <a:cubicBezTo>
                          <a:pt x="930" y="1339"/>
                          <a:pt x="1029" y="1289"/>
                          <a:pt x="1129" y="1289"/>
                        </a:cubicBezTo>
                        <a:cubicBezTo>
                          <a:pt x="1339" y="1289"/>
                          <a:pt x="1488" y="1128"/>
                          <a:pt x="1550" y="980"/>
                        </a:cubicBezTo>
                        <a:cubicBezTo>
                          <a:pt x="1649" y="769"/>
                          <a:pt x="1649" y="558"/>
                          <a:pt x="1550" y="409"/>
                        </a:cubicBezTo>
                        <a:cubicBezTo>
                          <a:pt x="1488" y="199"/>
                          <a:pt x="1339" y="100"/>
                          <a:pt x="1129" y="50"/>
                        </a:cubicBezTo>
                        <a:cubicBezTo>
                          <a:pt x="1029" y="50"/>
                          <a:pt x="930" y="50"/>
                          <a:pt x="868" y="0"/>
                        </a:cubicBezTo>
                        <a:close/>
                      </a:path>
                    </a:pathLst>
                  </a:custGeom>
                  <a:solidFill>
                    <a:srgbClr val="7373EB">
                      <a:alpha val="611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" name="Google Shape;703;p21"/>
                  <p:cNvSpPr/>
                  <p:nvPr/>
                </p:nvSpPr>
                <p:spPr>
                  <a:xfrm>
                    <a:off x="1126241" y="295558"/>
                    <a:ext cx="56946" cy="47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0" h="1377" extrusionOk="0">
                        <a:moveTo>
                          <a:pt x="509" y="0"/>
                        </a:moveTo>
                        <a:cubicBezTo>
                          <a:pt x="410" y="50"/>
                          <a:pt x="311" y="100"/>
                          <a:pt x="199" y="199"/>
                        </a:cubicBezTo>
                        <a:cubicBezTo>
                          <a:pt x="100" y="310"/>
                          <a:pt x="1" y="509"/>
                          <a:pt x="1" y="670"/>
                        </a:cubicBezTo>
                        <a:cubicBezTo>
                          <a:pt x="1" y="868"/>
                          <a:pt x="100" y="1029"/>
                          <a:pt x="199" y="1178"/>
                        </a:cubicBezTo>
                        <a:cubicBezTo>
                          <a:pt x="311" y="1240"/>
                          <a:pt x="410" y="1289"/>
                          <a:pt x="509" y="1339"/>
                        </a:cubicBezTo>
                        <a:cubicBezTo>
                          <a:pt x="565" y="1364"/>
                          <a:pt x="630" y="1376"/>
                          <a:pt x="693" y="1376"/>
                        </a:cubicBezTo>
                        <a:cubicBezTo>
                          <a:pt x="757" y="1376"/>
                          <a:pt x="819" y="1364"/>
                          <a:pt x="868" y="1339"/>
                        </a:cubicBezTo>
                        <a:cubicBezTo>
                          <a:pt x="930" y="1339"/>
                          <a:pt x="1029" y="1289"/>
                          <a:pt x="1129" y="1289"/>
                        </a:cubicBezTo>
                        <a:cubicBezTo>
                          <a:pt x="1339" y="1289"/>
                          <a:pt x="1488" y="1128"/>
                          <a:pt x="1550" y="980"/>
                        </a:cubicBezTo>
                        <a:cubicBezTo>
                          <a:pt x="1649" y="769"/>
                          <a:pt x="1649" y="558"/>
                          <a:pt x="1550" y="409"/>
                        </a:cubicBezTo>
                        <a:cubicBezTo>
                          <a:pt x="1488" y="199"/>
                          <a:pt x="1339" y="100"/>
                          <a:pt x="1129" y="50"/>
                        </a:cubicBezTo>
                        <a:cubicBezTo>
                          <a:pt x="1029" y="50"/>
                          <a:pt x="930" y="50"/>
                          <a:pt x="868" y="0"/>
                        </a:cubicBezTo>
                        <a:close/>
                      </a:path>
                    </a:pathLst>
                  </a:custGeom>
                  <a:solidFill>
                    <a:srgbClr val="7373EB">
                      <a:alpha val="6116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04" name="Google Shape;704;p21"/>
              <p:cNvGrpSpPr/>
              <p:nvPr/>
            </p:nvGrpSpPr>
            <p:grpSpPr>
              <a:xfrm>
                <a:off x="-568828" y="-632537"/>
                <a:ext cx="10095078" cy="2505456"/>
                <a:chOff x="-568828" y="-632537"/>
                <a:chExt cx="10095078" cy="2505456"/>
              </a:xfrm>
            </p:grpSpPr>
            <p:grpSp>
              <p:nvGrpSpPr>
                <p:cNvPr id="705" name="Google Shape;705;p21"/>
                <p:cNvGrpSpPr/>
                <p:nvPr/>
              </p:nvGrpSpPr>
              <p:grpSpPr>
                <a:xfrm>
                  <a:off x="6805697" y="-472150"/>
                  <a:ext cx="2720553" cy="2345068"/>
                  <a:chOff x="6805697" y="-472150"/>
                  <a:chExt cx="2720553" cy="2345068"/>
                </a:xfrm>
              </p:grpSpPr>
              <p:sp>
                <p:nvSpPr>
                  <p:cNvPr id="706" name="Google Shape;706;p21"/>
                  <p:cNvSpPr/>
                  <p:nvPr/>
                </p:nvSpPr>
                <p:spPr>
                  <a:xfrm flipH="1">
                    <a:off x="6991208" y="-472150"/>
                    <a:ext cx="2535042" cy="1946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77" h="45982" extrusionOk="0">
                        <a:moveTo>
                          <a:pt x="59400" y="0"/>
                        </a:moveTo>
                        <a:cubicBezTo>
                          <a:pt x="59155" y="0"/>
                          <a:pt x="58898" y="155"/>
                          <a:pt x="58873" y="465"/>
                        </a:cubicBezTo>
                        <a:cubicBezTo>
                          <a:pt x="56915" y="21647"/>
                          <a:pt x="36724" y="34971"/>
                          <a:pt x="18641" y="42147"/>
                        </a:cubicBezTo>
                        <a:cubicBezTo>
                          <a:pt x="13734" y="44054"/>
                          <a:pt x="8573" y="45452"/>
                          <a:pt x="3313" y="45452"/>
                        </a:cubicBezTo>
                        <a:cubicBezTo>
                          <a:pt x="2315" y="45452"/>
                          <a:pt x="1314" y="45402"/>
                          <a:pt x="310" y="45295"/>
                        </a:cubicBezTo>
                        <a:cubicBezTo>
                          <a:pt x="50" y="45295"/>
                          <a:pt x="0" y="45704"/>
                          <a:pt x="260" y="45704"/>
                        </a:cubicBezTo>
                        <a:cubicBezTo>
                          <a:pt x="1597" y="45893"/>
                          <a:pt x="2934" y="45982"/>
                          <a:pt x="4267" y="45982"/>
                        </a:cubicBezTo>
                        <a:cubicBezTo>
                          <a:pt x="13844" y="45982"/>
                          <a:pt x="23242" y="41416"/>
                          <a:pt x="31457" y="36879"/>
                        </a:cubicBezTo>
                        <a:cubicBezTo>
                          <a:pt x="40542" y="31872"/>
                          <a:pt x="49007" y="25316"/>
                          <a:pt x="54436" y="16379"/>
                        </a:cubicBezTo>
                        <a:cubicBezTo>
                          <a:pt x="57373" y="11521"/>
                          <a:pt x="59282" y="6092"/>
                          <a:pt x="59852" y="465"/>
                        </a:cubicBezTo>
                        <a:cubicBezTo>
                          <a:pt x="59877" y="155"/>
                          <a:pt x="59644" y="0"/>
                          <a:pt x="5940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" name="Google Shape;707;p21"/>
                  <p:cNvSpPr/>
                  <p:nvPr/>
                </p:nvSpPr>
                <p:spPr>
                  <a:xfrm flipH="1">
                    <a:off x="7441476" y="645260"/>
                    <a:ext cx="449201" cy="603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0" h="14252" extrusionOk="0">
                        <a:moveTo>
                          <a:pt x="7586" y="1"/>
                        </a:moveTo>
                        <a:cubicBezTo>
                          <a:pt x="6149" y="1402"/>
                          <a:pt x="4599" y="2691"/>
                          <a:pt x="2988" y="3930"/>
                        </a:cubicBezTo>
                        <a:cubicBezTo>
                          <a:pt x="2009" y="4649"/>
                          <a:pt x="1030" y="5368"/>
                          <a:pt x="1" y="6099"/>
                        </a:cubicBezTo>
                        <a:cubicBezTo>
                          <a:pt x="3298" y="8776"/>
                          <a:pt x="6607" y="11466"/>
                          <a:pt x="9966" y="14155"/>
                        </a:cubicBezTo>
                        <a:cubicBezTo>
                          <a:pt x="10046" y="14222"/>
                          <a:pt x="10129" y="14251"/>
                          <a:pt x="10207" y="14251"/>
                        </a:cubicBezTo>
                        <a:cubicBezTo>
                          <a:pt x="10431" y="14251"/>
                          <a:pt x="10610" y="14010"/>
                          <a:pt x="10536" y="13734"/>
                        </a:cubicBezTo>
                        <a:cubicBezTo>
                          <a:pt x="9805" y="10387"/>
                          <a:pt x="9086" y="7028"/>
                          <a:pt x="8367" y="3620"/>
                        </a:cubicBezTo>
                        <a:cubicBezTo>
                          <a:pt x="8107" y="2430"/>
                          <a:pt x="7847" y="1191"/>
                          <a:pt x="758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" name="Google Shape;708;p21"/>
                  <p:cNvSpPr/>
                  <p:nvPr/>
                </p:nvSpPr>
                <p:spPr>
                  <a:xfrm flipH="1">
                    <a:off x="6805697" y="46017"/>
                    <a:ext cx="549202" cy="6302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2" h="14887" extrusionOk="0">
                        <a:moveTo>
                          <a:pt x="5367" y="1"/>
                        </a:moveTo>
                        <a:cubicBezTo>
                          <a:pt x="4698" y="1401"/>
                          <a:pt x="3967" y="2789"/>
                          <a:pt x="3149" y="4140"/>
                        </a:cubicBezTo>
                        <a:lnTo>
                          <a:pt x="1748" y="6309"/>
                        </a:lnTo>
                        <a:cubicBezTo>
                          <a:pt x="1178" y="7127"/>
                          <a:pt x="558" y="7908"/>
                          <a:pt x="1" y="8677"/>
                        </a:cubicBezTo>
                        <a:cubicBezTo>
                          <a:pt x="4277" y="10338"/>
                          <a:pt x="8367" y="12457"/>
                          <a:pt x="12283" y="14824"/>
                        </a:cubicBezTo>
                        <a:cubicBezTo>
                          <a:pt x="12347" y="14868"/>
                          <a:pt x="12416" y="14887"/>
                          <a:pt x="12482" y="14887"/>
                        </a:cubicBezTo>
                        <a:cubicBezTo>
                          <a:pt x="12740" y="14887"/>
                          <a:pt x="12971" y="14601"/>
                          <a:pt x="12804" y="14316"/>
                        </a:cubicBezTo>
                        <a:cubicBezTo>
                          <a:pt x="10846" y="11218"/>
                          <a:pt x="9036" y="7958"/>
                          <a:pt x="7437" y="4599"/>
                        </a:cubicBezTo>
                        <a:cubicBezTo>
                          <a:pt x="6656" y="3099"/>
                          <a:pt x="5987" y="1550"/>
                          <a:pt x="536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" name="Google Shape;709;p21"/>
                  <p:cNvSpPr/>
                  <p:nvPr/>
                </p:nvSpPr>
                <p:spPr>
                  <a:xfrm flipH="1">
                    <a:off x="8771671" y="1368890"/>
                    <a:ext cx="376253" cy="504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87" h="11905" extrusionOk="0">
                        <a:moveTo>
                          <a:pt x="8366" y="1"/>
                        </a:moveTo>
                        <a:cubicBezTo>
                          <a:pt x="6606" y="620"/>
                          <a:pt x="4859" y="1141"/>
                          <a:pt x="3099" y="1550"/>
                        </a:cubicBezTo>
                        <a:cubicBezTo>
                          <a:pt x="2070" y="1810"/>
                          <a:pt x="1029" y="2021"/>
                          <a:pt x="0" y="2170"/>
                        </a:cubicBezTo>
                        <a:cubicBezTo>
                          <a:pt x="979" y="3310"/>
                          <a:pt x="1810" y="4599"/>
                          <a:pt x="2690" y="5690"/>
                        </a:cubicBezTo>
                        <a:cubicBezTo>
                          <a:pt x="4338" y="7859"/>
                          <a:pt x="6036" y="10028"/>
                          <a:pt x="8106" y="11775"/>
                        </a:cubicBezTo>
                        <a:cubicBezTo>
                          <a:pt x="8211" y="11863"/>
                          <a:pt x="8333" y="11904"/>
                          <a:pt x="8450" y="11904"/>
                        </a:cubicBezTo>
                        <a:cubicBezTo>
                          <a:pt x="8680" y="11904"/>
                          <a:pt x="8887" y="11745"/>
                          <a:pt x="8887" y="11465"/>
                        </a:cubicBezTo>
                        <a:cubicBezTo>
                          <a:pt x="8726" y="8838"/>
                          <a:pt x="8726" y="6099"/>
                          <a:pt x="8627" y="3409"/>
                        </a:cubicBezTo>
                        <a:cubicBezTo>
                          <a:pt x="8577" y="2281"/>
                          <a:pt x="8466" y="1141"/>
                          <a:pt x="836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" name="Google Shape;710;p21"/>
                  <p:cNvSpPr/>
                  <p:nvPr/>
                </p:nvSpPr>
                <p:spPr>
                  <a:xfrm flipH="1">
                    <a:off x="8032800" y="1021512"/>
                    <a:ext cx="518507" cy="679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47" h="16044" extrusionOk="0">
                        <a:moveTo>
                          <a:pt x="11217" y="1"/>
                        </a:moveTo>
                        <a:cubicBezTo>
                          <a:pt x="10288" y="571"/>
                          <a:pt x="9358" y="1079"/>
                          <a:pt x="8429" y="1599"/>
                        </a:cubicBezTo>
                        <a:cubicBezTo>
                          <a:pt x="8007" y="1810"/>
                          <a:pt x="7598" y="2058"/>
                          <a:pt x="7127" y="2269"/>
                        </a:cubicBezTo>
                        <a:cubicBezTo>
                          <a:pt x="4859" y="3558"/>
                          <a:pt x="2430" y="4748"/>
                          <a:pt x="1" y="5888"/>
                        </a:cubicBezTo>
                        <a:cubicBezTo>
                          <a:pt x="3781" y="9247"/>
                          <a:pt x="7598" y="12544"/>
                          <a:pt x="11366" y="15902"/>
                        </a:cubicBezTo>
                        <a:cubicBezTo>
                          <a:pt x="11478" y="15996"/>
                          <a:pt x="11616" y="16043"/>
                          <a:pt x="11748" y="16043"/>
                        </a:cubicBezTo>
                        <a:cubicBezTo>
                          <a:pt x="11983" y="16043"/>
                          <a:pt x="12197" y="15894"/>
                          <a:pt x="12197" y="15593"/>
                        </a:cubicBezTo>
                        <a:cubicBezTo>
                          <a:pt x="12246" y="12135"/>
                          <a:pt x="12085" y="8677"/>
                          <a:pt x="11726" y="5219"/>
                        </a:cubicBezTo>
                        <a:cubicBezTo>
                          <a:pt x="11626" y="4177"/>
                          <a:pt x="11577" y="3050"/>
                          <a:pt x="11465" y="1909"/>
                        </a:cubicBezTo>
                        <a:cubicBezTo>
                          <a:pt x="11366" y="1290"/>
                          <a:pt x="11317" y="620"/>
                          <a:pt x="1121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" name="Google Shape;711;p21"/>
                  <p:cNvSpPr/>
                  <p:nvPr/>
                </p:nvSpPr>
                <p:spPr>
                  <a:xfrm flipH="1">
                    <a:off x="6810693" y="240726"/>
                    <a:ext cx="544206" cy="4350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4" h="10275" extrusionOk="0">
                        <a:moveTo>
                          <a:pt x="7437" y="0"/>
                        </a:moveTo>
                        <a:cubicBezTo>
                          <a:pt x="5578" y="830"/>
                          <a:pt x="3657" y="1401"/>
                          <a:pt x="1748" y="1710"/>
                        </a:cubicBezTo>
                        <a:cubicBezTo>
                          <a:pt x="1178" y="2528"/>
                          <a:pt x="558" y="3309"/>
                          <a:pt x="1" y="4078"/>
                        </a:cubicBezTo>
                        <a:cubicBezTo>
                          <a:pt x="4277" y="5739"/>
                          <a:pt x="8367" y="7858"/>
                          <a:pt x="12283" y="10225"/>
                        </a:cubicBezTo>
                        <a:cubicBezTo>
                          <a:pt x="12333" y="10275"/>
                          <a:pt x="12444" y="10275"/>
                          <a:pt x="12494" y="10275"/>
                        </a:cubicBezTo>
                        <a:cubicBezTo>
                          <a:pt x="12705" y="10275"/>
                          <a:pt x="12853" y="10126"/>
                          <a:pt x="12853" y="9915"/>
                        </a:cubicBezTo>
                        <a:cubicBezTo>
                          <a:pt x="12853" y="9866"/>
                          <a:pt x="12853" y="9816"/>
                          <a:pt x="12804" y="9717"/>
                        </a:cubicBezTo>
                        <a:cubicBezTo>
                          <a:pt x="10846" y="6619"/>
                          <a:pt x="9036" y="3359"/>
                          <a:pt x="743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" name="Google Shape;712;p21"/>
                  <p:cNvSpPr/>
                  <p:nvPr/>
                </p:nvSpPr>
                <p:spPr>
                  <a:xfrm flipH="1">
                    <a:off x="7442492" y="798521"/>
                    <a:ext cx="448185" cy="450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86" h="10635" extrusionOk="0">
                        <a:moveTo>
                          <a:pt x="8367" y="0"/>
                        </a:moveTo>
                        <a:cubicBezTo>
                          <a:pt x="7438" y="198"/>
                          <a:pt x="6558" y="508"/>
                          <a:pt x="5578" y="508"/>
                        </a:cubicBezTo>
                        <a:lnTo>
                          <a:pt x="5368" y="508"/>
                        </a:lnTo>
                        <a:cubicBezTo>
                          <a:pt x="4537" y="508"/>
                          <a:pt x="3769" y="459"/>
                          <a:pt x="2988" y="310"/>
                        </a:cubicBezTo>
                        <a:cubicBezTo>
                          <a:pt x="2009" y="1029"/>
                          <a:pt x="1030" y="1748"/>
                          <a:pt x="1" y="2479"/>
                        </a:cubicBezTo>
                        <a:cubicBezTo>
                          <a:pt x="3298" y="5156"/>
                          <a:pt x="6607" y="7846"/>
                          <a:pt x="9966" y="10535"/>
                        </a:cubicBezTo>
                        <a:cubicBezTo>
                          <a:pt x="10065" y="10585"/>
                          <a:pt x="10115" y="10634"/>
                          <a:pt x="10226" y="10634"/>
                        </a:cubicBezTo>
                        <a:cubicBezTo>
                          <a:pt x="10375" y="10634"/>
                          <a:pt x="10586" y="10424"/>
                          <a:pt x="10586" y="10225"/>
                        </a:cubicBezTo>
                        <a:cubicBezTo>
                          <a:pt x="10586" y="10225"/>
                          <a:pt x="10586" y="10176"/>
                          <a:pt x="10536" y="10114"/>
                        </a:cubicBezTo>
                        <a:cubicBezTo>
                          <a:pt x="9805" y="6767"/>
                          <a:pt x="9086" y="3408"/>
                          <a:pt x="836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" name="Google Shape;713;p21"/>
                  <p:cNvSpPr/>
                  <p:nvPr/>
                </p:nvSpPr>
                <p:spPr>
                  <a:xfrm flipH="1">
                    <a:off x="8034917" y="1102334"/>
                    <a:ext cx="516390" cy="599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97" h="14155" extrusionOk="0">
                        <a:moveTo>
                          <a:pt x="11416" y="0"/>
                        </a:moveTo>
                        <a:cubicBezTo>
                          <a:pt x="11106" y="0"/>
                          <a:pt x="10796" y="99"/>
                          <a:pt x="10486" y="149"/>
                        </a:cubicBezTo>
                        <a:cubicBezTo>
                          <a:pt x="9718" y="310"/>
                          <a:pt x="8937" y="459"/>
                          <a:pt x="8168" y="459"/>
                        </a:cubicBezTo>
                        <a:cubicBezTo>
                          <a:pt x="7908" y="459"/>
                          <a:pt x="7648" y="409"/>
                          <a:pt x="7388" y="409"/>
                        </a:cubicBezTo>
                        <a:cubicBezTo>
                          <a:pt x="7338" y="409"/>
                          <a:pt x="7239" y="409"/>
                          <a:pt x="7127" y="360"/>
                        </a:cubicBezTo>
                        <a:cubicBezTo>
                          <a:pt x="4859" y="1649"/>
                          <a:pt x="2430" y="2839"/>
                          <a:pt x="1" y="3979"/>
                        </a:cubicBezTo>
                        <a:cubicBezTo>
                          <a:pt x="3781" y="7338"/>
                          <a:pt x="7598" y="10635"/>
                          <a:pt x="11366" y="13993"/>
                        </a:cubicBezTo>
                        <a:cubicBezTo>
                          <a:pt x="11465" y="14093"/>
                          <a:pt x="11577" y="14155"/>
                          <a:pt x="11726" y="14155"/>
                        </a:cubicBezTo>
                        <a:cubicBezTo>
                          <a:pt x="11936" y="14155"/>
                          <a:pt x="12197" y="13993"/>
                          <a:pt x="12197" y="13684"/>
                        </a:cubicBezTo>
                        <a:lnTo>
                          <a:pt x="12197" y="12085"/>
                        </a:lnTo>
                        <a:cubicBezTo>
                          <a:pt x="12197" y="9135"/>
                          <a:pt x="12035" y="6197"/>
                          <a:pt x="11726" y="3310"/>
                        </a:cubicBezTo>
                        <a:cubicBezTo>
                          <a:pt x="11626" y="2268"/>
                          <a:pt x="11577" y="1141"/>
                          <a:pt x="1146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" name="Google Shape;714;p21"/>
                  <p:cNvSpPr/>
                  <p:nvPr/>
                </p:nvSpPr>
                <p:spPr>
                  <a:xfrm flipH="1">
                    <a:off x="8771671" y="1434471"/>
                    <a:ext cx="376253" cy="437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87" h="10338" extrusionOk="0">
                        <a:moveTo>
                          <a:pt x="3099" y="1"/>
                        </a:moveTo>
                        <a:cubicBezTo>
                          <a:pt x="2070" y="261"/>
                          <a:pt x="1029" y="472"/>
                          <a:pt x="0" y="621"/>
                        </a:cubicBezTo>
                        <a:cubicBezTo>
                          <a:pt x="979" y="1761"/>
                          <a:pt x="1810" y="3050"/>
                          <a:pt x="2690" y="4141"/>
                        </a:cubicBezTo>
                        <a:cubicBezTo>
                          <a:pt x="4338" y="6310"/>
                          <a:pt x="6036" y="8479"/>
                          <a:pt x="8106" y="10226"/>
                        </a:cubicBezTo>
                        <a:cubicBezTo>
                          <a:pt x="8205" y="10338"/>
                          <a:pt x="8317" y="10338"/>
                          <a:pt x="8466" y="10338"/>
                        </a:cubicBezTo>
                        <a:cubicBezTo>
                          <a:pt x="8676" y="10338"/>
                          <a:pt x="8887" y="10226"/>
                          <a:pt x="8887" y="9966"/>
                        </a:cubicBezTo>
                        <a:lnTo>
                          <a:pt x="8887" y="9916"/>
                        </a:lnTo>
                        <a:cubicBezTo>
                          <a:pt x="8726" y="7289"/>
                          <a:pt x="8726" y="4550"/>
                          <a:pt x="8627" y="1860"/>
                        </a:cubicBezTo>
                        <a:lnTo>
                          <a:pt x="7957" y="1860"/>
                        </a:lnTo>
                        <a:cubicBezTo>
                          <a:pt x="6197" y="1711"/>
                          <a:pt x="4599" y="930"/>
                          <a:pt x="309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15" name="Google Shape;715;p21"/>
                <p:cNvGrpSpPr/>
                <p:nvPr/>
              </p:nvGrpSpPr>
              <p:grpSpPr>
                <a:xfrm flipH="1">
                  <a:off x="-568828" y="-632537"/>
                  <a:ext cx="2720553" cy="2345068"/>
                  <a:chOff x="6805697" y="-472150"/>
                  <a:chExt cx="2720553" cy="2345068"/>
                </a:xfrm>
              </p:grpSpPr>
              <p:sp>
                <p:nvSpPr>
                  <p:cNvPr id="716" name="Google Shape;716;p21"/>
                  <p:cNvSpPr/>
                  <p:nvPr/>
                </p:nvSpPr>
                <p:spPr>
                  <a:xfrm flipH="1">
                    <a:off x="6991208" y="-472150"/>
                    <a:ext cx="2535042" cy="1946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77" h="45982" extrusionOk="0">
                        <a:moveTo>
                          <a:pt x="59400" y="0"/>
                        </a:moveTo>
                        <a:cubicBezTo>
                          <a:pt x="59155" y="0"/>
                          <a:pt x="58898" y="155"/>
                          <a:pt x="58873" y="465"/>
                        </a:cubicBezTo>
                        <a:cubicBezTo>
                          <a:pt x="56915" y="21647"/>
                          <a:pt x="36724" y="34971"/>
                          <a:pt x="18641" y="42147"/>
                        </a:cubicBezTo>
                        <a:cubicBezTo>
                          <a:pt x="13734" y="44054"/>
                          <a:pt x="8573" y="45452"/>
                          <a:pt x="3313" y="45452"/>
                        </a:cubicBezTo>
                        <a:cubicBezTo>
                          <a:pt x="2315" y="45452"/>
                          <a:pt x="1314" y="45402"/>
                          <a:pt x="310" y="45295"/>
                        </a:cubicBezTo>
                        <a:cubicBezTo>
                          <a:pt x="50" y="45295"/>
                          <a:pt x="0" y="45704"/>
                          <a:pt x="260" y="45704"/>
                        </a:cubicBezTo>
                        <a:cubicBezTo>
                          <a:pt x="1597" y="45893"/>
                          <a:pt x="2934" y="45982"/>
                          <a:pt x="4267" y="45982"/>
                        </a:cubicBezTo>
                        <a:cubicBezTo>
                          <a:pt x="13844" y="45982"/>
                          <a:pt x="23242" y="41416"/>
                          <a:pt x="31457" y="36879"/>
                        </a:cubicBezTo>
                        <a:cubicBezTo>
                          <a:pt x="40542" y="31872"/>
                          <a:pt x="49007" y="25316"/>
                          <a:pt x="54436" y="16379"/>
                        </a:cubicBezTo>
                        <a:cubicBezTo>
                          <a:pt x="57373" y="11521"/>
                          <a:pt x="59282" y="6092"/>
                          <a:pt x="59852" y="465"/>
                        </a:cubicBezTo>
                        <a:cubicBezTo>
                          <a:pt x="59877" y="155"/>
                          <a:pt x="59644" y="0"/>
                          <a:pt x="5940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717;p21"/>
                  <p:cNvSpPr/>
                  <p:nvPr/>
                </p:nvSpPr>
                <p:spPr>
                  <a:xfrm flipH="1">
                    <a:off x="7441476" y="645260"/>
                    <a:ext cx="449201" cy="603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0" h="14252" extrusionOk="0">
                        <a:moveTo>
                          <a:pt x="7586" y="1"/>
                        </a:moveTo>
                        <a:cubicBezTo>
                          <a:pt x="6149" y="1402"/>
                          <a:pt x="4599" y="2691"/>
                          <a:pt x="2988" y="3930"/>
                        </a:cubicBezTo>
                        <a:cubicBezTo>
                          <a:pt x="2009" y="4649"/>
                          <a:pt x="1030" y="5368"/>
                          <a:pt x="1" y="6099"/>
                        </a:cubicBezTo>
                        <a:cubicBezTo>
                          <a:pt x="3298" y="8776"/>
                          <a:pt x="6607" y="11466"/>
                          <a:pt x="9966" y="14155"/>
                        </a:cubicBezTo>
                        <a:cubicBezTo>
                          <a:pt x="10046" y="14222"/>
                          <a:pt x="10129" y="14251"/>
                          <a:pt x="10207" y="14251"/>
                        </a:cubicBezTo>
                        <a:cubicBezTo>
                          <a:pt x="10431" y="14251"/>
                          <a:pt x="10610" y="14010"/>
                          <a:pt x="10536" y="13734"/>
                        </a:cubicBezTo>
                        <a:cubicBezTo>
                          <a:pt x="9805" y="10387"/>
                          <a:pt x="9086" y="7028"/>
                          <a:pt x="8367" y="3620"/>
                        </a:cubicBezTo>
                        <a:cubicBezTo>
                          <a:pt x="8107" y="2430"/>
                          <a:pt x="7847" y="1191"/>
                          <a:pt x="758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718;p21"/>
                  <p:cNvSpPr/>
                  <p:nvPr/>
                </p:nvSpPr>
                <p:spPr>
                  <a:xfrm flipH="1">
                    <a:off x="6805697" y="46017"/>
                    <a:ext cx="549202" cy="6302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2" h="14887" extrusionOk="0">
                        <a:moveTo>
                          <a:pt x="5367" y="1"/>
                        </a:moveTo>
                        <a:cubicBezTo>
                          <a:pt x="4698" y="1401"/>
                          <a:pt x="3967" y="2789"/>
                          <a:pt x="3149" y="4140"/>
                        </a:cubicBezTo>
                        <a:lnTo>
                          <a:pt x="1748" y="6309"/>
                        </a:lnTo>
                        <a:cubicBezTo>
                          <a:pt x="1178" y="7127"/>
                          <a:pt x="558" y="7908"/>
                          <a:pt x="1" y="8677"/>
                        </a:cubicBezTo>
                        <a:cubicBezTo>
                          <a:pt x="4277" y="10338"/>
                          <a:pt x="8367" y="12457"/>
                          <a:pt x="12283" y="14824"/>
                        </a:cubicBezTo>
                        <a:cubicBezTo>
                          <a:pt x="12347" y="14868"/>
                          <a:pt x="12416" y="14887"/>
                          <a:pt x="12482" y="14887"/>
                        </a:cubicBezTo>
                        <a:cubicBezTo>
                          <a:pt x="12740" y="14887"/>
                          <a:pt x="12971" y="14601"/>
                          <a:pt x="12804" y="14316"/>
                        </a:cubicBezTo>
                        <a:cubicBezTo>
                          <a:pt x="10846" y="11218"/>
                          <a:pt x="9036" y="7958"/>
                          <a:pt x="7437" y="4599"/>
                        </a:cubicBezTo>
                        <a:cubicBezTo>
                          <a:pt x="6656" y="3099"/>
                          <a:pt x="5987" y="1550"/>
                          <a:pt x="536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" name="Google Shape;719;p21"/>
                  <p:cNvSpPr/>
                  <p:nvPr/>
                </p:nvSpPr>
                <p:spPr>
                  <a:xfrm flipH="1">
                    <a:off x="8771671" y="1368890"/>
                    <a:ext cx="376253" cy="5040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87" h="11905" extrusionOk="0">
                        <a:moveTo>
                          <a:pt x="8366" y="1"/>
                        </a:moveTo>
                        <a:cubicBezTo>
                          <a:pt x="6606" y="620"/>
                          <a:pt x="4859" y="1141"/>
                          <a:pt x="3099" y="1550"/>
                        </a:cubicBezTo>
                        <a:cubicBezTo>
                          <a:pt x="2070" y="1810"/>
                          <a:pt x="1029" y="2021"/>
                          <a:pt x="0" y="2170"/>
                        </a:cubicBezTo>
                        <a:cubicBezTo>
                          <a:pt x="979" y="3310"/>
                          <a:pt x="1810" y="4599"/>
                          <a:pt x="2690" y="5690"/>
                        </a:cubicBezTo>
                        <a:cubicBezTo>
                          <a:pt x="4338" y="7859"/>
                          <a:pt x="6036" y="10028"/>
                          <a:pt x="8106" y="11775"/>
                        </a:cubicBezTo>
                        <a:cubicBezTo>
                          <a:pt x="8211" y="11863"/>
                          <a:pt x="8333" y="11904"/>
                          <a:pt x="8450" y="11904"/>
                        </a:cubicBezTo>
                        <a:cubicBezTo>
                          <a:pt x="8680" y="11904"/>
                          <a:pt x="8887" y="11745"/>
                          <a:pt x="8887" y="11465"/>
                        </a:cubicBezTo>
                        <a:cubicBezTo>
                          <a:pt x="8726" y="8838"/>
                          <a:pt x="8726" y="6099"/>
                          <a:pt x="8627" y="3409"/>
                        </a:cubicBezTo>
                        <a:cubicBezTo>
                          <a:pt x="8577" y="2281"/>
                          <a:pt x="8466" y="1141"/>
                          <a:pt x="836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720;p21"/>
                  <p:cNvSpPr/>
                  <p:nvPr/>
                </p:nvSpPr>
                <p:spPr>
                  <a:xfrm flipH="1">
                    <a:off x="8032800" y="1021512"/>
                    <a:ext cx="518507" cy="679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47" h="16044" extrusionOk="0">
                        <a:moveTo>
                          <a:pt x="11217" y="1"/>
                        </a:moveTo>
                        <a:cubicBezTo>
                          <a:pt x="10288" y="571"/>
                          <a:pt x="9358" y="1079"/>
                          <a:pt x="8429" y="1599"/>
                        </a:cubicBezTo>
                        <a:cubicBezTo>
                          <a:pt x="8007" y="1810"/>
                          <a:pt x="7598" y="2058"/>
                          <a:pt x="7127" y="2269"/>
                        </a:cubicBezTo>
                        <a:cubicBezTo>
                          <a:pt x="4859" y="3558"/>
                          <a:pt x="2430" y="4748"/>
                          <a:pt x="1" y="5888"/>
                        </a:cubicBezTo>
                        <a:cubicBezTo>
                          <a:pt x="3781" y="9247"/>
                          <a:pt x="7598" y="12544"/>
                          <a:pt x="11366" y="15902"/>
                        </a:cubicBezTo>
                        <a:cubicBezTo>
                          <a:pt x="11478" y="15996"/>
                          <a:pt x="11616" y="16043"/>
                          <a:pt x="11748" y="16043"/>
                        </a:cubicBezTo>
                        <a:cubicBezTo>
                          <a:pt x="11983" y="16043"/>
                          <a:pt x="12197" y="15894"/>
                          <a:pt x="12197" y="15593"/>
                        </a:cubicBezTo>
                        <a:cubicBezTo>
                          <a:pt x="12246" y="12135"/>
                          <a:pt x="12085" y="8677"/>
                          <a:pt x="11726" y="5219"/>
                        </a:cubicBezTo>
                        <a:cubicBezTo>
                          <a:pt x="11626" y="4177"/>
                          <a:pt x="11577" y="3050"/>
                          <a:pt x="11465" y="1909"/>
                        </a:cubicBezTo>
                        <a:cubicBezTo>
                          <a:pt x="11366" y="1290"/>
                          <a:pt x="11317" y="620"/>
                          <a:pt x="1121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721;p21"/>
                  <p:cNvSpPr/>
                  <p:nvPr/>
                </p:nvSpPr>
                <p:spPr>
                  <a:xfrm flipH="1">
                    <a:off x="6810693" y="240726"/>
                    <a:ext cx="544206" cy="4350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4" h="10275" extrusionOk="0">
                        <a:moveTo>
                          <a:pt x="7437" y="0"/>
                        </a:moveTo>
                        <a:cubicBezTo>
                          <a:pt x="5578" y="830"/>
                          <a:pt x="3657" y="1401"/>
                          <a:pt x="1748" y="1710"/>
                        </a:cubicBezTo>
                        <a:cubicBezTo>
                          <a:pt x="1178" y="2528"/>
                          <a:pt x="558" y="3309"/>
                          <a:pt x="1" y="4078"/>
                        </a:cubicBezTo>
                        <a:cubicBezTo>
                          <a:pt x="4277" y="5739"/>
                          <a:pt x="8367" y="7858"/>
                          <a:pt x="12283" y="10225"/>
                        </a:cubicBezTo>
                        <a:cubicBezTo>
                          <a:pt x="12333" y="10275"/>
                          <a:pt x="12444" y="10275"/>
                          <a:pt x="12494" y="10275"/>
                        </a:cubicBezTo>
                        <a:cubicBezTo>
                          <a:pt x="12705" y="10275"/>
                          <a:pt x="12853" y="10126"/>
                          <a:pt x="12853" y="9915"/>
                        </a:cubicBezTo>
                        <a:cubicBezTo>
                          <a:pt x="12853" y="9866"/>
                          <a:pt x="12853" y="9816"/>
                          <a:pt x="12804" y="9717"/>
                        </a:cubicBezTo>
                        <a:cubicBezTo>
                          <a:pt x="10846" y="6619"/>
                          <a:pt x="9036" y="3359"/>
                          <a:pt x="743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" name="Google Shape;722;p21"/>
                  <p:cNvSpPr/>
                  <p:nvPr/>
                </p:nvSpPr>
                <p:spPr>
                  <a:xfrm flipH="1">
                    <a:off x="7442492" y="798521"/>
                    <a:ext cx="448185" cy="450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86" h="10635" extrusionOk="0">
                        <a:moveTo>
                          <a:pt x="8367" y="0"/>
                        </a:moveTo>
                        <a:cubicBezTo>
                          <a:pt x="7438" y="198"/>
                          <a:pt x="6558" y="508"/>
                          <a:pt x="5578" y="508"/>
                        </a:cubicBezTo>
                        <a:lnTo>
                          <a:pt x="5368" y="508"/>
                        </a:lnTo>
                        <a:cubicBezTo>
                          <a:pt x="4537" y="508"/>
                          <a:pt x="3769" y="459"/>
                          <a:pt x="2988" y="310"/>
                        </a:cubicBezTo>
                        <a:cubicBezTo>
                          <a:pt x="2009" y="1029"/>
                          <a:pt x="1030" y="1748"/>
                          <a:pt x="1" y="2479"/>
                        </a:cubicBezTo>
                        <a:cubicBezTo>
                          <a:pt x="3298" y="5156"/>
                          <a:pt x="6607" y="7846"/>
                          <a:pt x="9966" y="10535"/>
                        </a:cubicBezTo>
                        <a:cubicBezTo>
                          <a:pt x="10065" y="10585"/>
                          <a:pt x="10115" y="10634"/>
                          <a:pt x="10226" y="10634"/>
                        </a:cubicBezTo>
                        <a:cubicBezTo>
                          <a:pt x="10375" y="10634"/>
                          <a:pt x="10586" y="10424"/>
                          <a:pt x="10586" y="10225"/>
                        </a:cubicBezTo>
                        <a:cubicBezTo>
                          <a:pt x="10586" y="10225"/>
                          <a:pt x="10586" y="10176"/>
                          <a:pt x="10536" y="10114"/>
                        </a:cubicBezTo>
                        <a:cubicBezTo>
                          <a:pt x="9805" y="6767"/>
                          <a:pt x="9086" y="3408"/>
                          <a:pt x="836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" name="Google Shape;723;p21"/>
                  <p:cNvSpPr/>
                  <p:nvPr/>
                </p:nvSpPr>
                <p:spPr>
                  <a:xfrm flipH="1">
                    <a:off x="8034917" y="1102334"/>
                    <a:ext cx="516390" cy="599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97" h="14155" extrusionOk="0">
                        <a:moveTo>
                          <a:pt x="11416" y="0"/>
                        </a:moveTo>
                        <a:cubicBezTo>
                          <a:pt x="11106" y="0"/>
                          <a:pt x="10796" y="99"/>
                          <a:pt x="10486" y="149"/>
                        </a:cubicBezTo>
                        <a:cubicBezTo>
                          <a:pt x="9718" y="310"/>
                          <a:pt x="8937" y="459"/>
                          <a:pt x="8168" y="459"/>
                        </a:cubicBezTo>
                        <a:cubicBezTo>
                          <a:pt x="7908" y="459"/>
                          <a:pt x="7648" y="409"/>
                          <a:pt x="7388" y="409"/>
                        </a:cubicBezTo>
                        <a:cubicBezTo>
                          <a:pt x="7338" y="409"/>
                          <a:pt x="7239" y="409"/>
                          <a:pt x="7127" y="360"/>
                        </a:cubicBezTo>
                        <a:cubicBezTo>
                          <a:pt x="4859" y="1649"/>
                          <a:pt x="2430" y="2839"/>
                          <a:pt x="1" y="3979"/>
                        </a:cubicBezTo>
                        <a:cubicBezTo>
                          <a:pt x="3781" y="7338"/>
                          <a:pt x="7598" y="10635"/>
                          <a:pt x="11366" y="13993"/>
                        </a:cubicBezTo>
                        <a:cubicBezTo>
                          <a:pt x="11465" y="14093"/>
                          <a:pt x="11577" y="14155"/>
                          <a:pt x="11726" y="14155"/>
                        </a:cubicBezTo>
                        <a:cubicBezTo>
                          <a:pt x="11936" y="14155"/>
                          <a:pt x="12197" y="13993"/>
                          <a:pt x="12197" y="13684"/>
                        </a:cubicBezTo>
                        <a:lnTo>
                          <a:pt x="12197" y="12085"/>
                        </a:lnTo>
                        <a:cubicBezTo>
                          <a:pt x="12197" y="9135"/>
                          <a:pt x="12035" y="6197"/>
                          <a:pt x="11726" y="3310"/>
                        </a:cubicBezTo>
                        <a:cubicBezTo>
                          <a:pt x="11626" y="2268"/>
                          <a:pt x="11577" y="1141"/>
                          <a:pt x="1146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724;p21"/>
                  <p:cNvSpPr/>
                  <p:nvPr/>
                </p:nvSpPr>
                <p:spPr>
                  <a:xfrm flipH="1">
                    <a:off x="8771671" y="1434471"/>
                    <a:ext cx="376253" cy="437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87" h="10338" extrusionOk="0">
                        <a:moveTo>
                          <a:pt x="3099" y="1"/>
                        </a:moveTo>
                        <a:cubicBezTo>
                          <a:pt x="2070" y="261"/>
                          <a:pt x="1029" y="472"/>
                          <a:pt x="0" y="621"/>
                        </a:cubicBezTo>
                        <a:cubicBezTo>
                          <a:pt x="979" y="1761"/>
                          <a:pt x="1810" y="3050"/>
                          <a:pt x="2690" y="4141"/>
                        </a:cubicBezTo>
                        <a:cubicBezTo>
                          <a:pt x="4338" y="6310"/>
                          <a:pt x="6036" y="8479"/>
                          <a:pt x="8106" y="10226"/>
                        </a:cubicBezTo>
                        <a:cubicBezTo>
                          <a:pt x="8205" y="10338"/>
                          <a:pt x="8317" y="10338"/>
                          <a:pt x="8466" y="10338"/>
                        </a:cubicBezTo>
                        <a:cubicBezTo>
                          <a:pt x="8676" y="10338"/>
                          <a:pt x="8887" y="10226"/>
                          <a:pt x="8887" y="9966"/>
                        </a:cubicBezTo>
                        <a:lnTo>
                          <a:pt x="8887" y="9916"/>
                        </a:lnTo>
                        <a:cubicBezTo>
                          <a:pt x="8726" y="7289"/>
                          <a:pt x="8726" y="4550"/>
                          <a:pt x="8627" y="1860"/>
                        </a:cubicBezTo>
                        <a:lnTo>
                          <a:pt x="7957" y="1860"/>
                        </a:lnTo>
                        <a:cubicBezTo>
                          <a:pt x="6197" y="1711"/>
                          <a:pt x="4599" y="930"/>
                          <a:pt x="309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25" name="Google Shape;725;p21"/>
              <p:cNvGrpSpPr/>
              <p:nvPr/>
            </p:nvGrpSpPr>
            <p:grpSpPr>
              <a:xfrm>
                <a:off x="1376155" y="2858571"/>
                <a:ext cx="6391682" cy="4380038"/>
                <a:chOff x="1376155" y="2858571"/>
                <a:chExt cx="6391682" cy="4380038"/>
              </a:xfrm>
            </p:grpSpPr>
            <p:grpSp>
              <p:nvGrpSpPr>
                <p:cNvPr id="726" name="Google Shape;726;p21"/>
                <p:cNvGrpSpPr/>
                <p:nvPr/>
              </p:nvGrpSpPr>
              <p:grpSpPr>
                <a:xfrm rot="1155720">
                  <a:off x="2846655" y="3540057"/>
                  <a:ext cx="1221258" cy="3148205"/>
                  <a:chOff x="11051563" y="1658200"/>
                  <a:chExt cx="659700" cy="1700600"/>
                </a:xfrm>
              </p:grpSpPr>
              <p:sp>
                <p:nvSpPr>
                  <p:cNvPr id="727" name="Google Shape;727;p21"/>
                  <p:cNvSpPr/>
                  <p:nvPr/>
                </p:nvSpPr>
                <p:spPr>
                  <a:xfrm>
                    <a:off x="11429588" y="2472450"/>
                    <a:ext cx="281675" cy="88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7" h="35454" extrusionOk="0">
                        <a:moveTo>
                          <a:pt x="182" y="0"/>
                        </a:moveTo>
                        <a:cubicBezTo>
                          <a:pt x="97" y="0"/>
                          <a:pt x="0" y="68"/>
                          <a:pt x="0" y="185"/>
                        </a:cubicBezTo>
                        <a:cubicBezTo>
                          <a:pt x="261" y="6122"/>
                          <a:pt x="1240" y="12109"/>
                          <a:pt x="3669" y="17587"/>
                        </a:cubicBezTo>
                        <a:cubicBezTo>
                          <a:pt x="6148" y="23375"/>
                          <a:pt x="9668" y="28593"/>
                          <a:pt x="10077" y="34988"/>
                        </a:cubicBezTo>
                        <a:cubicBezTo>
                          <a:pt x="10077" y="35298"/>
                          <a:pt x="10297" y="35453"/>
                          <a:pt x="10523" y="35453"/>
                        </a:cubicBezTo>
                        <a:cubicBezTo>
                          <a:pt x="10749" y="35453"/>
                          <a:pt x="10982" y="35298"/>
                          <a:pt x="11006" y="34988"/>
                        </a:cubicBezTo>
                        <a:cubicBezTo>
                          <a:pt x="11267" y="29312"/>
                          <a:pt x="8218" y="24143"/>
                          <a:pt x="5739" y="19235"/>
                        </a:cubicBezTo>
                        <a:cubicBezTo>
                          <a:pt x="2640" y="13100"/>
                          <a:pt x="1760" y="6792"/>
                          <a:pt x="310" y="136"/>
                        </a:cubicBezTo>
                        <a:cubicBezTo>
                          <a:pt x="310" y="43"/>
                          <a:pt x="250" y="0"/>
                          <a:pt x="182" y="0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" name="Google Shape;728;p21"/>
                  <p:cNvSpPr/>
                  <p:nvPr/>
                </p:nvSpPr>
                <p:spPr>
                  <a:xfrm>
                    <a:off x="11051563" y="1658200"/>
                    <a:ext cx="597725" cy="861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09" h="34454" extrusionOk="0">
                        <a:moveTo>
                          <a:pt x="12390" y="1"/>
                        </a:moveTo>
                        <a:cubicBezTo>
                          <a:pt x="9151" y="1"/>
                          <a:pt x="5867" y="1515"/>
                          <a:pt x="3768" y="3939"/>
                        </a:cubicBezTo>
                        <a:cubicBezTo>
                          <a:pt x="0" y="8326"/>
                          <a:pt x="199" y="14424"/>
                          <a:pt x="2529" y="19332"/>
                        </a:cubicBezTo>
                        <a:cubicBezTo>
                          <a:pt x="3967" y="22319"/>
                          <a:pt x="6086" y="24959"/>
                          <a:pt x="8565" y="27277"/>
                        </a:cubicBezTo>
                        <a:cubicBezTo>
                          <a:pt x="9916" y="28566"/>
                          <a:pt x="11304" y="29806"/>
                          <a:pt x="12804" y="30995"/>
                        </a:cubicBezTo>
                        <a:cubicBezTo>
                          <a:pt x="13262" y="31305"/>
                          <a:pt x="13832" y="31875"/>
                          <a:pt x="14452" y="32037"/>
                        </a:cubicBezTo>
                        <a:cubicBezTo>
                          <a:pt x="14452" y="32284"/>
                          <a:pt x="14403" y="32594"/>
                          <a:pt x="14353" y="32805"/>
                        </a:cubicBezTo>
                        <a:cubicBezTo>
                          <a:pt x="14303" y="33164"/>
                          <a:pt x="14192" y="33524"/>
                          <a:pt x="14043" y="33834"/>
                        </a:cubicBezTo>
                        <a:cubicBezTo>
                          <a:pt x="13994" y="34044"/>
                          <a:pt x="14043" y="34255"/>
                          <a:pt x="14303" y="34305"/>
                        </a:cubicBezTo>
                        <a:cubicBezTo>
                          <a:pt x="14873" y="34453"/>
                          <a:pt x="15431" y="34453"/>
                          <a:pt x="16001" y="34453"/>
                        </a:cubicBezTo>
                        <a:cubicBezTo>
                          <a:pt x="16423" y="34404"/>
                          <a:pt x="16832" y="34354"/>
                          <a:pt x="16981" y="33995"/>
                        </a:cubicBezTo>
                        <a:cubicBezTo>
                          <a:pt x="17191" y="33586"/>
                          <a:pt x="16881" y="33164"/>
                          <a:pt x="16671" y="32805"/>
                        </a:cubicBezTo>
                        <a:cubicBezTo>
                          <a:pt x="16522" y="32545"/>
                          <a:pt x="16423" y="32235"/>
                          <a:pt x="16212" y="31925"/>
                        </a:cubicBezTo>
                        <a:cubicBezTo>
                          <a:pt x="19831" y="27389"/>
                          <a:pt x="22719" y="22270"/>
                          <a:pt x="23339" y="16593"/>
                        </a:cubicBezTo>
                        <a:cubicBezTo>
                          <a:pt x="23909" y="11375"/>
                          <a:pt x="22508" y="5129"/>
                          <a:pt x="17910" y="1770"/>
                        </a:cubicBezTo>
                        <a:cubicBezTo>
                          <a:pt x="16264" y="547"/>
                          <a:pt x="14335" y="1"/>
                          <a:pt x="1239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" name="Google Shape;729;p21"/>
                  <p:cNvSpPr/>
                  <p:nvPr/>
                </p:nvSpPr>
                <p:spPr>
                  <a:xfrm>
                    <a:off x="11072013" y="1706150"/>
                    <a:ext cx="483100" cy="81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24" h="32536" extrusionOk="0">
                        <a:moveTo>
                          <a:pt x="5268" y="1"/>
                        </a:moveTo>
                        <a:cubicBezTo>
                          <a:pt x="4450" y="571"/>
                          <a:pt x="3669" y="1190"/>
                          <a:pt x="3000" y="1971"/>
                        </a:cubicBezTo>
                        <a:cubicBezTo>
                          <a:pt x="3000" y="1971"/>
                          <a:pt x="3000" y="2021"/>
                          <a:pt x="2950" y="2021"/>
                        </a:cubicBezTo>
                        <a:cubicBezTo>
                          <a:pt x="930" y="4401"/>
                          <a:pt x="0" y="7288"/>
                          <a:pt x="0" y="10226"/>
                        </a:cubicBezTo>
                        <a:cubicBezTo>
                          <a:pt x="0" y="12655"/>
                          <a:pt x="620" y="15134"/>
                          <a:pt x="1711" y="17414"/>
                        </a:cubicBezTo>
                        <a:cubicBezTo>
                          <a:pt x="3149" y="20401"/>
                          <a:pt x="5268" y="23041"/>
                          <a:pt x="7747" y="25359"/>
                        </a:cubicBezTo>
                        <a:cubicBezTo>
                          <a:pt x="9098" y="26648"/>
                          <a:pt x="10486" y="27888"/>
                          <a:pt x="11986" y="29077"/>
                        </a:cubicBezTo>
                        <a:cubicBezTo>
                          <a:pt x="12444" y="29387"/>
                          <a:pt x="13014" y="29957"/>
                          <a:pt x="13634" y="30119"/>
                        </a:cubicBezTo>
                        <a:cubicBezTo>
                          <a:pt x="13634" y="30366"/>
                          <a:pt x="13585" y="30676"/>
                          <a:pt x="13535" y="30887"/>
                        </a:cubicBezTo>
                        <a:cubicBezTo>
                          <a:pt x="13485" y="31246"/>
                          <a:pt x="13374" y="31606"/>
                          <a:pt x="13225" y="31916"/>
                        </a:cubicBezTo>
                        <a:lnTo>
                          <a:pt x="13225" y="32077"/>
                        </a:lnTo>
                        <a:cubicBezTo>
                          <a:pt x="13225" y="32226"/>
                          <a:pt x="13275" y="32387"/>
                          <a:pt x="13485" y="32387"/>
                        </a:cubicBezTo>
                        <a:cubicBezTo>
                          <a:pt x="13894" y="32486"/>
                          <a:pt x="14303" y="32535"/>
                          <a:pt x="14774" y="32535"/>
                        </a:cubicBezTo>
                        <a:lnTo>
                          <a:pt x="15183" y="32535"/>
                        </a:lnTo>
                        <a:cubicBezTo>
                          <a:pt x="15605" y="32486"/>
                          <a:pt x="16014" y="32436"/>
                          <a:pt x="16163" y="32077"/>
                        </a:cubicBezTo>
                        <a:cubicBezTo>
                          <a:pt x="16224" y="31978"/>
                          <a:pt x="16224" y="31866"/>
                          <a:pt x="16224" y="31767"/>
                        </a:cubicBezTo>
                        <a:cubicBezTo>
                          <a:pt x="16224" y="31457"/>
                          <a:pt x="16014" y="31147"/>
                          <a:pt x="15853" y="30887"/>
                        </a:cubicBezTo>
                        <a:cubicBezTo>
                          <a:pt x="15754" y="30676"/>
                          <a:pt x="15654" y="30428"/>
                          <a:pt x="15493" y="30168"/>
                        </a:cubicBezTo>
                        <a:cubicBezTo>
                          <a:pt x="15444" y="30119"/>
                          <a:pt x="15444" y="30057"/>
                          <a:pt x="15394" y="30007"/>
                        </a:cubicBezTo>
                        <a:cubicBezTo>
                          <a:pt x="15493" y="29908"/>
                          <a:pt x="15543" y="29809"/>
                          <a:pt x="15654" y="29697"/>
                        </a:cubicBezTo>
                        <a:cubicBezTo>
                          <a:pt x="16993" y="27950"/>
                          <a:pt x="18232" y="26140"/>
                          <a:pt x="19323" y="24231"/>
                        </a:cubicBezTo>
                        <a:cubicBezTo>
                          <a:pt x="9606" y="20513"/>
                          <a:pt x="6148" y="9668"/>
                          <a:pt x="526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730;p21"/>
                  <p:cNvSpPr/>
                  <p:nvPr/>
                </p:nvSpPr>
                <p:spPr>
                  <a:xfrm>
                    <a:off x="11365513" y="1704825"/>
                    <a:ext cx="194550" cy="23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2" h="9420" extrusionOk="0">
                        <a:moveTo>
                          <a:pt x="403" y="0"/>
                        </a:moveTo>
                        <a:cubicBezTo>
                          <a:pt x="76" y="0"/>
                          <a:pt x="1" y="430"/>
                          <a:pt x="295" y="525"/>
                        </a:cubicBezTo>
                        <a:cubicBezTo>
                          <a:pt x="3964" y="1913"/>
                          <a:pt x="6282" y="5321"/>
                          <a:pt x="6901" y="9101"/>
                        </a:cubicBezTo>
                        <a:cubicBezTo>
                          <a:pt x="6928" y="9322"/>
                          <a:pt x="7098" y="9419"/>
                          <a:pt x="7282" y="9419"/>
                        </a:cubicBezTo>
                        <a:cubicBezTo>
                          <a:pt x="7520" y="9419"/>
                          <a:pt x="7781" y="9256"/>
                          <a:pt x="7781" y="8990"/>
                        </a:cubicBezTo>
                        <a:cubicBezTo>
                          <a:pt x="7732" y="4602"/>
                          <a:pt x="4584" y="1095"/>
                          <a:pt x="456" y="4"/>
                        </a:cubicBezTo>
                        <a:cubicBezTo>
                          <a:pt x="438" y="2"/>
                          <a:pt x="42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731;p21"/>
                  <p:cNvSpPr/>
                  <p:nvPr/>
                </p:nvSpPr>
                <p:spPr>
                  <a:xfrm>
                    <a:off x="11551038" y="2021650"/>
                    <a:ext cx="19550" cy="3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2" h="1579" extrusionOk="0">
                        <a:moveTo>
                          <a:pt x="416" y="1"/>
                        </a:moveTo>
                        <a:cubicBezTo>
                          <a:pt x="301" y="1"/>
                          <a:pt x="187" y="66"/>
                          <a:pt x="162" y="196"/>
                        </a:cubicBezTo>
                        <a:cubicBezTo>
                          <a:pt x="100" y="506"/>
                          <a:pt x="1" y="865"/>
                          <a:pt x="51" y="1225"/>
                        </a:cubicBezTo>
                        <a:cubicBezTo>
                          <a:pt x="51" y="1460"/>
                          <a:pt x="218" y="1578"/>
                          <a:pt x="393" y="1578"/>
                        </a:cubicBezTo>
                        <a:cubicBezTo>
                          <a:pt x="568" y="1578"/>
                          <a:pt x="751" y="1460"/>
                          <a:pt x="782" y="1225"/>
                        </a:cubicBezTo>
                        <a:cubicBezTo>
                          <a:pt x="782" y="865"/>
                          <a:pt x="720" y="506"/>
                          <a:pt x="670" y="196"/>
                        </a:cubicBezTo>
                        <a:cubicBezTo>
                          <a:pt x="645" y="66"/>
                          <a:pt x="531" y="1"/>
                          <a:pt x="416" y="1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32" name="Google Shape;732;p21"/>
                <p:cNvGrpSpPr/>
                <p:nvPr/>
              </p:nvGrpSpPr>
              <p:grpSpPr>
                <a:xfrm rot="497453">
                  <a:off x="1955908" y="2982560"/>
                  <a:ext cx="2019187" cy="4132059"/>
                  <a:chOff x="10345088" y="798525"/>
                  <a:chExt cx="1217750" cy="2492000"/>
                </a:xfrm>
              </p:grpSpPr>
              <p:sp>
                <p:nvSpPr>
                  <p:cNvPr id="733" name="Google Shape;733;p21"/>
                  <p:cNvSpPr/>
                  <p:nvPr/>
                </p:nvSpPr>
                <p:spPr>
                  <a:xfrm>
                    <a:off x="10822888" y="1960650"/>
                    <a:ext cx="739950" cy="132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98" h="53195" extrusionOk="0">
                        <a:moveTo>
                          <a:pt x="634" y="0"/>
                        </a:moveTo>
                        <a:cubicBezTo>
                          <a:pt x="531" y="0"/>
                          <a:pt x="434" y="63"/>
                          <a:pt x="409" y="207"/>
                        </a:cubicBezTo>
                        <a:cubicBezTo>
                          <a:pt x="0" y="2946"/>
                          <a:pt x="50" y="5685"/>
                          <a:pt x="880" y="8362"/>
                        </a:cubicBezTo>
                        <a:cubicBezTo>
                          <a:pt x="1860" y="11461"/>
                          <a:pt x="4128" y="13940"/>
                          <a:pt x="5218" y="16989"/>
                        </a:cubicBezTo>
                        <a:cubicBezTo>
                          <a:pt x="7226" y="22727"/>
                          <a:pt x="6098" y="29024"/>
                          <a:pt x="8218" y="34750"/>
                        </a:cubicBezTo>
                        <a:cubicBezTo>
                          <a:pt x="9866" y="39397"/>
                          <a:pt x="12804" y="43537"/>
                          <a:pt x="16472" y="46784"/>
                        </a:cubicBezTo>
                        <a:cubicBezTo>
                          <a:pt x="19782" y="49734"/>
                          <a:pt x="24479" y="52783"/>
                          <a:pt x="29028" y="53192"/>
                        </a:cubicBezTo>
                        <a:cubicBezTo>
                          <a:pt x="29046" y="53194"/>
                          <a:pt x="29063" y="53195"/>
                          <a:pt x="29079" y="53195"/>
                        </a:cubicBezTo>
                        <a:cubicBezTo>
                          <a:pt x="29598" y="53195"/>
                          <a:pt x="29585" y="52467"/>
                          <a:pt x="29177" y="52263"/>
                        </a:cubicBezTo>
                        <a:cubicBezTo>
                          <a:pt x="26859" y="51383"/>
                          <a:pt x="24529" y="50763"/>
                          <a:pt x="22310" y="49573"/>
                        </a:cubicBezTo>
                        <a:cubicBezTo>
                          <a:pt x="20141" y="48383"/>
                          <a:pt x="18183" y="46896"/>
                          <a:pt x="16373" y="45186"/>
                        </a:cubicBezTo>
                        <a:cubicBezTo>
                          <a:pt x="12866" y="41876"/>
                          <a:pt x="10226" y="37650"/>
                          <a:pt x="8776" y="33052"/>
                        </a:cubicBezTo>
                        <a:cubicBezTo>
                          <a:pt x="7177" y="27995"/>
                          <a:pt x="7846" y="22517"/>
                          <a:pt x="6247" y="17460"/>
                        </a:cubicBezTo>
                        <a:cubicBezTo>
                          <a:pt x="5479" y="14981"/>
                          <a:pt x="3880" y="13010"/>
                          <a:pt x="2690" y="10792"/>
                        </a:cubicBezTo>
                        <a:cubicBezTo>
                          <a:pt x="930" y="7594"/>
                          <a:pt x="310" y="3925"/>
                          <a:pt x="930" y="356"/>
                        </a:cubicBezTo>
                        <a:cubicBezTo>
                          <a:pt x="960" y="140"/>
                          <a:pt x="789" y="0"/>
                          <a:pt x="634" y="0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21"/>
                  <p:cNvSpPr/>
                  <p:nvPr/>
                </p:nvSpPr>
                <p:spPr>
                  <a:xfrm>
                    <a:off x="10345088" y="798525"/>
                    <a:ext cx="799450" cy="1234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78" h="49394" extrusionOk="0">
                        <a:moveTo>
                          <a:pt x="16572" y="1"/>
                        </a:moveTo>
                        <a:cubicBezTo>
                          <a:pt x="12415" y="1"/>
                          <a:pt x="8198" y="1917"/>
                          <a:pt x="5429" y="5122"/>
                        </a:cubicBezTo>
                        <a:cubicBezTo>
                          <a:pt x="162" y="11158"/>
                          <a:pt x="0" y="19883"/>
                          <a:pt x="2901" y="27010"/>
                        </a:cubicBezTo>
                        <a:cubicBezTo>
                          <a:pt x="4648" y="31348"/>
                          <a:pt x="7387" y="35277"/>
                          <a:pt x="10536" y="38735"/>
                        </a:cubicBezTo>
                        <a:cubicBezTo>
                          <a:pt x="12296" y="40644"/>
                          <a:pt x="14105" y="42565"/>
                          <a:pt x="16063" y="44263"/>
                        </a:cubicBezTo>
                        <a:cubicBezTo>
                          <a:pt x="16683" y="44783"/>
                          <a:pt x="17414" y="45663"/>
                          <a:pt x="18183" y="45862"/>
                        </a:cubicBezTo>
                        <a:cubicBezTo>
                          <a:pt x="18183" y="46221"/>
                          <a:pt x="18084" y="46642"/>
                          <a:pt x="18034" y="47002"/>
                        </a:cubicBezTo>
                        <a:cubicBezTo>
                          <a:pt x="17923" y="47522"/>
                          <a:pt x="17774" y="47981"/>
                          <a:pt x="17563" y="48501"/>
                        </a:cubicBezTo>
                        <a:cubicBezTo>
                          <a:pt x="17464" y="48762"/>
                          <a:pt x="17563" y="49072"/>
                          <a:pt x="17823" y="49121"/>
                        </a:cubicBezTo>
                        <a:cubicBezTo>
                          <a:pt x="18469" y="49288"/>
                          <a:pt x="19124" y="49393"/>
                          <a:pt x="19809" y="49393"/>
                        </a:cubicBezTo>
                        <a:cubicBezTo>
                          <a:pt x="19939" y="49393"/>
                          <a:pt x="20070" y="49389"/>
                          <a:pt x="20203" y="49381"/>
                        </a:cubicBezTo>
                        <a:cubicBezTo>
                          <a:pt x="20662" y="49381"/>
                          <a:pt x="21232" y="49320"/>
                          <a:pt x="21492" y="48811"/>
                        </a:cubicBezTo>
                        <a:cubicBezTo>
                          <a:pt x="21802" y="48241"/>
                          <a:pt x="21381" y="47621"/>
                          <a:pt x="21182" y="47101"/>
                        </a:cubicBezTo>
                        <a:cubicBezTo>
                          <a:pt x="20972" y="46742"/>
                          <a:pt x="20823" y="46283"/>
                          <a:pt x="20563" y="45862"/>
                        </a:cubicBezTo>
                        <a:cubicBezTo>
                          <a:pt x="25619" y="39565"/>
                          <a:pt x="29809" y="32439"/>
                          <a:pt x="30937" y="24333"/>
                        </a:cubicBezTo>
                        <a:cubicBezTo>
                          <a:pt x="31978" y="16946"/>
                          <a:pt x="30428" y="7910"/>
                          <a:pt x="24479" y="2841"/>
                        </a:cubicBezTo>
                        <a:cubicBezTo>
                          <a:pt x="22185" y="882"/>
                          <a:pt x="19392" y="1"/>
                          <a:pt x="16572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21"/>
                  <p:cNvSpPr/>
                  <p:nvPr/>
                </p:nvSpPr>
                <p:spPr>
                  <a:xfrm>
                    <a:off x="10371113" y="854050"/>
                    <a:ext cx="704950" cy="118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198" h="47211" extrusionOk="0">
                        <a:moveTo>
                          <a:pt x="7797" y="0"/>
                        </a:moveTo>
                        <a:cubicBezTo>
                          <a:pt x="6557" y="781"/>
                          <a:pt x="5367" y="1760"/>
                          <a:pt x="4388" y="2901"/>
                        </a:cubicBezTo>
                        <a:cubicBezTo>
                          <a:pt x="1290" y="6408"/>
                          <a:pt x="1" y="10845"/>
                          <a:pt x="1" y="15344"/>
                        </a:cubicBezTo>
                        <a:cubicBezTo>
                          <a:pt x="1" y="18542"/>
                          <a:pt x="670" y="21802"/>
                          <a:pt x="1860" y="24789"/>
                        </a:cubicBezTo>
                        <a:cubicBezTo>
                          <a:pt x="3607" y="29127"/>
                          <a:pt x="6346" y="33056"/>
                          <a:pt x="9495" y="36514"/>
                        </a:cubicBezTo>
                        <a:cubicBezTo>
                          <a:pt x="11255" y="38423"/>
                          <a:pt x="13064" y="40344"/>
                          <a:pt x="15022" y="42042"/>
                        </a:cubicBezTo>
                        <a:cubicBezTo>
                          <a:pt x="15642" y="42562"/>
                          <a:pt x="16373" y="43442"/>
                          <a:pt x="17142" y="43641"/>
                        </a:cubicBezTo>
                        <a:cubicBezTo>
                          <a:pt x="17142" y="44000"/>
                          <a:pt x="17043" y="44421"/>
                          <a:pt x="16993" y="44781"/>
                        </a:cubicBezTo>
                        <a:cubicBezTo>
                          <a:pt x="16882" y="45301"/>
                          <a:pt x="16733" y="45760"/>
                          <a:pt x="16522" y="46280"/>
                        </a:cubicBezTo>
                        <a:cubicBezTo>
                          <a:pt x="16522" y="46330"/>
                          <a:pt x="16473" y="46429"/>
                          <a:pt x="16473" y="46479"/>
                        </a:cubicBezTo>
                        <a:cubicBezTo>
                          <a:pt x="16473" y="46689"/>
                          <a:pt x="16572" y="46851"/>
                          <a:pt x="16782" y="46900"/>
                        </a:cubicBezTo>
                        <a:cubicBezTo>
                          <a:pt x="17501" y="47099"/>
                          <a:pt x="18171" y="47210"/>
                          <a:pt x="18852" y="47210"/>
                        </a:cubicBezTo>
                        <a:cubicBezTo>
                          <a:pt x="18951" y="47210"/>
                          <a:pt x="19051" y="47210"/>
                          <a:pt x="19162" y="47160"/>
                        </a:cubicBezTo>
                        <a:cubicBezTo>
                          <a:pt x="19621" y="47160"/>
                          <a:pt x="20191" y="47099"/>
                          <a:pt x="20451" y="46590"/>
                        </a:cubicBezTo>
                        <a:cubicBezTo>
                          <a:pt x="20501" y="46479"/>
                          <a:pt x="20550" y="46330"/>
                          <a:pt x="20550" y="46169"/>
                        </a:cubicBezTo>
                        <a:cubicBezTo>
                          <a:pt x="20550" y="45710"/>
                          <a:pt x="20290" y="45301"/>
                          <a:pt x="20141" y="44880"/>
                        </a:cubicBezTo>
                        <a:cubicBezTo>
                          <a:pt x="19931" y="44521"/>
                          <a:pt x="19782" y="44062"/>
                          <a:pt x="19522" y="43641"/>
                        </a:cubicBezTo>
                        <a:lnTo>
                          <a:pt x="19522" y="43591"/>
                        </a:lnTo>
                        <a:lnTo>
                          <a:pt x="19571" y="43591"/>
                        </a:lnTo>
                        <a:lnTo>
                          <a:pt x="19571" y="43541"/>
                        </a:lnTo>
                        <a:cubicBezTo>
                          <a:pt x="23128" y="39154"/>
                          <a:pt x="26227" y="34295"/>
                          <a:pt x="28198" y="28978"/>
                        </a:cubicBezTo>
                        <a:cubicBezTo>
                          <a:pt x="27776" y="28817"/>
                          <a:pt x="27417" y="28668"/>
                          <a:pt x="27057" y="28458"/>
                        </a:cubicBezTo>
                        <a:cubicBezTo>
                          <a:pt x="27008" y="28358"/>
                          <a:pt x="26909" y="28259"/>
                          <a:pt x="26747" y="28197"/>
                        </a:cubicBezTo>
                        <a:lnTo>
                          <a:pt x="26698" y="28197"/>
                        </a:lnTo>
                        <a:cubicBezTo>
                          <a:pt x="26599" y="28098"/>
                          <a:pt x="26438" y="27999"/>
                          <a:pt x="26338" y="27887"/>
                        </a:cubicBezTo>
                        <a:cubicBezTo>
                          <a:pt x="26289" y="27838"/>
                          <a:pt x="26227" y="27788"/>
                          <a:pt x="26177" y="27788"/>
                        </a:cubicBezTo>
                        <a:cubicBezTo>
                          <a:pt x="26078" y="27788"/>
                          <a:pt x="25979" y="27887"/>
                          <a:pt x="25917" y="27999"/>
                        </a:cubicBezTo>
                        <a:cubicBezTo>
                          <a:pt x="14204" y="24169"/>
                          <a:pt x="9705" y="11366"/>
                          <a:pt x="779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21"/>
                  <p:cNvSpPr/>
                  <p:nvPr/>
                </p:nvSpPr>
                <p:spPr>
                  <a:xfrm>
                    <a:off x="10818663" y="875325"/>
                    <a:ext cx="214650" cy="37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86" h="14829" extrusionOk="0">
                        <a:moveTo>
                          <a:pt x="406" y="0"/>
                        </a:moveTo>
                        <a:cubicBezTo>
                          <a:pt x="159" y="0"/>
                          <a:pt x="1" y="361"/>
                          <a:pt x="269" y="500"/>
                        </a:cubicBezTo>
                        <a:cubicBezTo>
                          <a:pt x="5487" y="3388"/>
                          <a:pt x="6726" y="9065"/>
                          <a:pt x="7656" y="14493"/>
                        </a:cubicBezTo>
                        <a:cubicBezTo>
                          <a:pt x="7677" y="14722"/>
                          <a:pt x="7858" y="14828"/>
                          <a:pt x="8055" y="14828"/>
                        </a:cubicBezTo>
                        <a:cubicBezTo>
                          <a:pt x="8307" y="14828"/>
                          <a:pt x="8585" y="14653"/>
                          <a:pt x="8585" y="14332"/>
                        </a:cubicBezTo>
                        <a:cubicBezTo>
                          <a:pt x="8486" y="8507"/>
                          <a:pt x="5487" y="3128"/>
                          <a:pt x="529" y="29"/>
                        </a:cubicBezTo>
                        <a:cubicBezTo>
                          <a:pt x="487" y="9"/>
                          <a:pt x="445" y="0"/>
                          <a:pt x="406" y="0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21"/>
                  <p:cNvSpPr/>
                  <p:nvPr/>
                </p:nvSpPr>
                <p:spPr>
                  <a:xfrm>
                    <a:off x="11017788" y="1342775"/>
                    <a:ext cx="16750" cy="49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0" h="1978" extrusionOk="0">
                        <a:moveTo>
                          <a:pt x="340" y="0"/>
                        </a:moveTo>
                        <a:cubicBezTo>
                          <a:pt x="211" y="0"/>
                          <a:pt x="81" y="78"/>
                          <a:pt x="50" y="233"/>
                        </a:cubicBezTo>
                        <a:cubicBezTo>
                          <a:pt x="50" y="493"/>
                          <a:pt x="50" y="753"/>
                          <a:pt x="0" y="1063"/>
                        </a:cubicBezTo>
                        <a:cubicBezTo>
                          <a:pt x="0" y="1323"/>
                          <a:pt x="50" y="1522"/>
                          <a:pt x="112" y="1782"/>
                        </a:cubicBezTo>
                        <a:cubicBezTo>
                          <a:pt x="137" y="1912"/>
                          <a:pt x="239" y="1977"/>
                          <a:pt x="341" y="1977"/>
                        </a:cubicBezTo>
                        <a:cubicBezTo>
                          <a:pt x="443" y="1977"/>
                          <a:pt x="546" y="1912"/>
                          <a:pt x="571" y="1782"/>
                        </a:cubicBezTo>
                        <a:cubicBezTo>
                          <a:pt x="620" y="1522"/>
                          <a:pt x="670" y="1323"/>
                          <a:pt x="620" y="1063"/>
                        </a:cubicBezTo>
                        <a:lnTo>
                          <a:pt x="620" y="233"/>
                        </a:lnTo>
                        <a:cubicBezTo>
                          <a:pt x="595" y="78"/>
                          <a:pt x="468" y="0"/>
                          <a:pt x="340" y="0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38" name="Google Shape;738;p21"/>
                <p:cNvGrpSpPr/>
                <p:nvPr/>
              </p:nvGrpSpPr>
              <p:grpSpPr>
                <a:xfrm>
                  <a:off x="1376155" y="3785064"/>
                  <a:ext cx="1966009" cy="2527027"/>
                  <a:chOff x="10086963" y="1977950"/>
                  <a:chExt cx="1185700" cy="1524050"/>
                </a:xfrm>
              </p:grpSpPr>
              <p:sp>
                <p:nvSpPr>
                  <p:cNvPr id="739" name="Google Shape;739;p21"/>
                  <p:cNvSpPr/>
                  <p:nvPr/>
                </p:nvSpPr>
                <p:spPr>
                  <a:xfrm>
                    <a:off x="10632738" y="2815675"/>
                    <a:ext cx="639925" cy="68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97" h="27453" extrusionOk="0">
                        <a:moveTo>
                          <a:pt x="369" y="1"/>
                        </a:moveTo>
                        <a:cubicBezTo>
                          <a:pt x="199" y="1"/>
                          <a:pt x="1" y="156"/>
                          <a:pt x="71" y="350"/>
                        </a:cubicBezTo>
                        <a:cubicBezTo>
                          <a:pt x="790" y="2098"/>
                          <a:pt x="1050" y="4069"/>
                          <a:pt x="1769" y="5816"/>
                        </a:cubicBezTo>
                        <a:cubicBezTo>
                          <a:pt x="2289" y="7217"/>
                          <a:pt x="2959" y="8555"/>
                          <a:pt x="3789" y="9745"/>
                        </a:cubicBezTo>
                        <a:cubicBezTo>
                          <a:pt x="5388" y="12125"/>
                          <a:pt x="7606" y="13934"/>
                          <a:pt x="9986" y="15533"/>
                        </a:cubicBezTo>
                        <a:cubicBezTo>
                          <a:pt x="12725" y="17392"/>
                          <a:pt x="15613" y="19090"/>
                          <a:pt x="17881" y="21520"/>
                        </a:cubicBezTo>
                        <a:cubicBezTo>
                          <a:pt x="19951" y="23639"/>
                          <a:pt x="21649" y="26118"/>
                          <a:pt x="24388" y="27407"/>
                        </a:cubicBezTo>
                        <a:cubicBezTo>
                          <a:pt x="24469" y="27438"/>
                          <a:pt x="24548" y="27452"/>
                          <a:pt x="24625" y="27452"/>
                        </a:cubicBezTo>
                        <a:cubicBezTo>
                          <a:pt x="25188" y="27452"/>
                          <a:pt x="25597" y="26695"/>
                          <a:pt x="25008" y="26378"/>
                        </a:cubicBezTo>
                        <a:cubicBezTo>
                          <a:pt x="22331" y="25139"/>
                          <a:pt x="20720" y="22759"/>
                          <a:pt x="18712" y="20689"/>
                        </a:cubicBezTo>
                        <a:cubicBezTo>
                          <a:pt x="16803" y="18681"/>
                          <a:pt x="14473" y="17182"/>
                          <a:pt x="12155" y="15632"/>
                        </a:cubicBezTo>
                        <a:cubicBezTo>
                          <a:pt x="9565" y="13984"/>
                          <a:pt x="6937" y="12274"/>
                          <a:pt x="5078" y="9745"/>
                        </a:cubicBezTo>
                        <a:cubicBezTo>
                          <a:pt x="3120" y="7118"/>
                          <a:pt x="1261" y="3399"/>
                          <a:pt x="579" y="189"/>
                        </a:cubicBezTo>
                        <a:cubicBezTo>
                          <a:pt x="560" y="55"/>
                          <a:pt x="470" y="1"/>
                          <a:pt x="369" y="1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" name="Google Shape;740;p21"/>
                  <p:cNvSpPr/>
                  <p:nvPr/>
                </p:nvSpPr>
                <p:spPr>
                  <a:xfrm>
                    <a:off x="10086963" y="1977950"/>
                    <a:ext cx="649500" cy="874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0" h="34988" extrusionOk="0">
                        <a:moveTo>
                          <a:pt x="12022" y="1"/>
                        </a:moveTo>
                        <a:cubicBezTo>
                          <a:pt x="7894" y="1"/>
                          <a:pt x="3953" y="2861"/>
                          <a:pt x="2331" y="6691"/>
                        </a:cubicBezTo>
                        <a:cubicBezTo>
                          <a:pt x="1" y="12219"/>
                          <a:pt x="1959" y="18416"/>
                          <a:pt x="5678" y="22804"/>
                        </a:cubicBezTo>
                        <a:cubicBezTo>
                          <a:pt x="7909" y="25493"/>
                          <a:pt x="10747" y="27613"/>
                          <a:pt x="13796" y="29360"/>
                        </a:cubicBezTo>
                        <a:cubicBezTo>
                          <a:pt x="15494" y="30290"/>
                          <a:pt x="17254" y="31219"/>
                          <a:pt x="19001" y="31951"/>
                        </a:cubicBezTo>
                        <a:cubicBezTo>
                          <a:pt x="19572" y="32199"/>
                          <a:pt x="20241" y="32620"/>
                          <a:pt x="20923" y="32620"/>
                        </a:cubicBezTo>
                        <a:cubicBezTo>
                          <a:pt x="20972" y="32880"/>
                          <a:pt x="21022" y="33190"/>
                          <a:pt x="21022" y="33438"/>
                        </a:cubicBezTo>
                        <a:cubicBezTo>
                          <a:pt x="21071" y="33810"/>
                          <a:pt x="21071" y="34219"/>
                          <a:pt x="21071" y="34578"/>
                        </a:cubicBezTo>
                        <a:cubicBezTo>
                          <a:pt x="21022" y="34789"/>
                          <a:pt x="21170" y="34987"/>
                          <a:pt x="21381" y="34987"/>
                        </a:cubicBezTo>
                        <a:cubicBezTo>
                          <a:pt x="22001" y="34938"/>
                          <a:pt x="22571" y="34838"/>
                          <a:pt x="23141" y="34628"/>
                        </a:cubicBezTo>
                        <a:cubicBezTo>
                          <a:pt x="23451" y="34529"/>
                          <a:pt x="23860" y="34368"/>
                          <a:pt x="23910" y="33958"/>
                        </a:cubicBezTo>
                        <a:cubicBezTo>
                          <a:pt x="24021" y="33438"/>
                          <a:pt x="23550" y="33128"/>
                          <a:pt x="23290" y="32818"/>
                        </a:cubicBezTo>
                        <a:cubicBezTo>
                          <a:pt x="23030" y="32570"/>
                          <a:pt x="22831" y="32260"/>
                          <a:pt x="22571" y="32050"/>
                        </a:cubicBezTo>
                        <a:cubicBezTo>
                          <a:pt x="24690" y="26423"/>
                          <a:pt x="25979" y="20374"/>
                          <a:pt x="24951" y="14388"/>
                        </a:cubicBezTo>
                        <a:cubicBezTo>
                          <a:pt x="23959" y="8910"/>
                          <a:pt x="20712" y="2874"/>
                          <a:pt x="15345" y="655"/>
                        </a:cubicBezTo>
                        <a:cubicBezTo>
                          <a:pt x="14252" y="207"/>
                          <a:pt x="13130" y="1"/>
                          <a:pt x="120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" name="Google Shape;741;p21"/>
                  <p:cNvSpPr/>
                  <p:nvPr/>
                </p:nvSpPr>
                <p:spPr>
                  <a:xfrm>
                    <a:off x="10358488" y="2031625"/>
                    <a:ext cx="257700" cy="18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08" h="7462" extrusionOk="0">
                        <a:moveTo>
                          <a:pt x="2121" y="0"/>
                        </a:moveTo>
                        <a:cubicBezTo>
                          <a:pt x="1539" y="0"/>
                          <a:pt x="931" y="81"/>
                          <a:pt x="295" y="256"/>
                        </a:cubicBezTo>
                        <a:cubicBezTo>
                          <a:pt x="1" y="362"/>
                          <a:pt x="131" y="780"/>
                          <a:pt x="410" y="780"/>
                        </a:cubicBezTo>
                        <a:cubicBezTo>
                          <a:pt x="425" y="780"/>
                          <a:pt x="440" y="779"/>
                          <a:pt x="456" y="776"/>
                        </a:cubicBezTo>
                        <a:cubicBezTo>
                          <a:pt x="772" y="722"/>
                          <a:pt x="1078" y="696"/>
                          <a:pt x="1375" y="696"/>
                        </a:cubicBezTo>
                        <a:cubicBezTo>
                          <a:pt x="5005" y="696"/>
                          <a:pt x="7260" y="4549"/>
                          <a:pt x="9070" y="7184"/>
                        </a:cubicBezTo>
                        <a:cubicBezTo>
                          <a:pt x="9203" y="7379"/>
                          <a:pt x="9386" y="7461"/>
                          <a:pt x="9563" y="7461"/>
                        </a:cubicBezTo>
                        <a:cubicBezTo>
                          <a:pt x="9949" y="7461"/>
                          <a:pt x="10308" y="7073"/>
                          <a:pt x="10062" y="6614"/>
                        </a:cubicBezTo>
                        <a:cubicBezTo>
                          <a:pt x="8454" y="3303"/>
                          <a:pt x="5837" y="0"/>
                          <a:pt x="2121" y="0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" name="Google Shape;742;p21"/>
                  <p:cNvSpPr/>
                  <p:nvPr/>
                </p:nvSpPr>
                <p:spPr>
                  <a:xfrm>
                    <a:off x="10088213" y="2141500"/>
                    <a:ext cx="631525" cy="71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61" h="28446" extrusionOk="0">
                        <a:moveTo>
                          <a:pt x="2380" y="0"/>
                        </a:moveTo>
                        <a:cubicBezTo>
                          <a:pt x="2331" y="50"/>
                          <a:pt x="2331" y="100"/>
                          <a:pt x="2281" y="149"/>
                        </a:cubicBezTo>
                        <a:cubicBezTo>
                          <a:pt x="2281" y="199"/>
                          <a:pt x="2281" y="248"/>
                          <a:pt x="2219" y="310"/>
                        </a:cubicBezTo>
                        <a:cubicBezTo>
                          <a:pt x="1" y="5776"/>
                          <a:pt x="1971" y="11924"/>
                          <a:pt x="5628" y="16262"/>
                        </a:cubicBezTo>
                        <a:cubicBezTo>
                          <a:pt x="7859" y="18951"/>
                          <a:pt x="10697" y="21071"/>
                          <a:pt x="13746" y="22818"/>
                        </a:cubicBezTo>
                        <a:cubicBezTo>
                          <a:pt x="15444" y="23748"/>
                          <a:pt x="17204" y="24677"/>
                          <a:pt x="18951" y="25409"/>
                        </a:cubicBezTo>
                        <a:cubicBezTo>
                          <a:pt x="19472" y="25657"/>
                          <a:pt x="20191" y="26078"/>
                          <a:pt x="20761" y="26078"/>
                        </a:cubicBezTo>
                        <a:lnTo>
                          <a:pt x="20873" y="26078"/>
                        </a:lnTo>
                        <a:cubicBezTo>
                          <a:pt x="20922" y="26338"/>
                          <a:pt x="20972" y="26648"/>
                          <a:pt x="20972" y="26896"/>
                        </a:cubicBezTo>
                        <a:cubicBezTo>
                          <a:pt x="21021" y="27268"/>
                          <a:pt x="21021" y="27677"/>
                          <a:pt x="21021" y="28036"/>
                        </a:cubicBezTo>
                        <a:cubicBezTo>
                          <a:pt x="20972" y="28247"/>
                          <a:pt x="21120" y="28445"/>
                          <a:pt x="21331" y="28445"/>
                        </a:cubicBezTo>
                        <a:cubicBezTo>
                          <a:pt x="21951" y="28396"/>
                          <a:pt x="22521" y="28296"/>
                          <a:pt x="23091" y="28086"/>
                        </a:cubicBezTo>
                        <a:cubicBezTo>
                          <a:pt x="23401" y="27987"/>
                          <a:pt x="23810" y="27826"/>
                          <a:pt x="23860" y="27416"/>
                        </a:cubicBezTo>
                        <a:lnTo>
                          <a:pt x="23860" y="27268"/>
                        </a:lnTo>
                        <a:cubicBezTo>
                          <a:pt x="23860" y="26846"/>
                          <a:pt x="23500" y="26537"/>
                          <a:pt x="23240" y="26276"/>
                        </a:cubicBezTo>
                        <a:cubicBezTo>
                          <a:pt x="22980" y="26028"/>
                          <a:pt x="22781" y="25718"/>
                          <a:pt x="22521" y="25508"/>
                        </a:cubicBezTo>
                        <a:lnTo>
                          <a:pt x="22521" y="25458"/>
                        </a:lnTo>
                        <a:lnTo>
                          <a:pt x="22521" y="25409"/>
                        </a:lnTo>
                        <a:lnTo>
                          <a:pt x="22571" y="25347"/>
                        </a:lnTo>
                        <a:cubicBezTo>
                          <a:pt x="24070" y="21319"/>
                          <a:pt x="25149" y="17043"/>
                          <a:pt x="25260" y="12705"/>
                        </a:cubicBezTo>
                        <a:cubicBezTo>
                          <a:pt x="24690" y="12395"/>
                          <a:pt x="24070" y="12333"/>
                          <a:pt x="23451" y="12333"/>
                        </a:cubicBezTo>
                        <a:lnTo>
                          <a:pt x="22162" y="12333"/>
                        </a:lnTo>
                        <a:cubicBezTo>
                          <a:pt x="13684" y="12333"/>
                          <a:pt x="6049" y="7487"/>
                          <a:pt x="238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3" name="Google Shape;743;p21"/>
                <p:cNvGrpSpPr/>
                <p:nvPr/>
              </p:nvGrpSpPr>
              <p:grpSpPr>
                <a:xfrm>
                  <a:off x="5474139" y="3785072"/>
                  <a:ext cx="995095" cy="2842619"/>
                  <a:chOff x="14107363" y="1638325"/>
                  <a:chExt cx="544750" cy="1556150"/>
                </a:xfrm>
              </p:grpSpPr>
              <p:sp>
                <p:nvSpPr>
                  <p:cNvPr id="744" name="Google Shape;744;p21"/>
                  <p:cNvSpPr/>
                  <p:nvPr/>
                </p:nvSpPr>
                <p:spPr>
                  <a:xfrm>
                    <a:off x="14206838" y="2363675"/>
                    <a:ext cx="76250" cy="83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0" h="33232" extrusionOk="0">
                        <a:moveTo>
                          <a:pt x="2911" y="0"/>
                        </a:moveTo>
                        <a:cubicBezTo>
                          <a:pt x="2860" y="0"/>
                          <a:pt x="2810" y="31"/>
                          <a:pt x="2789" y="99"/>
                        </a:cubicBezTo>
                        <a:cubicBezTo>
                          <a:pt x="1029" y="5156"/>
                          <a:pt x="0" y="10572"/>
                          <a:pt x="261" y="15951"/>
                        </a:cubicBezTo>
                        <a:cubicBezTo>
                          <a:pt x="521" y="21628"/>
                          <a:pt x="1810" y="27106"/>
                          <a:pt x="99" y="32684"/>
                        </a:cubicBezTo>
                        <a:cubicBezTo>
                          <a:pt x="5" y="33008"/>
                          <a:pt x="263" y="33231"/>
                          <a:pt x="517" y="33231"/>
                        </a:cubicBezTo>
                        <a:cubicBezTo>
                          <a:pt x="661" y="33231"/>
                          <a:pt x="804" y="33160"/>
                          <a:pt x="880" y="32994"/>
                        </a:cubicBezTo>
                        <a:cubicBezTo>
                          <a:pt x="2938" y="28296"/>
                          <a:pt x="2008" y="22967"/>
                          <a:pt x="1500" y="18009"/>
                        </a:cubicBezTo>
                        <a:cubicBezTo>
                          <a:pt x="831" y="11874"/>
                          <a:pt x="2120" y="6234"/>
                          <a:pt x="3049" y="149"/>
                        </a:cubicBezTo>
                        <a:cubicBezTo>
                          <a:pt x="3049" y="56"/>
                          <a:pt x="2980" y="0"/>
                          <a:pt x="2911" y="0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" name="Google Shape;745;p21"/>
                  <p:cNvSpPr/>
                  <p:nvPr/>
                </p:nvSpPr>
                <p:spPr>
                  <a:xfrm>
                    <a:off x="14107363" y="1638325"/>
                    <a:ext cx="544750" cy="77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90" h="30923" extrusionOk="0">
                        <a:moveTo>
                          <a:pt x="11290" y="1"/>
                        </a:moveTo>
                        <a:cubicBezTo>
                          <a:pt x="9568" y="1"/>
                          <a:pt x="7844" y="414"/>
                          <a:pt x="6359" y="1226"/>
                        </a:cubicBezTo>
                        <a:cubicBezTo>
                          <a:pt x="1810" y="3705"/>
                          <a:pt x="1" y="8861"/>
                          <a:pt x="410" y="13769"/>
                        </a:cubicBezTo>
                        <a:cubicBezTo>
                          <a:pt x="670" y="16719"/>
                          <a:pt x="1600" y="19656"/>
                          <a:pt x="2951" y="22396"/>
                        </a:cubicBezTo>
                        <a:cubicBezTo>
                          <a:pt x="3669" y="23945"/>
                          <a:pt x="4438" y="25445"/>
                          <a:pt x="5367" y="26882"/>
                        </a:cubicBezTo>
                        <a:cubicBezTo>
                          <a:pt x="5628" y="27353"/>
                          <a:pt x="5938" y="27973"/>
                          <a:pt x="6409" y="28283"/>
                        </a:cubicBezTo>
                        <a:cubicBezTo>
                          <a:pt x="6297" y="28543"/>
                          <a:pt x="6148" y="28741"/>
                          <a:pt x="6049" y="28903"/>
                        </a:cubicBezTo>
                        <a:cubicBezTo>
                          <a:pt x="5888" y="29212"/>
                          <a:pt x="5677" y="29473"/>
                          <a:pt x="5479" y="29733"/>
                        </a:cubicBezTo>
                        <a:cubicBezTo>
                          <a:pt x="5367" y="29832"/>
                          <a:pt x="5318" y="30043"/>
                          <a:pt x="5529" y="30192"/>
                        </a:cubicBezTo>
                        <a:cubicBezTo>
                          <a:pt x="5938" y="30452"/>
                          <a:pt x="6458" y="30663"/>
                          <a:pt x="6979" y="30811"/>
                        </a:cubicBezTo>
                        <a:cubicBezTo>
                          <a:pt x="7146" y="30865"/>
                          <a:pt x="7329" y="30922"/>
                          <a:pt x="7502" y="30922"/>
                        </a:cubicBezTo>
                        <a:cubicBezTo>
                          <a:pt x="7649" y="30922"/>
                          <a:pt x="7789" y="30881"/>
                          <a:pt x="7908" y="30762"/>
                        </a:cubicBezTo>
                        <a:cubicBezTo>
                          <a:pt x="8218" y="30501"/>
                          <a:pt x="8057" y="30043"/>
                          <a:pt x="8007" y="29671"/>
                        </a:cubicBezTo>
                        <a:cubicBezTo>
                          <a:pt x="8007" y="29423"/>
                          <a:pt x="7958" y="29051"/>
                          <a:pt x="7908" y="28803"/>
                        </a:cubicBezTo>
                        <a:cubicBezTo>
                          <a:pt x="12395" y="26114"/>
                          <a:pt x="16473" y="22705"/>
                          <a:pt x="18852" y="18107"/>
                        </a:cubicBezTo>
                        <a:cubicBezTo>
                          <a:pt x="20972" y="13930"/>
                          <a:pt x="21790" y="8192"/>
                          <a:pt x="19001" y="3854"/>
                        </a:cubicBezTo>
                        <a:cubicBezTo>
                          <a:pt x="17299" y="1261"/>
                          <a:pt x="14298" y="1"/>
                          <a:pt x="1129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746;p21"/>
                  <p:cNvSpPr/>
                  <p:nvPr/>
                </p:nvSpPr>
                <p:spPr>
                  <a:xfrm>
                    <a:off x="14116363" y="1644175"/>
                    <a:ext cx="317625" cy="76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5" h="30677" extrusionOk="0">
                        <a:moveTo>
                          <a:pt x="8577" y="1"/>
                        </a:moveTo>
                        <a:lnTo>
                          <a:pt x="8577" y="1"/>
                        </a:lnTo>
                        <a:cubicBezTo>
                          <a:pt x="7697" y="211"/>
                          <a:pt x="6867" y="521"/>
                          <a:pt x="6098" y="930"/>
                        </a:cubicBezTo>
                        <a:lnTo>
                          <a:pt x="5999" y="930"/>
                        </a:lnTo>
                        <a:lnTo>
                          <a:pt x="5999" y="992"/>
                        </a:lnTo>
                        <a:cubicBezTo>
                          <a:pt x="5379" y="1302"/>
                          <a:pt x="4760" y="1711"/>
                          <a:pt x="4239" y="2170"/>
                        </a:cubicBezTo>
                        <a:cubicBezTo>
                          <a:pt x="1289" y="4649"/>
                          <a:pt x="0" y="8429"/>
                          <a:pt x="0" y="12197"/>
                        </a:cubicBezTo>
                        <a:cubicBezTo>
                          <a:pt x="0" y="12606"/>
                          <a:pt x="0" y="13077"/>
                          <a:pt x="50" y="13535"/>
                        </a:cubicBezTo>
                        <a:cubicBezTo>
                          <a:pt x="310" y="16485"/>
                          <a:pt x="1240" y="19422"/>
                          <a:pt x="2591" y="22162"/>
                        </a:cubicBezTo>
                        <a:cubicBezTo>
                          <a:pt x="3309" y="23711"/>
                          <a:pt x="4078" y="25211"/>
                          <a:pt x="5007" y="26648"/>
                        </a:cubicBezTo>
                        <a:cubicBezTo>
                          <a:pt x="5268" y="27119"/>
                          <a:pt x="5578" y="27739"/>
                          <a:pt x="6049" y="28049"/>
                        </a:cubicBezTo>
                        <a:cubicBezTo>
                          <a:pt x="5937" y="28309"/>
                          <a:pt x="5788" y="28507"/>
                          <a:pt x="5689" y="28669"/>
                        </a:cubicBezTo>
                        <a:lnTo>
                          <a:pt x="5689" y="28718"/>
                        </a:lnTo>
                        <a:cubicBezTo>
                          <a:pt x="5578" y="28879"/>
                          <a:pt x="5478" y="29078"/>
                          <a:pt x="5317" y="29288"/>
                        </a:cubicBezTo>
                        <a:cubicBezTo>
                          <a:pt x="5218" y="29338"/>
                          <a:pt x="5169" y="29387"/>
                          <a:pt x="5119" y="29499"/>
                        </a:cubicBezTo>
                        <a:cubicBezTo>
                          <a:pt x="5007" y="29598"/>
                          <a:pt x="4958" y="29747"/>
                          <a:pt x="5119" y="29908"/>
                        </a:cubicBezTo>
                        <a:lnTo>
                          <a:pt x="5169" y="29958"/>
                        </a:lnTo>
                        <a:cubicBezTo>
                          <a:pt x="5578" y="30218"/>
                          <a:pt x="6098" y="30429"/>
                          <a:pt x="6619" y="30577"/>
                        </a:cubicBezTo>
                        <a:cubicBezTo>
                          <a:pt x="6767" y="30627"/>
                          <a:pt x="6929" y="30676"/>
                          <a:pt x="7077" y="30676"/>
                        </a:cubicBezTo>
                        <a:cubicBezTo>
                          <a:pt x="7238" y="30676"/>
                          <a:pt x="7387" y="30627"/>
                          <a:pt x="7548" y="30528"/>
                        </a:cubicBezTo>
                        <a:cubicBezTo>
                          <a:pt x="7697" y="30367"/>
                          <a:pt x="7747" y="30218"/>
                          <a:pt x="7747" y="30007"/>
                        </a:cubicBezTo>
                        <a:cubicBezTo>
                          <a:pt x="7747" y="29809"/>
                          <a:pt x="7697" y="29598"/>
                          <a:pt x="7647" y="29437"/>
                        </a:cubicBezTo>
                        <a:cubicBezTo>
                          <a:pt x="7647" y="29189"/>
                          <a:pt x="7598" y="28817"/>
                          <a:pt x="7548" y="28569"/>
                        </a:cubicBezTo>
                        <a:cubicBezTo>
                          <a:pt x="9345" y="27479"/>
                          <a:pt x="11105" y="26239"/>
                          <a:pt x="12704" y="24901"/>
                        </a:cubicBezTo>
                        <a:cubicBezTo>
                          <a:pt x="5689" y="18704"/>
                          <a:pt x="6247" y="8429"/>
                          <a:pt x="857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" name="Google Shape;747;p21"/>
                  <p:cNvSpPr/>
                  <p:nvPr/>
                </p:nvSpPr>
                <p:spPr>
                  <a:xfrm>
                    <a:off x="14464938" y="1697075"/>
                    <a:ext cx="129250" cy="255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70" h="10214" extrusionOk="0">
                        <a:moveTo>
                          <a:pt x="328" y="1"/>
                        </a:moveTo>
                        <a:cubicBezTo>
                          <a:pt x="132" y="1"/>
                          <a:pt x="0" y="295"/>
                          <a:pt x="211" y="426"/>
                        </a:cubicBezTo>
                        <a:cubicBezTo>
                          <a:pt x="2839" y="2793"/>
                          <a:pt x="3719" y="6412"/>
                          <a:pt x="3050" y="9771"/>
                        </a:cubicBezTo>
                        <a:cubicBezTo>
                          <a:pt x="2990" y="10045"/>
                          <a:pt x="3224" y="10213"/>
                          <a:pt x="3456" y="10213"/>
                        </a:cubicBezTo>
                        <a:cubicBezTo>
                          <a:pt x="3612" y="10213"/>
                          <a:pt x="3766" y="10138"/>
                          <a:pt x="3831" y="9969"/>
                        </a:cubicBezTo>
                        <a:cubicBezTo>
                          <a:pt x="5169" y="6251"/>
                          <a:pt x="3620" y="2285"/>
                          <a:pt x="472" y="54"/>
                        </a:cubicBezTo>
                        <a:cubicBezTo>
                          <a:pt x="423" y="16"/>
                          <a:pt x="374" y="1"/>
                          <a:pt x="328" y="1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" name="Google Shape;748;p21"/>
                  <p:cNvSpPr/>
                  <p:nvPr/>
                </p:nvSpPr>
                <p:spPr>
                  <a:xfrm>
                    <a:off x="14511638" y="2023700"/>
                    <a:ext cx="25250" cy="3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0" h="1380" extrusionOk="0">
                        <a:moveTo>
                          <a:pt x="738" y="0"/>
                        </a:moveTo>
                        <a:cubicBezTo>
                          <a:pt x="655" y="0"/>
                          <a:pt x="568" y="36"/>
                          <a:pt x="512" y="114"/>
                        </a:cubicBezTo>
                        <a:cubicBezTo>
                          <a:pt x="351" y="374"/>
                          <a:pt x="203" y="622"/>
                          <a:pt x="103" y="932"/>
                        </a:cubicBezTo>
                        <a:cubicBezTo>
                          <a:pt x="0" y="1201"/>
                          <a:pt x="216" y="1379"/>
                          <a:pt x="427" y="1379"/>
                        </a:cubicBezTo>
                        <a:cubicBezTo>
                          <a:pt x="547" y="1379"/>
                          <a:pt x="665" y="1322"/>
                          <a:pt x="723" y="1192"/>
                        </a:cubicBezTo>
                        <a:cubicBezTo>
                          <a:pt x="872" y="883"/>
                          <a:pt x="921" y="573"/>
                          <a:pt x="971" y="263"/>
                        </a:cubicBezTo>
                        <a:cubicBezTo>
                          <a:pt x="1010" y="100"/>
                          <a:pt x="878" y="0"/>
                          <a:pt x="738" y="0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9" name="Google Shape;749;p21"/>
                <p:cNvGrpSpPr/>
                <p:nvPr/>
              </p:nvGrpSpPr>
              <p:grpSpPr>
                <a:xfrm rot="1155650">
                  <a:off x="5941734" y="3521851"/>
                  <a:ext cx="1306924" cy="3369095"/>
                  <a:chOff x="11051563" y="1658200"/>
                  <a:chExt cx="659700" cy="1700600"/>
                </a:xfrm>
              </p:grpSpPr>
              <p:sp>
                <p:nvSpPr>
                  <p:cNvPr id="750" name="Google Shape;750;p21"/>
                  <p:cNvSpPr/>
                  <p:nvPr/>
                </p:nvSpPr>
                <p:spPr>
                  <a:xfrm>
                    <a:off x="11429588" y="2472450"/>
                    <a:ext cx="281675" cy="88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7" h="35454" extrusionOk="0">
                        <a:moveTo>
                          <a:pt x="182" y="0"/>
                        </a:moveTo>
                        <a:cubicBezTo>
                          <a:pt x="97" y="0"/>
                          <a:pt x="0" y="68"/>
                          <a:pt x="0" y="185"/>
                        </a:cubicBezTo>
                        <a:cubicBezTo>
                          <a:pt x="261" y="6122"/>
                          <a:pt x="1240" y="12109"/>
                          <a:pt x="3669" y="17587"/>
                        </a:cubicBezTo>
                        <a:cubicBezTo>
                          <a:pt x="6148" y="23375"/>
                          <a:pt x="9668" y="28593"/>
                          <a:pt x="10077" y="34988"/>
                        </a:cubicBezTo>
                        <a:cubicBezTo>
                          <a:pt x="10077" y="35298"/>
                          <a:pt x="10297" y="35453"/>
                          <a:pt x="10523" y="35453"/>
                        </a:cubicBezTo>
                        <a:cubicBezTo>
                          <a:pt x="10749" y="35453"/>
                          <a:pt x="10982" y="35298"/>
                          <a:pt x="11006" y="34988"/>
                        </a:cubicBezTo>
                        <a:cubicBezTo>
                          <a:pt x="11267" y="29312"/>
                          <a:pt x="8218" y="24143"/>
                          <a:pt x="5739" y="19235"/>
                        </a:cubicBezTo>
                        <a:cubicBezTo>
                          <a:pt x="2640" y="13100"/>
                          <a:pt x="1760" y="6792"/>
                          <a:pt x="310" y="136"/>
                        </a:cubicBezTo>
                        <a:cubicBezTo>
                          <a:pt x="310" y="43"/>
                          <a:pt x="250" y="0"/>
                          <a:pt x="182" y="0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" name="Google Shape;751;p21"/>
                  <p:cNvSpPr/>
                  <p:nvPr/>
                </p:nvSpPr>
                <p:spPr>
                  <a:xfrm>
                    <a:off x="11051563" y="1658200"/>
                    <a:ext cx="597725" cy="861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09" h="34454" extrusionOk="0">
                        <a:moveTo>
                          <a:pt x="12390" y="1"/>
                        </a:moveTo>
                        <a:cubicBezTo>
                          <a:pt x="9151" y="1"/>
                          <a:pt x="5867" y="1515"/>
                          <a:pt x="3768" y="3939"/>
                        </a:cubicBezTo>
                        <a:cubicBezTo>
                          <a:pt x="0" y="8326"/>
                          <a:pt x="199" y="14424"/>
                          <a:pt x="2529" y="19332"/>
                        </a:cubicBezTo>
                        <a:cubicBezTo>
                          <a:pt x="3967" y="22319"/>
                          <a:pt x="6086" y="24959"/>
                          <a:pt x="8565" y="27277"/>
                        </a:cubicBezTo>
                        <a:cubicBezTo>
                          <a:pt x="9916" y="28566"/>
                          <a:pt x="11304" y="29806"/>
                          <a:pt x="12804" y="30995"/>
                        </a:cubicBezTo>
                        <a:cubicBezTo>
                          <a:pt x="13262" y="31305"/>
                          <a:pt x="13832" y="31875"/>
                          <a:pt x="14452" y="32037"/>
                        </a:cubicBezTo>
                        <a:cubicBezTo>
                          <a:pt x="14452" y="32284"/>
                          <a:pt x="14403" y="32594"/>
                          <a:pt x="14353" y="32805"/>
                        </a:cubicBezTo>
                        <a:cubicBezTo>
                          <a:pt x="14303" y="33164"/>
                          <a:pt x="14192" y="33524"/>
                          <a:pt x="14043" y="33834"/>
                        </a:cubicBezTo>
                        <a:cubicBezTo>
                          <a:pt x="13994" y="34044"/>
                          <a:pt x="14043" y="34255"/>
                          <a:pt x="14303" y="34305"/>
                        </a:cubicBezTo>
                        <a:cubicBezTo>
                          <a:pt x="14873" y="34453"/>
                          <a:pt x="15431" y="34453"/>
                          <a:pt x="16001" y="34453"/>
                        </a:cubicBezTo>
                        <a:cubicBezTo>
                          <a:pt x="16423" y="34404"/>
                          <a:pt x="16832" y="34354"/>
                          <a:pt x="16981" y="33995"/>
                        </a:cubicBezTo>
                        <a:cubicBezTo>
                          <a:pt x="17191" y="33586"/>
                          <a:pt x="16881" y="33164"/>
                          <a:pt x="16671" y="32805"/>
                        </a:cubicBezTo>
                        <a:cubicBezTo>
                          <a:pt x="16522" y="32545"/>
                          <a:pt x="16423" y="32235"/>
                          <a:pt x="16212" y="31925"/>
                        </a:cubicBezTo>
                        <a:cubicBezTo>
                          <a:pt x="19831" y="27389"/>
                          <a:pt x="22719" y="22270"/>
                          <a:pt x="23339" y="16593"/>
                        </a:cubicBezTo>
                        <a:cubicBezTo>
                          <a:pt x="23909" y="11375"/>
                          <a:pt x="22508" y="5129"/>
                          <a:pt x="17910" y="1770"/>
                        </a:cubicBezTo>
                        <a:cubicBezTo>
                          <a:pt x="16264" y="547"/>
                          <a:pt x="14335" y="1"/>
                          <a:pt x="123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" name="Google Shape;752;p21"/>
                  <p:cNvSpPr/>
                  <p:nvPr/>
                </p:nvSpPr>
                <p:spPr>
                  <a:xfrm>
                    <a:off x="11072013" y="1706150"/>
                    <a:ext cx="483100" cy="81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24" h="32536" extrusionOk="0">
                        <a:moveTo>
                          <a:pt x="5268" y="1"/>
                        </a:moveTo>
                        <a:cubicBezTo>
                          <a:pt x="4450" y="571"/>
                          <a:pt x="3669" y="1190"/>
                          <a:pt x="3000" y="1971"/>
                        </a:cubicBezTo>
                        <a:cubicBezTo>
                          <a:pt x="3000" y="1971"/>
                          <a:pt x="3000" y="2021"/>
                          <a:pt x="2950" y="2021"/>
                        </a:cubicBezTo>
                        <a:cubicBezTo>
                          <a:pt x="930" y="4401"/>
                          <a:pt x="0" y="7288"/>
                          <a:pt x="0" y="10226"/>
                        </a:cubicBezTo>
                        <a:cubicBezTo>
                          <a:pt x="0" y="12655"/>
                          <a:pt x="620" y="15134"/>
                          <a:pt x="1711" y="17414"/>
                        </a:cubicBezTo>
                        <a:cubicBezTo>
                          <a:pt x="3149" y="20401"/>
                          <a:pt x="5268" y="23041"/>
                          <a:pt x="7747" y="25359"/>
                        </a:cubicBezTo>
                        <a:cubicBezTo>
                          <a:pt x="9098" y="26648"/>
                          <a:pt x="10486" y="27888"/>
                          <a:pt x="11986" y="29077"/>
                        </a:cubicBezTo>
                        <a:cubicBezTo>
                          <a:pt x="12444" y="29387"/>
                          <a:pt x="13014" y="29957"/>
                          <a:pt x="13634" y="30119"/>
                        </a:cubicBezTo>
                        <a:cubicBezTo>
                          <a:pt x="13634" y="30366"/>
                          <a:pt x="13585" y="30676"/>
                          <a:pt x="13535" y="30887"/>
                        </a:cubicBezTo>
                        <a:cubicBezTo>
                          <a:pt x="13485" y="31246"/>
                          <a:pt x="13374" y="31606"/>
                          <a:pt x="13225" y="31916"/>
                        </a:cubicBezTo>
                        <a:lnTo>
                          <a:pt x="13225" y="32077"/>
                        </a:lnTo>
                        <a:cubicBezTo>
                          <a:pt x="13225" y="32226"/>
                          <a:pt x="13275" y="32387"/>
                          <a:pt x="13485" y="32387"/>
                        </a:cubicBezTo>
                        <a:cubicBezTo>
                          <a:pt x="13894" y="32486"/>
                          <a:pt x="14303" y="32535"/>
                          <a:pt x="14774" y="32535"/>
                        </a:cubicBezTo>
                        <a:lnTo>
                          <a:pt x="15183" y="32535"/>
                        </a:lnTo>
                        <a:cubicBezTo>
                          <a:pt x="15605" y="32486"/>
                          <a:pt x="16014" y="32436"/>
                          <a:pt x="16163" y="32077"/>
                        </a:cubicBezTo>
                        <a:cubicBezTo>
                          <a:pt x="16224" y="31978"/>
                          <a:pt x="16224" y="31866"/>
                          <a:pt x="16224" y="31767"/>
                        </a:cubicBezTo>
                        <a:cubicBezTo>
                          <a:pt x="16224" y="31457"/>
                          <a:pt x="16014" y="31147"/>
                          <a:pt x="15853" y="30887"/>
                        </a:cubicBezTo>
                        <a:cubicBezTo>
                          <a:pt x="15754" y="30676"/>
                          <a:pt x="15654" y="30428"/>
                          <a:pt x="15493" y="30168"/>
                        </a:cubicBezTo>
                        <a:cubicBezTo>
                          <a:pt x="15444" y="30119"/>
                          <a:pt x="15444" y="30057"/>
                          <a:pt x="15394" y="30007"/>
                        </a:cubicBezTo>
                        <a:cubicBezTo>
                          <a:pt x="15493" y="29908"/>
                          <a:pt x="15543" y="29809"/>
                          <a:pt x="15654" y="29697"/>
                        </a:cubicBezTo>
                        <a:cubicBezTo>
                          <a:pt x="16993" y="27950"/>
                          <a:pt x="18232" y="26140"/>
                          <a:pt x="19323" y="24231"/>
                        </a:cubicBezTo>
                        <a:cubicBezTo>
                          <a:pt x="9606" y="20513"/>
                          <a:pt x="6148" y="9668"/>
                          <a:pt x="526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" name="Google Shape;753;p21"/>
                  <p:cNvSpPr/>
                  <p:nvPr/>
                </p:nvSpPr>
                <p:spPr>
                  <a:xfrm>
                    <a:off x="11365513" y="1704825"/>
                    <a:ext cx="194550" cy="23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2" h="9420" extrusionOk="0">
                        <a:moveTo>
                          <a:pt x="403" y="0"/>
                        </a:moveTo>
                        <a:cubicBezTo>
                          <a:pt x="76" y="0"/>
                          <a:pt x="1" y="430"/>
                          <a:pt x="295" y="525"/>
                        </a:cubicBezTo>
                        <a:cubicBezTo>
                          <a:pt x="3964" y="1913"/>
                          <a:pt x="6282" y="5321"/>
                          <a:pt x="6901" y="9101"/>
                        </a:cubicBezTo>
                        <a:cubicBezTo>
                          <a:pt x="6928" y="9322"/>
                          <a:pt x="7098" y="9419"/>
                          <a:pt x="7282" y="9419"/>
                        </a:cubicBezTo>
                        <a:cubicBezTo>
                          <a:pt x="7520" y="9419"/>
                          <a:pt x="7781" y="9256"/>
                          <a:pt x="7781" y="8990"/>
                        </a:cubicBezTo>
                        <a:cubicBezTo>
                          <a:pt x="7732" y="4602"/>
                          <a:pt x="4584" y="1095"/>
                          <a:pt x="456" y="4"/>
                        </a:cubicBezTo>
                        <a:cubicBezTo>
                          <a:pt x="438" y="2"/>
                          <a:pt x="420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" name="Google Shape;754;p21"/>
                  <p:cNvSpPr/>
                  <p:nvPr/>
                </p:nvSpPr>
                <p:spPr>
                  <a:xfrm>
                    <a:off x="11551038" y="2021650"/>
                    <a:ext cx="19550" cy="3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2" h="1579" extrusionOk="0">
                        <a:moveTo>
                          <a:pt x="416" y="1"/>
                        </a:moveTo>
                        <a:cubicBezTo>
                          <a:pt x="301" y="1"/>
                          <a:pt x="187" y="66"/>
                          <a:pt x="162" y="196"/>
                        </a:cubicBezTo>
                        <a:cubicBezTo>
                          <a:pt x="100" y="506"/>
                          <a:pt x="1" y="865"/>
                          <a:pt x="51" y="1225"/>
                        </a:cubicBezTo>
                        <a:cubicBezTo>
                          <a:pt x="51" y="1460"/>
                          <a:pt x="218" y="1578"/>
                          <a:pt x="393" y="1578"/>
                        </a:cubicBezTo>
                        <a:cubicBezTo>
                          <a:pt x="568" y="1578"/>
                          <a:pt x="751" y="1460"/>
                          <a:pt x="782" y="1225"/>
                        </a:cubicBezTo>
                        <a:cubicBezTo>
                          <a:pt x="782" y="865"/>
                          <a:pt x="720" y="506"/>
                          <a:pt x="670" y="196"/>
                        </a:cubicBezTo>
                        <a:cubicBezTo>
                          <a:pt x="645" y="66"/>
                          <a:pt x="531" y="1"/>
                          <a:pt x="416" y="1"/>
                        </a:cubicBezTo>
                        <a:close/>
                      </a:path>
                    </a:pathLst>
                  </a:custGeom>
                  <a:solidFill>
                    <a:srgbClr val="FFFBF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55" name="Google Shape;755;p21"/>
                <p:cNvGrpSpPr/>
                <p:nvPr/>
              </p:nvGrpSpPr>
              <p:grpSpPr>
                <a:xfrm>
                  <a:off x="3428486" y="2927125"/>
                  <a:ext cx="2476953" cy="4247862"/>
                  <a:chOff x="3811423" y="3208725"/>
                  <a:chExt cx="2476953" cy="4247862"/>
                </a:xfrm>
              </p:grpSpPr>
              <p:grpSp>
                <p:nvGrpSpPr>
                  <p:cNvPr id="756" name="Google Shape;756;p21"/>
                  <p:cNvGrpSpPr/>
                  <p:nvPr/>
                </p:nvGrpSpPr>
                <p:grpSpPr>
                  <a:xfrm>
                    <a:off x="3811423" y="3278092"/>
                    <a:ext cx="2476953" cy="4178495"/>
                    <a:chOff x="13876213" y="854475"/>
                    <a:chExt cx="1493850" cy="2520050"/>
                  </a:xfrm>
                </p:grpSpPr>
                <p:sp>
                  <p:nvSpPr>
                    <p:cNvPr id="757" name="Google Shape;757;p21"/>
                    <p:cNvSpPr/>
                    <p:nvPr/>
                  </p:nvSpPr>
                  <p:spPr>
                    <a:xfrm>
                      <a:off x="13876213" y="2178725"/>
                      <a:ext cx="887150" cy="1195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486" h="47832" extrusionOk="0">
                          <a:moveTo>
                            <a:pt x="35079" y="0"/>
                          </a:moveTo>
                          <a:cubicBezTo>
                            <a:pt x="34933" y="0"/>
                            <a:pt x="34783" y="92"/>
                            <a:pt x="34816" y="259"/>
                          </a:cubicBezTo>
                          <a:cubicBezTo>
                            <a:pt x="35064" y="3779"/>
                            <a:pt x="34035" y="7237"/>
                            <a:pt x="31916" y="10125"/>
                          </a:cubicBezTo>
                          <a:cubicBezTo>
                            <a:pt x="30478" y="12145"/>
                            <a:pt x="28619" y="13843"/>
                            <a:pt x="27578" y="16111"/>
                          </a:cubicBezTo>
                          <a:cubicBezTo>
                            <a:pt x="25409" y="20821"/>
                            <a:pt x="25520" y="26089"/>
                            <a:pt x="23351" y="30786"/>
                          </a:cubicBezTo>
                          <a:cubicBezTo>
                            <a:pt x="21381" y="35074"/>
                            <a:pt x="18233" y="38793"/>
                            <a:pt x="14304" y="41581"/>
                          </a:cubicBezTo>
                          <a:cubicBezTo>
                            <a:pt x="12345" y="43019"/>
                            <a:pt x="10127" y="44209"/>
                            <a:pt x="7797" y="45089"/>
                          </a:cubicBezTo>
                          <a:cubicBezTo>
                            <a:pt x="5429" y="46019"/>
                            <a:pt x="3000" y="46328"/>
                            <a:pt x="571" y="46948"/>
                          </a:cubicBezTo>
                          <a:cubicBezTo>
                            <a:pt x="112" y="47047"/>
                            <a:pt x="1" y="47828"/>
                            <a:pt x="571" y="47828"/>
                          </a:cubicBezTo>
                          <a:cubicBezTo>
                            <a:pt x="666" y="47830"/>
                            <a:pt x="761" y="47831"/>
                            <a:pt x="856" y="47831"/>
                          </a:cubicBezTo>
                          <a:cubicBezTo>
                            <a:pt x="5472" y="47831"/>
                            <a:pt x="10413" y="45499"/>
                            <a:pt x="14056" y="43131"/>
                          </a:cubicBezTo>
                          <a:cubicBezTo>
                            <a:pt x="18133" y="40392"/>
                            <a:pt x="21542" y="36723"/>
                            <a:pt x="23760" y="32484"/>
                          </a:cubicBezTo>
                          <a:cubicBezTo>
                            <a:pt x="26500" y="27216"/>
                            <a:pt x="25979" y="21019"/>
                            <a:pt x="28669" y="15752"/>
                          </a:cubicBezTo>
                          <a:cubicBezTo>
                            <a:pt x="30106" y="12963"/>
                            <a:pt x="32697" y="10844"/>
                            <a:pt x="34035" y="7956"/>
                          </a:cubicBezTo>
                          <a:cubicBezTo>
                            <a:pt x="35126" y="5527"/>
                            <a:pt x="35485" y="2899"/>
                            <a:pt x="35324" y="209"/>
                          </a:cubicBezTo>
                          <a:cubicBezTo>
                            <a:pt x="35324" y="67"/>
                            <a:pt x="35203" y="0"/>
                            <a:pt x="35079" y="0"/>
                          </a:cubicBezTo>
                          <a:close/>
                        </a:path>
                      </a:pathLst>
                    </a:custGeom>
                    <a:solidFill>
                      <a:srgbClr val="FFFBF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8" name="Google Shape;758;p21"/>
                    <p:cNvSpPr/>
                    <p:nvPr/>
                  </p:nvSpPr>
                  <p:spPr>
                    <a:xfrm>
                      <a:off x="14388713" y="854475"/>
                      <a:ext cx="981350" cy="1408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254" h="56353" extrusionOk="0">
                          <a:moveTo>
                            <a:pt x="20893" y="0"/>
                          </a:moveTo>
                          <a:cubicBezTo>
                            <a:pt x="17262" y="0"/>
                            <a:pt x="13598" y="1030"/>
                            <a:pt x="10598" y="2983"/>
                          </a:cubicBezTo>
                          <a:cubicBezTo>
                            <a:pt x="2641" y="8151"/>
                            <a:pt x="1" y="17757"/>
                            <a:pt x="1302" y="26482"/>
                          </a:cubicBezTo>
                          <a:cubicBezTo>
                            <a:pt x="2120" y="31799"/>
                            <a:pt x="4190" y="36918"/>
                            <a:pt x="6880" y="41665"/>
                          </a:cubicBezTo>
                          <a:cubicBezTo>
                            <a:pt x="8367" y="44293"/>
                            <a:pt x="10028" y="46933"/>
                            <a:pt x="11775" y="49362"/>
                          </a:cubicBezTo>
                          <a:cubicBezTo>
                            <a:pt x="12345" y="50130"/>
                            <a:pt x="12965" y="51271"/>
                            <a:pt x="13845" y="51791"/>
                          </a:cubicBezTo>
                          <a:cubicBezTo>
                            <a:pt x="13696" y="52200"/>
                            <a:pt x="13486" y="52609"/>
                            <a:pt x="13325" y="52969"/>
                          </a:cubicBezTo>
                          <a:cubicBezTo>
                            <a:pt x="13077" y="53489"/>
                            <a:pt x="12705" y="54010"/>
                            <a:pt x="12345" y="54468"/>
                          </a:cubicBezTo>
                          <a:cubicBezTo>
                            <a:pt x="12147" y="54729"/>
                            <a:pt x="12147" y="55088"/>
                            <a:pt x="12457" y="55249"/>
                          </a:cubicBezTo>
                          <a:cubicBezTo>
                            <a:pt x="13325" y="55708"/>
                            <a:pt x="14205" y="56018"/>
                            <a:pt x="15134" y="56228"/>
                          </a:cubicBezTo>
                          <a:cubicBezTo>
                            <a:pt x="15408" y="56294"/>
                            <a:pt x="15681" y="56352"/>
                            <a:pt x="15942" y="56352"/>
                          </a:cubicBezTo>
                          <a:cubicBezTo>
                            <a:pt x="16272" y="56352"/>
                            <a:pt x="16581" y="56259"/>
                            <a:pt x="16845" y="55968"/>
                          </a:cubicBezTo>
                          <a:cubicBezTo>
                            <a:pt x="17353" y="55448"/>
                            <a:pt x="17105" y="54630"/>
                            <a:pt x="16944" y="54010"/>
                          </a:cubicBezTo>
                          <a:cubicBezTo>
                            <a:pt x="16845" y="53539"/>
                            <a:pt x="16795" y="52919"/>
                            <a:pt x="16634" y="52411"/>
                          </a:cubicBezTo>
                          <a:cubicBezTo>
                            <a:pt x="24380" y="46933"/>
                            <a:pt x="31408" y="40215"/>
                            <a:pt x="35077" y="31589"/>
                          </a:cubicBezTo>
                          <a:cubicBezTo>
                            <a:pt x="38485" y="23743"/>
                            <a:pt x="39253" y="13258"/>
                            <a:pt x="33726" y="5933"/>
                          </a:cubicBezTo>
                          <a:cubicBezTo>
                            <a:pt x="30667" y="1890"/>
                            <a:pt x="25811" y="0"/>
                            <a:pt x="20893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59" name="Google Shape;759;p21"/>
                    <p:cNvSpPr/>
                    <p:nvPr/>
                  </p:nvSpPr>
                  <p:spPr>
                    <a:xfrm>
                      <a:off x="15064388" y="972200"/>
                      <a:ext cx="190725" cy="465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29" h="18633" extrusionOk="0">
                          <a:moveTo>
                            <a:pt x="491" y="1"/>
                          </a:moveTo>
                          <a:cubicBezTo>
                            <a:pt x="231" y="1"/>
                            <a:pt x="0" y="301"/>
                            <a:pt x="241" y="542"/>
                          </a:cubicBezTo>
                          <a:cubicBezTo>
                            <a:pt x="5571" y="5190"/>
                            <a:pt x="5410" y="11907"/>
                            <a:pt x="4889" y="18105"/>
                          </a:cubicBezTo>
                          <a:cubicBezTo>
                            <a:pt x="4861" y="18448"/>
                            <a:pt x="5170" y="18632"/>
                            <a:pt x="5475" y="18632"/>
                          </a:cubicBezTo>
                          <a:cubicBezTo>
                            <a:pt x="5720" y="18632"/>
                            <a:pt x="5963" y="18514"/>
                            <a:pt x="6029" y="18266"/>
                          </a:cubicBezTo>
                          <a:cubicBezTo>
                            <a:pt x="7628" y="11759"/>
                            <a:pt x="5620" y="4942"/>
                            <a:pt x="712" y="83"/>
                          </a:cubicBezTo>
                          <a:cubicBezTo>
                            <a:pt x="643" y="25"/>
                            <a:pt x="566" y="1"/>
                            <a:pt x="491" y="1"/>
                          </a:cubicBezTo>
                          <a:close/>
                        </a:path>
                      </a:pathLst>
                    </a:custGeom>
                    <a:solidFill>
                      <a:srgbClr val="FFFBF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60" name="Google Shape;760;p21"/>
                    <p:cNvSpPr/>
                    <p:nvPr/>
                  </p:nvSpPr>
                  <p:spPr>
                    <a:xfrm>
                      <a:off x="15155613" y="1546175"/>
                      <a:ext cx="26800" cy="55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2" h="2215" extrusionOk="0">
                          <a:moveTo>
                            <a:pt x="691" y="0"/>
                          </a:moveTo>
                          <a:cubicBezTo>
                            <a:pt x="573" y="0"/>
                            <a:pt x="461" y="61"/>
                            <a:pt x="422" y="202"/>
                          </a:cubicBezTo>
                          <a:cubicBezTo>
                            <a:pt x="310" y="512"/>
                            <a:pt x="211" y="773"/>
                            <a:pt x="112" y="1082"/>
                          </a:cubicBezTo>
                          <a:cubicBezTo>
                            <a:pt x="1" y="1392"/>
                            <a:pt x="1" y="1653"/>
                            <a:pt x="1" y="1962"/>
                          </a:cubicBezTo>
                          <a:cubicBezTo>
                            <a:pt x="1" y="2117"/>
                            <a:pt x="148" y="2214"/>
                            <a:pt x="289" y="2214"/>
                          </a:cubicBezTo>
                          <a:cubicBezTo>
                            <a:pt x="387" y="2214"/>
                            <a:pt x="481" y="2168"/>
                            <a:pt x="521" y="2062"/>
                          </a:cubicBezTo>
                          <a:cubicBezTo>
                            <a:pt x="732" y="1814"/>
                            <a:pt x="781" y="1603"/>
                            <a:pt x="831" y="1293"/>
                          </a:cubicBezTo>
                          <a:cubicBezTo>
                            <a:pt x="930" y="983"/>
                            <a:pt x="992" y="673"/>
                            <a:pt x="1042" y="364"/>
                          </a:cubicBezTo>
                          <a:cubicBezTo>
                            <a:pt x="1072" y="145"/>
                            <a:pt x="874" y="0"/>
                            <a:pt x="691" y="0"/>
                          </a:cubicBezTo>
                          <a:close/>
                        </a:path>
                      </a:pathLst>
                    </a:custGeom>
                    <a:solidFill>
                      <a:srgbClr val="FFFBF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61" name="Google Shape;761;p21"/>
                  <p:cNvSpPr/>
                  <p:nvPr/>
                </p:nvSpPr>
                <p:spPr>
                  <a:xfrm rot="873331">
                    <a:off x="4609225" y="3349936"/>
                    <a:ext cx="1409238" cy="2236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198" h="47211" extrusionOk="0">
                        <a:moveTo>
                          <a:pt x="7797" y="0"/>
                        </a:moveTo>
                        <a:cubicBezTo>
                          <a:pt x="6557" y="781"/>
                          <a:pt x="5367" y="1760"/>
                          <a:pt x="4388" y="2901"/>
                        </a:cubicBezTo>
                        <a:cubicBezTo>
                          <a:pt x="1290" y="6408"/>
                          <a:pt x="1" y="10845"/>
                          <a:pt x="1" y="15344"/>
                        </a:cubicBezTo>
                        <a:cubicBezTo>
                          <a:pt x="1" y="18542"/>
                          <a:pt x="670" y="21802"/>
                          <a:pt x="1860" y="24789"/>
                        </a:cubicBezTo>
                        <a:cubicBezTo>
                          <a:pt x="3607" y="29127"/>
                          <a:pt x="6346" y="33056"/>
                          <a:pt x="9495" y="36514"/>
                        </a:cubicBezTo>
                        <a:cubicBezTo>
                          <a:pt x="11255" y="38423"/>
                          <a:pt x="13064" y="40344"/>
                          <a:pt x="15022" y="42042"/>
                        </a:cubicBezTo>
                        <a:cubicBezTo>
                          <a:pt x="15642" y="42562"/>
                          <a:pt x="16373" y="43442"/>
                          <a:pt x="17142" y="43641"/>
                        </a:cubicBezTo>
                        <a:cubicBezTo>
                          <a:pt x="17142" y="44000"/>
                          <a:pt x="17043" y="44421"/>
                          <a:pt x="16993" y="44781"/>
                        </a:cubicBezTo>
                        <a:cubicBezTo>
                          <a:pt x="16882" y="45301"/>
                          <a:pt x="16733" y="45760"/>
                          <a:pt x="16522" y="46280"/>
                        </a:cubicBezTo>
                        <a:cubicBezTo>
                          <a:pt x="16522" y="46330"/>
                          <a:pt x="16473" y="46429"/>
                          <a:pt x="16473" y="46479"/>
                        </a:cubicBezTo>
                        <a:cubicBezTo>
                          <a:pt x="16473" y="46689"/>
                          <a:pt x="16572" y="46851"/>
                          <a:pt x="16782" y="46900"/>
                        </a:cubicBezTo>
                        <a:cubicBezTo>
                          <a:pt x="17501" y="47099"/>
                          <a:pt x="18171" y="47210"/>
                          <a:pt x="18852" y="47210"/>
                        </a:cubicBezTo>
                        <a:cubicBezTo>
                          <a:pt x="18951" y="47210"/>
                          <a:pt x="19051" y="47210"/>
                          <a:pt x="19162" y="47160"/>
                        </a:cubicBezTo>
                        <a:cubicBezTo>
                          <a:pt x="19621" y="47160"/>
                          <a:pt x="20191" y="47099"/>
                          <a:pt x="20451" y="46590"/>
                        </a:cubicBezTo>
                        <a:cubicBezTo>
                          <a:pt x="20501" y="46479"/>
                          <a:pt x="20550" y="46330"/>
                          <a:pt x="20550" y="46169"/>
                        </a:cubicBezTo>
                        <a:cubicBezTo>
                          <a:pt x="20550" y="45710"/>
                          <a:pt x="20290" y="45301"/>
                          <a:pt x="20141" y="44880"/>
                        </a:cubicBezTo>
                        <a:cubicBezTo>
                          <a:pt x="19931" y="44521"/>
                          <a:pt x="19782" y="44062"/>
                          <a:pt x="19522" y="43641"/>
                        </a:cubicBezTo>
                        <a:lnTo>
                          <a:pt x="19522" y="43591"/>
                        </a:lnTo>
                        <a:lnTo>
                          <a:pt x="19571" y="43591"/>
                        </a:lnTo>
                        <a:lnTo>
                          <a:pt x="19571" y="43541"/>
                        </a:lnTo>
                        <a:cubicBezTo>
                          <a:pt x="23128" y="39154"/>
                          <a:pt x="26227" y="34295"/>
                          <a:pt x="28198" y="28978"/>
                        </a:cubicBezTo>
                        <a:cubicBezTo>
                          <a:pt x="27776" y="28817"/>
                          <a:pt x="27417" y="28668"/>
                          <a:pt x="27057" y="28458"/>
                        </a:cubicBezTo>
                        <a:cubicBezTo>
                          <a:pt x="27008" y="28358"/>
                          <a:pt x="26909" y="28259"/>
                          <a:pt x="26747" y="28197"/>
                        </a:cubicBezTo>
                        <a:lnTo>
                          <a:pt x="26698" y="28197"/>
                        </a:lnTo>
                        <a:cubicBezTo>
                          <a:pt x="26599" y="28098"/>
                          <a:pt x="26438" y="27999"/>
                          <a:pt x="26338" y="27887"/>
                        </a:cubicBezTo>
                        <a:cubicBezTo>
                          <a:pt x="26289" y="27838"/>
                          <a:pt x="26227" y="27788"/>
                          <a:pt x="26177" y="27788"/>
                        </a:cubicBezTo>
                        <a:cubicBezTo>
                          <a:pt x="26078" y="27788"/>
                          <a:pt x="25979" y="27887"/>
                          <a:pt x="25917" y="27999"/>
                        </a:cubicBezTo>
                        <a:cubicBezTo>
                          <a:pt x="14204" y="24169"/>
                          <a:pt x="9705" y="11366"/>
                          <a:pt x="7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7F1FE">
            <a:alpha val="183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6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4"/>
          <p:cNvGrpSpPr/>
          <p:nvPr/>
        </p:nvGrpSpPr>
        <p:grpSpPr>
          <a:xfrm>
            <a:off x="-475539" y="-782006"/>
            <a:ext cx="10095078" cy="2505456"/>
            <a:chOff x="-568828" y="-632537"/>
            <a:chExt cx="10095078" cy="2505456"/>
          </a:xfrm>
        </p:grpSpPr>
        <p:grpSp>
          <p:nvGrpSpPr>
            <p:cNvPr id="779" name="Google Shape;779;p24"/>
            <p:cNvGrpSpPr/>
            <p:nvPr/>
          </p:nvGrpSpPr>
          <p:grpSpPr>
            <a:xfrm>
              <a:off x="6805697" y="-472150"/>
              <a:ext cx="2720553" cy="2345068"/>
              <a:chOff x="6805697" y="-472150"/>
              <a:chExt cx="2720553" cy="2345068"/>
            </a:xfrm>
          </p:grpSpPr>
          <p:sp>
            <p:nvSpPr>
              <p:cNvPr id="780" name="Google Shape;780;p24"/>
              <p:cNvSpPr/>
              <p:nvPr/>
            </p:nvSpPr>
            <p:spPr>
              <a:xfrm flipH="1">
                <a:off x="6991208" y="-472150"/>
                <a:ext cx="2535042" cy="1946763"/>
              </a:xfrm>
              <a:custGeom>
                <a:avLst/>
                <a:gdLst/>
                <a:ahLst/>
                <a:cxnLst/>
                <a:rect l="l" t="t" r="r" b="b"/>
                <a:pathLst>
                  <a:path w="59877" h="45982" extrusionOk="0">
                    <a:moveTo>
                      <a:pt x="59400" y="0"/>
                    </a:moveTo>
                    <a:cubicBezTo>
                      <a:pt x="59155" y="0"/>
                      <a:pt x="58898" y="155"/>
                      <a:pt x="58873" y="465"/>
                    </a:cubicBezTo>
                    <a:cubicBezTo>
                      <a:pt x="56915" y="21647"/>
                      <a:pt x="36724" y="34971"/>
                      <a:pt x="18641" y="42147"/>
                    </a:cubicBezTo>
                    <a:cubicBezTo>
                      <a:pt x="13734" y="44054"/>
                      <a:pt x="8573" y="45452"/>
                      <a:pt x="3313" y="45452"/>
                    </a:cubicBezTo>
                    <a:cubicBezTo>
                      <a:pt x="2315" y="45452"/>
                      <a:pt x="1314" y="45402"/>
                      <a:pt x="310" y="45295"/>
                    </a:cubicBezTo>
                    <a:cubicBezTo>
                      <a:pt x="50" y="45295"/>
                      <a:pt x="0" y="45704"/>
                      <a:pt x="260" y="45704"/>
                    </a:cubicBezTo>
                    <a:cubicBezTo>
                      <a:pt x="1597" y="45893"/>
                      <a:pt x="2934" y="45982"/>
                      <a:pt x="4267" y="45982"/>
                    </a:cubicBezTo>
                    <a:cubicBezTo>
                      <a:pt x="13844" y="45982"/>
                      <a:pt x="23242" y="41416"/>
                      <a:pt x="31457" y="36879"/>
                    </a:cubicBezTo>
                    <a:cubicBezTo>
                      <a:pt x="40542" y="31872"/>
                      <a:pt x="49007" y="25316"/>
                      <a:pt x="54436" y="16379"/>
                    </a:cubicBezTo>
                    <a:cubicBezTo>
                      <a:pt x="57373" y="11521"/>
                      <a:pt x="59282" y="6092"/>
                      <a:pt x="59852" y="465"/>
                    </a:cubicBezTo>
                    <a:cubicBezTo>
                      <a:pt x="59877" y="155"/>
                      <a:pt x="59644" y="0"/>
                      <a:pt x="594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4"/>
              <p:cNvSpPr/>
              <p:nvPr/>
            </p:nvSpPr>
            <p:spPr>
              <a:xfrm flipH="1">
                <a:off x="7441476" y="645260"/>
                <a:ext cx="449201" cy="603394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14252" extrusionOk="0">
                    <a:moveTo>
                      <a:pt x="7586" y="1"/>
                    </a:moveTo>
                    <a:cubicBezTo>
                      <a:pt x="6149" y="1402"/>
                      <a:pt x="4599" y="2691"/>
                      <a:pt x="2988" y="3930"/>
                    </a:cubicBezTo>
                    <a:cubicBezTo>
                      <a:pt x="2009" y="4649"/>
                      <a:pt x="1030" y="5368"/>
                      <a:pt x="1" y="6099"/>
                    </a:cubicBezTo>
                    <a:cubicBezTo>
                      <a:pt x="3298" y="8776"/>
                      <a:pt x="6607" y="11466"/>
                      <a:pt x="9966" y="14155"/>
                    </a:cubicBezTo>
                    <a:cubicBezTo>
                      <a:pt x="10046" y="14222"/>
                      <a:pt x="10129" y="14251"/>
                      <a:pt x="10207" y="14251"/>
                    </a:cubicBezTo>
                    <a:cubicBezTo>
                      <a:pt x="10431" y="14251"/>
                      <a:pt x="10610" y="14010"/>
                      <a:pt x="10536" y="13734"/>
                    </a:cubicBezTo>
                    <a:cubicBezTo>
                      <a:pt x="9805" y="10387"/>
                      <a:pt x="9086" y="7028"/>
                      <a:pt x="8367" y="3620"/>
                    </a:cubicBezTo>
                    <a:cubicBezTo>
                      <a:pt x="8107" y="2430"/>
                      <a:pt x="7847" y="1191"/>
                      <a:pt x="7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4"/>
              <p:cNvSpPr/>
              <p:nvPr/>
            </p:nvSpPr>
            <p:spPr>
              <a:xfrm flipH="1">
                <a:off x="6805697" y="46017"/>
                <a:ext cx="549202" cy="630278"/>
              </a:xfrm>
              <a:custGeom>
                <a:avLst/>
                <a:gdLst/>
                <a:ahLst/>
                <a:cxnLst/>
                <a:rect l="l" t="t" r="r" b="b"/>
                <a:pathLst>
                  <a:path w="12972" h="14887" extrusionOk="0">
                    <a:moveTo>
                      <a:pt x="5367" y="1"/>
                    </a:moveTo>
                    <a:cubicBezTo>
                      <a:pt x="4698" y="1401"/>
                      <a:pt x="3967" y="2789"/>
                      <a:pt x="3149" y="4140"/>
                    </a:cubicBezTo>
                    <a:lnTo>
                      <a:pt x="1748" y="6309"/>
                    </a:lnTo>
                    <a:cubicBezTo>
                      <a:pt x="1178" y="7127"/>
                      <a:pt x="558" y="7908"/>
                      <a:pt x="1" y="8677"/>
                    </a:cubicBezTo>
                    <a:cubicBezTo>
                      <a:pt x="4277" y="10338"/>
                      <a:pt x="8367" y="12457"/>
                      <a:pt x="12283" y="14824"/>
                    </a:cubicBezTo>
                    <a:cubicBezTo>
                      <a:pt x="12347" y="14868"/>
                      <a:pt x="12416" y="14887"/>
                      <a:pt x="12482" y="14887"/>
                    </a:cubicBezTo>
                    <a:cubicBezTo>
                      <a:pt x="12740" y="14887"/>
                      <a:pt x="12971" y="14601"/>
                      <a:pt x="12804" y="14316"/>
                    </a:cubicBezTo>
                    <a:cubicBezTo>
                      <a:pt x="10846" y="11218"/>
                      <a:pt x="9036" y="7958"/>
                      <a:pt x="7437" y="4599"/>
                    </a:cubicBezTo>
                    <a:cubicBezTo>
                      <a:pt x="6656" y="3099"/>
                      <a:pt x="5987" y="1550"/>
                      <a:pt x="53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4"/>
              <p:cNvSpPr/>
              <p:nvPr/>
            </p:nvSpPr>
            <p:spPr>
              <a:xfrm flipH="1">
                <a:off x="8771671" y="1368890"/>
                <a:ext cx="376253" cy="504028"/>
              </a:xfrm>
              <a:custGeom>
                <a:avLst/>
                <a:gdLst/>
                <a:ahLst/>
                <a:cxnLst/>
                <a:rect l="l" t="t" r="r" b="b"/>
                <a:pathLst>
                  <a:path w="8887" h="11905" extrusionOk="0">
                    <a:moveTo>
                      <a:pt x="8366" y="1"/>
                    </a:moveTo>
                    <a:cubicBezTo>
                      <a:pt x="6606" y="620"/>
                      <a:pt x="4859" y="1141"/>
                      <a:pt x="3099" y="1550"/>
                    </a:cubicBezTo>
                    <a:cubicBezTo>
                      <a:pt x="2070" y="1810"/>
                      <a:pt x="1029" y="2021"/>
                      <a:pt x="0" y="2170"/>
                    </a:cubicBezTo>
                    <a:cubicBezTo>
                      <a:pt x="979" y="3310"/>
                      <a:pt x="1810" y="4599"/>
                      <a:pt x="2690" y="5690"/>
                    </a:cubicBezTo>
                    <a:cubicBezTo>
                      <a:pt x="4338" y="7859"/>
                      <a:pt x="6036" y="10028"/>
                      <a:pt x="8106" y="11775"/>
                    </a:cubicBezTo>
                    <a:cubicBezTo>
                      <a:pt x="8211" y="11863"/>
                      <a:pt x="8333" y="11904"/>
                      <a:pt x="8450" y="11904"/>
                    </a:cubicBezTo>
                    <a:cubicBezTo>
                      <a:pt x="8680" y="11904"/>
                      <a:pt x="8887" y="11745"/>
                      <a:pt x="8887" y="11465"/>
                    </a:cubicBezTo>
                    <a:cubicBezTo>
                      <a:pt x="8726" y="8838"/>
                      <a:pt x="8726" y="6099"/>
                      <a:pt x="8627" y="3409"/>
                    </a:cubicBezTo>
                    <a:cubicBezTo>
                      <a:pt x="8577" y="2281"/>
                      <a:pt x="8466" y="1141"/>
                      <a:pt x="8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4"/>
              <p:cNvSpPr/>
              <p:nvPr/>
            </p:nvSpPr>
            <p:spPr>
              <a:xfrm flipH="1">
                <a:off x="8032800" y="1021512"/>
                <a:ext cx="518507" cy="67926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6044" extrusionOk="0">
                    <a:moveTo>
                      <a:pt x="11217" y="1"/>
                    </a:moveTo>
                    <a:cubicBezTo>
                      <a:pt x="10288" y="571"/>
                      <a:pt x="9358" y="1079"/>
                      <a:pt x="8429" y="1599"/>
                    </a:cubicBezTo>
                    <a:cubicBezTo>
                      <a:pt x="8007" y="1810"/>
                      <a:pt x="7598" y="2058"/>
                      <a:pt x="7127" y="2269"/>
                    </a:cubicBezTo>
                    <a:cubicBezTo>
                      <a:pt x="4859" y="3558"/>
                      <a:pt x="2430" y="4748"/>
                      <a:pt x="1" y="5888"/>
                    </a:cubicBezTo>
                    <a:cubicBezTo>
                      <a:pt x="3781" y="9247"/>
                      <a:pt x="7598" y="12544"/>
                      <a:pt x="11366" y="15902"/>
                    </a:cubicBezTo>
                    <a:cubicBezTo>
                      <a:pt x="11478" y="15996"/>
                      <a:pt x="11616" y="16043"/>
                      <a:pt x="11748" y="16043"/>
                    </a:cubicBezTo>
                    <a:cubicBezTo>
                      <a:pt x="11983" y="16043"/>
                      <a:pt x="12197" y="15894"/>
                      <a:pt x="12197" y="15593"/>
                    </a:cubicBezTo>
                    <a:cubicBezTo>
                      <a:pt x="12246" y="12135"/>
                      <a:pt x="12085" y="8677"/>
                      <a:pt x="11726" y="5219"/>
                    </a:cubicBezTo>
                    <a:cubicBezTo>
                      <a:pt x="11626" y="4177"/>
                      <a:pt x="11577" y="3050"/>
                      <a:pt x="11465" y="1909"/>
                    </a:cubicBezTo>
                    <a:cubicBezTo>
                      <a:pt x="11366" y="1290"/>
                      <a:pt x="11317" y="620"/>
                      <a:pt x="112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 flipH="1">
                <a:off x="6810693" y="240726"/>
                <a:ext cx="544206" cy="435018"/>
              </a:xfrm>
              <a:custGeom>
                <a:avLst/>
                <a:gdLst/>
                <a:ahLst/>
                <a:cxnLst/>
                <a:rect l="l" t="t" r="r" b="b"/>
                <a:pathLst>
                  <a:path w="12854" h="10275" extrusionOk="0">
                    <a:moveTo>
                      <a:pt x="7437" y="0"/>
                    </a:moveTo>
                    <a:cubicBezTo>
                      <a:pt x="5578" y="830"/>
                      <a:pt x="3657" y="1401"/>
                      <a:pt x="1748" y="1710"/>
                    </a:cubicBezTo>
                    <a:cubicBezTo>
                      <a:pt x="1178" y="2528"/>
                      <a:pt x="558" y="3309"/>
                      <a:pt x="1" y="4078"/>
                    </a:cubicBezTo>
                    <a:cubicBezTo>
                      <a:pt x="4277" y="5739"/>
                      <a:pt x="8367" y="7858"/>
                      <a:pt x="12283" y="10225"/>
                    </a:cubicBezTo>
                    <a:cubicBezTo>
                      <a:pt x="12333" y="10275"/>
                      <a:pt x="12444" y="10275"/>
                      <a:pt x="12494" y="10275"/>
                    </a:cubicBezTo>
                    <a:cubicBezTo>
                      <a:pt x="12705" y="10275"/>
                      <a:pt x="12853" y="10126"/>
                      <a:pt x="12853" y="9915"/>
                    </a:cubicBezTo>
                    <a:cubicBezTo>
                      <a:pt x="12853" y="9866"/>
                      <a:pt x="12853" y="9816"/>
                      <a:pt x="12804" y="9717"/>
                    </a:cubicBezTo>
                    <a:cubicBezTo>
                      <a:pt x="10846" y="6619"/>
                      <a:pt x="9036" y="3359"/>
                      <a:pt x="74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 flipH="1">
                <a:off x="7442492" y="798521"/>
                <a:ext cx="448185" cy="450259"/>
              </a:xfrm>
              <a:custGeom>
                <a:avLst/>
                <a:gdLst/>
                <a:ahLst/>
                <a:cxnLst/>
                <a:rect l="l" t="t" r="r" b="b"/>
                <a:pathLst>
                  <a:path w="10586" h="10635" extrusionOk="0">
                    <a:moveTo>
                      <a:pt x="8367" y="0"/>
                    </a:moveTo>
                    <a:cubicBezTo>
                      <a:pt x="7438" y="198"/>
                      <a:pt x="6558" y="508"/>
                      <a:pt x="5578" y="508"/>
                    </a:cubicBezTo>
                    <a:lnTo>
                      <a:pt x="5368" y="508"/>
                    </a:lnTo>
                    <a:cubicBezTo>
                      <a:pt x="4537" y="508"/>
                      <a:pt x="3769" y="459"/>
                      <a:pt x="2988" y="310"/>
                    </a:cubicBezTo>
                    <a:cubicBezTo>
                      <a:pt x="2009" y="1029"/>
                      <a:pt x="1030" y="1748"/>
                      <a:pt x="1" y="2479"/>
                    </a:cubicBezTo>
                    <a:cubicBezTo>
                      <a:pt x="3298" y="5156"/>
                      <a:pt x="6607" y="7846"/>
                      <a:pt x="9966" y="10535"/>
                    </a:cubicBezTo>
                    <a:cubicBezTo>
                      <a:pt x="10065" y="10585"/>
                      <a:pt x="10115" y="10634"/>
                      <a:pt x="10226" y="10634"/>
                    </a:cubicBezTo>
                    <a:cubicBezTo>
                      <a:pt x="10375" y="10634"/>
                      <a:pt x="10586" y="10424"/>
                      <a:pt x="10586" y="10225"/>
                    </a:cubicBezTo>
                    <a:cubicBezTo>
                      <a:pt x="10586" y="10225"/>
                      <a:pt x="10586" y="10176"/>
                      <a:pt x="10536" y="10114"/>
                    </a:cubicBezTo>
                    <a:cubicBezTo>
                      <a:pt x="9805" y="6767"/>
                      <a:pt x="9086" y="3408"/>
                      <a:pt x="83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 flipH="1">
                <a:off x="8034917" y="1102334"/>
                <a:ext cx="516390" cy="599287"/>
              </a:xfrm>
              <a:custGeom>
                <a:avLst/>
                <a:gdLst/>
                <a:ahLst/>
                <a:cxnLst/>
                <a:rect l="l" t="t" r="r" b="b"/>
                <a:pathLst>
                  <a:path w="12197" h="14155" extrusionOk="0">
                    <a:moveTo>
                      <a:pt x="11416" y="0"/>
                    </a:moveTo>
                    <a:cubicBezTo>
                      <a:pt x="11106" y="0"/>
                      <a:pt x="10796" y="99"/>
                      <a:pt x="10486" y="149"/>
                    </a:cubicBezTo>
                    <a:cubicBezTo>
                      <a:pt x="9718" y="310"/>
                      <a:pt x="8937" y="459"/>
                      <a:pt x="8168" y="459"/>
                    </a:cubicBezTo>
                    <a:cubicBezTo>
                      <a:pt x="7908" y="459"/>
                      <a:pt x="7648" y="409"/>
                      <a:pt x="7388" y="409"/>
                    </a:cubicBezTo>
                    <a:cubicBezTo>
                      <a:pt x="7338" y="409"/>
                      <a:pt x="7239" y="409"/>
                      <a:pt x="7127" y="360"/>
                    </a:cubicBezTo>
                    <a:cubicBezTo>
                      <a:pt x="4859" y="1649"/>
                      <a:pt x="2430" y="2839"/>
                      <a:pt x="1" y="3979"/>
                    </a:cubicBezTo>
                    <a:cubicBezTo>
                      <a:pt x="3781" y="7338"/>
                      <a:pt x="7598" y="10635"/>
                      <a:pt x="11366" y="13993"/>
                    </a:cubicBezTo>
                    <a:cubicBezTo>
                      <a:pt x="11465" y="14093"/>
                      <a:pt x="11577" y="14155"/>
                      <a:pt x="11726" y="14155"/>
                    </a:cubicBezTo>
                    <a:cubicBezTo>
                      <a:pt x="11936" y="14155"/>
                      <a:pt x="12197" y="13993"/>
                      <a:pt x="12197" y="13684"/>
                    </a:cubicBezTo>
                    <a:lnTo>
                      <a:pt x="12197" y="12085"/>
                    </a:lnTo>
                    <a:cubicBezTo>
                      <a:pt x="12197" y="9135"/>
                      <a:pt x="12035" y="6197"/>
                      <a:pt x="11726" y="3310"/>
                    </a:cubicBezTo>
                    <a:cubicBezTo>
                      <a:pt x="11626" y="2268"/>
                      <a:pt x="11577" y="1141"/>
                      <a:pt x="114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4"/>
              <p:cNvSpPr/>
              <p:nvPr/>
            </p:nvSpPr>
            <p:spPr>
              <a:xfrm flipH="1">
                <a:off x="8771671" y="1434471"/>
                <a:ext cx="376253" cy="437685"/>
              </a:xfrm>
              <a:custGeom>
                <a:avLst/>
                <a:gdLst/>
                <a:ahLst/>
                <a:cxnLst/>
                <a:rect l="l" t="t" r="r" b="b"/>
                <a:pathLst>
                  <a:path w="8887" h="10338" extrusionOk="0">
                    <a:moveTo>
                      <a:pt x="3099" y="1"/>
                    </a:moveTo>
                    <a:cubicBezTo>
                      <a:pt x="2070" y="261"/>
                      <a:pt x="1029" y="472"/>
                      <a:pt x="0" y="621"/>
                    </a:cubicBezTo>
                    <a:cubicBezTo>
                      <a:pt x="979" y="1761"/>
                      <a:pt x="1810" y="3050"/>
                      <a:pt x="2690" y="4141"/>
                    </a:cubicBezTo>
                    <a:cubicBezTo>
                      <a:pt x="4338" y="6310"/>
                      <a:pt x="6036" y="8479"/>
                      <a:pt x="8106" y="10226"/>
                    </a:cubicBezTo>
                    <a:cubicBezTo>
                      <a:pt x="8205" y="10338"/>
                      <a:pt x="8317" y="10338"/>
                      <a:pt x="8466" y="10338"/>
                    </a:cubicBezTo>
                    <a:cubicBezTo>
                      <a:pt x="8676" y="10338"/>
                      <a:pt x="8887" y="10226"/>
                      <a:pt x="8887" y="9966"/>
                    </a:cubicBezTo>
                    <a:lnTo>
                      <a:pt x="8887" y="9916"/>
                    </a:lnTo>
                    <a:cubicBezTo>
                      <a:pt x="8726" y="7289"/>
                      <a:pt x="8726" y="4550"/>
                      <a:pt x="8627" y="1860"/>
                    </a:cubicBezTo>
                    <a:lnTo>
                      <a:pt x="7957" y="1860"/>
                    </a:lnTo>
                    <a:cubicBezTo>
                      <a:pt x="6197" y="1711"/>
                      <a:pt x="4599" y="930"/>
                      <a:pt x="30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24"/>
            <p:cNvGrpSpPr/>
            <p:nvPr/>
          </p:nvGrpSpPr>
          <p:grpSpPr>
            <a:xfrm flipH="1">
              <a:off x="-568828" y="-632537"/>
              <a:ext cx="2720553" cy="2345068"/>
              <a:chOff x="6805697" y="-472150"/>
              <a:chExt cx="2720553" cy="2345068"/>
            </a:xfrm>
          </p:grpSpPr>
          <p:sp>
            <p:nvSpPr>
              <p:cNvPr id="790" name="Google Shape;790;p24"/>
              <p:cNvSpPr/>
              <p:nvPr/>
            </p:nvSpPr>
            <p:spPr>
              <a:xfrm flipH="1">
                <a:off x="6991208" y="-472150"/>
                <a:ext cx="2535042" cy="1946763"/>
              </a:xfrm>
              <a:custGeom>
                <a:avLst/>
                <a:gdLst/>
                <a:ahLst/>
                <a:cxnLst/>
                <a:rect l="l" t="t" r="r" b="b"/>
                <a:pathLst>
                  <a:path w="59877" h="45982" extrusionOk="0">
                    <a:moveTo>
                      <a:pt x="59400" y="0"/>
                    </a:moveTo>
                    <a:cubicBezTo>
                      <a:pt x="59155" y="0"/>
                      <a:pt x="58898" y="155"/>
                      <a:pt x="58873" y="465"/>
                    </a:cubicBezTo>
                    <a:cubicBezTo>
                      <a:pt x="56915" y="21647"/>
                      <a:pt x="36724" y="34971"/>
                      <a:pt x="18641" y="42147"/>
                    </a:cubicBezTo>
                    <a:cubicBezTo>
                      <a:pt x="13734" y="44054"/>
                      <a:pt x="8573" y="45452"/>
                      <a:pt x="3313" y="45452"/>
                    </a:cubicBezTo>
                    <a:cubicBezTo>
                      <a:pt x="2315" y="45452"/>
                      <a:pt x="1314" y="45402"/>
                      <a:pt x="310" y="45295"/>
                    </a:cubicBezTo>
                    <a:cubicBezTo>
                      <a:pt x="50" y="45295"/>
                      <a:pt x="0" y="45704"/>
                      <a:pt x="260" y="45704"/>
                    </a:cubicBezTo>
                    <a:cubicBezTo>
                      <a:pt x="1597" y="45893"/>
                      <a:pt x="2934" y="45982"/>
                      <a:pt x="4267" y="45982"/>
                    </a:cubicBezTo>
                    <a:cubicBezTo>
                      <a:pt x="13844" y="45982"/>
                      <a:pt x="23242" y="41416"/>
                      <a:pt x="31457" y="36879"/>
                    </a:cubicBezTo>
                    <a:cubicBezTo>
                      <a:pt x="40542" y="31872"/>
                      <a:pt x="49007" y="25316"/>
                      <a:pt x="54436" y="16379"/>
                    </a:cubicBezTo>
                    <a:cubicBezTo>
                      <a:pt x="57373" y="11521"/>
                      <a:pt x="59282" y="6092"/>
                      <a:pt x="59852" y="465"/>
                    </a:cubicBezTo>
                    <a:cubicBezTo>
                      <a:pt x="59877" y="155"/>
                      <a:pt x="59644" y="0"/>
                      <a:pt x="594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 flipH="1">
                <a:off x="7441476" y="645260"/>
                <a:ext cx="449201" cy="603394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14252" extrusionOk="0">
                    <a:moveTo>
                      <a:pt x="7586" y="1"/>
                    </a:moveTo>
                    <a:cubicBezTo>
                      <a:pt x="6149" y="1402"/>
                      <a:pt x="4599" y="2691"/>
                      <a:pt x="2988" y="3930"/>
                    </a:cubicBezTo>
                    <a:cubicBezTo>
                      <a:pt x="2009" y="4649"/>
                      <a:pt x="1030" y="5368"/>
                      <a:pt x="1" y="6099"/>
                    </a:cubicBezTo>
                    <a:cubicBezTo>
                      <a:pt x="3298" y="8776"/>
                      <a:pt x="6607" y="11466"/>
                      <a:pt x="9966" y="14155"/>
                    </a:cubicBezTo>
                    <a:cubicBezTo>
                      <a:pt x="10046" y="14222"/>
                      <a:pt x="10129" y="14251"/>
                      <a:pt x="10207" y="14251"/>
                    </a:cubicBezTo>
                    <a:cubicBezTo>
                      <a:pt x="10431" y="14251"/>
                      <a:pt x="10610" y="14010"/>
                      <a:pt x="10536" y="13734"/>
                    </a:cubicBezTo>
                    <a:cubicBezTo>
                      <a:pt x="9805" y="10387"/>
                      <a:pt x="9086" y="7028"/>
                      <a:pt x="8367" y="3620"/>
                    </a:cubicBezTo>
                    <a:cubicBezTo>
                      <a:pt x="8107" y="2430"/>
                      <a:pt x="7847" y="1191"/>
                      <a:pt x="7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 flipH="1">
                <a:off x="6805697" y="46017"/>
                <a:ext cx="549202" cy="630278"/>
              </a:xfrm>
              <a:custGeom>
                <a:avLst/>
                <a:gdLst/>
                <a:ahLst/>
                <a:cxnLst/>
                <a:rect l="l" t="t" r="r" b="b"/>
                <a:pathLst>
                  <a:path w="12972" h="14887" extrusionOk="0">
                    <a:moveTo>
                      <a:pt x="5367" y="1"/>
                    </a:moveTo>
                    <a:cubicBezTo>
                      <a:pt x="4698" y="1401"/>
                      <a:pt x="3967" y="2789"/>
                      <a:pt x="3149" y="4140"/>
                    </a:cubicBezTo>
                    <a:lnTo>
                      <a:pt x="1748" y="6309"/>
                    </a:lnTo>
                    <a:cubicBezTo>
                      <a:pt x="1178" y="7127"/>
                      <a:pt x="558" y="7908"/>
                      <a:pt x="1" y="8677"/>
                    </a:cubicBezTo>
                    <a:cubicBezTo>
                      <a:pt x="4277" y="10338"/>
                      <a:pt x="8367" y="12457"/>
                      <a:pt x="12283" y="14824"/>
                    </a:cubicBezTo>
                    <a:cubicBezTo>
                      <a:pt x="12347" y="14868"/>
                      <a:pt x="12416" y="14887"/>
                      <a:pt x="12482" y="14887"/>
                    </a:cubicBezTo>
                    <a:cubicBezTo>
                      <a:pt x="12740" y="14887"/>
                      <a:pt x="12971" y="14601"/>
                      <a:pt x="12804" y="14316"/>
                    </a:cubicBezTo>
                    <a:cubicBezTo>
                      <a:pt x="10846" y="11218"/>
                      <a:pt x="9036" y="7958"/>
                      <a:pt x="7437" y="4599"/>
                    </a:cubicBezTo>
                    <a:cubicBezTo>
                      <a:pt x="6656" y="3099"/>
                      <a:pt x="5987" y="1550"/>
                      <a:pt x="53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 flipH="1">
                <a:off x="8771671" y="1368890"/>
                <a:ext cx="376253" cy="504028"/>
              </a:xfrm>
              <a:custGeom>
                <a:avLst/>
                <a:gdLst/>
                <a:ahLst/>
                <a:cxnLst/>
                <a:rect l="l" t="t" r="r" b="b"/>
                <a:pathLst>
                  <a:path w="8887" h="11905" extrusionOk="0">
                    <a:moveTo>
                      <a:pt x="8366" y="1"/>
                    </a:moveTo>
                    <a:cubicBezTo>
                      <a:pt x="6606" y="620"/>
                      <a:pt x="4859" y="1141"/>
                      <a:pt x="3099" y="1550"/>
                    </a:cubicBezTo>
                    <a:cubicBezTo>
                      <a:pt x="2070" y="1810"/>
                      <a:pt x="1029" y="2021"/>
                      <a:pt x="0" y="2170"/>
                    </a:cubicBezTo>
                    <a:cubicBezTo>
                      <a:pt x="979" y="3310"/>
                      <a:pt x="1810" y="4599"/>
                      <a:pt x="2690" y="5690"/>
                    </a:cubicBezTo>
                    <a:cubicBezTo>
                      <a:pt x="4338" y="7859"/>
                      <a:pt x="6036" y="10028"/>
                      <a:pt x="8106" y="11775"/>
                    </a:cubicBezTo>
                    <a:cubicBezTo>
                      <a:pt x="8211" y="11863"/>
                      <a:pt x="8333" y="11904"/>
                      <a:pt x="8450" y="11904"/>
                    </a:cubicBezTo>
                    <a:cubicBezTo>
                      <a:pt x="8680" y="11904"/>
                      <a:pt x="8887" y="11745"/>
                      <a:pt x="8887" y="11465"/>
                    </a:cubicBezTo>
                    <a:cubicBezTo>
                      <a:pt x="8726" y="8838"/>
                      <a:pt x="8726" y="6099"/>
                      <a:pt x="8627" y="3409"/>
                    </a:cubicBezTo>
                    <a:cubicBezTo>
                      <a:pt x="8577" y="2281"/>
                      <a:pt x="8466" y="1141"/>
                      <a:pt x="8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 flipH="1">
                <a:off x="8032800" y="1021512"/>
                <a:ext cx="518507" cy="67926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6044" extrusionOk="0">
                    <a:moveTo>
                      <a:pt x="11217" y="1"/>
                    </a:moveTo>
                    <a:cubicBezTo>
                      <a:pt x="10288" y="571"/>
                      <a:pt x="9358" y="1079"/>
                      <a:pt x="8429" y="1599"/>
                    </a:cubicBezTo>
                    <a:cubicBezTo>
                      <a:pt x="8007" y="1810"/>
                      <a:pt x="7598" y="2058"/>
                      <a:pt x="7127" y="2269"/>
                    </a:cubicBezTo>
                    <a:cubicBezTo>
                      <a:pt x="4859" y="3558"/>
                      <a:pt x="2430" y="4748"/>
                      <a:pt x="1" y="5888"/>
                    </a:cubicBezTo>
                    <a:cubicBezTo>
                      <a:pt x="3781" y="9247"/>
                      <a:pt x="7598" y="12544"/>
                      <a:pt x="11366" y="15902"/>
                    </a:cubicBezTo>
                    <a:cubicBezTo>
                      <a:pt x="11478" y="15996"/>
                      <a:pt x="11616" y="16043"/>
                      <a:pt x="11748" y="16043"/>
                    </a:cubicBezTo>
                    <a:cubicBezTo>
                      <a:pt x="11983" y="16043"/>
                      <a:pt x="12197" y="15894"/>
                      <a:pt x="12197" y="15593"/>
                    </a:cubicBezTo>
                    <a:cubicBezTo>
                      <a:pt x="12246" y="12135"/>
                      <a:pt x="12085" y="8677"/>
                      <a:pt x="11726" y="5219"/>
                    </a:cubicBezTo>
                    <a:cubicBezTo>
                      <a:pt x="11626" y="4177"/>
                      <a:pt x="11577" y="3050"/>
                      <a:pt x="11465" y="1909"/>
                    </a:cubicBezTo>
                    <a:cubicBezTo>
                      <a:pt x="11366" y="1290"/>
                      <a:pt x="11317" y="620"/>
                      <a:pt x="112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4"/>
              <p:cNvSpPr/>
              <p:nvPr/>
            </p:nvSpPr>
            <p:spPr>
              <a:xfrm flipH="1">
                <a:off x="6810693" y="240726"/>
                <a:ext cx="544206" cy="435018"/>
              </a:xfrm>
              <a:custGeom>
                <a:avLst/>
                <a:gdLst/>
                <a:ahLst/>
                <a:cxnLst/>
                <a:rect l="l" t="t" r="r" b="b"/>
                <a:pathLst>
                  <a:path w="12854" h="10275" extrusionOk="0">
                    <a:moveTo>
                      <a:pt x="7437" y="0"/>
                    </a:moveTo>
                    <a:cubicBezTo>
                      <a:pt x="5578" y="830"/>
                      <a:pt x="3657" y="1401"/>
                      <a:pt x="1748" y="1710"/>
                    </a:cubicBezTo>
                    <a:cubicBezTo>
                      <a:pt x="1178" y="2528"/>
                      <a:pt x="558" y="3309"/>
                      <a:pt x="1" y="4078"/>
                    </a:cubicBezTo>
                    <a:cubicBezTo>
                      <a:pt x="4277" y="5739"/>
                      <a:pt x="8367" y="7858"/>
                      <a:pt x="12283" y="10225"/>
                    </a:cubicBezTo>
                    <a:cubicBezTo>
                      <a:pt x="12333" y="10275"/>
                      <a:pt x="12444" y="10275"/>
                      <a:pt x="12494" y="10275"/>
                    </a:cubicBezTo>
                    <a:cubicBezTo>
                      <a:pt x="12705" y="10275"/>
                      <a:pt x="12853" y="10126"/>
                      <a:pt x="12853" y="9915"/>
                    </a:cubicBezTo>
                    <a:cubicBezTo>
                      <a:pt x="12853" y="9866"/>
                      <a:pt x="12853" y="9816"/>
                      <a:pt x="12804" y="9717"/>
                    </a:cubicBezTo>
                    <a:cubicBezTo>
                      <a:pt x="10846" y="6619"/>
                      <a:pt x="9036" y="3359"/>
                      <a:pt x="74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4"/>
              <p:cNvSpPr/>
              <p:nvPr/>
            </p:nvSpPr>
            <p:spPr>
              <a:xfrm flipH="1">
                <a:off x="7442492" y="798521"/>
                <a:ext cx="448185" cy="450259"/>
              </a:xfrm>
              <a:custGeom>
                <a:avLst/>
                <a:gdLst/>
                <a:ahLst/>
                <a:cxnLst/>
                <a:rect l="l" t="t" r="r" b="b"/>
                <a:pathLst>
                  <a:path w="10586" h="10635" extrusionOk="0">
                    <a:moveTo>
                      <a:pt x="8367" y="0"/>
                    </a:moveTo>
                    <a:cubicBezTo>
                      <a:pt x="7438" y="198"/>
                      <a:pt x="6558" y="508"/>
                      <a:pt x="5578" y="508"/>
                    </a:cubicBezTo>
                    <a:lnTo>
                      <a:pt x="5368" y="508"/>
                    </a:lnTo>
                    <a:cubicBezTo>
                      <a:pt x="4537" y="508"/>
                      <a:pt x="3769" y="459"/>
                      <a:pt x="2988" y="310"/>
                    </a:cubicBezTo>
                    <a:cubicBezTo>
                      <a:pt x="2009" y="1029"/>
                      <a:pt x="1030" y="1748"/>
                      <a:pt x="1" y="2479"/>
                    </a:cubicBezTo>
                    <a:cubicBezTo>
                      <a:pt x="3298" y="5156"/>
                      <a:pt x="6607" y="7846"/>
                      <a:pt x="9966" y="10535"/>
                    </a:cubicBezTo>
                    <a:cubicBezTo>
                      <a:pt x="10065" y="10585"/>
                      <a:pt x="10115" y="10634"/>
                      <a:pt x="10226" y="10634"/>
                    </a:cubicBezTo>
                    <a:cubicBezTo>
                      <a:pt x="10375" y="10634"/>
                      <a:pt x="10586" y="10424"/>
                      <a:pt x="10586" y="10225"/>
                    </a:cubicBezTo>
                    <a:cubicBezTo>
                      <a:pt x="10586" y="10225"/>
                      <a:pt x="10586" y="10176"/>
                      <a:pt x="10536" y="10114"/>
                    </a:cubicBezTo>
                    <a:cubicBezTo>
                      <a:pt x="9805" y="6767"/>
                      <a:pt x="9086" y="3408"/>
                      <a:pt x="83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 flipH="1">
                <a:off x="8034917" y="1102334"/>
                <a:ext cx="516390" cy="599287"/>
              </a:xfrm>
              <a:custGeom>
                <a:avLst/>
                <a:gdLst/>
                <a:ahLst/>
                <a:cxnLst/>
                <a:rect l="l" t="t" r="r" b="b"/>
                <a:pathLst>
                  <a:path w="12197" h="14155" extrusionOk="0">
                    <a:moveTo>
                      <a:pt x="11416" y="0"/>
                    </a:moveTo>
                    <a:cubicBezTo>
                      <a:pt x="11106" y="0"/>
                      <a:pt x="10796" y="99"/>
                      <a:pt x="10486" y="149"/>
                    </a:cubicBezTo>
                    <a:cubicBezTo>
                      <a:pt x="9718" y="310"/>
                      <a:pt x="8937" y="459"/>
                      <a:pt x="8168" y="459"/>
                    </a:cubicBezTo>
                    <a:cubicBezTo>
                      <a:pt x="7908" y="459"/>
                      <a:pt x="7648" y="409"/>
                      <a:pt x="7388" y="409"/>
                    </a:cubicBezTo>
                    <a:cubicBezTo>
                      <a:pt x="7338" y="409"/>
                      <a:pt x="7239" y="409"/>
                      <a:pt x="7127" y="360"/>
                    </a:cubicBezTo>
                    <a:cubicBezTo>
                      <a:pt x="4859" y="1649"/>
                      <a:pt x="2430" y="2839"/>
                      <a:pt x="1" y="3979"/>
                    </a:cubicBezTo>
                    <a:cubicBezTo>
                      <a:pt x="3781" y="7338"/>
                      <a:pt x="7598" y="10635"/>
                      <a:pt x="11366" y="13993"/>
                    </a:cubicBezTo>
                    <a:cubicBezTo>
                      <a:pt x="11465" y="14093"/>
                      <a:pt x="11577" y="14155"/>
                      <a:pt x="11726" y="14155"/>
                    </a:cubicBezTo>
                    <a:cubicBezTo>
                      <a:pt x="11936" y="14155"/>
                      <a:pt x="12197" y="13993"/>
                      <a:pt x="12197" y="13684"/>
                    </a:cubicBezTo>
                    <a:lnTo>
                      <a:pt x="12197" y="12085"/>
                    </a:lnTo>
                    <a:cubicBezTo>
                      <a:pt x="12197" y="9135"/>
                      <a:pt x="12035" y="6197"/>
                      <a:pt x="11726" y="3310"/>
                    </a:cubicBezTo>
                    <a:cubicBezTo>
                      <a:pt x="11626" y="2268"/>
                      <a:pt x="11577" y="1141"/>
                      <a:pt x="114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 flipH="1">
                <a:off x="8771671" y="1434471"/>
                <a:ext cx="376253" cy="437685"/>
              </a:xfrm>
              <a:custGeom>
                <a:avLst/>
                <a:gdLst/>
                <a:ahLst/>
                <a:cxnLst/>
                <a:rect l="l" t="t" r="r" b="b"/>
                <a:pathLst>
                  <a:path w="8887" h="10338" extrusionOk="0">
                    <a:moveTo>
                      <a:pt x="3099" y="1"/>
                    </a:moveTo>
                    <a:cubicBezTo>
                      <a:pt x="2070" y="261"/>
                      <a:pt x="1029" y="472"/>
                      <a:pt x="0" y="621"/>
                    </a:cubicBezTo>
                    <a:cubicBezTo>
                      <a:pt x="979" y="1761"/>
                      <a:pt x="1810" y="3050"/>
                      <a:pt x="2690" y="4141"/>
                    </a:cubicBezTo>
                    <a:cubicBezTo>
                      <a:pt x="4338" y="6310"/>
                      <a:pt x="6036" y="8479"/>
                      <a:pt x="8106" y="10226"/>
                    </a:cubicBezTo>
                    <a:cubicBezTo>
                      <a:pt x="8205" y="10338"/>
                      <a:pt x="8317" y="10338"/>
                      <a:pt x="8466" y="10338"/>
                    </a:cubicBezTo>
                    <a:cubicBezTo>
                      <a:pt x="8676" y="10338"/>
                      <a:pt x="8887" y="10226"/>
                      <a:pt x="8887" y="9966"/>
                    </a:cubicBezTo>
                    <a:lnTo>
                      <a:pt x="8887" y="9916"/>
                    </a:lnTo>
                    <a:cubicBezTo>
                      <a:pt x="8726" y="7289"/>
                      <a:pt x="8726" y="4550"/>
                      <a:pt x="8627" y="1860"/>
                    </a:cubicBezTo>
                    <a:lnTo>
                      <a:pt x="7957" y="1860"/>
                    </a:lnTo>
                    <a:cubicBezTo>
                      <a:pt x="6197" y="1711"/>
                      <a:pt x="4599" y="930"/>
                      <a:pt x="30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835C855-C78B-025C-053F-A823AD028F1D}"/>
              </a:ext>
            </a:extLst>
          </p:cNvPr>
          <p:cNvGrpSpPr/>
          <p:nvPr/>
        </p:nvGrpSpPr>
        <p:grpSpPr>
          <a:xfrm>
            <a:off x="2357748" y="-1741392"/>
            <a:ext cx="4633993" cy="3196882"/>
            <a:chOff x="2357748" y="-1741392"/>
            <a:chExt cx="4633993" cy="3196882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1C9BAF7-6CD3-9CBD-B9B8-52CA09F96094}"/>
                </a:ext>
              </a:extLst>
            </p:cNvPr>
            <p:cNvGrpSpPr/>
            <p:nvPr/>
          </p:nvGrpSpPr>
          <p:grpSpPr>
            <a:xfrm>
              <a:off x="2357748" y="-1741392"/>
              <a:ext cx="1106528" cy="3196882"/>
              <a:chOff x="4403960" y="2887425"/>
              <a:chExt cx="1106528" cy="3196882"/>
            </a:xfrm>
          </p:grpSpPr>
          <p:sp>
            <p:nvSpPr>
              <p:cNvPr id="837" name="Google Shape;837;p24"/>
              <p:cNvSpPr/>
              <p:nvPr/>
            </p:nvSpPr>
            <p:spPr>
              <a:xfrm rot="1155720">
                <a:off x="4576076" y="4443467"/>
                <a:ext cx="521446" cy="1640840"/>
              </a:xfrm>
              <a:custGeom>
                <a:avLst/>
                <a:gdLst/>
                <a:ahLst/>
                <a:cxnLst/>
                <a:rect l="l" t="t" r="r" b="b"/>
                <a:pathLst>
                  <a:path w="11267" h="35454" extrusionOk="0">
                    <a:moveTo>
                      <a:pt x="182" y="0"/>
                    </a:moveTo>
                    <a:cubicBezTo>
                      <a:pt x="97" y="0"/>
                      <a:pt x="0" y="68"/>
                      <a:pt x="0" y="185"/>
                    </a:cubicBezTo>
                    <a:cubicBezTo>
                      <a:pt x="261" y="6122"/>
                      <a:pt x="1240" y="12109"/>
                      <a:pt x="3669" y="17587"/>
                    </a:cubicBezTo>
                    <a:cubicBezTo>
                      <a:pt x="6148" y="23375"/>
                      <a:pt x="9668" y="28593"/>
                      <a:pt x="10077" y="34988"/>
                    </a:cubicBezTo>
                    <a:cubicBezTo>
                      <a:pt x="10077" y="35298"/>
                      <a:pt x="10297" y="35453"/>
                      <a:pt x="10523" y="35453"/>
                    </a:cubicBezTo>
                    <a:cubicBezTo>
                      <a:pt x="10749" y="35453"/>
                      <a:pt x="10982" y="35298"/>
                      <a:pt x="11006" y="34988"/>
                    </a:cubicBezTo>
                    <a:cubicBezTo>
                      <a:pt x="11267" y="29312"/>
                      <a:pt x="8218" y="24143"/>
                      <a:pt x="5739" y="19235"/>
                    </a:cubicBezTo>
                    <a:cubicBezTo>
                      <a:pt x="2640" y="13100"/>
                      <a:pt x="1760" y="6792"/>
                      <a:pt x="310" y="136"/>
                    </a:cubicBezTo>
                    <a:cubicBezTo>
                      <a:pt x="310" y="43"/>
                      <a:pt x="250" y="0"/>
                      <a:pt x="182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 rot="1155720">
                <a:off x="4403960" y="2887425"/>
                <a:ext cx="1106528" cy="1594559"/>
              </a:xfrm>
              <a:custGeom>
                <a:avLst/>
                <a:gdLst/>
                <a:ahLst/>
                <a:cxnLst/>
                <a:rect l="l" t="t" r="r" b="b"/>
                <a:pathLst>
                  <a:path w="23909" h="34454" extrusionOk="0">
                    <a:moveTo>
                      <a:pt x="12390" y="1"/>
                    </a:moveTo>
                    <a:cubicBezTo>
                      <a:pt x="9151" y="1"/>
                      <a:pt x="5867" y="1515"/>
                      <a:pt x="3768" y="3939"/>
                    </a:cubicBezTo>
                    <a:cubicBezTo>
                      <a:pt x="0" y="8326"/>
                      <a:pt x="199" y="14424"/>
                      <a:pt x="2529" y="19332"/>
                    </a:cubicBezTo>
                    <a:cubicBezTo>
                      <a:pt x="3967" y="22319"/>
                      <a:pt x="6086" y="24959"/>
                      <a:pt x="8565" y="27277"/>
                    </a:cubicBezTo>
                    <a:cubicBezTo>
                      <a:pt x="9916" y="28566"/>
                      <a:pt x="11304" y="29806"/>
                      <a:pt x="12804" y="30995"/>
                    </a:cubicBezTo>
                    <a:cubicBezTo>
                      <a:pt x="13262" y="31305"/>
                      <a:pt x="13832" y="31875"/>
                      <a:pt x="14452" y="32037"/>
                    </a:cubicBezTo>
                    <a:cubicBezTo>
                      <a:pt x="14452" y="32284"/>
                      <a:pt x="14403" y="32594"/>
                      <a:pt x="14353" y="32805"/>
                    </a:cubicBezTo>
                    <a:cubicBezTo>
                      <a:pt x="14303" y="33164"/>
                      <a:pt x="14192" y="33524"/>
                      <a:pt x="14043" y="33834"/>
                    </a:cubicBezTo>
                    <a:cubicBezTo>
                      <a:pt x="13994" y="34044"/>
                      <a:pt x="14043" y="34255"/>
                      <a:pt x="14303" y="34305"/>
                    </a:cubicBezTo>
                    <a:cubicBezTo>
                      <a:pt x="14873" y="34453"/>
                      <a:pt x="15431" y="34453"/>
                      <a:pt x="16001" y="34453"/>
                    </a:cubicBezTo>
                    <a:cubicBezTo>
                      <a:pt x="16423" y="34404"/>
                      <a:pt x="16832" y="34354"/>
                      <a:pt x="16981" y="33995"/>
                    </a:cubicBezTo>
                    <a:cubicBezTo>
                      <a:pt x="17191" y="33586"/>
                      <a:pt x="16881" y="33164"/>
                      <a:pt x="16671" y="32805"/>
                    </a:cubicBezTo>
                    <a:cubicBezTo>
                      <a:pt x="16522" y="32545"/>
                      <a:pt x="16423" y="32235"/>
                      <a:pt x="16212" y="31925"/>
                    </a:cubicBezTo>
                    <a:cubicBezTo>
                      <a:pt x="19831" y="27389"/>
                      <a:pt x="22719" y="22270"/>
                      <a:pt x="23339" y="16593"/>
                    </a:cubicBezTo>
                    <a:cubicBezTo>
                      <a:pt x="23909" y="11375"/>
                      <a:pt x="22508" y="5129"/>
                      <a:pt x="17910" y="1770"/>
                    </a:cubicBezTo>
                    <a:cubicBezTo>
                      <a:pt x="16264" y="547"/>
                      <a:pt x="14335" y="1"/>
                      <a:pt x="123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 rot="1155720">
                <a:off x="5136139" y="3069956"/>
                <a:ext cx="360157" cy="435965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9420" extrusionOk="0">
                    <a:moveTo>
                      <a:pt x="403" y="0"/>
                    </a:moveTo>
                    <a:cubicBezTo>
                      <a:pt x="76" y="0"/>
                      <a:pt x="1" y="430"/>
                      <a:pt x="295" y="525"/>
                    </a:cubicBezTo>
                    <a:cubicBezTo>
                      <a:pt x="3964" y="1913"/>
                      <a:pt x="6282" y="5321"/>
                      <a:pt x="6901" y="9101"/>
                    </a:cubicBezTo>
                    <a:cubicBezTo>
                      <a:pt x="6928" y="9322"/>
                      <a:pt x="7098" y="9419"/>
                      <a:pt x="7282" y="9419"/>
                    </a:cubicBezTo>
                    <a:cubicBezTo>
                      <a:pt x="7520" y="9419"/>
                      <a:pt x="7781" y="9256"/>
                      <a:pt x="7781" y="8990"/>
                    </a:cubicBezTo>
                    <a:cubicBezTo>
                      <a:pt x="7732" y="4602"/>
                      <a:pt x="4584" y="1095"/>
                      <a:pt x="456" y="4"/>
                    </a:cubicBezTo>
                    <a:cubicBezTo>
                      <a:pt x="438" y="2"/>
                      <a:pt x="420" y="0"/>
                      <a:pt x="403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 rot="1155720">
                <a:off x="5335801" y="3693660"/>
                <a:ext cx="36192" cy="7307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579" extrusionOk="0">
                    <a:moveTo>
                      <a:pt x="416" y="1"/>
                    </a:moveTo>
                    <a:cubicBezTo>
                      <a:pt x="301" y="1"/>
                      <a:pt x="187" y="66"/>
                      <a:pt x="162" y="196"/>
                    </a:cubicBezTo>
                    <a:cubicBezTo>
                      <a:pt x="100" y="506"/>
                      <a:pt x="1" y="865"/>
                      <a:pt x="51" y="1225"/>
                    </a:cubicBezTo>
                    <a:cubicBezTo>
                      <a:pt x="51" y="1460"/>
                      <a:pt x="218" y="1578"/>
                      <a:pt x="393" y="1578"/>
                    </a:cubicBezTo>
                    <a:cubicBezTo>
                      <a:pt x="568" y="1578"/>
                      <a:pt x="751" y="1460"/>
                      <a:pt x="782" y="1225"/>
                    </a:cubicBezTo>
                    <a:cubicBezTo>
                      <a:pt x="782" y="865"/>
                      <a:pt x="720" y="506"/>
                      <a:pt x="670" y="196"/>
                    </a:cubicBezTo>
                    <a:cubicBezTo>
                      <a:pt x="645" y="66"/>
                      <a:pt x="531" y="1"/>
                      <a:pt x="416" y="1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E7881B97-4954-1581-B43E-49C8B783811F}"/>
                </a:ext>
              </a:extLst>
            </p:cNvPr>
            <p:cNvGrpSpPr/>
            <p:nvPr/>
          </p:nvGrpSpPr>
          <p:grpSpPr>
            <a:xfrm>
              <a:off x="3892653" y="-1581007"/>
              <a:ext cx="995095" cy="2842619"/>
              <a:chOff x="5567428" y="3711803"/>
              <a:chExt cx="995095" cy="2842619"/>
            </a:xfrm>
          </p:grpSpPr>
          <p:sp>
            <p:nvSpPr>
              <p:cNvPr id="849" name="Google Shape;849;p24"/>
              <p:cNvSpPr/>
              <p:nvPr/>
            </p:nvSpPr>
            <p:spPr>
              <a:xfrm>
                <a:off x="5749139" y="5036800"/>
                <a:ext cx="139286" cy="1517622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33232" extrusionOk="0">
                    <a:moveTo>
                      <a:pt x="2911" y="0"/>
                    </a:moveTo>
                    <a:cubicBezTo>
                      <a:pt x="2860" y="0"/>
                      <a:pt x="2810" y="31"/>
                      <a:pt x="2789" y="99"/>
                    </a:cubicBezTo>
                    <a:cubicBezTo>
                      <a:pt x="1029" y="5156"/>
                      <a:pt x="0" y="10572"/>
                      <a:pt x="261" y="15951"/>
                    </a:cubicBezTo>
                    <a:cubicBezTo>
                      <a:pt x="521" y="21628"/>
                      <a:pt x="1810" y="27106"/>
                      <a:pt x="99" y="32684"/>
                    </a:cubicBezTo>
                    <a:cubicBezTo>
                      <a:pt x="5" y="33008"/>
                      <a:pt x="263" y="33231"/>
                      <a:pt x="517" y="33231"/>
                    </a:cubicBezTo>
                    <a:cubicBezTo>
                      <a:pt x="661" y="33231"/>
                      <a:pt x="804" y="33160"/>
                      <a:pt x="880" y="32994"/>
                    </a:cubicBezTo>
                    <a:cubicBezTo>
                      <a:pt x="2938" y="28296"/>
                      <a:pt x="2008" y="22967"/>
                      <a:pt x="1500" y="18009"/>
                    </a:cubicBezTo>
                    <a:cubicBezTo>
                      <a:pt x="831" y="11874"/>
                      <a:pt x="2120" y="6234"/>
                      <a:pt x="3049" y="149"/>
                    </a:cubicBezTo>
                    <a:cubicBezTo>
                      <a:pt x="3049" y="56"/>
                      <a:pt x="2980" y="0"/>
                      <a:pt x="2911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4"/>
              <p:cNvSpPr/>
              <p:nvPr/>
            </p:nvSpPr>
            <p:spPr>
              <a:xfrm>
                <a:off x="5567428" y="3711803"/>
                <a:ext cx="995095" cy="1412176"/>
              </a:xfrm>
              <a:custGeom>
                <a:avLst/>
                <a:gdLst/>
                <a:ahLst/>
                <a:cxnLst/>
                <a:rect l="l" t="t" r="r" b="b"/>
                <a:pathLst>
                  <a:path w="21790" h="30923" extrusionOk="0">
                    <a:moveTo>
                      <a:pt x="11290" y="1"/>
                    </a:moveTo>
                    <a:cubicBezTo>
                      <a:pt x="9568" y="1"/>
                      <a:pt x="7844" y="414"/>
                      <a:pt x="6359" y="1226"/>
                    </a:cubicBezTo>
                    <a:cubicBezTo>
                      <a:pt x="1810" y="3705"/>
                      <a:pt x="1" y="8861"/>
                      <a:pt x="410" y="13769"/>
                    </a:cubicBezTo>
                    <a:cubicBezTo>
                      <a:pt x="670" y="16719"/>
                      <a:pt x="1600" y="19656"/>
                      <a:pt x="2951" y="22396"/>
                    </a:cubicBezTo>
                    <a:cubicBezTo>
                      <a:pt x="3669" y="23945"/>
                      <a:pt x="4438" y="25445"/>
                      <a:pt x="5367" y="26882"/>
                    </a:cubicBezTo>
                    <a:cubicBezTo>
                      <a:pt x="5628" y="27353"/>
                      <a:pt x="5938" y="27973"/>
                      <a:pt x="6409" y="28283"/>
                    </a:cubicBezTo>
                    <a:cubicBezTo>
                      <a:pt x="6297" y="28543"/>
                      <a:pt x="6148" y="28741"/>
                      <a:pt x="6049" y="28903"/>
                    </a:cubicBezTo>
                    <a:cubicBezTo>
                      <a:pt x="5888" y="29212"/>
                      <a:pt x="5677" y="29473"/>
                      <a:pt x="5479" y="29733"/>
                    </a:cubicBezTo>
                    <a:cubicBezTo>
                      <a:pt x="5367" y="29832"/>
                      <a:pt x="5318" y="30043"/>
                      <a:pt x="5529" y="30192"/>
                    </a:cubicBezTo>
                    <a:cubicBezTo>
                      <a:pt x="5938" y="30452"/>
                      <a:pt x="6458" y="30663"/>
                      <a:pt x="6979" y="30811"/>
                    </a:cubicBezTo>
                    <a:cubicBezTo>
                      <a:pt x="7146" y="30865"/>
                      <a:pt x="7329" y="30922"/>
                      <a:pt x="7502" y="30922"/>
                    </a:cubicBezTo>
                    <a:cubicBezTo>
                      <a:pt x="7649" y="30922"/>
                      <a:pt x="7789" y="30881"/>
                      <a:pt x="7908" y="30762"/>
                    </a:cubicBezTo>
                    <a:cubicBezTo>
                      <a:pt x="8218" y="30501"/>
                      <a:pt x="8057" y="30043"/>
                      <a:pt x="8007" y="29671"/>
                    </a:cubicBezTo>
                    <a:cubicBezTo>
                      <a:pt x="8007" y="29423"/>
                      <a:pt x="7958" y="29051"/>
                      <a:pt x="7908" y="28803"/>
                    </a:cubicBezTo>
                    <a:cubicBezTo>
                      <a:pt x="12395" y="26114"/>
                      <a:pt x="16473" y="22705"/>
                      <a:pt x="18852" y="18107"/>
                    </a:cubicBezTo>
                    <a:cubicBezTo>
                      <a:pt x="20972" y="13930"/>
                      <a:pt x="21790" y="8192"/>
                      <a:pt x="19001" y="3854"/>
                    </a:cubicBezTo>
                    <a:cubicBezTo>
                      <a:pt x="17299" y="1261"/>
                      <a:pt x="14298" y="1"/>
                      <a:pt x="112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4"/>
              <p:cNvSpPr/>
              <p:nvPr/>
            </p:nvSpPr>
            <p:spPr>
              <a:xfrm>
                <a:off x="6220610" y="3819122"/>
                <a:ext cx="236101" cy="466448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10214" extrusionOk="0">
                    <a:moveTo>
                      <a:pt x="328" y="1"/>
                    </a:moveTo>
                    <a:cubicBezTo>
                      <a:pt x="132" y="1"/>
                      <a:pt x="0" y="295"/>
                      <a:pt x="211" y="426"/>
                    </a:cubicBezTo>
                    <a:cubicBezTo>
                      <a:pt x="2839" y="2793"/>
                      <a:pt x="3719" y="6412"/>
                      <a:pt x="3050" y="9771"/>
                    </a:cubicBezTo>
                    <a:cubicBezTo>
                      <a:pt x="2990" y="10045"/>
                      <a:pt x="3224" y="10213"/>
                      <a:pt x="3456" y="10213"/>
                    </a:cubicBezTo>
                    <a:cubicBezTo>
                      <a:pt x="3612" y="10213"/>
                      <a:pt x="3766" y="10138"/>
                      <a:pt x="3831" y="9969"/>
                    </a:cubicBezTo>
                    <a:cubicBezTo>
                      <a:pt x="5169" y="6251"/>
                      <a:pt x="3620" y="2285"/>
                      <a:pt x="472" y="54"/>
                    </a:cubicBezTo>
                    <a:cubicBezTo>
                      <a:pt x="423" y="16"/>
                      <a:pt x="374" y="1"/>
                      <a:pt x="328" y="1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BDDA51E4-AC31-8F0E-6540-D57BB9C80D53}"/>
                </a:ext>
              </a:extLst>
            </p:cNvPr>
            <p:cNvGrpSpPr/>
            <p:nvPr/>
          </p:nvGrpSpPr>
          <p:grpSpPr>
            <a:xfrm>
              <a:off x="4813042" y="-1450374"/>
              <a:ext cx="2178699" cy="2682481"/>
              <a:chOff x="3780260" y="3062047"/>
              <a:chExt cx="2916679" cy="3748832"/>
            </a:xfrm>
          </p:grpSpPr>
          <p:grpSp>
            <p:nvGrpSpPr>
              <p:cNvPr id="865" name="Google Shape;865;p24"/>
              <p:cNvGrpSpPr/>
              <p:nvPr/>
            </p:nvGrpSpPr>
            <p:grpSpPr>
              <a:xfrm rot="1149206">
                <a:off x="3780260" y="3062047"/>
                <a:ext cx="2916679" cy="3748832"/>
                <a:chOff x="10086963" y="1977950"/>
                <a:chExt cx="1185700" cy="1524050"/>
              </a:xfrm>
            </p:grpSpPr>
            <p:sp>
              <p:nvSpPr>
                <p:cNvPr id="866" name="Google Shape;866;p24"/>
                <p:cNvSpPr/>
                <p:nvPr/>
              </p:nvSpPr>
              <p:spPr>
                <a:xfrm>
                  <a:off x="10632738" y="2815675"/>
                  <a:ext cx="639925" cy="68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7" h="27453" extrusionOk="0">
                      <a:moveTo>
                        <a:pt x="369" y="1"/>
                      </a:moveTo>
                      <a:cubicBezTo>
                        <a:pt x="199" y="1"/>
                        <a:pt x="1" y="156"/>
                        <a:pt x="71" y="350"/>
                      </a:cubicBezTo>
                      <a:cubicBezTo>
                        <a:pt x="790" y="2098"/>
                        <a:pt x="1050" y="4069"/>
                        <a:pt x="1769" y="5816"/>
                      </a:cubicBezTo>
                      <a:cubicBezTo>
                        <a:pt x="2289" y="7217"/>
                        <a:pt x="2959" y="8555"/>
                        <a:pt x="3789" y="9745"/>
                      </a:cubicBezTo>
                      <a:cubicBezTo>
                        <a:pt x="5388" y="12125"/>
                        <a:pt x="7606" y="13934"/>
                        <a:pt x="9986" y="15533"/>
                      </a:cubicBezTo>
                      <a:cubicBezTo>
                        <a:pt x="12725" y="17392"/>
                        <a:pt x="15613" y="19090"/>
                        <a:pt x="17881" y="21520"/>
                      </a:cubicBezTo>
                      <a:cubicBezTo>
                        <a:pt x="19951" y="23639"/>
                        <a:pt x="21649" y="26118"/>
                        <a:pt x="24388" y="27407"/>
                      </a:cubicBezTo>
                      <a:cubicBezTo>
                        <a:pt x="24469" y="27438"/>
                        <a:pt x="24548" y="27452"/>
                        <a:pt x="24625" y="27452"/>
                      </a:cubicBezTo>
                      <a:cubicBezTo>
                        <a:pt x="25188" y="27452"/>
                        <a:pt x="25597" y="26695"/>
                        <a:pt x="25008" y="26378"/>
                      </a:cubicBezTo>
                      <a:cubicBezTo>
                        <a:pt x="22331" y="25139"/>
                        <a:pt x="20720" y="22759"/>
                        <a:pt x="18712" y="20689"/>
                      </a:cubicBezTo>
                      <a:cubicBezTo>
                        <a:pt x="16803" y="18681"/>
                        <a:pt x="14473" y="17182"/>
                        <a:pt x="12155" y="15632"/>
                      </a:cubicBezTo>
                      <a:cubicBezTo>
                        <a:pt x="9565" y="13984"/>
                        <a:pt x="6937" y="12274"/>
                        <a:pt x="5078" y="9745"/>
                      </a:cubicBezTo>
                      <a:cubicBezTo>
                        <a:pt x="3120" y="7118"/>
                        <a:pt x="1261" y="3399"/>
                        <a:pt x="579" y="189"/>
                      </a:cubicBezTo>
                      <a:cubicBezTo>
                        <a:pt x="560" y="55"/>
                        <a:pt x="470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24"/>
                <p:cNvSpPr/>
                <p:nvPr/>
              </p:nvSpPr>
              <p:spPr>
                <a:xfrm>
                  <a:off x="10086963" y="1977950"/>
                  <a:ext cx="649500" cy="87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0" h="34988" extrusionOk="0">
                      <a:moveTo>
                        <a:pt x="12022" y="1"/>
                      </a:moveTo>
                      <a:cubicBezTo>
                        <a:pt x="7894" y="1"/>
                        <a:pt x="3953" y="2861"/>
                        <a:pt x="2331" y="6691"/>
                      </a:cubicBezTo>
                      <a:cubicBezTo>
                        <a:pt x="1" y="12219"/>
                        <a:pt x="1959" y="18416"/>
                        <a:pt x="5678" y="22804"/>
                      </a:cubicBezTo>
                      <a:cubicBezTo>
                        <a:pt x="7909" y="25493"/>
                        <a:pt x="10747" y="27613"/>
                        <a:pt x="13796" y="29360"/>
                      </a:cubicBezTo>
                      <a:cubicBezTo>
                        <a:pt x="15494" y="30290"/>
                        <a:pt x="17254" y="31219"/>
                        <a:pt x="19001" y="31951"/>
                      </a:cubicBezTo>
                      <a:cubicBezTo>
                        <a:pt x="19572" y="32199"/>
                        <a:pt x="20241" y="32620"/>
                        <a:pt x="20923" y="32620"/>
                      </a:cubicBezTo>
                      <a:cubicBezTo>
                        <a:pt x="20972" y="32880"/>
                        <a:pt x="21022" y="33190"/>
                        <a:pt x="21022" y="33438"/>
                      </a:cubicBezTo>
                      <a:cubicBezTo>
                        <a:pt x="21071" y="33810"/>
                        <a:pt x="21071" y="34219"/>
                        <a:pt x="21071" y="34578"/>
                      </a:cubicBezTo>
                      <a:cubicBezTo>
                        <a:pt x="21022" y="34789"/>
                        <a:pt x="21170" y="34987"/>
                        <a:pt x="21381" y="34987"/>
                      </a:cubicBezTo>
                      <a:cubicBezTo>
                        <a:pt x="22001" y="34938"/>
                        <a:pt x="22571" y="34838"/>
                        <a:pt x="23141" y="34628"/>
                      </a:cubicBezTo>
                      <a:cubicBezTo>
                        <a:pt x="23451" y="34529"/>
                        <a:pt x="23860" y="34368"/>
                        <a:pt x="23910" y="33958"/>
                      </a:cubicBezTo>
                      <a:cubicBezTo>
                        <a:pt x="24021" y="33438"/>
                        <a:pt x="23550" y="33128"/>
                        <a:pt x="23290" y="32818"/>
                      </a:cubicBezTo>
                      <a:cubicBezTo>
                        <a:pt x="23030" y="32570"/>
                        <a:pt x="22831" y="32260"/>
                        <a:pt x="22571" y="32050"/>
                      </a:cubicBezTo>
                      <a:cubicBezTo>
                        <a:pt x="24690" y="26423"/>
                        <a:pt x="25979" y="20374"/>
                        <a:pt x="24951" y="14388"/>
                      </a:cubicBezTo>
                      <a:cubicBezTo>
                        <a:pt x="23959" y="8910"/>
                        <a:pt x="20712" y="2874"/>
                        <a:pt x="15345" y="655"/>
                      </a:cubicBezTo>
                      <a:cubicBezTo>
                        <a:pt x="14252" y="207"/>
                        <a:pt x="13130" y="1"/>
                        <a:pt x="120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24"/>
                <p:cNvSpPr/>
                <p:nvPr/>
              </p:nvSpPr>
              <p:spPr>
                <a:xfrm>
                  <a:off x="10088213" y="2141500"/>
                  <a:ext cx="631525" cy="7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61" h="28446" extrusionOk="0">
                      <a:moveTo>
                        <a:pt x="2380" y="0"/>
                      </a:moveTo>
                      <a:cubicBezTo>
                        <a:pt x="2331" y="50"/>
                        <a:pt x="2331" y="100"/>
                        <a:pt x="2281" y="149"/>
                      </a:cubicBezTo>
                      <a:cubicBezTo>
                        <a:pt x="2281" y="199"/>
                        <a:pt x="2281" y="248"/>
                        <a:pt x="2219" y="310"/>
                      </a:cubicBezTo>
                      <a:cubicBezTo>
                        <a:pt x="1" y="5776"/>
                        <a:pt x="1971" y="11924"/>
                        <a:pt x="5628" y="16262"/>
                      </a:cubicBezTo>
                      <a:cubicBezTo>
                        <a:pt x="7859" y="18951"/>
                        <a:pt x="10697" y="21071"/>
                        <a:pt x="13746" y="22818"/>
                      </a:cubicBezTo>
                      <a:cubicBezTo>
                        <a:pt x="15444" y="23748"/>
                        <a:pt x="17204" y="24677"/>
                        <a:pt x="18951" y="25409"/>
                      </a:cubicBezTo>
                      <a:cubicBezTo>
                        <a:pt x="19472" y="25657"/>
                        <a:pt x="20191" y="26078"/>
                        <a:pt x="20761" y="26078"/>
                      </a:cubicBezTo>
                      <a:lnTo>
                        <a:pt x="20873" y="26078"/>
                      </a:lnTo>
                      <a:cubicBezTo>
                        <a:pt x="20922" y="26338"/>
                        <a:pt x="20972" y="26648"/>
                        <a:pt x="20972" y="26896"/>
                      </a:cubicBezTo>
                      <a:cubicBezTo>
                        <a:pt x="21021" y="27268"/>
                        <a:pt x="21021" y="27677"/>
                        <a:pt x="21021" y="28036"/>
                      </a:cubicBezTo>
                      <a:cubicBezTo>
                        <a:pt x="20972" y="28247"/>
                        <a:pt x="21120" y="28445"/>
                        <a:pt x="21331" y="28445"/>
                      </a:cubicBezTo>
                      <a:cubicBezTo>
                        <a:pt x="21951" y="28396"/>
                        <a:pt x="22521" y="28296"/>
                        <a:pt x="23091" y="28086"/>
                      </a:cubicBezTo>
                      <a:cubicBezTo>
                        <a:pt x="23401" y="27987"/>
                        <a:pt x="23810" y="27826"/>
                        <a:pt x="23860" y="27416"/>
                      </a:cubicBezTo>
                      <a:lnTo>
                        <a:pt x="23860" y="27268"/>
                      </a:lnTo>
                      <a:cubicBezTo>
                        <a:pt x="23860" y="26846"/>
                        <a:pt x="23500" y="26537"/>
                        <a:pt x="23240" y="26276"/>
                      </a:cubicBezTo>
                      <a:cubicBezTo>
                        <a:pt x="22980" y="26028"/>
                        <a:pt x="22781" y="25718"/>
                        <a:pt x="22521" y="25508"/>
                      </a:cubicBezTo>
                      <a:lnTo>
                        <a:pt x="22521" y="25458"/>
                      </a:lnTo>
                      <a:lnTo>
                        <a:pt x="22521" y="25409"/>
                      </a:lnTo>
                      <a:lnTo>
                        <a:pt x="22571" y="25347"/>
                      </a:lnTo>
                      <a:cubicBezTo>
                        <a:pt x="24070" y="21319"/>
                        <a:pt x="25149" y="17043"/>
                        <a:pt x="25260" y="12705"/>
                      </a:cubicBezTo>
                      <a:cubicBezTo>
                        <a:pt x="24690" y="12395"/>
                        <a:pt x="24070" y="12333"/>
                        <a:pt x="23451" y="12333"/>
                      </a:cubicBezTo>
                      <a:lnTo>
                        <a:pt x="22162" y="12333"/>
                      </a:lnTo>
                      <a:cubicBezTo>
                        <a:pt x="13684" y="12333"/>
                        <a:pt x="6049" y="7487"/>
                        <a:pt x="23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9" name="Google Shape;869;p24"/>
              <p:cNvSpPr/>
              <p:nvPr/>
            </p:nvSpPr>
            <p:spPr>
              <a:xfrm rot="477708">
                <a:off x="5071224" y="3131925"/>
                <a:ext cx="355925" cy="614723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14829" extrusionOk="0">
                    <a:moveTo>
                      <a:pt x="406" y="0"/>
                    </a:moveTo>
                    <a:cubicBezTo>
                      <a:pt x="159" y="0"/>
                      <a:pt x="1" y="361"/>
                      <a:pt x="269" y="500"/>
                    </a:cubicBezTo>
                    <a:cubicBezTo>
                      <a:pt x="5487" y="3388"/>
                      <a:pt x="6726" y="9065"/>
                      <a:pt x="7656" y="14493"/>
                    </a:cubicBezTo>
                    <a:cubicBezTo>
                      <a:pt x="7677" y="14722"/>
                      <a:pt x="7858" y="14828"/>
                      <a:pt x="8055" y="14828"/>
                    </a:cubicBezTo>
                    <a:cubicBezTo>
                      <a:pt x="8307" y="14828"/>
                      <a:pt x="8585" y="14653"/>
                      <a:pt x="8585" y="14332"/>
                    </a:cubicBezTo>
                    <a:cubicBezTo>
                      <a:pt x="8486" y="8507"/>
                      <a:pt x="5487" y="3128"/>
                      <a:pt x="529" y="29"/>
                    </a:cubicBezTo>
                    <a:cubicBezTo>
                      <a:pt x="487" y="9"/>
                      <a:pt x="445" y="0"/>
                      <a:pt x="406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D3CD8ED-2A53-F7D2-E287-34DF55592336}"/>
              </a:ext>
            </a:extLst>
          </p:cNvPr>
          <p:cNvGrpSpPr/>
          <p:nvPr/>
        </p:nvGrpSpPr>
        <p:grpSpPr>
          <a:xfrm>
            <a:off x="891772" y="-1716751"/>
            <a:ext cx="2389793" cy="2775785"/>
            <a:chOff x="1754577" y="2913129"/>
            <a:chExt cx="2916562" cy="3748682"/>
          </a:xfrm>
        </p:grpSpPr>
        <p:grpSp>
          <p:nvGrpSpPr>
            <p:cNvPr id="843" name="Google Shape;843;p24"/>
            <p:cNvGrpSpPr/>
            <p:nvPr/>
          </p:nvGrpSpPr>
          <p:grpSpPr>
            <a:xfrm rot="919058">
              <a:off x="1754577" y="2913129"/>
              <a:ext cx="2916562" cy="3748682"/>
              <a:chOff x="10086963" y="1977950"/>
              <a:chExt cx="1185700" cy="1524050"/>
            </a:xfrm>
          </p:grpSpPr>
          <p:sp>
            <p:nvSpPr>
              <p:cNvPr id="844" name="Google Shape;844;p24"/>
              <p:cNvSpPr/>
              <p:nvPr/>
            </p:nvSpPr>
            <p:spPr>
              <a:xfrm>
                <a:off x="10632738" y="2815675"/>
                <a:ext cx="639925" cy="686325"/>
              </a:xfrm>
              <a:custGeom>
                <a:avLst/>
                <a:gdLst/>
                <a:ahLst/>
                <a:cxnLst/>
                <a:rect l="l" t="t" r="r" b="b"/>
                <a:pathLst>
                  <a:path w="25597" h="27453" extrusionOk="0">
                    <a:moveTo>
                      <a:pt x="369" y="1"/>
                    </a:moveTo>
                    <a:cubicBezTo>
                      <a:pt x="199" y="1"/>
                      <a:pt x="1" y="156"/>
                      <a:pt x="71" y="350"/>
                    </a:cubicBezTo>
                    <a:cubicBezTo>
                      <a:pt x="790" y="2098"/>
                      <a:pt x="1050" y="4069"/>
                      <a:pt x="1769" y="5816"/>
                    </a:cubicBezTo>
                    <a:cubicBezTo>
                      <a:pt x="2289" y="7217"/>
                      <a:pt x="2959" y="8555"/>
                      <a:pt x="3789" y="9745"/>
                    </a:cubicBezTo>
                    <a:cubicBezTo>
                      <a:pt x="5388" y="12125"/>
                      <a:pt x="7606" y="13934"/>
                      <a:pt x="9986" y="15533"/>
                    </a:cubicBezTo>
                    <a:cubicBezTo>
                      <a:pt x="12725" y="17392"/>
                      <a:pt x="15613" y="19090"/>
                      <a:pt x="17881" y="21520"/>
                    </a:cubicBezTo>
                    <a:cubicBezTo>
                      <a:pt x="19951" y="23639"/>
                      <a:pt x="21649" y="26118"/>
                      <a:pt x="24388" y="27407"/>
                    </a:cubicBezTo>
                    <a:cubicBezTo>
                      <a:pt x="24469" y="27438"/>
                      <a:pt x="24548" y="27452"/>
                      <a:pt x="24625" y="27452"/>
                    </a:cubicBezTo>
                    <a:cubicBezTo>
                      <a:pt x="25188" y="27452"/>
                      <a:pt x="25597" y="26695"/>
                      <a:pt x="25008" y="26378"/>
                    </a:cubicBezTo>
                    <a:cubicBezTo>
                      <a:pt x="22331" y="25139"/>
                      <a:pt x="20720" y="22759"/>
                      <a:pt x="18712" y="20689"/>
                    </a:cubicBezTo>
                    <a:cubicBezTo>
                      <a:pt x="16803" y="18681"/>
                      <a:pt x="14473" y="17182"/>
                      <a:pt x="12155" y="15632"/>
                    </a:cubicBezTo>
                    <a:cubicBezTo>
                      <a:pt x="9565" y="13984"/>
                      <a:pt x="6937" y="12274"/>
                      <a:pt x="5078" y="9745"/>
                    </a:cubicBezTo>
                    <a:cubicBezTo>
                      <a:pt x="3120" y="7118"/>
                      <a:pt x="1261" y="3399"/>
                      <a:pt x="579" y="189"/>
                    </a:cubicBezTo>
                    <a:cubicBezTo>
                      <a:pt x="560" y="55"/>
                      <a:pt x="470" y="1"/>
                      <a:pt x="3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4"/>
              <p:cNvSpPr/>
              <p:nvPr/>
            </p:nvSpPr>
            <p:spPr>
              <a:xfrm>
                <a:off x="10086963" y="1977950"/>
                <a:ext cx="649500" cy="874700"/>
              </a:xfrm>
              <a:custGeom>
                <a:avLst/>
                <a:gdLst/>
                <a:ahLst/>
                <a:cxnLst/>
                <a:rect l="l" t="t" r="r" b="b"/>
                <a:pathLst>
                  <a:path w="25980" h="34988" extrusionOk="0">
                    <a:moveTo>
                      <a:pt x="12022" y="1"/>
                    </a:moveTo>
                    <a:cubicBezTo>
                      <a:pt x="7894" y="1"/>
                      <a:pt x="3953" y="2861"/>
                      <a:pt x="2331" y="6691"/>
                    </a:cubicBezTo>
                    <a:cubicBezTo>
                      <a:pt x="1" y="12219"/>
                      <a:pt x="1959" y="18416"/>
                      <a:pt x="5678" y="22804"/>
                    </a:cubicBezTo>
                    <a:cubicBezTo>
                      <a:pt x="7909" y="25493"/>
                      <a:pt x="10747" y="27613"/>
                      <a:pt x="13796" y="29360"/>
                    </a:cubicBezTo>
                    <a:cubicBezTo>
                      <a:pt x="15494" y="30290"/>
                      <a:pt x="17254" y="31219"/>
                      <a:pt x="19001" y="31951"/>
                    </a:cubicBezTo>
                    <a:cubicBezTo>
                      <a:pt x="19572" y="32199"/>
                      <a:pt x="20241" y="32620"/>
                      <a:pt x="20923" y="32620"/>
                    </a:cubicBezTo>
                    <a:cubicBezTo>
                      <a:pt x="20972" y="32880"/>
                      <a:pt x="21022" y="33190"/>
                      <a:pt x="21022" y="33438"/>
                    </a:cubicBezTo>
                    <a:cubicBezTo>
                      <a:pt x="21071" y="33810"/>
                      <a:pt x="21071" y="34219"/>
                      <a:pt x="21071" y="34578"/>
                    </a:cubicBezTo>
                    <a:cubicBezTo>
                      <a:pt x="21022" y="34789"/>
                      <a:pt x="21170" y="34987"/>
                      <a:pt x="21381" y="34987"/>
                    </a:cubicBezTo>
                    <a:cubicBezTo>
                      <a:pt x="22001" y="34938"/>
                      <a:pt x="22571" y="34838"/>
                      <a:pt x="23141" y="34628"/>
                    </a:cubicBezTo>
                    <a:cubicBezTo>
                      <a:pt x="23451" y="34529"/>
                      <a:pt x="23860" y="34368"/>
                      <a:pt x="23910" y="33958"/>
                    </a:cubicBezTo>
                    <a:cubicBezTo>
                      <a:pt x="24021" y="33438"/>
                      <a:pt x="23550" y="33128"/>
                      <a:pt x="23290" y="32818"/>
                    </a:cubicBezTo>
                    <a:cubicBezTo>
                      <a:pt x="23030" y="32570"/>
                      <a:pt x="22831" y="32260"/>
                      <a:pt x="22571" y="32050"/>
                    </a:cubicBezTo>
                    <a:cubicBezTo>
                      <a:pt x="24690" y="26423"/>
                      <a:pt x="25979" y="20374"/>
                      <a:pt x="24951" y="14388"/>
                    </a:cubicBezTo>
                    <a:cubicBezTo>
                      <a:pt x="23959" y="8910"/>
                      <a:pt x="20712" y="2874"/>
                      <a:pt x="15345" y="655"/>
                    </a:cubicBezTo>
                    <a:cubicBezTo>
                      <a:pt x="14252" y="207"/>
                      <a:pt x="13130" y="1"/>
                      <a:pt x="12022" y="1"/>
                    </a:cubicBezTo>
                    <a:close/>
                  </a:path>
                </a:pathLst>
              </a:custGeom>
              <a:solidFill>
                <a:srgbClr val="FFDB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7" name="Google Shape;847;p24"/>
            <p:cNvSpPr/>
            <p:nvPr/>
          </p:nvSpPr>
          <p:spPr>
            <a:xfrm rot="247560">
              <a:off x="2962196" y="2976371"/>
              <a:ext cx="355911" cy="614698"/>
            </a:xfrm>
            <a:custGeom>
              <a:avLst/>
              <a:gdLst/>
              <a:ahLst/>
              <a:cxnLst/>
              <a:rect l="l" t="t" r="r" b="b"/>
              <a:pathLst>
                <a:path w="8586" h="14829" extrusionOk="0">
                  <a:moveTo>
                    <a:pt x="406" y="0"/>
                  </a:moveTo>
                  <a:cubicBezTo>
                    <a:pt x="159" y="0"/>
                    <a:pt x="1" y="361"/>
                    <a:pt x="269" y="500"/>
                  </a:cubicBezTo>
                  <a:cubicBezTo>
                    <a:pt x="5487" y="3388"/>
                    <a:pt x="6726" y="9065"/>
                    <a:pt x="7656" y="14493"/>
                  </a:cubicBezTo>
                  <a:cubicBezTo>
                    <a:pt x="7677" y="14722"/>
                    <a:pt x="7858" y="14828"/>
                    <a:pt x="8055" y="14828"/>
                  </a:cubicBezTo>
                  <a:cubicBezTo>
                    <a:pt x="8307" y="14828"/>
                    <a:pt x="8585" y="14653"/>
                    <a:pt x="8585" y="14332"/>
                  </a:cubicBezTo>
                  <a:cubicBezTo>
                    <a:pt x="8486" y="8507"/>
                    <a:pt x="5487" y="3128"/>
                    <a:pt x="529" y="29"/>
                  </a:cubicBezTo>
                  <a:cubicBezTo>
                    <a:pt x="487" y="9"/>
                    <a:pt x="445" y="0"/>
                    <a:pt x="406" y="0"/>
                  </a:cubicBez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24"/>
          <p:cNvGrpSpPr/>
          <p:nvPr/>
        </p:nvGrpSpPr>
        <p:grpSpPr>
          <a:xfrm>
            <a:off x="-102639" y="-1435260"/>
            <a:ext cx="1966009" cy="2527027"/>
            <a:chOff x="1376155" y="3785064"/>
            <a:chExt cx="1966009" cy="2527027"/>
          </a:xfrm>
        </p:grpSpPr>
        <p:sp>
          <p:nvSpPr>
            <p:cNvPr id="851" name="Google Shape;851;p24"/>
            <p:cNvSpPr/>
            <p:nvPr/>
          </p:nvSpPr>
          <p:spPr>
            <a:xfrm>
              <a:off x="2281105" y="5174096"/>
              <a:ext cx="1061060" cy="1137995"/>
            </a:xfrm>
            <a:custGeom>
              <a:avLst/>
              <a:gdLst/>
              <a:ahLst/>
              <a:cxnLst/>
              <a:rect l="l" t="t" r="r" b="b"/>
              <a:pathLst>
                <a:path w="25597" h="27453" extrusionOk="0">
                  <a:moveTo>
                    <a:pt x="369" y="1"/>
                  </a:moveTo>
                  <a:cubicBezTo>
                    <a:pt x="199" y="1"/>
                    <a:pt x="1" y="156"/>
                    <a:pt x="71" y="350"/>
                  </a:cubicBezTo>
                  <a:cubicBezTo>
                    <a:pt x="790" y="2098"/>
                    <a:pt x="1050" y="4069"/>
                    <a:pt x="1769" y="5816"/>
                  </a:cubicBezTo>
                  <a:cubicBezTo>
                    <a:pt x="2289" y="7217"/>
                    <a:pt x="2959" y="8555"/>
                    <a:pt x="3789" y="9745"/>
                  </a:cubicBezTo>
                  <a:cubicBezTo>
                    <a:pt x="5388" y="12125"/>
                    <a:pt x="7606" y="13934"/>
                    <a:pt x="9986" y="15533"/>
                  </a:cubicBezTo>
                  <a:cubicBezTo>
                    <a:pt x="12725" y="17392"/>
                    <a:pt x="15613" y="19090"/>
                    <a:pt x="17881" y="21520"/>
                  </a:cubicBezTo>
                  <a:cubicBezTo>
                    <a:pt x="19951" y="23639"/>
                    <a:pt x="21649" y="26118"/>
                    <a:pt x="24388" y="27407"/>
                  </a:cubicBezTo>
                  <a:cubicBezTo>
                    <a:pt x="24469" y="27438"/>
                    <a:pt x="24548" y="27452"/>
                    <a:pt x="24625" y="27452"/>
                  </a:cubicBezTo>
                  <a:cubicBezTo>
                    <a:pt x="25188" y="27452"/>
                    <a:pt x="25597" y="26695"/>
                    <a:pt x="25008" y="26378"/>
                  </a:cubicBezTo>
                  <a:cubicBezTo>
                    <a:pt x="22331" y="25139"/>
                    <a:pt x="20720" y="22759"/>
                    <a:pt x="18712" y="20689"/>
                  </a:cubicBezTo>
                  <a:cubicBezTo>
                    <a:pt x="16803" y="18681"/>
                    <a:pt x="14473" y="17182"/>
                    <a:pt x="12155" y="15632"/>
                  </a:cubicBezTo>
                  <a:cubicBezTo>
                    <a:pt x="9565" y="13984"/>
                    <a:pt x="6937" y="12274"/>
                    <a:pt x="5078" y="9745"/>
                  </a:cubicBezTo>
                  <a:cubicBezTo>
                    <a:pt x="3120" y="7118"/>
                    <a:pt x="1261" y="3399"/>
                    <a:pt x="579" y="189"/>
                  </a:cubicBezTo>
                  <a:cubicBezTo>
                    <a:pt x="560" y="55"/>
                    <a:pt x="470" y="1"/>
                    <a:pt x="369" y="1"/>
                  </a:cubicBez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1376155" y="3785064"/>
              <a:ext cx="1076936" cy="1450340"/>
            </a:xfrm>
            <a:custGeom>
              <a:avLst/>
              <a:gdLst/>
              <a:ahLst/>
              <a:cxnLst/>
              <a:rect l="l" t="t" r="r" b="b"/>
              <a:pathLst>
                <a:path w="25980" h="34988" extrusionOk="0">
                  <a:moveTo>
                    <a:pt x="12022" y="1"/>
                  </a:moveTo>
                  <a:cubicBezTo>
                    <a:pt x="7894" y="1"/>
                    <a:pt x="3953" y="2861"/>
                    <a:pt x="2331" y="6691"/>
                  </a:cubicBezTo>
                  <a:cubicBezTo>
                    <a:pt x="1" y="12219"/>
                    <a:pt x="1959" y="18416"/>
                    <a:pt x="5678" y="22804"/>
                  </a:cubicBezTo>
                  <a:cubicBezTo>
                    <a:pt x="7909" y="25493"/>
                    <a:pt x="10747" y="27613"/>
                    <a:pt x="13796" y="29360"/>
                  </a:cubicBezTo>
                  <a:cubicBezTo>
                    <a:pt x="15494" y="30290"/>
                    <a:pt x="17254" y="31219"/>
                    <a:pt x="19001" y="31951"/>
                  </a:cubicBezTo>
                  <a:cubicBezTo>
                    <a:pt x="19572" y="32199"/>
                    <a:pt x="20241" y="32620"/>
                    <a:pt x="20923" y="32620"/>
                  </a:cubicBezTo>
                  <a:cubicBezTo>
                    <a:pt x="20972" y="32880"/>
                    <a:pt x="21022" y="33190"/>
                    <a:pt x="21022" y="33438"/>
                  </a:cubicBezTo>
                  <a:cubicBezTo>
                    <a:pt x="21071" y="33810"/>
                    <a:pt x="21071" y="34219"/>
                    <a:pt x="21071" y="34578"/>
                  </a:cubicBezTo>
                  <a:cubicBezTo>
                    <a:pt x="21022" y="34789"/>
                    <a:pt x="21170" y="34987"/>
                    <a:pt x="21381" y="34987"/>
                  </a:cubicBezTo>
                  <a:cubicBezTo>
                    <a:pt x="22001" y="34938"/>
                    <a:pt x="22571" y="34838"/>
                    <a:pt x="23141" y="34628"/>
                  </a:cubicBezTo>
                  <a:cubicBezTo>
                    <a:pt x="23451" y="34529"/>
                    <a:pt x="23860" y="34368"/>
                    <a:pt x="23910" y="33958"/>
                  </a:cubicBezTo>
                  <a:cubicBezTo>
                    <a:pt x="24021" y="33438"/>
                    <a:pt x="23550" y="33128"/>
                    <a:pt x="23290" y="32818"/>
                  </a:cubicBezTo>
                  <a:cubicBezTo>
                    <a:pt x="23030" y="32570"/>
                    <a:pt x="22831" y="32260"/>
                    <a:pt x="22571" y="32050"/>
                  </a:cubicBezTo>
                  <a:cubicBezTo>
                    <a:pt x="24690" y="26423"/>
                    <a:pt x="25979" y="20374"/>
                    <a:pt x="24951" y="14388"/>
                  </a:cubicBezTo>
                  <a:cubicBezTo>
                    <a:pt x="23959" y="8910"/>
                    <a:pt x="20712" y="2874"/>
                    <a:pt x="15345" y="655"/>
                  </a:cubicBezTo>
                  <a:cubicBezTo>
                    <a:pt x="14252" y="207"/>
                    <a:pt x="13130" y="1"/>
                    <a:pt x="12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1826371" y="3874062"/>
              <a:ext cx="427292" cy="309319"/>
            </a:xfrm>
            <a:custGeom>
              <a:avLst/>
              <a:gdLst/>
              <a:ahLst/>
              <a:cxnLst/>
              <a:rect l="l" t="t" r="r" b="b"/>
              <a:pathLst>
                <a:path w="10308" h="7462" extrusionOk="0">
                  <a:moveTo>
                    <a:pt x="2121" y="0"/>
                  </a:moveTo>
                  <a:cubicBezTo>
                    <a:pt x="1539" y="0"/>
                    <a:pt x="931" y="81"/>
                    <a:pt x="295" y="256"/>
                  </a:cubicBezTo>
                  <a:cubicBezTo>
                    <a:pt x="1" y="362"/>
                    <a:pt x="131" y="780"/>
                    <a:pt x="410" y="780"/>
                  </a:cubicBezTo>
                  <a:cubicBezTo>
                    <a:pt x="425" y="780"/>
                    <a:pt x="440" y="779"/>
                    <a:pt x="456" y="776"/>
                  </a:cubicBezTo>
                  <a:cubicBezTo>
                    <a:pt x="772" y="722"/>
                    <a:pt x="1078" y="696"/>
                    <a:pt x="1375" y="696"/>
                  </a:cubicBezTo>
                  <a:cubicBezTo>
                    <a:pt x="5005" y="696"/>
                    <a:pt x="7260" y="4549"/>
                    <a:pt x="9070" y="7184"/>
                  </a:cubicBezTo>
                  <a:cubicBezTo>
                    <a:pt x="9203" y="7379"/>
                    <a:pt x="9386" y="7461"/>
                    <a:pt x="9563" y="7461"/>
                  </a:cubicBezTo>
                  <a:cubicBezTo>
                    <a:pt x="9949" y="7461"/>
                    <a:pt x="10308" y="7073"/>
                    <a:pt x="10062" y="6614"/>
                  </a:cubicBezTo>
                  <a:cubicBezTo>
                    <a:pt x="8454" y="3303"/>
                    <a:pt x="5837" y="0"/>
                    <a:pt x="2121" y="0"/>
                  </a:cubicBez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1378228" y="4056246"/>
              <a:ext cx="1047132" cy="1179158"/>
            </a:xfrm>
            <a:custGeom>
              <a:avLst/>
              <a:gdLst/>
              <a:ahLst/>
              <a:cxnLst/>
              <a:rect l="l" t="t" r="r" b="b"/>
              <a:pathLst>
                <a:path w="25261" h="28446" extrusionOk="0">
                  <a:moveTo>
                    <a:pt x="2380" y="0"/>
                  </a:moveTo>
                  <a:cubicBezTo>
                    <a:pt x="2331" y="50"/>
                    <a:pt x="2331" y="100"/>
                    <a:pt x="2281" y="149"/>
                  </a:cubicBezTo>
                  <a:cubicBezTo>
                    <a:pt x="2281" y="199"/>
                    <a:pt x="2281" y="248"/>
                    <a:pt x="2219" y="310"/>
                  </a:cubicBezTo>
                  <a:cubicBezTo>
                    <a:pt x="1" y="5776"/>
                    <a:pt x="1971" y="11924"/>
                    <a:pt x="5628" y="16262"/>
                  </a:cubicBezTo>
                  <a:cubicBezTo>
                    <a:pt x="7859" y="18951"/>
                    <a:pt x="10697" y="21071"/>
                    <a:pt x="13746" y="22818"/>
                  </a:cubicBezTo>
                  <a:cubicBezTo>
                    <a:pt x="15444" y="23748"/>
                    <a:pt x="17204" y="24677"/>
                    <a:pt x="18951" y="25409"/>
                  </a:cubicBezTo>
                  <a:cubicBezTo>
                    <a:pt x="19472" y="25657"/>
                    <a:pt x="20191" y="26078"/>
                    <a:pt x="20761" y="26078"/>
                  </a:cubicBezTo>
                  <a:lnTo>
                    <a:pt x="20873" y="26078"/>
                  </a:lnTo>
                  <a:cubicBezTo>
                    <a:pt x="20922" y="26338"/>
                    <a:pt x="20972" y="26648"/>
                    <a:pt x="20972" y="26896"/>
                  </a:cubicBezTo>
                  <a:cubicBezTo>
                    <a:pt x="21021" y="27268"/>
                    <a:pt x="21021" y="27677"/>
                    <a:pt x="21021" y="28036"/>
                  </a:cubicBezTo>
                  <a:cubicBezTo>
                    <a:pt x="20972" y="28247"/>
                    <a:pt x="21120" y="28445"/>
                    <a:pt x="21331" y="28445"/>
                  </a:cubicBezTo>
                  <a:cubicBezTo>
                    <a:pt x="21951" y="28396"/>
                    <a:pt x="22521" y="28296"/>
                    <a:pt x="23091" y="28086"/>
                  </a:cubicBezTo>
                  <a:cubicBezTo>
                    <a:pt x="23401" y="27987"/>
                    <a:pt x="23810" y="27826"/>
                    <a:pt x="23860" y="27416"/>
                  </a:cubicBezTo>
                  <a:lnTo>
                    <a:pt x="23860" y="27268"/>
                  </a:lnTo>
                  <a:cubicBezTo>
                    <a:pt x="23860" y="26846"/>
                    <a:pt x="23500" y="26537"/>
                    <a:pt x="23240" y="26276"/>
                  </a:cubicBezTo>
                  <a:cubicBezTo>
                    <a:pt x="22980" y="26028"/>
                    <a:pt x="22781" y="25718"/>
                    <a:pt x="22521" y="25508"/>
                  </a:cubicBezTo>
                  <a:lnTo>
                    <a:pt x="22521" y="25458"/>
                  </a:lnTo>
                  <a:lnTo>
                    <a:pt x="22521" y="25409"/>
                  </a:lnTo>
                  <a:lnTo>
                    <a:pt x="22571" y="25347"/>
                  </a:lnTo>
                  <a:cubicBezTo>
                    <a:pt x="24070" y="21319"/>
                    <a:pt x="25149" y="17043"/>
                    <a:pt x="25260" y="12705"/>
                  </a:cubicBezTo>
                  <a:cubicBezTo>
                    <a:pt x="24690" y="12395"/>
                    <a:pt x="24070" y="12333"/>
                    <a:pt x="23451" y="12333"/>
                  </a:cubicBezTo>
                  <a:lnTo>
                    <a:pt x="22162" y="12333"/>
                  </a:lnTo>
                  <a:cubicBezTo>
                    <a:pt x="13684" y="12333"/>
                    <a:pt x="6049" y="7487"/>
                    <a:pt x="2380" y="0"/>
                  </a:cubicBezTo>
                  <a:close/>
                </a:path>
              </a:pathLst>
            </a:custGeom>
            <a:solidFill>
              <a:srgbClr val="2C2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D0B738F-17A4-7830-C93A-ADBCA2100794}"/>
              </a:ext>
            </a:extLst>
          </p:cNvPr>
          <p:cNvGrpSpPr/>
          <p:nvPr/>
        </p:nvGrpSpPr>
        <p:grpSpPr>
          <a:xfrm>
            <a:off x="6364641" y="-1619324"/>
            <a:ext cx="3173841" cy="3421161"/>
            <a:chOff x="6364641" y="-1619324"/>
            <a:chExt cx="3173841" cy="3421161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CD4E7E2A-1DFC-8F33-6E17-D579EF614ADE}"/>
                </a:ext>
              </a:extLst>
            </p:cNvPr>
            <p:cNvGrpSpPr/>
            <p:nvPr/>
          </p:nvGrpSpPr>
          <p:grpSpPr>
            <a:xfrm>
              <a:off x="6364641" y="-1619324"/>
              <a:ext cx="1184146" cy="3421161"/>
              <a:chOff x="6312726" y="3474877"/>
              <a:chExt cx="1184146" cy="3421161"/>
            </a:xfrm>
          </p:grpSpPr>
          <p:sp>
            <p:nvSpPr>
              <p:cNvPr id="859" name="Google Shape;859;p24"/>
              <p:cNvSpPr/>
              <p:nvPr/>
            </p:nvSpPr>
            <p:spPr>
              <a:xfrm rot="1155650">
                <a:off x="6496868" y="5140071"/>
                <a:ext cx="558023" cy="1755967"/>
              </a:xfrm>
              <a:custGeom>
                <a:avLst/>
                <a:gdLst/>
                <a:ahLst/>
                <a:cxnLst/>
                <a:rect l="l" t="t" r="r" b="b"/>
                <a:pathLst>
                  <a:path w="11267" h="35454" extrusionOk="0">
                    <a:moveTo>
                      <a:pt x="182" y="0"/>
                    </a:moveTo>
                    <a:cubicBezTo>
                      <a:pt x="97" y="0"/>
                      <a:pt x="0" y="68"/>
                      <a:pt x="0" y="185"/>
                    </a:cubicBezTo>
                    <a:cubicBezTo>
                      <a:pt x="261" y="6122"/>
                      <a:pt x="1240" y="12109"/>
                      <a:pt x="3669" y="17587"/>
                    </a:cubicBezTo>
                    <a:cubicBezTo>
                      <a:pt x="6148" y="23375"/>
                      <a:pt x="9668" y="28593"/>
                      <a:pt x="10077" y="34988"/>
                    </a:cubicBezTo>
                    <a:cubicBezTo>
                      <a:pt x="10077" y="35298"/>
                      <a:pt x="10297" y="35453"/>
                      <a:pt x="10523" y="35453"/>
                    </a:cubicBezTo>
                    <a:cubicBezTo>
                      <a:pt x="10749" y="35453"/>
                      <a:pt x="10982" y="35298"/>
                      <a:pt x="11006" y="34988"/>
                    </a:cubicBezTo>
                    <a:cubicBezTo>
                      <a:pt x="11267" y="29312"/>
                      <a:pt x="8218" y="24143"/>
                      <a:pt x="5739" y="19235"/>
                    </a:cubicBezTo>
                    <a:cubicBezTo>
                      <a:pt x="2640" y="13100"/>
                      <a:pt x="1760" y="6792"/>
                      <a:pt x="310" y="136"/>
                    </a:cubicBezTo>
                    <a:cubicBezTo>
                      <a:pt x="310" y="43"/>
                      <a:pt x="250" y="0"/>
                      <a:pt x="182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 rot="1155650">
                <a:off x="6312726" y="3474877"/>
                <a:ext cx="1184146" cy="1706439"/>
              </a:xfrm>
              <a:custGeom>
                <a:avLst/>
                <a:gdLst/>
                <a:ahLst/>
                <a:cxnLst/>
                <a:rect l="l" t="t" r="r" b="b"/>
                <a:pathLst>
                  <a:path w="23909" h="34454" extrusionOk="0">
                    <a:moveTo>
                      <a:pt x="12390" y="1"/>
                    </a:moveTo>
                    <a:cubicBezTo>
                      <a:pt x="9151" y="1"/>
                      <a:pt x="5867" y="1515"/>
                      <a:pt x="3768" y="3939"/>
                    </a:cubicBezTo>
                    <a:cubicBezTo>
                      <a:pt x="0" y="8326"/>
                      <a:pt x="199" y="14424"/>
                      <a:pt x="2529" y="19332"/>
                    </a:cubicBezTo>
                    <a:cubicBezTo>
                      <a:pt x="3967" y="22319"/>
                      <a:pt x="6086" y="24959"/>
                      <a:pt x="8565" y="27277"/>
                    </a:cubicBezTo>
                    <a:cubicBezTo>
                      <a:pt x="9916" y="28566"/>
                      <a:pt x="11304" y="29806"/>
                      <a:pt x="12804" y="30995"/>
                    </a:cubicBezTo>
                    <a:cubicBezTo>
                      <a:pt x="13262" y="31305"/>
                      <a:pt x="13832" y="31875"/>
                      <a:pt x="14452" y="32037"/>
                    </a:cubicBezTo>
                    <a:cubicBezTo>
                      <a:pt x="14452" y="32284"/>
                      <a:pt x="14403" y="32594"/>
                      <a:pt x="14353" y="32805"/>
                    </a:cubicBezTo>
                    <a:cubicBezTo>
                      <a:pt x="14303" y="33164"/>
                      <a:pt x="14192" y="33524"/>
                      <a:pt x="14043" y="33834"/>
                    </a:cubicBezTo>
                    <a:cubicBezTo>
                      <a:pt x="13994" y="34044"/>
                      <a:pt x="14043" y="34255"/>
                      <a:pt x="14303" y="34305"/>
                    </a:cubicBezTo>
                    <a:cubicBezTo>
                      <a:pt x="14873" y="34453"/>
                      <a:pt x="15431" y="34453"/>
                      <a:pt x="16001" y="34453"/>
                    </a:cubicBezTo>
                    <a:cubicBezTo>
                      <a:pt x="16423" y="34404"/>
                      <a:pt x="16832" y="34354"/>
                      <a:pt x="16981" y="33995"/>
                    </a:cubicBezTo>
                    <a:cubicBezTo>
                      <a:pt x="17191" y="33586"/>
                      <a:pt x="16881" y="33164"/>
                      <a:pt x="16671" y="32805"/>
                    </a:cubicBezTo>
                    <a:cubicBezTo>
                      <a:pt x="16522" y="32545"/>
                      <a:pt x="16423" y="32235"/>
                      <a:pt x="16212" y="31925"/>
                    </a:cubicBezTo>
                    <a:cubicBezTo>
                      <a:pt x="19831" y="27389"/>
                      <a:pt x="22719" y="22270"/>
                      <a:pt x="23339" y="16593"/>
                    </a:cubicBezTo>
                    <a:cubicBezTo>
                      <a:pt x="23909" y="11375"/>
                      <a:pt x="22508" y="5129"/>
                      <a:pt x="17910" y="1770"/>
                    </a:cubicBezTo>
                    <a:cubicBezTo>
                      <a:pt x="16264" y="547"/>
                      <a:pt x="14335" y="1"/>
                      <a:pt x="123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2" name="Google Shape;862;p24"/>
              <p:cNvSpPr/>
              <p:nvPr/>
            </p:nvSpPr>
            <p:spPr>
              <a:xfrm rot="1155650">
                <a:off x="7096283" y="3670214"/>
                <a:ext cx="385421" cy="466554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9420" extrusionOk="0">
                    <a:moveTo>
                      <a:pt x="403" y="0"/>
                    </a:moveTo>
                    <a:cubicBezTo>
                      <a:pt x="76" y="0"/>
                      <a:pt x="1" y="430"/>
                      <a:pt x="295" y="525"/>
                    </a:cubicBezTo>
                    <a:cubicBezTo>
                      <a:pt x="3964" y="1913"/>
                      <a:pt x="6282" y="5321"/>
                      <a:pt x="6901" y="9101"/>
                    </a:cubicBezTo>
                    <a:cubicBezTo>
                      <a:pt x="6928" y="9322"/>
                      <a:pt x="7098" y="9419"/>
                      <a:pt x="7282" y="9419"/>
                    </a:cubicBezTo>
                    <a:cubicBezTo>
                      <a:pt x="7520" y="9419"/>
                      <a:pt x="7781" y="9256"/>
                      <a:pt x="7781" y="8990"/>
                    </a:cubicBezTo>
                    <a:cubicBezTo>
                      <a:pt x="7732" y="4602"/>
                      <a:pt x="4584" y="1095"/>
                      <a:pt x="456" y="4"/>
                    </a:cubicBezTo>
                    <a:cubicBezTo>
                      <a:pt x="438" y="2"/>
                      <a:pt x="420" y="0"/>
                      <a:pt x="403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850;p24">
              <a:extLst>
                <a:ext uri="{FF2B5EF4-FFF2-40B4-BE49-F238E27FC236}">
                  <a16:creationId xmlns:a16="http://schemas.microsoft.com/office/drawing/2014/main" id="{A35D95C6-249C-7631-10BE-A2AB6342698E}"/>
                </a:ext>
              </a:extLst>
            </p:cNvPr>
            <p:cNvGrpSpPr/>
            <p:nvPr/>
          </p:nvGrpSpPr>
          <p:grpSpPr>
            <a:xfrm rot="3428164">
              <a:off x="7291964" y="-1463791"/>
              <a:ext cx="1966009" cy="2527027"/>
              <a:chOff x="1376155" y="3785064"/>
              <a:chExt cx="1966009" cy="2527027"/>
            </a:xfrm>
          </p:grpSpPr>
          <p:sp>
            <p:nvSpPr>
              <p:cNvPr id="14" name="Google Shape;851;p24">
                <a:extLst>
                  <a:ext uri="{FF2B5EF4-FFF2-40B4-BE49-F238E27FC236}">
                    <a16:creationId xmlns:a16="http://schemas.microsoft.com/office/drawing/2014/main" id="{63725E25-B094-DE15-6760-3D1448FE55C4}"/>
                  </a:ext>
                </a:extLst>
              </p:cNvPr>
              <p:cNvSpPr/>
              <p:nvPr/>
            </p:nvSpPr>
            <p:spPr>
              <a:xfrm>
                <a:off x="2281105" y="5174096"/>
                <a:ext cx="1061060" cy="1137995"/>
              </a:xfrm>
              <a:custGeom>
                <a:avLst/>
                <a:gdLst/>
                <a:ahLst/>
                <a:cxnLst/>
                <a:rect l="l" t="t" r="r" b="b"/>
                <a:pathLst>
                  <a:path w="25597" h="27453" extrusionOk="0">
                    <a:moveTo>
                      <a:pt x="369" y="1"/>
                    </a:moveTo>
                    <a:cubicBezTo>
                      <a:pt x="199" y="1"/>
                      <a:pt x="1" y="156"/>
                      <a:pt x="71" y="350"/>
                    </a:cubicBezTo>
                    <a:cubicBezTo>
                      <a:pt x="790" y="2098"/>
                      <a:pt x="1050" y="4069"/>
                      <a:pt x="1769" y="5816"/>
                    </a:cubicBezTo>
                    <a:cubicBezTo>
                      <a:pt x="2289" y="7217"/>
                      <a:pt x="2959" y="8555"/>
                      <a:pt x="3789" y="9745"/>
                    </a:cubicBezTo>
                    <a:cubicBezTo>
                      <a:pt x="5388" y="12125"/>
                      <a:pt x="7606" y="13934"/>
                      <a:pt x="9986" y="15533"/>
                    </a:cubicBezTo>
                    <a:cubicBezTo>
                      <a:pt x="12725" y="17392"/>
                      <a:pt x="15613" y="19090"/>
                      <a:pt x="17881" y="21520"/>
                    </a:cubicBezTo>
                    <a:cubicBezTo>
                      <a:pt x="19951" y="23639"/>
                      <a:pt x="21649" y="26118"/>
                      <a:pt x="24388" y="27407"/>
                    </a:cubicBezTo>
                    <a:cubicBezTo>
                      <a:pt x="24469" y="27438"/>
                      <a:pt x="24548" y="27452"/>
                      <a:pt x="24625" y="27452"/>
                    </a:cubicBezTo>
                    <a:cubicBezTo>
                      <a:pt x="25188" y="27452"/>
                      <a:pt x="25597" y="26695"/>
                      <a:pt x="25008" y="26378"/>
                    </a:cubicBezTo>
                    <a:cubicBezTo>
                      <a:pt x="22331" y="25139"/>
                      <a:pt x="20720" y="22759"/>
                      <a:pt x="18712" y="20689"/>
                    </a:cubicBezTo>
                    <a:cubicBezTo>
                      <a:pt x="16803" y="18681"/>
                      <a:pt x="14473" y="17182"/>
                      <a:pt x="12155" y="15632"/>
                    </a:cubicBezTo>
                    <a:cubicBezTo>
                      <a:pt x="9565" y="13984"/>
                      <a:pt x="6937" y="12274"/>
                      <a:pt x="5078" y="9745"/>
                    </a:cubicBezTo>
                    <a:cubicBezTo>
                      <a:pt x="3120" y="7118"/>
                      <a:pt x="1261" y="3399"/>
                      <a:pt x="579" y="189"/>
                    </a:cubicBezTo>
                    <a:cubicBezTo>
                      <a:pt x="560" y="55"/>
                      <a:pt x="470" y="1"/>
                      <a:pt x="369" y="1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52;p24">
                <a:extLst>
                  <a:ext uri="{FF2B5EF4-FFF2-40B4-BE49-F238E27FC236}">
                    <a16:creationId xmlns:a16="http://schemas.microsoft.com/office/drawing/2014/main" id="{ED453900-223B-2BF4-1559-762D94A951A9}"/>
                  </a:ext>
                </a:extLst>
              </p:cNvPr>
              <p:cNvSpPr/>
              <p:nvPr/>
            </p:nvSpPr>
            <p:spPr>
              <a:xfrm>
                <a:off x="1376155" y="3785064"/>
                <a:ext cx="1076936" cy="1450340"/>
              </a:xfrm>
              <a:custGeom>
                <a:avLst/>
                <a:gdLst/>
                <a:ahLst/>
                <a:cxnLst/>
                <a:rect l="l" t="t" r="r" b="b"/>
                <a:pathLst>
                  <a:path w="25980" h="34988" extrusionOk="0">
                    <a:moveTo>
                      <a:pt x="12022" y="1"/>
                    </a:moveTo>
                    <a:cubicBezTo>
                      <a:pt x="7894" y="1"/>
                      <a:pt x="3953" y="2861"/>
                      <a:pt x="2331" y="6691"/>
                    </a:cubicBezTo>
                    <a:cubicBezTo>
                      <a:pt x="1" y="12219"/>
                      <a:pt x="1959" y="18416"/>
                      <a:pt x="5678" y="22804"/>
                    </a:cubicBezTo>
                    <a:cubicBezTo>
                      <a:pt x="7909" y="25493"/>
                      <a:pt x="10747" y="27613"/>
                      <a:pt x="13796" y="29360"/>
                    </a:cubicBezTo>
                    <a:cubicBezTo>
                      <a:pt x="15494" y="30290"/>
                      <a:pt x="17254" y="31219"/>
                      <a:pt x="19001" y="31951"/>
                    </a:cubicBezTo>
                    <a:cubicBezTo>
                      <a:pt x="19572" y="32199"/>
                      <a:pt x="20241" y="32620"/>
                      <a:pt x="20923" y="32620"/>
                    </a:cubicBezTo>
                    <a:cubicBezTo>
                      <a:pt x="20972" y="32880"/>
                      <a:pt x="21022" y="33190"/>
                      <a:pt x="21022" y="33438"/>
                    </a:cubicBezTo>
                    <a:cubicBezTo>
                      <a:pt x="21071" y="33810"/>
                      <a:pt x="21071" y="34219"/>
                      <a:pt x="21071" y="34578"/>
                    </a:cubicBezTo>
                    <a:cubicBezTo>
                      <a:pt x="21022" y="34789"/>
                      <a:pt x="21170" y="34987"/>
                      <a:pt x="21381" y="34987"/>
                    </a:cubicBezTo>
                    <a:cubicBezTo>
                      <a:pt x="22001" y="34938"/>
                      <a:pt x="22571" y="34838"/>
                      <a:pt x="23141" y="34628"/>
                    </a:cubicBezTo>
                    <a:cubicBezTo>
                      <a:pt x="23451" y="34529"/>
                      <a:pt x="23860" y="34368"/>
                      <a:pt x="23910" y="33958"/>
                    </a:cubicBezTo>
                    <a:cubicBezTo>
                      <a:pt x="24021" y="33438"/>
                      <a:pt x="23550" y="33128"/>
                      <a:pt x="23290" y="32818"/>
                    </a:cubicBezTo>
                    <a:cubicBezTo>
                      <a:pt x="23030" y="32570"/>
                      <a:pt x="22831" y="32260"/>
                      <a:pt x="22571" y="32050"/>
                    </a:cubicBezTo>
                    <a:cubicBezTo>
                      <a:pt x="24690" y="26423"/>
                      <a:pt x="25979" y="20374"/>
                      <a:pt x="24951" y="14388"/>
                    </a:cubicBezTo>
                    <a:cubicBezTo>
                      <a:pt x="23959" y="8910"/>
                      <a:pt x="20712" y="2874"/>
                      <a:pt x="15345" y="655"/>
                    </a:cubicBezTo>
                    <a:cubicBezTo>
                      <a:pt x="14252" y="207"/>
                      <a:pt x="13130" y="1"/>
                      <a:pt x="120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53;p24">
                <a:extLst>
                  <a:ext uri="{FF2B5EF4-FFF2-40B4-BE49-F238E27FC236}">
                    <a16:creationId xmlns:a16="http://schemas.microsoft.com/office/drawing/2014/main" id="{5F6171D9-94FF-D068-AFEB-95DA975A736B}"/>
                  </a:ext>
                </a:extLst>
              </p:cNvPr>
              <p:cNvSpPr/>
              <p:nvPr/>
            </p:nvSpPr>
            <p:spPr>
              <a:xfrm>
                <a:off x="1826371" y="3874062"/>
                <a:ext cx="427292" cy="309319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7462" extrusionOk="0">
                    <a:moveTo>
                      <a:pt x="2121" y="0"/>
                    </a:moveTo>
                    <a:cubicBezTo>
                      <a:pt x="1539" y="0"/>
                      <a:pt x="931" y="81"/>
                      <a:pt x="295" y="256"/>
                    </a:cubicBezTo>
                    <a:cubicBezTo>
                      <a:pt x="1" y="362"/>
                      <a:pt x="131" y="780"/>
                      <a:pt x="410" y="780"/>
                    </a:cubicBezTo>
                    <a:cubicBezTo>
                      <a:pt x="425" y="780"/>
                      <a:pt x="440" y="779"/>
                      <a:pt x="456" y="776"/>
                    </a:cubicBezTo>
                    <a:cubicBezTo>
                      <a:pt x="772" y="722"/>
                      <a:pt x="1078" y="696"/>
                      <a:pt x="1375" y="696"/>
                    </a:cubicBezTo>
                    <a:cubicBezTo>
                      <a:pt x="5005" y="696"/>
                      <a:pt x="7260" y="4549"/>
                      <a:pt x="9070" y="7184"/>
                    </a:cubicBezTo>
                    <a:cubicBezTo>
                      <a:pt x="9203" y="7379"/>
                      <a:pt x="9386" y="7461"/>
                      <a:pt x="9563" y="7461"/>
                    </a:cubicBezTo>
                    <a:cubicBezTo>
                      <a:pt x="9949" y="7461"/>
                      <a:pt x="10308" y="7073"/>
                      <a:pt x="10062" y="6614"/>
                    </a:cubicBezTo>
                    <a:cubicBezTo>
                      <a:pt x="8454" y="3303"/>
                      <a:pt x="5837" y="0"/>
                      <a:pt x="2121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54;p24">
                <a:extLst>
                  <a:ext uri="{FF2B5EF4-FFF2-40B4-BE49-F238E27FC236}">
                    <a16:creationId xmlns:a16="http://schemas.microsoft.com/office/drawing/2014/main" id="{A84E685B-EACA-B1F3-5313-D9C596A567EA}"/>
                  </a:ext>
                </a:extLst>
              </p:cNvPr>
              <p:cNvSpPr/>
              <p:nvPr/>
            </p:nvSpPr>
            <p:spPr>
              <a:xfrm>
                <a:off x="1378228" y="4056246"/>
                <a:ext cx="1047132" cy="1179158"/>
              </a:xfrm>
              <a:custGeom>
                <a:avLst/>
                <a:gdLst/>
                <a:ahLst/>
                <a:cxnLst/>
                <a:rect l="l" t="t" r="r" b="b"/>
                <a:pathLst>
                  <a:path w="25261" h="28446" extrusionOk="0">
                    <a:moveTo>
                      <a:pt x="2380" y="0"/>
                    </a:moveTo>
                    <a:cubicBezTo>
                      <a:pt x="2331" y="50"/>
                      <a:pt x="2331" y="100"/>
                      <a:pt x="2281" y="149"/>
                    </a:cubicBezTo>
                    <a:cubicBezTo>
                      <a:pt x="2281" y="199"/>
                      <a:pt x="2281" y="248"/>
                      <a:pt x="2219" y="310"/>
                    </a:cubicBezTo>
                    <a:cubicBezTo>
                      <a:pt x="1" y="5776"/>
                      <a:pt x="1971" y="11924"/>
                      <a:pt x="5628" y="16262"/>
                    </a:cubicBezTo>
                    <a:cubicBezTo>
                      <a:pt x="7859" y="18951"/>
                      <a:pt x="10697" y="21071"/>
                      <a:pt x="13746" y="22818"/>
                    </a:cubicBezTo>
                    <a:cubicBezTo>
                      <a:pt x="15444" y="23748"/>
                      <a:pt x="17204" y="24677"/>
                      <a:pt x="18951" y="25409"/>
                    </a:cubicBezTo>
                    <a:cubicBezTo>
                      <a:pt x="19472" y="25657"/>
                      <a:pt x="20191" y="26078"/>
                      <a:pt x="20761" y="26078"/>
                    </a:cubicBezTo>
                    <a:lnTo>
                      <a:pt x="20873" y="26078"/>
                    </a:lnTo>
                    <a:cubicBezTo>
                      <a:pt x="20922" y="26338"/>
                      <a:pt x="20972" y="26648"/>
                      <a:pt x="20972" y="26896"/>
                    </a:cubicBezTo>
                    <a:cubicBezTo>
                      <a:pt x="21021" y="27268"/>
                      <a:pt x="21021" y="27677"/>
                      <a:pt x="21021" y="28036"/>
                    </a:cubicBezTo>
                    <a:cubicBezTo>
                      <a:pt x="20972" y="28247"/>
                      <a:pt x="21120" y="28445"/>
                      <a:pt x="21331" y="28445"/>
                    </a:cubicBezTo>
                    <a:cubicBezTo>
                      <a:pt x="21951" y="28396"/>
                      <a:pt x="22521" y="28296"/>
                      <a:pt x="23091" y="28086"/>
                    </a:cubicBezTo>
                    <a:cubicBezTo>
                      <a:pt x="23401" y="27987"/>
                      <a:pt x="23810" y="27826"/>
                      <a:pt x="23860" y="27416"/>
                    </a:cubicBezTo>
                    <a:lnTo>
                      <a:pt x="23860" y="27268"/>
                    </a:lnTo>
                    <a:cubicBezTo>
                      <a:pt x="23860" y="26846"/>
                      <a:pt x="23500" y="26537"/>
                      <a:pt x="23240" y="26276"/>
                    </a:cubicBezTo>
                    <a:cubicBezTo>
                      <a:pt x="22980" y="26028"/>
                      <a:pt x="22781" y="25718"/>
                      <a:pt x="22521" y="25508"/>
                    </a:cubicBezTo>
                    <a:lnTo>
                      <a:pt x="22521" y="25458"/>
                    </a:lnTo>
                    <a:lnTo>
                      <a:pt x="22521" y="25409"/>
                    </a:lnTo>
                    <a:lnTo>
                      <a:pt x="22571" y="25347"/>
                    </a:lnTo>
                    <a:cubicBezTo>
                      <a:pt x="24070" y="21319"/>
                      <a:pt x="25149" y="17043"/>
                      <a:pt x="25260" y="12705"/>
                    </a:cubicBezTo>
                    <a:cubicBezTo>
                      <a:pt x="24690" y="12395"/>
                      <a:pt x="24070" y="12333"/>
                      <a:pt x="23451" y="12333"/>
                    </a:cubicBezTo>
                    <a:lnTo>
                      <a:pt x="22162" y="12333"/>
                    </a:lnTo>
                    <a:cubicBezTo>
                      <a:pt x="13684" y="12333"/>
                      <a:pt x="6049" y="7487"/>
                      <a:pt x="2380" y="0"/>
                    </a:cubicBezTo>
                    <a:close/>
                  </a:path>
                </a:pathLst>
              </a:custGeom>
              <a:solidFill>
                <a:srgbClr val="2C2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6" name="Agrupar 935">
            <a:extLst>
              <a:ext uri="{FF2B5EF4-FFF2-40B4-BE49-F238E27FC236}">
                <a16:creationId xmlns:a16="http://schemas.microsoft.com/office/drawing/2014/main" id="{F1294210-294F-7E44-2189-BDEB7BA3E7D9}"/>
              </a:ext>
            </a:extLst>
          </p:cNvPr>
          <p:cNvGrpSpPr/>
          <p:nvPr/>
        </p:nvGrpSpPr>
        <p:grpSpPr>
          <a:xfrm>
            <a:off x="2510148" y="-1588992"/>
            <a:ext cx="4633993" cy="3196882"/>
            <a:chOff x="2357748" y="-1741392"/>
            <a:chExt cx="4633993" cy="3196882"/>
          </a:xfrm>
        </p:grpSpPr>
        <p:grpSp>
          <p:nvGrpSpPr>
            <p:cNvPr id="937" name="Agrupar 936">
              <a:extLst>
                <a:ext uri="{FF2B5EF4-FFF2-40B4-BE49-F238E27FC236}">
                  <a16:creationId xmlns:a16="http://schemas.microsoft.com/office/drawing/2014/main" id="{31A13326-A8C4-41CB-9CB3-2D24C52ACA62}"/>
                </a:ext>
              </a:extLst>
            </p:cNvPr>
            <p:cNvGrpSpPr/>
            <p:nvPr/>
          </p:nvGrpSpPr>
          <p:grpSpPr>
            <a:xfrm>
              <a:off x="2357748" y="-1741392"/>
              <a:ext cx="1106528" cy="3196882"/>
              <a:chOff x="4403960" y="2887425"/>
              <a:chExt cx="1106528" cy="3196882"/>
            </a:xfrm>
          </p:grpSpPr>
          <p:sp>
            <p:nvSpPr>
              <p:cNvPr id="948" name="Google Shape;837;p24">
                <a:extLst>
                  <a:ext uri="{FF2B5EF4-FFF2-40B4-BE49-F238E27FC236}">
                    <a16:creationId xmlns:a16="http://schemas.microsoft.com/office/drawing/2014/main" id="{7BF1AFDF-0B01-522A-38CE-6B2B759E5A63}"/>
                  </a:ext>
                </a:extLst>
              </p:cNvPr>
              <p:cNvSpPr/>
              <p:nvPr/>
            </p:nvSpPr>
            <p:spPr>
              <a:xfrm rot="1155720">
                <a:off x="4576076" y="4443467"/>
                <a:ext cx="521446" cy="1640840"/>
              </a:xfrm>
              <a:custGeom>
                <a:avLst/>
                <a:gdLst/>
                <a:ahLst/>
                <a:cxnLst/>
                <a:rect l="l" t="t" r="r" b="b"/>
                <a:pathLst>
                  <a:path w="11267" h="35454" extrusionOk="0">
                    <a:moveTo>
                      <a:pt x="182" y="0"/>
                    </a:moveTo>
                    <a:cubicBezTo>
                      <a:pt x="97" y="0"/>
                      <a:pt x="0" y="68"/>
                      <a:pt x="0" y="185"/>
                    </a:cubicBezTo>
                    <a:cubicBezTo>
                      <a:pt x="261" y="6122"/>
                      <a:pt x="1240" y="12109"/>
                      <a:pt x="3669" y="17587"/>
                    </a:cubicBezTo>
                    <a:cubicBezTo>
                      <a:pt x="6148" y="23375"/>
                      <a:pt x="9668" y="28593"/>
                      <a:pt x="10077" y="34988"/>
                    </a:cubicBezTo>
                    <a:cubicBezTo>
                      <a:pt x="10077" y="35298"/>
                      <a:pt x="10297" y="35453"/>
                      <a:pt x="10523" y="35453"/>
                    </a:cubicBezTo>
                    <a:cubicBezTo>
                      <a:pt x="10749" y="35453"/>
                      <a:pt x="10982" y="35298"/>
                      <a:pt x="11006" y="34988"/>
                    </a:cubicBezTo>
                    <a:cubicBezTo>
                      <a:pt x="11267" y="29312"/>
                      <a:pt x="8218" y="24143"/>
                      <a:pt x="5739" y="19235"/>
                    </a:cubicBezTo>
                    <a:cubicBezTo>
                      <a:pt x="2640" y="13100"/>
                      <a:pt x="1760" y="6792"/>
                      <a:pt x="310" y="136"/>
                    </a:cubicBezTo>
                    <a:cubicBezTo>
                      <a:pt x="310" y="43"/>
                      <a:pt x="250" y="0"/>
                      <a:pt x="182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838;p24">
                <a:extLst>
                  <a:ext uri="{FF2B5EF4-FFF2-40B4-BE49-F238E27FC236}">
                    <a16:creationId xmlns:a16="http://schemas.microsoft.com/office/drawing/2014/main" id="{42115C17-2F28-D082-1518-2594EA1E9799}"/>
                  </a:ext>
                </a:extLst>
              </p:cNvPr>
              <p:cNvSpPr/>
              <p:nvPr/>
            </p:nvSpPr>
            <p:spPr>
              <a:xfrm rot="1155720">
                <a:off x="4403960" y="2887425"/>
                <a:ext cx="1106528" cy="1594559"/>
              </a:xfrm>
              <a:custGeom>
                <a:avLst/>
                <a:gdLst/>
                <a:ahLst/>
                <a:cxnLst/>
                <a:rect l="l" t="t" r="r" b="b"/>
                <a:pathLst>
                  <a:path w="23909" h="34454" extrusionOk="0">
                    <a:moveTo>
                      <a:pt x="12390" y="1"/>
                    </a:moveTo>
                    <a:cubicBezTo>
                      <a:pt x="9151" y="1"/>
                      <a:pt x="5867" y="1515"/>
                      <a:pt x="3768" y="3939"/>
                    </a:cubicBezTo>
                    <a:cubicBezTo>
                      <a:pt x="0" y="8326"/>
                      <a:pt x="199" y="14424"/>
                      <a:pt x="2529" y="19332"/>
                    </a:cubicBezTo>
                    <a:cubicBezTo>
                      <a:pt x="3967" y="22319"/>
                      <a:pt x="6086" y="24959"/>
                      <a:pt x="8565" y="27277"/>
                    </a:cubicBezTo>
                    <a:cubicBezTo>
                      <a:pt x="9916" y="28566"/>
                      <a:pt x="11304" y="29806"/>
                      <a:pt x="12804" y="30995"/>
                    </a:cubicBezTo>
                    <a:cubicBezTo>
                      <a:pt x="13262" y="31305"/>
                      <a:pt x="13832" y="31875"/>
                      <a:pt x="14452" y="32037"/>
                    </a:cubicBezTo>
                    <a:cubicBezTo>
                      <a:pt x="14452" y="32284"/>
                      <a:pt x="14403" y="32594"/>
                      <a:pt x="14353" y="32805"/>
                    </a:cubicBezTo>
                    <a:cubicBezTo>
                      <a:pt x="14303" y="33164"/>
                      <a:pt x="14192" y="33524"/>
                      <a:pt x="14043" y="33834"/>
                    </a:cubicBezTo>
                    <a:cubicBezTo>
                      <a:pt x="13994" y="34044"/>
                      <a:pt x="14043" y="34255"/>
                      <a:pt x="14303" y="34305"/>
                    </a:cubicBezTo>
                    <a:cubicBezTo>
                      <a:pt x="14873" y="34453"/>
                      <a:pt x="15431" y="34453"/>
                      <a:pt x="16001" y="34453"/>
                    </a:cubicBezTo>
                    <a:cubicBezTo>
                      <a:pt x="16423" y="34404"/>
                      <a:pt x="16832" y="34354"/>
                      <a:pt x="16981" y="33995"/>
                    </a:cubicBezTo>
                    <a:cubicBezTo>
                      <a:pt x="17191" y="33586"/>
                      <a:pt x="16881" y="33164"/>
                      <a:pt x="16671" y="32805"/>
                    </a:cubicBezTo>
                    <a:cubicBezTo>
                      <a:pt x="16522" y="32545"/>
                      <a:pt x="16423" y="32235"/>
                      <a:pt x="16212" y="31925"/>
                    </a:cubicBezTo>
                    <a:cubicBezTo>
                      <a:pt x="19831" y="27389"/>
                      <a:pt x="22719" y="22270"/>
                      <a:pt x="23339" y="16593"/>
                    </a:cubicBezTo>
                    <a:cubicBezTo>
                      <a:pt x="23909" y="11375"/>
                      <a:pt x="22508" y="5129"/>
                      <a:pt x="17910" y="1770"/>
                    </a:cubicBezTo>
                    <a:cubicBezTo>
                      <a:pt x="16264" y="547"/>
                      <a:pt x="14335" y="1"/>
                      <a:pt x="123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839;p24">
                <a:extLst>
                  <a:ext uri="{FF2B5EF4-FFF2-40B4-BE49-F238E27FC236}">
                    <a16:creationId xmlns:a16="http://schemas.microsoft.com/office/drawing/2014/main" id="{5E93AE86-23DF-A721-E0D3-76DE935610FF}"/>
                  </a:ext>
                </a:extLst>
              </p:cNvPr>
              <p:cNvSpPr/>
              <p:nvPr/>
            </p:nvSpPr>
            <p:spPr>
              <a:xfrm rot="1155720">
                <a:off x="5136139" y="3069956"/>
                <a:ext cx="360157" cy="435965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9420" extrusionOk="0">
                    <a:moveTo>
                      <a:pt x="403" y="0"/>
                    </a:moveTo>
                    <a:cubicBezTo>
                      <a:pt x="76" y="0"/>
                      <a:pt x="1" y="430"/>
                      <a:pt x="295" y="525"/>
                    </a:cubicBezTo>
                    <a:cubicBezTo>
                      <a:pt x="3964" y="1913"/>
                      <a:pt x="6282" y="5321"/>
                      <a:pt x="6901" y="9101"/>
                    </a:cubicBezTo>
                    <a:cubicBezTo>
                      <a:pt x="6928" y="9322"/>
                      <a:pt x="7098" y="9419"/>
                      <a:pt x="7282" y="9419"/>
                    </a:cubicBezTo>
                    <a:cubicBezTo>
                      <a:pt x="7520" y="9419"/>
                      <a:pt x="7781" y="9256"/>
                      <a:pt x="7781" y="8990"/>
                    </a:cubicBezTo>
                    <a:cubicBezTo>
                      <a:pt x="7732" y="4602"/>
                      <a:pt x="4584" y="1095"/>
                      <a:pt x="456" y="4"/>
                    </a:cubicBezTo>
                    <a:cubicBezTo>
                      <a:pt x="438" y="2"/>
                      <a:pt x="420" y="0"/>
                      <a:pt x="403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840;p24">
                <a:extLst>
                  <a:ext uri="{FF2B5EF4-FFF2-40B4-BE49-F238E27FC236}">
                    <a16:creationId xmlns:a16="http://schemas.microsoft.com/office/drawing/2014/main" id="{71D50A26-0AB8-8E39-256C-F43CA7A3A88D}"/>
                  </a:ext>
                </a:extLst>
              </p:cNvPr>
              <p:cNvSpPr/>
              <p:nvPr/>
            </p:nvSpPr>
            <p:spPr>
              <a:xfrm rot="1155720">
                <a:off x="5335801" y="3693660"/>
                <a:ext cx="36192" cy="7307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579" extrusionOk="0">
                    <a:moveTo>
                      <a:pt x="416" y="1"/>
                    </a:moveTo>
                    <a:cubicBezTo>
                      <a:pt x="301" y="1"/>
                      <a:pt x="187" y="66"/>
                      <a:pt x="162" y="196"/>
                    </a:cubicBezTo>
                    <a:cubicBezTo>
                      <a:pt x="100" y="506"/>
                      <a:pt x="1" y="865"/>
                      <a:pt x="51" y="1225"/>
                    </a:cubicBezTo>
                    <a:cubicBezTo>
                      <a:pt x="51" y="1460"/>
                      <a:pt x="218" y="1578"/>
                      <a:pt x="393" y="1578"/>
                    </a:cubicBezTo>
                    <a:cubicBezTo>
                      <a:pt x="568" y="1578"/>
                      <a:pt x="751" y="1460"/>
                      <a:pt x="782" y="1225"/>
                    </a:cubicBezTo>
                    <a:cubicBezTo>
                      <a:pt x="782" y="865"/>
                      <a:pt x="720" y="506"/>
                      <a:pt x="670" y="196"/>
                    </a:cubicBezTo>
                    <a:cubicBezTo>
                      <a:pt x="645" y="66"/>
                      <a:pt x="531" y="1"/>
                      <a:pt x="416" y="1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Agrupar 937">
              <a:extLst>
                <a:ext uri="{FF2B5EF4-FFF2-40B4-BE49-F238E27FC236}">
                  <a16:creationId xmlns:a16="http://schemas.microsoft.com/office/drawing/2014/main" id="{08F26CBD-2E86-0720-D874-FD7A8E87E540}"/>
                </a:ext>
              </a:extLst>
            </p:cNvPr>
            <p:cNvGrpSpPr/>
            <p:nvPr/>
          </p:nvGrpSpPr>
          <p:grpSpPr>
            <a:xfrm>
              <a:off x="3892653" y="-1581007"/>
              <a:ext cx="995095" cy="2842619"/>
              <a:chOff x="5567428" y="3711803"/>
              <a:chExt cx="995095" cy="2842619"/>
            </a:xfrm>
          </p:grpSpPr>
          <p:sp>
            <p:nvSpPr>
              <p:cNvPr id="945" name="Google Shape;849;p24">
                <a:extLst>
                  <a:ext uri="{FF2B5EF4-FFF2-40B4-BE49-F238E27FC236}">
                    <a16:creationId xmlns:a16="http://schemas.microsoft.com/office/drawing/2014/main" id="{AB916EF7-C170-1EC1-CB09-E434AD704F66}"/>
                  </a:ext>
                </a:extLst>
              </p:cNvPr>
              <p:cNvSpPr/>
              <p:nvPr/>
            </p:nvSpPr>
            <p:spPr>
              <a:xfrm>
                <a:off x="5749139" y="5036800"/>
                <a:ext cx="139286" cy="1517622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33232" extrusionOk="0">
                    <a:moveTo>
                      <a:pt x="2911" y="0"/>
                    </a:moveTo>
                    <a:cubicBezTo>
                      <a:pt x="2860" y="0"/>
                      <a:pt x="2810" y="31"/>
                      <a:pt x="2789" y="99"/>
                    </a:cubicBezTo>
                    <a:cubicBezTo>
                      <a:pt x="1029" y="5156"/>
                      <a:pt x="0" y="10572"/>
                      <a:pt x="261" y="15951"/>
                    </a:cubicBezTo>
                    <a:cubicBezTo>
                      <a:pt x="521" y="21628"/>
                      <a:pt x="1810" y="27106"/>
                      <a:pt x="99" y="32684"/>
                    </a:cubicBezTo>
                    <a:cubicBezTo>
                      <a:pt x="5" y="33008"/>
                      <a:pt x="263" y="33231"/>
                      <a:pt x="517" y="33231"/>
                    </a:cubicBezTo>
                    <a:cubicBezTo>
                      <a:pt x="661" y="33231"/>
                      <a:pt x="804" y="33160"/>
                      <a:pt x="880" y="32994"/>
                    </a:cubicBezTo>
                    <a:cubicBezTo>
                      <a:pt x="2938" y="28296"/>
                      <a:pt x="2008" y="22967"/>
                      <a:pt x="1500" y="18009"/>
                    </a:cubicBezTo>
                    <a:cubicBezTo>
                      <a:pt x="831" y="11874"/>
                      <a:pt x="2120" y="6234"/>
                      <a:pt x="3049" y="149"/>
                    </a:cubicBezTo>
                    <a:cubicBezTo>
                      <a:pt x="3049" y="56"/>
                      <a:pt x="2980" y="0"/>
                      <a:pt x="2911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855;p24">
                <a:extLst>
                  <a:ext uri="{FF2B5EF4-FFF2-40B4-BE49-F238E27FC236}">
                    <a16:creationId xmlns:a16="http://schemas.microsoft.com/office/drawing/2014/main" id="{466D24B2-DFB8-D80C-E523-06CFD63BC550}"/>
                  </a:ext>
                </a:extLst>
              </p:cNvPr>
              <p:cNvSpPr/>
              <p:nvPr/>
            </p:nvSpPr>
            <p:spPr>
              <a:xfrm>
                <a:off x="5567428" y="3711803"/>
                <a:ext cx="995095" cy="1412176"/>
              </a:xfrm>
              <a:custGeom>
                <a:avLst/>
                <a:gdLst/>
                <a:ahLst/>
                <a:cxnLst/>
                <a:rect l="l" t="t" r="r" b="b"/>
                <a:pathLst>
                  <a:path w="21790" h="30923" extrusionOk="0">
                    <a:moveTo>
                      <a:pt x="11290" y="1"/>
                    </a:moveTo>
                    <a:cubicBezTo>
                      <a:pt x="9568" y="1"/>
                      <a:pt x="7844" y="414"/>
                      <a:pt x="6359" y="1226"/>
                    </a:cubicBezTo>
                    <a:cubicBezTo>
                      <a:pt x="1810" y="3705"/>
                      <a:pt x="1" y="8861"/>
                      <a:pt x="410" y="13769"/>
                    </a:cubicBezTo>
                    <a:cubicBezTo>
                      <a:pt x="670" y="16719"/>
                      <a:pt x="1600" y="19656"/>
                      <a:pt x="2951" y="22396"/>
                    </a:cubicBezTo>
                    <a:cubicBezTo>
                      <a:pt x="3669" y="23945"/>
                      <a:pt x="4438" y="25445"/>
                      <a:pt x="5367" y="26882"/>
                    </a:cubicBezTo>
                    <a:cubicBezTo>
                      <a:pt x="5628" y="27353"/>
                      <a:pt x="5938" y="27973"/>
                      <a:pt x="6409" y="28283"/>
                    </a:cubicBezTo>
                    <a:cubicBezTo>
                      <a:pt x="6297" y="28543"/>
                      <a:pt x="6148" y="28741"/>
                      <a:pt x="6049" y="28903"/>
                    </a:cubicBezTo>
                    <a:cubicBezTo>
                      <a:pt x="5888" y="29212"/>
                      <a:pt x="5677" y="29473"/>
                      <a:pt x="5479" y="29733"/>
                    </a:cubicBezTo>
                    <a:cubicBezTo>
                      <a:pt x="5367" y="29832"/>
                      <a:pt x="5318" y="30043"/>
                      <a:pt x="5529" y="30192"/>
                    </a:cubicBezTo>
                    <a:cubicBezTo>
                      <a:pt x="5938" y="30452"/>
                      <a:pt x="6458" y="30663"/>
                      <a:pt x="6979" y="30811"/>
                    </a:cubicBezTo>
                    <a:cubicBezTo>
                      <a:pt x="7146" y="30865"/>
                      <a:pt x="7329" y="30922"/>
                      <a:pt x="7502" y="30922"/>
                    </a:cubicBezTo>
                    <a:cubicBezTo>
                      <a:pt x="7649" y="30922"/>
                      <a:pt x="7789" y="30881"/>
                      <a:pt x="7908" y="30762"/>
                    </a:cubicBezTo>
                    <a:cubicBezTo>
                      <a:pt x="8218" y="30501"/>
                      <a:pt x="8057" y="30043"/>
                      <a:pt x="8007" y="29671"/>
                    </a:cubicBezTo>
                    <a:cubicBezTo>
                      <a:pt x="8007" y="29423"/>
                      <a:pt x="7958" y="29051"/>
                      <a:pt x="7908" y="28803"/>
                    </a:cubicBezTo>
                    <a:cubicBezTo>
                      <a:pt x="12395" y="26114"/>
                      <a:pt x="16473" y="22705"/>
                      <a:pt x="18852" y="18107"/>
                    </a:cubicBezTo>
                    <a:cubicBezTo>
                      <a:pt x="20972" y="13930"/>
                      <a:pt x="21790" y="8192"/>
                      <a:pt x="19001" y="3854"/>
                    </a:cubicBezTo>
                    <a:cubicBezTo>
                      <a:pt x="17299" y="1261"/>
                      <a:pt x="14298" y="1"/>
                      <a:pt x="112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857;p24">
                <a:extLst>
                  <a:ext uri="{FF2B5EF4-FFF2-40B4-BE49-F238E27FC236}">
                    <a16:creationId xmlns:a16="http://schemas.microsoft.com/office/drawing/2014/main" id="{84574A14-708B-AA4F-B45E-C9DD6C773AB0}"/>
                  </a:ext>
                </a:extLst>
              </p:cNvPr>
              <p:cNvSpPr/>
              <p:nvPr/>
            </p:nvSpPr>
            <p:spPr>
              <a:xfrm>
                <a:off x="6220610" y="3819122"/>
                <a:ext cx="236101" cy="466448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10214" extrusionOk="0">
                    <a:moveTo>
                      <a:pt x="328" y="1"/>
                    </a:moveTo>
                    <a:cubicBezTo>
                      <a:pt x="132" y="1"/>
                      <a:pt x="0" y="295"/>
                      <a:pt x="211" y="426"/>
                    </a:cubicBezTo>
                    <a:cubicBezTo>
                      <a:pt x="2839" y="2793"/>
                      <a:pt x="3719" y="6412"/>
                      <a:pt x="3050" y="9771"/>
                    </a:cubicBezTo>
                    <a:cubicBezTo>
                      <a:pt x="2990" y="10045"/>
                      <a:pt x="3224" y="10213"/>
                      <a:pt x="3456" y="10213"/>
                    </a:cubicBezTo>
                    <a:cubicBezTo>
                      <a:pt x="3612" y="10213"/>
                      <a:pt x="3766" y="10138"/>
                      <a:pt x="3831" y="9969"/>
                    </a:cubicBezTo>
                    <a:cubicBezTo>
                      <a:pt x="5169" y="6251"/>
                      <a:pt x="3620" y="2285"/>
                      <a:pt x="472" y="54"/>
                    </a:cubicBezTo>
                    <a:cubicBezTo>
                      <a:pt x="423" y="16"/>
                      <a:pt x="374" y="1"/>
                      <a:pt x="328" y="1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9" name="Agrupar 938">
              <a:extLst>
                <a:ext uri="{FF2B5EF4-FFF2-40B4-BE49-F238E27FC236}">
                  <a16:creationId xmlns:a16="http://schemas.microsoft.com/office/drawing/2014/main" id="{6A16364B-4434-9DAE-8DD3-E770E9EDA570}"/>
                </a:ext>
              </a:extLst>
            </p:cNvPr>
            <p:cNvGrpSpPr/>
            <p:nvPr/>
          </p:nvGrpSpPr>
          <p:grpSpPr>
            <a:xfrm>
              <a:off x="4813042" y="-1450374"/>
              <a:ext cx="2178699" cy="2682481"/>
              <a:chOff x="3780260" y="3062047"/>
              <a:chExt cx="2916679" cy="3748832"/>
            </a:xfrm>
          </p:grpSpPr>
          <p:grpSp>
            <p:nvGrpSpPr>
              <p:cNvPr id="940" name="Google Shape;865;p24">
                <a:extLst>
                  <a:ext uri="{FF2B5EF4-FFF2-40B4-BE49-F238E27FC236}">
                    <a16:creationId xmlns:a16="http://schemas.microsoft.com/office/drawing/2014/main" id="{FEA242EB-95D2-AD1A-9C1B-F49D1CEA7688}"/>
                  </a:ext>
                </a:extLst>
              </p:cNvPr>
              <p:cNvGrpSpPr/>
              <p:nvPr/>
            </p:nvGrpSpPr>
            <p:grpSpPr>
              <a:xfrm rot="1149206">
                <a:off x="3780260" y="3062047"/>
                <a:ext cx="2916679" cy="3748832"/>
                <a:chOff x="10086963" y="1977950"/>
                <a:chExt cx="1185700" cy="1524050"/>
              </a:xfrm>
            </p:grpSpPr>
            <p:sp>
              <p:nvSpPr>
                <p:cNvPr id="942" name="Google Shape;866;p24">
                  <a:extLst>
                    <a:ext uri="{FF2B5EF4-FFF2-40B4-BE49-F238E27FC236}">
                      <a16:creationId xmlns:a16="http://schemas.microsoft.com/office/drawing/2014/main" id="{9C47B5EC-8F45-4D5A-9792-A904B478B9AE}"/>
                    </a:ext>
                  </a:extLst>
                </p:cNvPr>
                <p:cNvSpPr/>
                <p:nvPr/>
              </p:nvSpPr>
              <p:spPr>
                <a:xfrm>
                  <a:off x="10632738" y="2815675"/>
                  <a:ext cx="639925" cy="68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7" h="27453" extrusionOk="0">
                      <a:moveTo>
                        <a:pt x="369" y="1"/>
                      </a:moveTo>
                      <a:cubicBezTo>
                        <a:pt x="199" y="1"/>
                        <a:pt x="1" y="156"/>
                        <a:pt x="71" y="350"/>
                      </a:cubicBezTo>
                      <a:cubicBezTo>
                        <a:pt x="790" y="2098"/>
                        <a:pt x="1050" y="4069"/>
                        <a:pt x="1769" y="5816"/>
                      </a:cubicBezTo>
                      <a:cubicBezTo>
                        <a:pt x="2289" y="7217"/>
                        <a:pt x="2959" y="8555"/>
                        <a:pt x="3789" y="9745"/>
                      </a:cubicBezTo>
                      <a:cubicBezTo>
                        <a:pt x="5388" y="12125"/>
                        <a:pt x="7606" y="13934"/>
                        <a:pt x="9986" y="15533"/>
                      </a:cubicBezTo>
                      <a:cubicBezTo>
                        <a:pt x="12725" y="17392"/>
                        <a:pt x="15613" y="19090"/>
                        <a:pt x="17881" y="21520"/>
                      </a:cubicBezTo>
                      <a:cubicBezTo>
                        <a:pt x="19951" y="23639"/>
                        <a:pt x="21649" y="26118"/>
                        <a:pt x="24388" y="27407"/>
                      </a:cubicBezTo>
                      <a:cubicBezTo>
                        <a:pt x="24469" y="27438"/>
                        <a:pt x="24548" y="27452"/>
                        <a:pt x="24625" y="27452"/>
                      </a:cubicBezTo>
                      <a:cubicBezTo>
                        <a:pt x="25188" y="27452"/>
                        <a:pt x="25597" y="26695"/>
                        <a:pt x="25008" y="26378"/>
                      </a:cubicBezTo>
                      <a:cubicBezTo>
                        <a:pt x="22331" y="25139"/>
                        <a:pt x="20720" y="22759"/>
                        <a:pt x="18712" y="20689"/>
                      </a:cubicBezTo>
                      <a:cubicBezTo>
                        <a:pt x="16803" y="18681"/>
                        <a:pt x="14473" y="17182"/>
                        <a:pt x="12155" y="15632"/>
                      </a:cubicBezTo>
                      <a:cubicBezTo>
                        <a:pt x="9565" y="13984"/>
                        <a:pt x="6937" y="12274"/>
                        <a:pt x="5078" y="9745"/>
                      </a:cubicBezTo>
                      <a:cubicBezTo>
                        <a:pt x="3120" y="7118"/>
                        <a:pt x="1261" y="3399"/>
                        <a:pt x="579" y="189"/>
                      </a:cubicBezTo>
                      <a:cubicBezTo>
                        <a:pt x="560" y="55"/>
                        <a:pt x="470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867;p24">
                  <a:extLst>
                    <a:ext uri="{FF2B5EF4-FFF2-40B4-BE49-F238E27FC236}">
                      <a16:creationId xmlns:a16="http://schemas.microsoft.com/office/drawing/2014/main" id="{36F3A80C-36AD-FFD6-4197-70B875A48E91}"/>
                    </a:ext>
                  </a:extLst>
                </p:cNvPr>
                <p:cNvSpPr/>
                <p:nvPr/>
              </p:nvSpPr>
              <p:spPr>
                <a:xfrm>
                  <a:off x="10086963" y="1977950"/>
                  <a:ext cx="649500" cy="87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0" h="34988" extrusionOk="0">
                      <a:moveTo>
                        <a:pt x="12022" y="1"/>
                      </a:moveTo>
                      <a:cubicBezTo>
                        <a:pt x="7894" y="1"/>
                        <a:pt x="3953" y="2861"/>
                        <a:pt x="2331" y="6691"/>
                      </a:cubicBezTo>
                      <a:cubicBezTo>
                        <a:pt x="1" y="12219"/>
                        <a:pt x="1959" y="18416"/>
                        <a:pt x="5678" y="22804"/>
                      </a:cubicBezTo>
                      <a:cubicBezTo>
                        <a:pt x="7909" y="25493"/>
                        <a:pt x="10747" y="27613"/>
                        <a:pt x="13796" y="29360"/>
                      </a:cubicBezTo>
                      <a:cubicBezTo>
                        <a:pt x="15494" y="30290"/>
                        <a:pt x="17254" y="31219"/>
                        <a:pt x="19001" y="31951"/>
                      </a:cubicBezTo>
                      <a:cubicBezTo>
                        <a:pt x="19572" y="32199"/>
                        <a:pt x="20241" y="32620"/>
                        <a:pt x="20923" y="32620"/>
                      </a:cubicBezTo>
                      <a:cubicBezTo>
                        <a:pt x="20972" y="32880"/>
                        <a:pt x="21022" y="33190"/>
                        <a:pt x="21022" y="33438"/>
                      </a:cubicBezTo>
                      <a:cubicBezTo>
                        <a:pt x="21071" y="33810"/>
                        <a:pt x="21071" y="34219"/>
                        <a:pt x="21071" y="34578"/>
                      </a:cubicBezTo>
                      <a:cubicBezTo>
                        <a:pt x="21022" y="34789"/>
                        <a:pt x="21170" y="34987"/>
                        <a:pt x="21381" y="34987"/>
                      </a:cubicBezTo>
                      <a:cubicBezTo>
                        <a:pt x="22001" y="34938"/>
                        <a:pt x="22571" y="34838"/>
                        <a:pt x="23141" y="34628"/>
                      </a:cubicBezTo>
                      <a:cubicBezTo>
                        <a:pt x="23451" y="34529"/>
                        <a:pt x="23860" y="34368"/>
                        <a:pt x="23910" y="33958"/>
                      </a:cubicBezTo>
                      <a:cubicBezTo>
                        <a:pt x="24021" y="33438"/>
                        <a:pt x="23550" y="33128"/>
                        <a:pt x="23290" y="32818"/>
                      </a:cubicBezTo>
                      <a:cubicBezTo>
                        <a:pt x="23030" y="32570"/>
                        <a:pt x="22831" y="32260"/>
                        <a:pt x="22571" y="32050"/>
                      </a:cubicBezTo>
                      <a:cubicBezTo>
                        <a:pt x="24690" y="26423"/>
                        <a:pt x="25979" y="20374"/>
                        <a:pt x="24951" y="14388"/>
                      </a:cubicBezTo>
                      <a:cubicBezTo>
                        <a:pt x="23959" y="8910"/>
                        <a:pt x="20712" y="2874"/>
                        <a:pt x="15345" y="655"/>
                      </a:cubicBezTo>
                      <a:cubicBezTo>
                        <a:pt x="14252" y="207"/>
                        <a:pt x="13130" y="1"/>
                        <a:pt x="120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868;p24">
                  <a:extLst>
                    <a:ext uri="{FF2B5EF4-FFF2-40B4-BE49-F238E27FC236}">
                      <a16:creationId xmlns:a16="http://schemas.microsoft.com/office/drawing/2014/main" id="{A290083B-2046-0255-7221-0C9AC2DB4E77}"/>
                    </a:ext>
                  </a:extLst>
                </p:cNvPr>
                <p:cNvSpPr/>
                <p:nvPr/>
              </p:nvSpPr>
              <p:spPr>
                <a:xfrm>
                  <a:off x="10088213" y="2141500"/>
                  <a:ext cx="631525" cy="7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61" h="28446" extrusionOk="0">
                      <a:moveTo>
                        <a:pt x="2380" y="0"/>
                      </a:moveTo>
                      <a:cubicBezTo>
                        <a:pt x="2331" y="50"/>
                        <a:pt x="2331" y="100"/>
                        <a:pt x="2281" y="149"/>
                      </a:cubicBezTo>
                      <a:cubicBezTo>
                        <a:pt x="2281" y="199"/>
                        <a:pt x="2281" y="248"/>
                        <a:pt x="2219" y="310"/>
                      </a:cubicBezTo>
                      <a:cubicBezTo>
                        <a:pt x="1" y="5776"/>
                        <a:pt x="1971" y="11924"/>
                        <a:pt x="5628" y="16262"/>
                      </a:cubicBezTo>
                      <a:cubicBezTo>
                        <a:pt x="7859" y="18951"/>
                        <a:pt x="10697" y="21071"/>
                        <a:pt x="13746" y="22818"/>
                      </a:cubicBezTo>
                      <a:cubicBezTo>
                        <a:pt x="15444" y="23748"/>
                        <a:pt x="17204" y="24677"/>
                        <a:pt x="18951" y="25409"/>
                      </a:cubicBezTo>
                      <a:cubicBezTo>
                        <a:pt x="19472" y="25657"/>
                        <a:pt x="20191" y="26078"/>
                        <a:pt x="20761" y="26078"/>
                      </a:cubicBezTo>
                      <a:lnTo>
                        <a:pt x="20873" y="26078"/>
                      </a:lnTo>
                      <a:cubicBezTo>
                        <a:pt x="20922" y="26338"/>
                        <a:pt x="20972" y="26648"/>
                        <a:pt x="20972" y="26896"/>
                      </a:cubicBezTo>
                      <a:cubicBezTo>
                        <a:pt x="21021" y="27268"/>
                        <a:pt x="21021" y="27677"/>
                        <a:pt x="21021" y="28036"/>
                      </a:cubicBezTo>
                      <a:cubicBezTo>
                        <a:pt x="20972" y="28247"/>
                        <a:pt x="21120" y="28445"/>
                        <a:pt x="21331" y="28445"/>
                      </a:cubicBezTo>
                      <a:cubicBezTo>
                        <a:pt x="21951" y="28396"/>
                        <a:pt x="22521" y="28296"/>
                        <a:pt x="23091" y="28086"/>
                      </a:cubicBezTo>
                      <a:cubicBezTo>
                        <a:pt x="23401" y="27987"/>
                        <a:pt x="23810" y="27826"/>
                        <a:pt x="23860" y="27416"/>
                      </a:cubicBezTo>
                      <a:lnTo>
                        <a:pt x="23860" y="27268"/>
                      </a:lnTo>
                      <a:cubicBezTo>
                        <a:pt x="23860" y="26846"/>
                        <a:pt x="23500" y="26537"/>
                        <a:pt x="23240" y="26276"/>
                      </a:cubicBezTo>
                      <a:cubicBezTo>
                        <a:pt x="22980" y="26028"/>
                        <a:pt x="22781" y="25718"/>
                        <a:pt x="22521" y="25508"/>
                      </a:cubicBezTo>
                      <a:lnTo>
                        <a:pt x="22521" y="25458"/>
                      </a:lnTo>
                      <a:lnTo>
                        <a:pt x="22521" y="25409"/>
                      </a:lnTo>
                      <a:lnTo>
                        <a:pt x="22571" y="25347"/>
                      </a:lnTo>
                      <a:cubicBezTo>
                        <a:pt x="24070" y="21319"/>
                        <a:pt x="25149" y="17043"/>
                        <a:pt x="25260" y="12705"/>
                      </a:cubicBezTo>
                      <a:cubicBezTo>
                        <a:pt x="24690" y="12395"/>
                        <a:pt x="24070" y="12333"/>
                        <a:pt x="23451" y="12333"/>
                      </a:cubicBezTo>
                      <a:lnTo>
                        <a:pt x="22162" y="12333"/>
                      </a:lnTo>
                      <a:cubicBezTo>
                        <a:pt x="13684" y="12333"/>
                        <a:pt x="6049" y="7487"/>
                        <a:pt x="23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1" name="Google Shape;869;p24">
                <a:extLst>
                  <a:ext uri="{FF2B5EF4-FFF2-40B4-BE49-F238E27FC236}">
                    <a16:creationId xmlns:a16="http://schemas.microsoft.com/office/drawing/2014/main" id="{903877B7-BD60-328F-C05D-EBE3B1053EEE}"/>
                  </a:ext>
                </a:extLst>
              </p:cNvPr>
              <p:cNvSpPr/>
              <p:nvPr/>
            </p:nvSpPr>
            <p:spPr>
              <a:xfrm rot="477708">
                <a:off x="5071224" y="3131925"/>
                <a:ext cx="355925" cy="614723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14829" extrusionOk="0">
                    <a:moveTo>
                      <a:pt x="406" y="0"/>
                    </a:moveTo>
                    <a:cubicBezTo>
                      <a:pt x="159" y="0"/>
                      <a:pt x="1" y="361"/>
                      <a:pt x="269" y="500"/>
                    </a:cubicBezTo>
                    <a:cubicBezTo>
                      <a:pt x="5487" y="3388"/>
                      <a:pt x="6726" y="9065"/>
                      <a:pt x="7656" y="14493"/>
                    </a:cubicBezTo>
                    <a:cubicBezTo>
                      <a:pt x="7677" y="14722"/>
                      <a:pt x="7858" y="14828"/>
                      <a:pt x="8055" y="14828"/>
                    </a:cubicBezTo>
                    <a:cubicBezTo>
                      <a:pt x="8307" y="14828"/>
                      <a:pt x="8585" y="14653"/>
                      <a:pt x="8585" y="14332"/>
                    </a:cubicBezTo>
                    <a:cubicBezTo>
                      <a:pt x="8486" y="8507"/>
                      <a:pt x="5487" y="3128"/>
                      <a:pt x="529" y="29"/>
                    </a:cubicBezTo>
                    <a:cubicBezTo>
                      <a:pt x="487" y="9"/>
                      <a:pt x="445" y="0"/>
                      <a:pt x="406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2" name="Agrupar 951">
            <a:extLst>
              <a:ext uri="{FF2B5EF4-FFF2-40B4-BE49-F238E27FC236}">
                <a16:creationId xmlns:a16="http://schemas.microsoft.com/office/drawing/2014/main" id="{6B8E7127-ACC7-9475-C0D5-DF43E736D93B}"/>
              </a:ext>
            </a:extLst>
          </p:cNvPr>
          <p:cNvGrpSpPr/>
          <p:nvPr/>
        </p:nvGrpSpPr>
        <p:grpSpPr>
          <a:xfrm>
            <a:off x="6517041" y="-1466924"/>
            <a:ext cx="3173841" cy="3421161"/>
            <a:chOff x="6364641" y="-1619324"/>
            <a:chExt cx="3173841" cy="3421161"/>
          </a:xfrm>
        </p:grpSpPr>
        <p:grpSp>
          <p:nvGrpSpPr>
            <p:cNvPr id="953" name="Agrupar 952">
              <a:extLst>
                <a:ext uri="{FF2B5EF4-FFF2-40B4-BE49-F238E27FC236}">
                  <a16:creationId xmlns:a16="http://schemas.microsoft.com/office/drawing/2014/main" id="{F400BE8D-3619-9701-8DF0-4897338CD998}"/>
                </a:ext>
              </a:extLst>
            </p:cNvPr>
            <p:cNvGrpSpPr/>
            <p:nvPr/>
          </p:nvGrpSpPr>
          <p:grpSpPr>
            <a:xfrm>
              <a:off x="6364641" y="-1619324"/>
              <a:ext cx="1184146" cy="3421161"/>
              <a:chOff x="6312726" y="3474877"/>
              <a:chExt cx="1184146" cy="3421161"/>
            </a:xfrm>
          </p:grpSpPr>
          <p:sp>
            <p:nvSpPr>
              <p:cNvPr id="959" name="Google Shape;859;p24">
                <a:extLst>
                  <a:ext uri="{FF2B5EF4-FFF2-40B4-BE49-F238E27FC236}">
                    <a16:creationId xmlns:a16="http://schemas.microsoft.com/office/drawing/2014/main" id="{C650AEA4-8389-E8F0-42CD-74714CC4DB43}"/>
                  </a:ext>
                </a:extLst>
              </p:cNvPr>
              <p:cNvSpPr/>
              <p:nvPr/>
            </p:nvSpPr>
            <p:spPr>
              <a:xfrm rot="1155650">
                <a:off x="6496868" y="5140071"/>
                <a:ext cx="558023" cy="1755967"/>
              </a:xfrm>
              <a:custGeom>
                <a:avLst/>
                <a:gdLst/>
                <a:ahLst/>
                <a:cxnLst/>
                <a:rect l="l" t="t" r="r" b="b"/>
                <a:pathLst>
                  <a:path w="11267" h="35454" extrusionOk="0">
                    <a:moveTo>
                      <a:pt x="182" y="0"/>
                    </a:moveTo>
                    <a:cubicBezTo>
                      <a:pt x="97" y="0"/>
                      <a:pt x="0" y="68"/>
                      <a:pt x="0" y="185"/>
                    </a:cubicBezTo>
                    <a:cubicBezTo>
                      <a:pt x="261" y="6122"/>
                      <a:pt x="1240" y="12109"/>
                      <a:pt x="3669" y="17587"/>
                    </a:cubicBezTo>
                    <a:cubicBezTo>
                      <a:pt x="6148" y="23375"/>
                      <a:pt x="9668" y="28593"/>
                      <a:pt x="10077" y="34988"/>
                    </a:cubicBezTo>
                    <a:cubicBezTo>
                      <a:pt x="10077" y="35298"/>
                      <a:pt x="10297" y="35453"/>
                      <a:pt x="10523" y="35453"/>
                    </a:cubicBezTo>
                    <a:cubicBezTo>
                      <a:pt x="10749" y="35453"/>
                      <a:pt x="10982" y="35298"/>
                      <a:pt x="11006" y="34988"/>
                    </a:cubicBezTo>
                    <a:cubicBezTo>
                      <a:pt x="11267" y="29312"/>
                      <a:pt x="8218" y="24143"/>
                      <a:pt x="5739" y="19235"/>
                    </a:cubicBezTo>
                    <a:cubicBezTo>
                      <a:pt x="2640" y="13100"/>
                      <a:pt x="1760" y="6792"/>
                      <a:pt x="310" y="136"/>
                    </a:cubicBezTo>
                    <a:cubicBezTo>
                      <a:pt x="310" y="43"/>
                      <a:pt x="250" y="0"/>
                      <a:pt x="182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860;p24">
                <a:extLst>
                  <a:ext uri="{FF2B5EF4-FFF2-40B4-BE49-F238E27FC236}">
                    <a16:creationId xmlns:a16="http://schemas.microsoft.com/office/drawing/2014/main" id="{2491B275-D99A-2913-7E9E-A3BA153314EE}"/>
                  </a:ext>
                </a:extLst>
              </p:cNvPr>
              <p:cNvSpPr/>
              <p:nvPr/>
            </p:nvSpPr>
            <p:spPr>
              <a:xfrm rot="1155650">
                <a:off x="6312726" y="3474877"/>
                <a:ext cx="1184146" cy="1706439"/>
              </a:xfrm>
              <a:custGeom>
                <a:avLst/>
                <a:gdLst/>
                <a:ahLst/>
                <a:cxnLst/>
                <a:rect l="l" t="t" r="r" b="b"/>
                <a:pathLst>
                  <a:path w="23909" h="34454" extrusionOk="0">
                    <a:moveTo>
                      <a:pt x="12390" y="1"/>
                    </a:moveTo>
                    <a:cubicBezTo>
                      <a:pt x="9151" y="1"/>
                      <a:pt x="5867" y="1515"/>
                      <a:pt x="3768" y="3939"/>
                    </a:cubicBezTo>
                    <a:cubicBezTo>
                      <a:pt x="0" y="8326"/>
                      <a:pt x="199" y="14424"/>
                      <a:pt x="2529" y="19332"/>
                    </a:cubicBezTo>
                    <a:cubicBezTo>
                      <a:pt x="3967" y="22319"/>
                      <a:pt x="6086" y="24959"/>
                      <a:pt x="8565" y="27277"/>
                    </a:cubicBezTo>
                    <a:cubicBezTo>
                      <a:pt x="9916" y="28566"/>
                      <a:pt x="11304" y="29806"/>
                      <a:pt x="12804" y="30995"/>
                    </a:cubicBezTo>
                    <a:cubicBezTo>
                      <a:pt x="13262" y="31305"/>
                      <a:pt x="13832" y="31875"/>
                      <a:pt x="14452" y="32037"/>
                    </a:cubicBezTo>
                    <a:cubicBezTo>
                      <a:pt x="14452" y="32284"/>
                      <a:pt x="14403" y="32594"/>
                      <a:pt x="14353" y="32805"/>
                    </a:cubicBezTo>
                    <a:cubicBezTo>
                      <a:pt x="14303" y="33164"/>
                      <a:pt x="14192" y="33524"/>
                      <a:pt x="14043" y="33834"/>
                    </a:cubicBezTo>
                    <a:cubicBezTo>
                      <a:pt x="13994" y="34044"/>
                      <a:pt x="14043" y="34255"/>
                      <a:pt x="14303" y="34305"/>
                    </a:cubicBezTo>
                    <a:cubicBezTo>
                      <a:pt x="14873" y="34453"/>
                      <a:pt x="15431" y="34453"/>
                      <a:pt x="16001" y="34453"/>
                    </a:cubicBezTo>
                    <a:cubicBezTo>
                      <a:pt x="16423" y="34404"/>
                      <a:pt x="16832" y="34354"/>
                      <a:pt x="16981" y="33995"/>
                    </a:cubicBezTo>
                    <a:cubicBezTo>
                      <a:pt x="17191" y="33586"/>
                      <a:pt x="16881" y="33164"/>
                      <a:pt x="16671" y="32805"/>
                    </a:cubicBezTo>
                    <a:cubicBezTo>
                      <a:pt x="16522" y="32545"/>
                      <a:pt x="16423" y="32235"/>
                      <a:pt x="16212" y="31925"/>
                    </a:cubicBezTo>
                    <a:cubicBezTo>
                      <a:pt x="19831" y="27389"/>
                      <a:pt x="22719" y="22270"/>
                      <a:pt x="23339" y="16593"/>
                    </a:cubicBezTo>
                    <a:cubicBezTo>
                      <a:pt x="23909" y="11375"/>
                      <a:pt x="22508" y="5129"/>
                      <a:pt x="17910" y="1770"/>
                    </a:cubicBezTo>
                    <a:cubicBezTo>
                      <a:pt x="16264" y="547"/>
                      <a:pt x="14335" y="1"/>
                      <a:pt x="123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1" name="Google Shape;862;p24">
                <a:extLst>
                  <a:ext uri="{FF2B5EF4-FFF2-40B4-BE49-F238E27FC236}">
                    <a16:creationId xmlns:a16="http://schemas.microsoft.com/office/drawing/2014/main" id="{12E6D597-82A6-0CB5-6185-43726D3BED4F}"/>
                  </a:ext>
                </a:extLst>
              </p:cNvPr>
              <p:cNvSpPr/>
              <p:nvPr/>
            </p:nvSpPr>
            <p:spPr>
              <a:xfrm rot="1155650">
                <a:off x="7096283" y="3670214"/>
                <a:ext cx="385421" cy="466554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9420" extrusionOk="0">
                    <a:moveTo>
                      <a:pt x="403" y="0"/>
                    </a:moveTo>
                    <a:cubicBezTo>
                      <a:pt x="76" y="0"/>
                      <a:pt x="1" y="430"/>
                      <a:pt x="295" y="525"/>
                    </a:cubicBezTo>
                    <a:cubicBezTo>
                      <a:pt x="3964" y="1913"/>
                      <a:pt x="6282" y="5321"/>
                      <a:pt x="6901" y="9101"/>
                    </a:cubicBezTo>
                    <a:cubicBezTo>
                      <a:pt x="6928" y="9322"/>
                      <a:pt x="7098" y="9419"/>
                      <a:pt x="7282" y="9419"/>
                    </a:cubicBezTo>
                    <a:cubicBezTo>
                      <a:pt x="7520" y="9419"/>
                      <a:pt x="7781" y="9256"/>
                      <a:pt x="7781" y="8990"/>
                    </a:cubicBezTo>
                    <a:cubicBezTo>
                      <a:pt x="7732" y="4602"/>
                      <a:pt x="4584" y="1095"/>
                      <a:pt x="456" y="4"/>
                    </a:cubicBezTo>
                    <a:cubicBezTo>
                      <a:pt x="438" y="2"/>
                      <a:pt x="420" y="0"/>
                      <a:pt x="403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4" name="Google Shape;850;p24">
              <a:extLst>
                <a:ext uri="{FF2B5EF4-FFF2-40B4-BE49-F238E27FC236}">
                  <a16:creationId xmlns:a16="http://schemas.microsoft.com/office/drawing/2014/main" id="{D90050C0-0A10-3868-AAFC-4090C3D211CB}"/>
                </a:ext>
              </a:extLst>
            </p:cNvPr>
            <p:cNvGrpSpPr/>
            <p:nvPr/>
          </p:nvGrpSpPr>
          <p:grpSpPr>
            <a:xfrm rot="3428164">
              <a:off x="7291964" y="-1463791"/>
              <a:ext cx="1966009" cy="2527027"/>
              <a:chOff x="1376155" y="3785064"/>
              <a:chExt cx="1966009" cy="2527027"/>
            </a:xfrm>
          </p:grpSpPr>
          <p:sp>
            <p:nvSpPr>
              <p:cNvPr id="955" name="Google Shape;851;p24">
                <a:extLst>
                  <a:ext uri="{FF2B5EF4-FFF2-40B4-BE49-F238E27FC236}">
                    <a16:creationId xmlns:a16="http://schemas.microsoft.com/office/drawing/2014/main" id="{DBEE786D-10F7-96BD-3504-5DA382E767CE}"/>
                  </a:ext>
                </a:extLst>
              </p:cNvPr>
              <p:cNvSpPr/>
              <p:nvPr/>
            </p:nvSpPr>
            <p:spPr>
              <a:xfrm>
                <a:off x="2281105" y="5174096"/>
                <a:ext cx="1061060" cy="1137995"/>
              </a:xfrm>
              <a:custGeom>
                <a:avLst/>
                <a:gdLst/>
                <a:ahLst/>
                <a:cxnLst/>
                <a:rect l="l" t="t" r="r" b="b"/>
                <a:pathLst>
                  <a:path w="25597" h="27453" extrusionOk="0">
                    <a:moveTo>
                      <a:pt x="369" y="1"/>
                    </a:moveTo>
                    <a:cubicBezTo>
                      <a:pt x="199" y="1"/>
                      <a:pt x="1" y="156"/>
                      <a:pt x="71" y="350"/>
                    </a:cubicBezTo>
                    <a:cubicBezTo>
                      <a:pt x="790" y="2098"/>
                      <a:pt x="1050" y="4069"/>
                      <a:pt x="1769" y="5816"/>
                    </a:cubicBezTo>
                    <a:cubicBezTo>
                      <a:pt x="2289" y="7217"/>
                      <a:pt x="2959" y="8555"/>
                      <a:pt x="3789" y="9745"/>
                    </a:cubicBezTo>
                    <a:cubicBezTo>
                      <a:pt x="5388" y="12125"/>
                      <a:pt x="7606" y="13934"/>
                      <a:pt x="9986" y="15533"/>
                    </a:cubicBezTo>
                    <a:cubicBezTo>
                      <a:pt x="12725" y="17392"/>
                      <a:pt x="15613" y="19090"/>
                      <a:pt x="17881" y="21520"/>
                    </a:cubicBezTo>
                    <a:cubicBezTo>
                      <a:pt x="19951" y="23639"/>
                      <a:pt x="21649" y="26118"/>
                      <a:pt x="24388" y="27407"/>
                    </a:cubicBezTo>
                    <a:cubicBezTo>
                      <a:pt x="24469" y="27438"/>
                      <a:pt x="24548" y="27452"/>
                      <a:pt x="24625" y="27452"/>
                    </a:cubicBezTo>
                    <a:cubicBezTo>
                      <a:pt x="25188" y="27452"/>
                      <a:pt x="25597" y="26695"/>
                      <a:pt x="25008" y="26378"/>
                    </a:cubicBezTo>
                    <a:cubicBezTo>
                      <a:pt x="22331" y="25139"/>
                      <a:pt x="20720" y="22759"/>
                      <a:pt x="18712" y="20689"/>
                    </a:cubicBezTo>
                    <a:cubicBezTo>
                      <a:pt x="16803" y="18681"/>
                      <a:pt x="14473" y="17182"/>
                      <a:pt x="12155" y="15632"/>
                    </a:cubicBezTo>
                    <a:cubicBezTo>
                      <a:pt x="9565" y="13984"/>
                      <a:pt x="6937" y="12274"/>
                      <a:pt x="5078" y="9745"/>
                    </a:cubicBezTo>
                    <a:cubicBezTo>
                      <a:pt x="3120" y="7118"/>
                      <a:pt x="1261" y="3399"/>
                      <a:pt x="579" y="189"/>
                    </a:cubicBezTo>
                    <a:cubicBezTo>
                      <a:pt x="560" y="55"/>
                      <a:pt x="470" y="1"/>
                      <a:pt x="369" y="1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852;p24">
                <a:extLst>
                  <a:ext uri="{FF2B5EF4-FFF2-40B4-BE49-F238E27FC236}">
                    <a16:creationId xmlns:a16="http://schemas.microsoft.com/office/drawing/2014/main" id="{C259B1C8-F90F-9EB9-9A5F-643E82E634EA}"/>
                  </a:ext>
                </a:extLst>
              </p:cNvPr>
              <p:cNvSpPr/>
              <p:nvPr/>
            </p:nvSpPr>
            <p:spPr>
              <a:xfrm>
                <a:off x="1376155" y="3785064"/>
                <a:ext cx="1076936" cy="1450340"/>
              </a:xfrm>
              <a:custGeom>
                <a:avLst/>
                <a:gdLst/>
                <a:ahLst/>
                <a:cxnLst/>
                <a:rect l="l" t="t" r="r" b="b"/>
                <a:pathLst>
                  <a:path w="25980" h="34988" extrusionOk="0">
                    <a:moveTo>
                      <a:pt x="12022" y="1"/>
                    </a:moveTo>
                    <a:cubicBezTo>
                      <a:pt x="7894" y="1"/>
                      <a:pt x="3953" y="2861"/>
                      <a:pt x="2331" y="6691"/>
                    </a:cubicBezTo>
                    <a:cubicBezTo>
                      <a:pt x="1" y="12219"/>
                      <a:pt x="1959" y="18416"/>
                      <a:pt x="5678" y="22804"/>
                    </a:cubicBezTo>
                    <a:cubicBezTo>
                      <a:pt x="7909" y="25493"/>
                      <a:pt x="10747" y="27613"/>
                      <a:pt x="13796" y="29360"/>
                    </a:cubicBezTo>
                    <a:cubicBezTo>
                      <a:pt x="15494" y="30290"/>
                      <a:pt x="17254" y="31219"/>
                      <a:pt x="19001" y="31951"/>
                    </a:cubicBezTo>
                    <a:cubicBezTo>
                      <a:pt x="19572" y="32199"/>
                      <a:pt x="20241" y="32620"/>
                      <a:pt x="20923" y="32620"/>
                    </a:cubicBezTo>
                    <a:cubicBezTo>
                      <a:pt x="20972" y="32880"/>
                      <a:pt x="21022" y="33190"/>
                      <a:pt x="21022" y="33438"/>
                    </a:cubicBezTo>
                    <a:cubicBezTo>
                      <a:pt x="21071" y="33810"/>
                      <a:pt x="21071" y="34219"/>
                      <a:pt x="21071" y="34578"/>
                    </a:cubicBezTo>
                    <a:cubicBezTo>
                      <a:pt x="21022" y="34789"/>
                      <a:pt x="21170" y="34987"/>
                      <a:pt x="21381" y="34987"/>
                    </a:cubicBezTo>
                    <a:cubicBezTo>
                      <a:pt x="22001" y="34938"/>
                      <a:pt x="22571" y="34838"/>
                      <a:pt x="23141" y="34628"/>
                    </a:cubicBezTo>
                    <a:cubicBezTo>
                      <a:pt x="23451" y="34529"/>
                      <a:pt x="23860" y="34368"/>
                      <a:pt x="23910" y="33958"/>
                    </a:cubicBezTo>
                    <a:cubicBezTo>
                      <a:pt x="24021" y="33438"/>
                      <a:pt x="23550" y="33128"/>
                      <a:pt x="23290" y="32818"/>
                    </a:cubicBezTo>
                    <a:cubicBezTo>
                      <a:pt x="23030" y="32570"/>
                      <a:pt x="22831" y="32260"/>
                      <a:pt x="22571" y="32050"/>
                    </a:cubicBezTo>
                    <a:cubicBezTo>
                      <a:pt x="24690" y="26423"/>
                      <a:pt x="25979" y="20374"/>
                      <a:pt x="24951" y="14388"/>
                    </a:cubicBezTo>
                    <a:cubicBezTo>
                      <a:pt x="23959" y="8910"/>
                      <a:pt x="20712" y="2874"/>
                      <a:pt x="15345" y="655"/>
                    </a:cubicBezTo>
                    <a:cubicBezTo>
                      <a:pt x="14252" y="207"/>
                      <a:pt x="13130" y="1"/>
                      <a:pt x="120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853;p24">
                <a:extLst>
                  <a:ext uri="{FF2B5EF4-FFF2-40B4-BE49-F238E27FC236}">
                    <a16:creationId xmlns:a16="http://schemas.microsoft.com/office/drawing/2014/main" id="{C58E0514-8F8F-3369-753C-C79040AFF2AA}"/>
                  </a:ext>
                </a:extLst>
              </p:cNvPr>
              <p:cNvSpPr/>
              <p:nvPr/>
            </p:nvSpPr>
            <p:spPr>
              <a:xfrm>
                <a:off x="1826371" y="3874062"/>
                <a:ext cx="427292" cy="309319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7462" extrusionOk="0">
                    <a:moveTo>
                      <a:pt x="2121" y="0"/>
                    </a:moveTo>
                    <a:cubicBezTo>
                      <a:pt x="1539" y="0"/>
                      <a:pt x="931" y="81"/>
                      <a:pt x="295" y="256"/>
                    </a:cubicBezTo>
                    <a:cubicBezTo>
                      <a:pt x="1" y="362"/>
                      <a:pt x="131" y="780"/>
                      <a:pt x="410" y="780"/>
                    </a:cubicBezTo>
                    <a:cubicBezTo>
                      <a:pt x="425" y="780"/>
                      <a:pt x="440" y="779"/>
                      <a:pt x="456" y="776"/>
                    </a:cubicBezTo>
                    <a:cubicBezTo>
                      <a:pt x="772" y="722"/>
                      <a:pt x="1078" y="696"/>
                      <a:pt x="1375" y="696"/>
                    </a:cubicBezTo>
                    <a:cubicBezTo>
                      <a:pt x="5005" y="696"/>
                      <a:pt x="7260" y="4549"/>
                      <a:pt x="9070" y="7184"/>
                    </a:cubicBezTo>
                    <a:cubicBezTo>
                      <a:pt x="9203" y="7379"/>
                      <a:pt x="9386" y="7461"/>
                      <a:pt x="9563" y="7461"/>
                    </a:cubicBezTo>
                    <a:cubicBezTo>
                      <a:pt x="9949" y="7461"/>
                      <a:pt x="10308" y="7073"/>
                      <a:pt x="10062" y="6614"/>
                    </a:cubicBezTo>
                    <a:cubicBezTo>
                      <a:pt x="8454" y="3303"/>
                      <a:pt x="5837" y="0"/>
                      <a:pt x="2121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854;p24">
                <a:extLst>
                  <a:ext uri="{FF2B5EF4-FFF2-40B4-BE49-F238E27FC236}">
                    <a16:creationId xmlns:a16="http://schemas.microsoft.com/office/drawing/2014/main" id="{FCB53EBF-96C9-78C1-DB6F-981E95397D16}"/>
                  </a:ext>
                </a:extLst>
              </p:cNvPr>
              <p:cNvSpPr/>
              <p:nvPr/>
            </p:nvSpPr>
            <p:spPr>
              <a:xfrm>
                <a:off x="1378228" y="4056246"/>
                <a:ext cx="1047132" cy="1179158"/>
              </a:xfrm>
              <a:custGeom>
                <a:avLst/>
                <a:gdLst/>
                <a:ahLst/>
                <a:cxnLst/>
                <a:rect l="l" t="t" r="r" b="b"/>
                <a:pathLst>
                  <a:path w="25261" h="28446" extrusionOk="0">
                    <a:moveTo>
                      <a:pt x="2380" y="0"/>
                    </a:moveTo>
                    <a:cubicBezTo>
                      <a:pt x="2331" y="50"/>
                      <a:pt x="2331" y="100"/>
                      <a:pt x="2281" y="149"/>
                    </a:cubicBezTo>
                    <a:cubicBezTo>
                      <a:pt x="2281" y="199"/>
                      <a:pt x="2281" y="248"/>
                      <a:pt x="2219" y="310"/>
                    </a:cubicBezTo>
                    <a:cubicBezTo>
                      <a:pt x="1" y="5776"/>
                      <a:pt x="1971" y="11924"/>
                      <a:pt x="5628" y="16262"/>
                    </a:cubicBezTo>
                    <a:cubicBezTo>
                      <a:pt x="7859" y="18951"/>
                      <a:pt x="10697" y="21071"/>
                      <a:pt x="13746" y="22818"/>
                    </a:cubicBezTo>
                    <a:cubicBezTo>
                      <a:pt x="15444" y="23748"/>
                      <a:pt x="17204" y="24677"/>
                      <a:pt x="18951" y="25409"/>
                    </a:cubicBezTo>
                    <a:cubicBezTo>
                      <a:pt x="19472" y="25657"/>
                      <a:pt x="20191" y="26078"/>
                      <a:pt x="20761" y="26078"/>
                    </a:cubicBezTo>
                    <a:lnTo>
                      <a:pt x="20873" y="26078"/>
                    </a:lnTo>
                    <a:cubicBezTo>
                      <a:pt x="20922" y="26338"/>
                      <a:pt x="20972" y="26648"/>
                      <a:pt x="20972" y="26896"/>
                    </a:cubicBezTo>
                    <a:cubicBezTo>
                      <a:pt x="21021" y="27268"/>
                      <a:pt x="21021" y="27677"/>
                      <a:pt x="21021" y="28036"/>
                    </a:cubicBezTo>
                    <a:cubicBezTo>
                      <a:pt x="20972" y="28247"/>
                      <a:pt x="21120" y="28445"/>
                      <a:pt x="21331" y="28445"/>
                    </a:cubicBezTo>
                    <a:cubicBezTo>
                      <a:pt x="21951" y="28396"/>
                      <a:pt x="22521" y="28296"/>
                      <a:pt x="23091" y="28086"/>
                    </a:cubicBezTo>
                    <a:cubicBezTo>
                      <a:pt x="23401" y="27987"/>
                      <a:pt x="23810" y="27826"/>
                      <a:pt x="23860" y="27416"/>
                    </a:cubicBezTo>
                    <a:lnTo>
                      <a:pt x="23860" y="27268"/>
                    </a:lnTo>
                    <a:cubicBezTo>
                      <a:pt x="23860" y="26846"/>
                      <a:pt x="23500" y="26537"/>
                      <a:pt x="23240" y="26276"/>
                    </a:cubicBezTo>
                    <a:cubicBezTo>
                      <a:pt x="22980" y="26028"/>
                      <a:pt x="22781" y="25718"/>
                      <a:pt x="22521" y="25508"/>
                    </a:cubicBezTo>
                    <a:lnTo>
                      <a:pt x="22521" y="25458"/>
                    </a:lnTo>
                    <a:lnTo>
                      <a:pt x="22521" y="25409"/>
                    </a:lnTo>
                    <a:lnTo>
                      <a:pt x="22571" y="25347"/>
                    </a:lnTo>
                    <a:cubicBezTo>
                      <a:pt x="24070" y="21319"/>
                      <a:pt x="25149" y="17043"/>
                      <a:pt x="25260" y="12705"/>
                    </a:cubicBezTo>
                    <a:cubicBezTo>
                      <a:pt x="24690" y="12395"/>
                      <a:pt x="24070" y="12333"/>
                      <a:pt x="23451" y="12333"/>
                    </a:cubicBezTo>
                    <a:lnTo>
                      <a:pt x="22162" y="12333"/>
                    </a:lnTo>
                    <a:cubicBezTo>
                      <a:pt x="13684" y="12333"/>
                      <a:pt x="6049" y="7487"/>
                      <a:pt x="2380" y="0"/>
                    </a:cubicBezTo>
                    <a:close/>
                  </a:path>
                </a:pathLst>
              </a:custGeom>
              <a:solidFill>
                <a:srgbClr val="2C2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2" name="Google Shape;850;p24">
            <a:extLst>
              <a:ext uri="{FF2B5EF4-FFF2-40B4-BE49-F238E27FC236}">
                <a16:creationId xmlns:a16="http://schemas.microsoft.com/office/drawing/2014/main" id="{E66A6167-A521-B625-5D74-A2106546B7BD}"/>
              </a:ext>
            </a:extLst>
          </p:cNvPr>
          <p:cNvGrpSpPr/>
          <p:nvPr/>
        </p:nvGrpSpPr>
        <p:grpSpPr>
          <a:xfrm>
            <a:off x="49761" y="-1282860"/>
            <a:ext cx="1966009" cy="2527027"/>
            <a:chOff x="1376155" y="3785064"/>
            <a:chExt cx="1966009" cy="2527027"/>
          </a:xfrm>
        </p:grpSpPr>
        <p:sp>
          <p:nvSpPr>
            <p:cNvPr id="963" name="Google Shape;851;p24">
              <a:extLst>
                <a:ext uri="{FF2B5EF4-FFF2-40B4-BE49-F238E27FC236}">
                  <a16:creationId xmlns:a16="http://schemas.microsoft.com/office/drawing/2014/main" id="{BA659D17-69FD-48C4-B874-3FD8A16D5477}"/>
                </a:ext>
              </a:extLst>
            </p:cNvPr>
            <p:cNvSpPr/>
            <p:nvPr/>
          </p:nvSpPr>
          <p:spPr>
            <a:xfrm>
              <a:off x="2281105" y="5174096"/>
              <a:ext cx="1061060" cy="1137995"/>
            </a:xfrm>
            <a:custGeom>
              <a:avLst/>
              <a:gdLst/>
              <a:ahLst/>
              <a:cxnLst/>
              <a:rect l="l" t="t" r="r" b="b"/>
              <a:pathLst>
                <a:path w="25597" h="27453" extrusionOk="0">
                  <a:moveTo>
                    <a:pt x="369" y="1"/>
                  </a:moveTo>
                  <a:cubicBezTo>
                    <a:pt x="199" y="1"/>
                    <a:pt x="1" y="156"/>
                    <a:pt x="71" y="350"/>
                  </a:cubicBezTo>
                  <a:cubicBezTo>
                    <a:pt x="790" y="2098"/>
                    <a:pt x="1050" y="4069"/>
                    <a:pt x="1769" y="5816"/>
                  </a:cubicBezTo>
                  <a:cubicBezTo>
                    <a:pt x="2289" y="7217"/>
                    <a:pt x="2959" y="8555"/>
                    <a:pt x="3789" y="9745"/>
                  </a:cubicBezTo>
                  <a:cubicBezTo>
                    <a:pt x="5388" y="12125"/>
                    <a:pt x="7606" y="13934"/>
                    <a:pt x="9986" y="15533"/>
                  </a:cubicBezTo>
                  <a:cubicBezTo>
                    <a:pt x="12725" y="17392"/>
                    <a:pt x="15613" y="19090"/>
                    <a:pt x="17881" y="21520"/>
                  </a:cubicBezTo>
                  <a:cubicBezTo>
                    <a:pt x="19951" y="23639"/>
                    <a:pt x="21649" y="26118"/>
                    <a:pt x="24388" y="27407"/>
                  </a:cubicBezTo>
                  <a:cubicBezTo>
                    <a:pt x="24469" y="27438"/>
                    <a:pt x="24548" y="27452"/>
                    <a:pt x="24625" y="27452"/>
                  </a:cubicBezTo>
                  <a:cubicBezTo>
                    <a:pt x="25188" y="27452"/>
                    <a:pt x="25597" y="26695"/>
                    <a:pt x="25008" y="26378"/>
                  </a:cubicBezTo>
                  <a:cubicBezTo>
                    <a:pt x="22331" y="25139"/>
                    <a:pt x="20720" y="22759"/>
                    <a:pt x="18712" y="20689"/>
                  </a:cubicBezTo>
                  <a:cubicBezTo>
                    <a:pt x="16803" y="18681"/>
                    <a:pt x="14473" y="17182"/>
                    <a:pt x="12155" y="15632"/>
                  </a:cubicBezTo>
                  <a:cubicBezTo>
                    <a:pt x="9565" y="13984"/>
                    <a:pt x="6937" y="12274"/>
                    <a:pt x="5078" y="9745"/>
                  </a:cubicBezTo>
                  <a:cubicBezTo>
                    <a:pt x="3120" y="7118"/>
                    <a:pt x="1261" y="3399"/>
                    <a:pt x="579" y="189"/>
                  </a:cubicBezTo>
                  <a:cubicBezTo>
                    <a:pt x="560" y="55"/>
                    <a:pt x="470" y="1"/>
                    <a:pt x="369" y="1"/>
                  </a:cubicBez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852;p24">
              <a:extLst>
                <a:ext uri="{FF2B5EF4-FFF2-40B4-BE49-F238E27FC236}">
                  <a16:creationId xmlns:a16="http://schemas.microsoft.com/office/drawing/2014/main" id="{1F265428-6273-F95F-6E8E-BA52F65D6B0D}"/>
                </a:ext>
              </a:extLst>
            </p:cNvPr>
            <p:cNvSpPr/>
            <p:nvPr/>
          </p:nvSpPr>
          <p:spPr>
            <a:xfrm>
              <a:off x="1376155" y="3785064"/>
              <a:ext cx="1076936" cy="1450340"/>
            </a:xfrm>
            <a:custGeom>
              <a:avLst/>
              <a:gdLst/>
              <a:ahLst/>
              <a:cxnLst/>
              <a:rect l="l" t="t" r="r" b="b"/>
              <a:pathLst>
                <a:path w="25980" h="34988" extrusionOk="0">
                  <a:moveTo>
                    <a:pt x="12022" y="1"/>
                  </a:moveTo>
                  <a:cubicBezTo>
                    <a:pt x="7894" y="1"/>
                    <a:pt x="3953" y="2861"/>
                    <a:pt x="2331" y="6691"/>
                  </a:cubicBezTo>
                  <a:cubicBezTo>
                    <a:pt x="1" y="12219"/>
                    <a:pt x="1959" y="18416"/>
                    <a:pt x="5678" y="22804"/>
                  </a:cubicBezTo>
                  <a:cubicBezTo>
                    <a:pt x="7909" y="25493"/>
                    <a:pt x="10747" y="27613"/>
                    <a:pt x="13796" y="29360"/>
                  </a:cubicBezTo>
                  <a:cubicBezTo>
                    <a:pt x="15494" y="30290"/>
                    <a:pt x="17254" y="31219"/>
                    <a:pt x="19001" y="31951"/>
                  </a:cubicBezTo>
                  <a:cubicBezTo>
                    <a:pt x="19572" y="32199"/>
                    <a:pt x="20241" y="32620"/>
                    <a:pt x="20923" y="32620"/>
                  </a:cubicBezTo>
                  <a:cubicBezTo>
                    <a:pt x="20972" y="32880"/>
                    <a:pt x="21022" y="33190"/>
                    <a:pt x="21022" y="33438"/>
                  </a:cubicBezTo>
                  <a:cubicBezTo>
                    <a:pt x="21071" y="33810"/>
                    <a:pt x="21071" y="34219"/>
                    <a:pt x="21071" y="34578"/>
                  </a:cubicBezTo>
                  <a:cubicBezTo>
                    <a:pt x="21022" y="34789"/>
                    <a:pt x="21170" y="34987"/>
                    <a:pt x="21381" y="34987"/>
                  </a:cubicBezTo>
                  <a:cubicBezTo>
                    <a:pt x="22001" y="34938"/>
                    <a:pt x="22571" y="34838"/>
                    <a:pt x="23141" y="34628"/>
                  </a:cubicBezTo>
                  <a:cubicBezTo>
                    <a:pt x="23451" y="34529"/>
                    <a:pt x="23860" y="34368"/>
                    <a:pt x="23910" y="33958"/>
                  </a:cubicBezTo>
                  <a:cubicBezTo>
                    <a:pt x="24021" y="33438"/>
                    <a:pt x="23550" y="33128"/>
                    <a:pt x="23290" y="32818"/>
                  </a:cubicBezTo>
                  <a:cubicBezTo>
                    <a:pt x="23030" y="32570"/>
                    <a:pt x="22831" y="32260"/>
                    <a:pt x="22571" y="32050"/>
                  </a:cubicBezTo>
                  <a:cubicBezTo>
                    <a:pt x="24690" y="26423"/>
                    <a:pt x="25979" y="20374"/>
                    <a:pt x="24951" y="14388"/>
                  </a:cubicBezTo>
                  <a:cubicBezTo>
                    <a:pt x="23959" y="8910"/>
                    <a:pt x="20712" y="2874"/>
                    <a:pt x="15345" y="655"/>
                  </a:cubicBezTo>
                  <a:cubicBezTo>
                    <a:pt x="14252" y="207"/>
                    <a:pt x="13130" y="1"/>
                    <a:pt x="12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853;p24">
              <a:extLst>
                <a:ext uri="{FF2B5EF4-FFF2-40B4-BE49-F238E27FC236}">
                  <a16:creationId xmlns:a16="http://schemas.microsoft.com/office/drawing/2014/main" id="{236AEB26-EC04-96DF-09B5-99BF51E1B32D}"/>
                </a:ext>
              </a:extLst>
            </p:cNvPr>
            <p:cNvSpPr/>
            <p:nvPr/>
          </p:nvSpPr>
          <p:spPr>
            <a:xfrm>
              <a:off x="1826371" y="3874062"/>
              <a:ext cx="427292" cy="309319"/>
            </a:xfrm>
            <a:custGeom>
              <a:avLst/>
              <a:gdLst/>
              <a:ahLst/>
              <a:cxnLst/>
              <a:rect l="l" t="t" r="r" b="b"/>
              <a:pathLst>
                <a:path w="10308" h="7462" extrusionOk="0">
                  <a:moveTo>
                    <a:pt x="2121" y="0"/>
                  </a:moveTo>
                  <a:cubicBezTo>
                    <a:pt x="1539" y="0"/>
                    <a:pt x="931" y="81"/>
                    <a:pt x="295" y="256"/>
                  </a:cubicBezTo>
                  <a:cubicBezTo>
                    <a:pt x="1" y="362"/>
                    <a:pt x="131" y="780"/>
                    <a:pt x="410" y="780"/>
                  </a:cubicBezTo>
                  <a:cubicBezTo>
                    <a:pt x="425" y="780"/>
                    <a:pt x="440" y="779"/>
                    <a:pt x="456" y="776"/>
                  </a:cubicBezTo>
                  <a:cubicBezTo>
                    <a:pt x="772" y="722"/>
                    <a:pt x="1078" y="696"/>
                    <a:pt x="1375" y="696"/>
                  </a:cubicBezTo>
                  <a:cubicBezTo>
                    <a:pt x="5005" y="696"/>
                    <a:pt x="7260" y="4549"/>
                    <a:pt x="9070" y="7184"/>
                  </a:cubicBezTo>
                  <a:cubicBezTo>
                    <a:pt x="9203" y="7379"/>
                    <a:pt x="9386" y="7461"/>
                    <a:pt x="9563" y="7461"/>
                  </a:cubicBezTo>
                  <a:cubicBezTo>
                    <a:pt x="9949" y="7461"/>
                    <a:pt x="10308" y="7073"/>
                    <a:pt x="10062" y="6614"/>
                  </a:cubicBezTo>
                  <a:cubicBezTo>
                    <a:pt x="8454" y="3303"/>
                    <a:pt x="5837" y="0"/>
                    <a:pt x="2121" y="0"/>
                  </a:cubicBez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854;p24">
              <a:extLst>
                <a:ext uri="{FF2B5EF4-FFF2-40B4-BE49-F238E27FC236}">
                  <a16:creationId xmlns:a16="http://schemas.microsoft.com/office/drawing/2014/main" id="{A9D17BA4-BA7F-62B9-6425-863ACBB0C8C0}"/>
                </a:ext>
              </a:extLst>
            </p:cNvPr>
            <p:cNvSpPr/>
            <p:nvPr/>
          </p:nvSpPr>
          <p:spPr>
            <a:xfrm>
              <a:off x="1378228" y="4056246"/>
              <a:ext cx="1047132" cy="1179158"/>
            </a:xfrm>
            <a:custGeom>
              <a:avLst/>
              <a:gdLst/>
              <a:ahLst/>
              <a:cxnLst/>
              <a:rect l="l" t="t" r="r" b="b"/>
              <a:pathLst>
                <a:path w="25261" h="28446" extrusionOk="0">
                  <a:moveTo>
                    <a:pt x="2380" y="0"/>
                  </a:moveTo>
                  <a:cubicBezTo>
                    <a:pt x="2331" y="50"/>
                    <a:pt x="2331" y="100"/>
                    <a:pt x="2281" y="149"/>
                  </a:cubicBezTo>
                  <a:cubicBezTo>
                    <a:pt x="2281" y="199"/>
                    <a:pt x="2281" y="248"/>
                    <a:pt x="2219" y="310"/>
                  </a:cubicBezTo>
                  <a:cubicBezTo>
                    <a:pt x="1" y="5776"/>
                    <a:pt x="1971" y="11924"/>
                    <a:pt x="5628" y="16262"/>
                  </a:cubicBezTo>
                  <a:cubicBezTo>
                    <a:pt x="7859" y="18951"/>
                    <a:pt x="10697" y="21071"/>
                    <a:pt x="13746" y="22818"/>
                  </a:cubicBezTo>
                  <a:cubicBezTo>
                    <a:pt x="15444" y="23748"/>
                    <a:pt x="17204" y="24677"/>
                    <a:pt x="18951" y="25409"/>
                  </a:cubicBezTo>
                  <a:cubicBezTo>
                    <a:pt x="19472" y="25657"/>
                    <a:pt x="20191" y="26078"/>
                    <a:pt x="20761" y="26078"/>
                  </a:cubicBezTo>
                  <a:lnTo>
                    <a:pt x="20873" y="26078"/>
                  </a:lnTo>
                  <a:cubicBezTo>
                    <a:pt x="20922" y="26338"/>
                    <a:pt x="20972" y="26648"/>
                    <a:pt x="20972" y="26896"/>
                  </a:cubicBezTo>
                  <a:cubicBezTo>
                    <a:pt x="21021" y="27268"/>
                    <a:pt x="21021" y="27677"/>
                    <a:pt x="21021" y="28036"/>
                  </a:cubicBezTo>
                  <a:cubicBezTo>
                    <a:pt x="20972" y="28247"/>
                    <a:pt x="21120" y="28445"/>
                    <a:pt x="21331" y="28445"/>
                  </a:cubicBezTo>
                  <a:cubicBezTo>
                    <a:pt x="21951" y="28396"/>
                    <a:pt x="22521" y="28296"/>
                    <a:pt x="23091" y="28086"/>
                  </a:cubicBezTo>
                  <a:cubicBezTo>
                    <a:pt x="23401" y="27987"/>
                    <a:pt x="23810" y="27826"/>
                    <a:pt x="23860" y="27416"/>
                  </a:cubicBezTo>
                  <a:lnTo>
                    <a:pt x="23860" y="27268"/>
                  </a:lnTo>
                  <a:cubicBezTo>
                    <a:pt x="23860" y="26846"/>
                    <a:pt x="23500" y="26537"/>
                    <a:pt x="23240" y="26276"/>
                  </a:cubicBezTo>
                  <a:cubicBezTo>
                    <a:pt x="22980" y="26028"/>
                    <a:pt x="22781" y="25718"/>
                    <a:pt x="22521" y="25508"/>
                  </a:cubicBezTo>
                  <a:lnTo>
                    <a:pt x="22521" y="25458"/>
                  </a:lnTo>
                  <a:lnTo>
                    <a:pt x="22521" y="25409"/>
                  </a:lnTo>
                  <a:lnTo>
                    <a:pt x="22571" y="25347"/>
                  </a:lnTo>
                  <a:cubicBezTo>
                    <a:pt x="24070" y="21319"/>
                    <a:pt x="25149" y="17043"/>
                    <a:pt x="25260" y="12705"/>
                  </a:cubicBezTo>
                  <a:cubicBezTo>
                    <a:pt x="24690" y="12395"/>
                    <a:pt x="24070" y="12333"/>
                    <a:pt x="23451" y="12333"/>
                  </a:cubicBezTo>
                  <a:lnTo>
                    <a:pt x="22162" y="12333"/>
                  </a:lnTo>
                  <a:cubicBezTo>
                    <a:pt x="13684" y="12333"/>
                    <a:pt x="6049" y="7487"/>
                    <a:pt x="2380" y="0"/>
                  </a:cubicBezTo>
                  <a:close/>
                </a:path>
              </a:pathLst>
            </a:custGeom>
            <a:solidFill>
              <a:srgbClr val="2C2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Agrupar 966">
            <a:extLst>
              <a:ext uri="{FF2B5EF4-FFF2-40B4-BE49-F238E27FC236}">
                <a16:creationId xmlns:a16="http://schemas.microsoft.com/office/drawing/2014/main" id="{ACD79440-1B6D-6C20-72B3-6F8C280EA281}"/>
              </a:ext>
            </a:extLst>
          </p:cNvPr>
          <p:cNvGrpSpPr/>
          <p:nvPr/>
        </p:nvGrpSpPr>
        <p:grpSpPr>
          <a:xfrm>
            <a:off x="1044172" y="-1564351"/>
            <a:ext cx="2389793" cy="2775785"/>
            <a:chOff x="1754577" y="2913129"/>
            <a:chExt cx="2916562" cy="3748682"/>
          </a:xfrm>
        </p:grpSpPr>
        <p:grpSp>
          <p:nvGrpSpPr>
            <p:cNvPr id="968" name="Google Shape;843;p24">
              <a:extLst>
                <a:ext uri="{FF2B5EF4-FFF2-40B4-BE49-F238E27FC236}">
                  <a16:creationId xmlns:a16="http://schemas.microsoft.com/office/drawing/2014/main" id="{9EA869CF-A5CF-3EE8-6998-77E6A0D7DEC4}"/>
                </a:ext>
              </a:extLst>
            </p:cNvPr>
            <p:cNvGrpSpPr/>
            <p:nvPr/>
          </p:nvGrpSpPr>
          <p:grpSpPr>
            <a:xfrm rot="919058">
              <a:off x="1754577" y="2913129"/>
              <a:ext cx="2916562" cy="3748682"/>
              <a:chOff x="10086963" y="1977950"/>
              <a:chExt cx="1185700" cy="1524050"/>
            </a:xfrm>
          </p:grpSpPr>
          <p:sp>
            <p:nvSpPr>
              <p:cNvPr id="970" name="Google Shape;844;p24">
                <a:extLst>
                  <a:ext uri="{FF2B5EF4-FFF2-40B4-BE49-F238E27FC236}">
                    <a16:creationId xmlns:a16="http://schemas.microsoft.com/office/drawing/2014/main" id="{2464DDAF-68A9-38A5-C0C1-18A1684B011B}"/>
                  </a:ext>
                </a:extLst>
              </p:cNvPr>
              <p:cNvSpPr/>
              <p:nvPr/>
            </p:nvSpPr>
            <p:spPr>
              <a:xfrm>
                <a:off x="10632738" y="2815675"/>
                <a:ext cx="639925" cy="686325"/>
              </a:xfrm>
              <a:custGeom>
                <a:avLst/>
                <a:gdLst/>
                <a:ahLst/>
                <a:cxnLst/>
                <a:rect l="l" t="t" r="r" b="b"/>
                <a:pathLst>
                  <a:path w="25597" h="27453" extrusionOk="0">
                    <a:moveTo>
                      <a:pt x="369" y="1"/>
                    </a:moveTo>
                    <a:cubicBezTo>
                      <a:pt x="199" y="1"/>
                      <a:pt x="1" y="156"/>
                      <a:pt x="71" y="350"/>
                    </a:cubicBezTo>
                    <a:cubicBezTo>
                      <a:pt x="790" y="2098"/>
                      <a:pt x="1050" y="4069"/>
                      <a:pt x="1769" y="5816"/>
                    </a:cubicBezTo>
                    <a:cubicBezTo>
                      <a:pt x="2289" y="7217"/>
                      <a:pt x="2959" y="8555"/>
                      <a:pt x="3789" y="9745"/>
                    </a:cubicBezTo>
                    <a:cubicBezTo>
                      <a:pt x="5388" y="12125"/>
                      <a:pt x="7606" y="13934"/>
                      <a:pt x="9986" y="15533"/>
                    </a:cubicBezTo>
                    <a:cubicBezTo>
                      <a:pt x="12725" y="17392"/>
                      <a:pt x="15613" y="19090"/>
                      <a:pt x="17881" y="21520"/>
                    </a:cubicBezTo>
                    <a:cubicBezTo>
                      <a:pt x="19951" y="23639"/>
                      <a:pt x="21649" y="26118"/>
                      <a:pt x="24388" y="27407"/>
                    </a:cubicBezTo>
                    <a:cubicBezTo>
                      <a:pt x="24469" y="27438"/>
                      <a:pt x="24548" y="27452"/>
                      <a:pt x="24625" y="27452"/>
                    </a:cubicBezTo>
                    <a:cubicBezTo>
                      <a:pt x="25188" y="27452"/>
                      <a:pt x="25597" y="26695"/>
                      <a:pt x="25008" y="26378"/>
                    </a:cubicBezTo>
                    <a:cubicBezTo>
                      <a:pt x="22331" y="25139"/>
                      <a:pt x="20720" y="22759"/>
                      <a:pt x="18712" y="20689"/>
                    </a:cubicBezTo>
                    <a:cubicBezTo>
                      <a:pt x="16803" y="18681"/>
                      <a:pt x="14473" y="17182"/>
                      <a:pt x="12155" y="15632"/>
                    </a:cubicBezTo>
                    <a:cubicBezTo>
                      <a:pt x="9565" y="13984"/>
                      <a:pt x="6937" y="12274"/>
                      <a:pt x="5078" y="9745"/>
                    </a:cubicBezTo>
                    <a:cubicBezTo>
                      <a:pt x="3120" y="7118"/>
                      <a:pt x="1261" y="3399"/>
                      <a:pt x="579" y="189"/>
                    </a:cubicBezTo>
                    <a:cubicBezTo>
                      <a:pt x="560" y="55"/>
                      <a:pt x="470" y="1"/>
                      <a:pt x="3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845;p24">
                <a:extLst>
                  <a:ext uri="{FF2B5EF4-FFF2-40B4-BE49-F238E27FC236}">
                    <a16:creationId xmlns:a16="http://schemas.microsoft.com/office/drawing/2014/main" id="{80256A4A-5BB7-439D-20AD-3B89A3FB89C8}"/>
                  </a:ext>
                </a:extLst>
              </p:cNvPr>
              <p:cNvSpPr/>
              <p:nvPr/>
            </p:nvSpPr>
            <p:spPr>
              <a:xfrm>
                <a:off x="10086963" y="1977950"/>
                <a:ext cx="649500" cy="874700"/>
              </a:xfrm>
              <a:custGeom>
                <a:avLst/>
                <a:gdLst/>
                <a:ahLst/>
                <a:cxnLst/>
                <a:rect l="l" t="t" r="r" b="b"/>
                <a:pathLst>
                  <a:path w="25980" h="34988" extrusionOk="0">
                    <a:moveTo>
                      <a:pt x="12022" y="1"/>
                    </a:moveTo>
                    <a:cubicBezTo>
                      <a:pt x="7894" y="1"/>
                      <a:pt x="3953" y="2861"/>
                      <a:pt x="2331" y="6691"/>
                    </a:cubicBezTo>
                    <a:cubicBezTo>
                      <a:pt x="1" y="12219"/>
                      <a:pt x="1959" y="18416"/>
                      <a:pt x="5678" y="22804"/>
                    </a:cubicBezTo>
                    <a:cubicBezTo>
                      <a:pt x="7909" y="25493"/>
                      <a:pt x="10747" y="27613"/>
                      <a:pt x="13796" y="29360"/>
                    </a:cubicBezTo>
                    <a:cubicBezTo>
                      <a:pt x="15494" y="30290"/>
                      <a:pt x="17254" y="31219"/>
                      <a:pt x="19001" y="31951"/>
                    </a:cubicBezTo>
                    <a:cubicBezTo>
                      <a:pt x="19572" y="32199"/>
                      <a:pt x="20241" y="32620"/>
                      <a:pt x="20923" y="32620"/>
                    </a:cubicBezTo>
                    <a:cubicBezTo>
                      <a:pt x="20972" y="32880"/>
                      <a:pt x="21022" y="33190"/>
                      <a:pt x="21022" y="33438"/>
                    </a:cubicBezTo>
                    <a:cubicBezTo>
                      <a:pt x="21071" y="33810"/>
                      <a:pt x="21071" y="34219"/>
                      <a:pt x="21071" y="34578"/>
                    </a:cubicBezTo>
                    <a:cubicBezTo>
                      <a:pt x="21022" y="34789"/>
                      <a:pt x="21170" y="34987"/>
                      <a:pt x="21381" y="34987"/>
                    </a:cubicBezTo>
                    <a:cubicBezTo>
                      <a:pt x="22001" y="34938"/>
                      <a:pt x="22571" y="34838"/>
                      <a:pt x="23141" y="34628"/>
                    </a:cubicBezTo>
                    <a:cubicBezTo>
                      <a:pt x="23451" y="34529"/>
                      <a:pt x="23860" y="34368"/>
                      <a:pt x="23910" y="33958"/>
                    </a:cubicBezTo>
                    <a:cubicBezTo>
                      <a:pt x="24021" y="33438"/>
                      <a:pt x="23550" y="33128"/>
                      <a:pt x="23290" y="32818"/>
                    </a:cubicBezTo>
                    <a:cubicBezTo>
                      <a:pt x="23030" y="32570"/>
                      <a:pt x="22831" y="32260"/>
                      <a:pt x="22571" y="32050"/>
                    </a:cubicBezTo>
                    <a:cubicBezTo>
                      <a:pt x="24690" y="26423"/>
                      <a:pt x="25979" y="20374"/>
                      <a:pt x="24951" y="14388"/>
                    </a:cubicBezTo>
                    <a:cubicBezTo>
                      <a:pt x="23959" y="8910"/>
                      <a:pt x="20712" y="2874"/>
                      <a:pt x="15345" y="655"/>
                    </a:cubicBezTo>
                    <a:cubicBezTo>
                      <a:pt x="14252" y="207"/>
                      <a:pt x="13130" y="1"/>
                      <a:pt x="12022" y="1"/>
                    </a:cubicBezTo>
                    <a:close/>
                  </a:path>
                </a:pathLst>
              </a:custGeom>
              <a:solidFill>
                <a:srgbClr val="FFDB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9" name="Google Shape;847;p24">
              <a:extLst>
                <a:ext uri="{FF2B5EF4-FFF2-40B4-BE49-F238E27FC236}">
                  <a16:creationId xmlns:a16="http://schemas.microsoft.com/office/drawing/2014/main" id="{41B2E488-F214-7BAD-BEFF-45CFBA14C551}"/>
                </a:ext>
              </a:extLst>
            </p:cNvPr>
            <p:cNvSpPr/>
            <p:nvPr/>
          </p:nvSpPr>
          <p:spPr>
            <a:xfrm rot="247560">
              <a:off x="2962196" y="2976371"/>
              <a:ext cx="355911" cy="614698"/>
            </a:xfrm>
            <a:custGeom>
              <a:avLst/>
              <a:gdLst/>
              <a:ahLst/>
              <a:cxnLst/>
              <a:rect l="l" t="t" r="r" b="b"/>
              <a:pathLst>
                <a:path w="8586" h="14829" extrusionOk="0">
                  <a:moveTo>
                    <a:pt x="406" y="0"/>
                  </a:moveTo>
                  <a:cubicBezTo>
                    <a:pt x="159" y="0"/>
                    <a:pt x="1" y="361"/>
                    <a:pt x="269" y="500"/>
                  </a:cubicBezTo>
                  <a:cubicBezTo>
                    <a:pt x="5487" y="3388"/>
                    <a:pt x="6726" y="9065"/>
                    <a:pt x="7656" y="14493"/>
                  </a:cubicBezTo>
                  <a:cubicBezTo>
                    <a:pt x="7677" y="14722"/>
                    <a:pt x="7858" y="14828"/>
                    <a:pt x="8055" y="14828"/>
                  </a:cubicBezTo>
                  <a:cubicBezTo>
                    <a:pt x="8307" y="14828"/>
                    <a:pt x="8585" y="14653"/>
                    <a:pt x="8585" y="14332"/>
                  </a:cubicBezTo>
                  <a:cubicBezTo>
                    <a:pt x="8486" y="8507"/>
                    <a:pt x="5487" y="3128"/>
                    <a:pt x="529" y="29"/>
                  </a:cubicBezTo>
                  <a:cubicBezTo>
                    <a:pt x="487" y="9"/>
                    <a:pt x="445" y="0"/>
                    <a:pt x="406" y="0"/>
                  </a:cubicBezTo>
                  <a:close/>
                </a:path>
              </a:pathLst>
            </a:custGeom>
            <a:solidFill>
              <a:srgbClr val="FFFB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Agrupar 971">
            <a:extLst>
              <a:ext uri="{FF2B5EF4-FFF2-40B4-BE49-F238E27FC236}">
                <a16:creationId xmlns:a16="http://schemas.microsoft.com/office/drawing/2014/main" id="{5EC60B88-953E-9201-2862-B307697D46E2}"/>
              </a:ext>
            </a:extLst>
          </p:cNvPr>
          <p:cNvGrpSpPr/>
          <p:nvPr/>
        </p:nvGrpSpPr>
        <p:grpSpPr>
          <a:xfrm>
            <a:off x="2662548" y="-1436592"/>
            <a:ext cx="4633993" cy="3196882"/>
            <a:chOff x="2357748" y="-1741392"/>
            <a:chExt cx="4633993" cy="3196882"/>
          </a:xfrm>
        </p:grpSpPr>
        <p:grpSp>
          <p:nvGrpSpPr>
            <p:cNvPr id="973" name="Agrupar 972">
              <a:extLst>
                <a:ext uri="{FF2B5EF4-FFF2-40B4-BE49-F238E27FC236}">
                  <a16:creationId xmlns:a16="http://schemas.microsoft.com/office/drawing/2014/main" id="{0AED7FE7-AD84-2CAB-9DF6-B3F2A2D925BD}"/>
                </a:ext>
              </a:extLst>
            </p:cNvPr>
            <p:cNvGrpSpPr/>
            <p:nvPr/>
          </p:nvGrpSpPr>
          <p:grpSpPr>
            <a:xfrm>
              <a:off x="2357748" y="-1741392"/>
              <a:ext cx="1106528" cy="3196882"/>
              <a:chOff x="4403960" y="2887425"/>
              <a:chExt cx="1106528" cy="3196882"/>
            </a:xfrm>
          </p:grpSpPr>
          <p:sp>
            <p:nvSpPr>
              <p:cNvPr id="984" name="Google Shape;837;p24">
                <a:extLst>
                  <a:ext uri="{FF2B5EF4-FFF2-40B4-BE49-F238E27FC236}">
                    <a16:creationId xmlns:a16="http://schemas.microsoft.com/office/drawing/2014/main" id="{DE3F359A-93AC-089C-E2EC-A3F75A5C9424}"/>
                  </a:ext>
                </a:extLst>
              </p:cNvPr>
              <p:cNvSpPr/>
              <p:nvPr/>
            </p:nvSpPr>
            <p:spPr>
              <a:xfrm rot="1155720">
                <a:off x="4576076" y="4443467"/>
                <a:ext cx="521446" cy="1640840"/>
              </a:xfrm>
              <a:custGeom>
                <a:avLst/>
                <a:gdLst/>
                <a:ahLst/>
                <a:cxnLst/>
                <a:rect l="l" t="t" r="r" b="b"/>
                <a:pathLst>
                  <a:path w="11267" h="35454" extrusionOk="0">
                    <a:moveTo>
                      <a:pt x="182" y="0"/>
                    </a:moveTo>
                    <a:cubicBezTo>
                      <a:pt x="97" y="0"/>
                      <a:pt x="0" y="68"/>
                      <a:pt x="0" y="185"/>
                    </a:cubicBezTo>
                    <a:cubicBezTo>
                      <a:pt x="261" y="6122"/>
                      <a:pt x="1240" y="12109"/>
                      <a:pt x="3669" y="17587"/>
                    </a:cubicBezTo>
                    <a:cubicBezTo>
                      <a:pt x="6148" y="23375"/>
                      <a:pt x="9668" y="28593"/>
                      <a:pt x="10077" y="34988"/>
                    </a:cubicBezTo>
                    <a:cubicBezTo>
                      <a:pt x="10077" y="35298"/>
                      <a:pt x="10297" y="35453"/>
                      <a:pt x="10523" y="35453"/>
                    </a:cubicBezTo>
                    <a:cubicBezTo>
                      <a:pt x="10749" y="35453"/>
                      <a:pt x="10982" y="35298"/>
                      <a:pt x="11006" y="34988"/>
                    </a:cubicBezTo>
                    <a:cubicBezTo>
                      <a:pt x="11267" y="29312"/>
                      <a:pt x="8218" y="24143"/>
                      <a:pt x="5739" y="19235"/>
                    </a:cubicBezTo>
                    <a:cubicBezTo>
                      <a:pt x="2640" y="13100"/>
                      <a:pt x="1760" y="6792"/>
                      <a:pt x="310" y="136"/>
                    </a:cubicBezTo>
                    <a:cubicBezTo>
                      <a:pt x="310" y="43"/>
                      <a:pt x="250" y="0"/>
                      <a:pt x="182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838;p24">
                <a:extLst>
                  <a:ext uri="{FF2B5EF4-FFF2-40B4-BE49-F238E27FC236}">
                    <a16:creationId xmlns:a16="http://schemas.microsoft.com/office/drawing/2014/main" id="{049E5B69-51E2-E0F3-7F5F-EC11F4F38E65}"/>
                  </a:ext>
                </a:extLst>
              </p:cNvPr>
              <p:cNvSpPr/>
              <p:nvPr/>
            </p:nvSpPr>
            <p:spPr>
              <a:xfrm rot="1155720">
                <a:off x="4403960" y="2887425"/>
                <a:ext cx="1106528" cy="1594559"/>
              </a:xfrm>
              <a:custGeom>
                <a:avLst/>
                <a:gdLst/>
                <a:ahLst/>
                <a:cxnLst/>
                <a:rect l="l" t="t" r="r" b="b"/>
                <a:pathLst>
                  <a:path w="23909" h="34454" extrusionOk="0">
                    <a:moveTo>
                      <a:pt x="12390" y="1"/>
                    </a:moveTo>
                    <a:cubicBezTo>
                      <a:pt x="9151" y="1"/>
                      <a:pt x="5867" y="1515"/>
                      <a:pt x="3768" y="3939"/>
                    </a:cubicBezTo>
                    <a:cubicBezTo>
                      <a:pt x="0" y="8326"/>
                      <a:pt x="199" y="14424"/>
                      <a:pt x="2529" y="19332"/>
                    </a:cubicBezTo>
                    <a:cubicBezTo>
                      <a:pt x="3967" y="22319"/>
                      <a:pt x="6086" y="24959"/>
                      <a:pt x="8565" y="27277"/>
                    </a:cubicBezTo>
                    <a:cubicBezTo>
                      <a:pt x="9916" y="28566"/>
                      <a:pt x="11304" y="29806"/>
                      <a:pt x="12804" y="30995"/>
                    </a:cubicBezTo>
                    <a:cubicBezTo>
                      <a:pt x="13262" y="31305"/>
                      <a:pt x="13832" y="31875"/>
                      <a:pt x="14452" y="32037"/>
                    </a:cubicBezTo>
                    <a:cubicBezTo>
                      <a:pt x="14452" y="32284"/>
                      <a:pt x="14403" y="32594"/>
                      <a:pt x="14353" y="32805"/>
                    </a:cubicBezTo>
                    <a:cubicBezTo>
                      <a:pt x="14303" y="33164"/>
                      <a:pt x="14192" y="33524"/>
                      <a:pt x="14043" y="33834"/>
                    </a:cubicBezTo>
                    <a:cubicBezTo>
                      <a:pt x="13994" y="34044"/>
                      <a:pt x="14043" y="34255"/>
                      <a:pt x="14303" y="34305"/>
                    </a:cubicBezTo>
                    <a:cubicBezTo>
                      <a:pt x="14873" y="34453"/>
                      <a:pt x="15431" y="34453"/>
                      <a:pt x="16001" y="34453"/>
                    </a:cubicBezTo>
                    <a:cubicBezTo>
                      <a:pt x="16423" y="34404"/>
                      <a:pt x="16832" y="34354"/>
                      <a:pt x="16981" y="33995"/>
                    </a:cubicBezTo>
                    <a:cubicBezTo>
                      <a:pt x="17191" y="33586"/>
                      <a:pt x="16881" y="33164"/>
                      <a:pt x="16671" y="32805"/>
                    </a:cubicBezTo>
                    <a:cubicBezTo>
                      <a:pt x="16522" y="32545"/>
                      <a:pt x="16423" y="32235"/>
                      <a:pt x="16212" y="31925"/>
                    </a:cubicBezTo>
                    <a:cubicBezTo>
                      <a:pt x="19831" y="27389"/>
                      <a:pt x="22719" y="22270"/>
                      <a:pt x="23339" y="16593"/>
                    </a:cubicBezTo>
                    <a:cubicBezTo>
                      <a:pt x="23909" y="11375"/>
                      <a:pt x="22508" y="5129"/>
                      <a:pt x="17910" y="1770"/>
                    </a:cubicBezTo>
                    <a:cubicBezTo>
                      <a:pt x="16264" y="547"/>
                      <a:pt x="14335" y="1"/>
                      <a:pt x="123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839;p24">
                <a:extLst>
                  <a:ext uri="{FF2B5EF4-FFF2-40B4-BE49-F238E27FC236}">
                    <a16:creationId xmlns:a16="http://schemas.microsoft.com/office/drawing/2014/main" id="{FA335C12-46B9-532A-351A-1BDB3E6B2696}"/>
                  </a:ext>
                </a:extLst>
              </p:cNvPr>
              <p:cNvSpPr/>
              <p:nvPr/>
            </p:nvSpPr>
            <p:spPr>
              <a:xfrm rot="1155720">
                <a:off x="5136139" y="3069956"/>
                <a:ext cx="360157" cy="435965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9420" extrusionOk="0">
                    <a:moveTo>
                      <a:pt x="403" y="0"/>
                    </a:moveTo>
                    <a:cubicBezTo>
                      <a:pt x="76" y="0"/>
                      <a:pt x="1" y="430"/>
                      <a:pt x="295" y="525"/>
                    </a:cubicBezTo>
                    <a:cubicBezTo>
                      <a:pt x="3964" y="1913"/>
                      <a:pt x="6282" y="5321"/>
                      <a:pt x="6901" y="9101"/>
                    </a:cubicBezTo>
                    <a:cubicBezTo>
                      <a:pt x="6928" y="9322"/>
                      <a:pt x="7098" y="9419"/>
                      <a:pt x="7282" y="9419"/>
                    </a:cubicBezTo>
                    <a:cubicBezTo>
                      <a:pt x="7520" y="9419"/>
                      <a:pt x="7781" y="9256"/>
                      <a:pt x="7781" y="8990"/>
                    </a:cubicBezTo>
                    <a:cubicBezTo>
                      <a:pt x="7732" y="4602"/>
                      <a:pt x="4584" y="1095"/>
                      <a:pt x="456" y="4"/>
                    </a:cubicBezTo>
                    <a:cubicBezTo>
                      <a:pt x="438" y="2"/>
                      <a:pt x="420" y="0"/>
                      <a:pt x="403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840;p24">
                <a:extLst>
                  <a:ext uri="{FF2B5EF4-FFF2-40B4-BE49-F238E27FC236}">
                    <a16:creationId xmlns:a16="http://schemas.microsoft.com/office/drawing/2014/main" id="{E02959EE-4A41-3A1E-02DF-91F9FF9CB869}"/>
                  </a:ext>
                </a:extLst>
              </p:cNvPr>
              <p:cNvSpPr/>
              <p:nvPr/>
            </p:nvSpPr>
            <p:spPr>
              <a:xfrm rot="1155720">
                <a:off x="5335801" y="3693660"/>
                <a:ext cx="36192" cy="73077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579" extrusionOk="0">
                    <a:moveTo>
                      <a:pt x="416" y="1"/>
                    </a:moveTo>
                    <a:cubicBezTo>
                      <a:pt x="301" y="1"/>
                      <a:pt x="187" y="66"/>
                      <a:pt x="162" y="196"/>
                    </a:cubicBezTo>
                    <a:cubicBezTo>
                      <a:pt x="100" y="506"/>
                      <a:pt x="1" y="865"/>
                      <a:pt x="51" y="1225"/>
                    </a:cubicBezTo>
                    <a:cubicBezTo>
                      <a:pt x="51" y="1460"/>
                      <a:pt x="218" y="1578"/>
                      <a:pt x="393" y="1578"/>
                    </a:cubicBezTo>
                    <a:cubicBezTo>
                      <a:pt x="568" y="1578"/>
                      <a:pt x="751" y="1460"/>
                      <a:pt x="782" y="1225"/>
                    </a:cubicBezTo>
                    <a:cubicBezTo>
                      <a:pt x="782" y="865"/>
                      <a:pt x="720" y="506"/>
                      <a:pt x="670" y="196"/>
                    </a:cubicBezTo>
                    <a:cubicBezTo>
                      <a:pt x="645" y="66"/>
                      <a:pt x="531" y="1"/>
                      <a:pt x="416" y="1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4" name="Agrupar 973">
              <a:extLst>
                <a:ext uri="{FF2B5EF4-FFF2-40B4-BE49-F238E27FC236}">
                  <a16:creationId xmlns:a16="http://schemas.microsoft.com/office/drawing/2014/main" id="{A2275D55-FBB5-4234-0957-4CFD4B222BFD}"/>
                </a:ext>
              </a:extLst>
            </p:cNvPr>
            <p:cNvGrpSpPr/>
            <p:nvPr/>
          </p:nvGrpSpPr>
          <p:grpSpPr>
            <a:xfrm>
              <a:off x="3892653" y="-1581007"/>
              <a:ext cx="995095" cy="2842619"/>
              <a:chOff x="5567428" y="3711803"/>
              <a:chExt cx="995095" cy="2842619"/>
            </a:xfrm>
          </p:grpSpPr>
          <p:sp>
            <p:nvSpPr>
              <p:cNvPr id="981" name="Google Shape;849;p24">
                <a:extLst>
                  <a:ext uri="{FF2B5EF4-FFF2-40B4-BE49-F238E27FC236}">
                    <a16:creationId xmlns:a16="http://schemas.microsoft.com/office/drawing/2014/main" id="{93C880CD-58F9-9B34-AC76-60DD4C18CB96}"/>
                  </a:ext>
                </a:extLst>
              </p:cNvPr>
              <p:cNvSpPr/>
              <p:nvPr/>
            </p:nvSpPr>
            <p:spPr>
              <a:xfrm>
                <a:off x="5749139" y="5036800"/>
                <a:ext cx="139286" cy="1517622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33232" extrusionOk="0">
                    <a:moveTo>
                      <a:pt x="2911" y="0"/>
                    </a:moveTo>
                    <a:cubicBezTo>
                      <a:pt x="2860" y="0"/>
                      <a:pt x="2810" y="31"/>
                      <a:pt x="2789" y="99"/>
                    </a:cubicBezTo>
                    <a:cubicBezTo>
                      <a:pt x="1029" y="5156"/>
                      <a:pt x="0" y="10572"/>
                      <a:pt x="261" y="15951"/>
                    </a:cubicBezTo>
                    <a:cubicBezTo>
                      <a:pt x="521" y="21628"/>
                      <a:pt x="1810" y="27106"/>
                      <a:pt x="99" y="32684"/>
                    </a:cubicBezTo>
                    <a:cubicBezTo>
                      <a:pt x="5" y="33008"/>
                      <a:pt x="263" y="33231"/>
                      <a:pt x="517" y="33231"/>
                    </a:cubicBezTo>
                    <a:cubicBezTo>
                      <a:pt x="661" y="33231"/>
                      <a:pt x="804" y="33160"/>
                      <a:pt x="880" y="32994"/>
                    </a:cubicBezTo>
                    <a:cubicBezTo>
                      <a:pt x="2938" y="28296"/>
                      <a:pt x="2008" y="22967"/>
                      <a:pt x="1500" y="18009"/>
                    </a:cubicBezTo>
                    <a:cubicBezTo>
                      <a:pt x="831" y="11874"/>
                      <a:pt x="2120" y="6234"/>
                      <a:pt x="3049" y="149"/>
                    </a:cubicBezTo>
                    <a:cubicBezTo>
                      <a:pt x="3049" y="56"/>
                      <a:pt x="2980" y="0"/>
                      <a:pt x="2911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855;p24">
                <a:extLst>
                  <a:ext uri="{FF2B5EF4-FFF2-40B4-BE49-F238E27FC236}">
                    <a16:creationId xmlns:a16="http://schemas.microsoft.com/office/drawing/2014/main" id="{6CB78A22-A8AE-28AA-E2E7-52D2D6E16154}"/>
                  </a:ext>
                </a:extLst>
              </p:cNvPr>
              <p:cNvSpPr/>
              <p:nvPr/>
            </p:nvSpPr>
            <p:spPr>
              <a:xfrm>
                <a:off x="5567428" y="3711803"/>
                <a:ext cx="995095" cy="1412176"/>
              </a:xfrm>
              <a:custGeom>
                <a:avLst/>
                <a:gdLst/>
                <a:ahLst/>
                <a:cxnLst/>
                <a:rect l="l" t="t" r="r" b="b"/>
                <a:pathLst>
                  <a:path w="21790" h="30923" extrusionOk="0">
                    <a:moveTo>
                      <a:pt x="11290" y="1"/>
                    </a:moveTo>
                    <a:cubicBezTo>
                      <a:pt x="9568" y="1"/>
                      <a:pt x="7844" y="414"/>
                      <a:pt x="6359" y="1226"/>
                    </a:cubicBezTo>
                    <a:cubicBezTo>
                      <a:pt x="1810" y="3705"/>
                      <a:pt x="1" y="8861"/>
                      <a:pt x="410" y="13769"/>
                    </a:cubicBezTo>
                    <a:cubicBezTo>
                      <a:pt x="670" y="16719"/>
                      <a:pt x="1600" y="19656"/>
                      <a:pt x="2951" y="22396"/>
                    </a:cubicBezTo>
                    <a:cubicBezTo>
                      <a:pt x="3669" y="23945"/>
                      <a:pt x="4438" y="25445"/>
                      <a:pt x="5367" y="26882"/>
                    </a:cubicBezTo>
                    <a:cubicBezTo>
                      <a:pt x="5628" y="27353"/>
                      <a:pt x="5938" y="27973"/>
                      <a:pt x="6409" y="28283"/>
                    </a:cubicBezTo>
                    <a:cubicBezTo>
                      <a:pt x="6297" y="28543"/>
                      <a:pt x="6148" y="28741"/>
                      <a:pt x="6049" y="28903"/>
                    </a:cubicBezTo>
                    <a:cubicBezTo>
                      <a:pt x="5888" y="29212"/>
                      <a:pt x="5677" y="29473"/>
                      <a:pt x="5479" y="29733"/>
                    </a:cubicBezTo>
                    <a:cubicBezTo>
                      <a:pt x="5367" y="29832"/>
                      <a:pt x="5318" y="30043"/>
                      <a:pt x="5529" y="30192"/>
                    </a:cubicBezTo>
                    <a:cubicBezTo>
                      <a:pt x="5938" y="30452"/>
                      <a:pt x="6458" y="30663"/>
                      <a:pt x="6979" y="30811"/>
                    </a:cubicBezTo>
                    <a:cubicBezTo>
                      <a:pt x="7146" y="30865"/>
                      <a:pt x="7329" y="30922"/>
                      <a:pt x="7502" y="30922"/>
                    </a:cubicBezTo>
                    <a:cubicBezTo>
                      <a:pt x="7649" y="30922"/>
                      <a:pt x="7789" y="30881"/>
                      <a:pt x="7908" y="30762"/>
                    </a:cubicBezTo>
                    <a:cubicBezTo>
                      <a:pt x="8218" y="30501"/>
                      <a:pt x="8057" y="30043"/>
                      <a:pt x="8007" y="29671"/>
                    </a:cubicBezTo>
                    <a:cubicBezTo>
                      <a:pt x="8007" y="29423"/>
                      <a:pt x="7958" y="29051"/>
                      <a:pt x="7908" y="28803"/>
                    </a:cubicBezTo>
                    <a:cubicBezTo>
                      <a:pt x="12395" y="26114"/>
                      <a:pt x="16473" y="22705"/>
                      <a:pt x="18852" y="18107"/>
                    </a:cubicBezTo>
                    <a:cubicBezTo>
                      <a:pt x="20972" y="13930"/>
                      <a:pt x="21790" y="8192"/>
                      <a:pt x="19001" y="3854"/>
                    </a:cubicBezTo>
                    <a:cubicBezTo>
                      <a:pt x="17299" y="1261"/>
                      <a:pt x="14298" y="1"/>
                      <a:pt x="112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857;p24">
                <a:extLst>
                  <a:ext uri="{FF2B5EF4-FFF2-40B4-BE49-F238E27FC236}">
                    <a16:creationId xmlns:a16="http://schemas.microsoft.com/office/drawing/2014/main" id="{61F37230-4DBD-4F17-D592-F5A1E534E05D}"/>
                  </a:ext>
                </a:extLst>
              </p:cNvPr>
              <p:cNvSpPr/>
              <p:nvPr/>
            </p:nvSpPr>
            <p:spPr>
              <a:xfrm>
                <a:off x="6220610" y="3819122"/>
                <a:ext cx="236101" cy="466448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10214" extrusionOk="0">
                    <a:moveTo>
                      <a:pt x="328" y="1"/>
                    </a:moveTo>
                    <a:cubicBezTo>
                      <a:pt x="132" y="1"/>
                      <a:pt x="0" y="295"/>
                      <a:pt x="211" y="426"/>
                    </a:cubicBezTo>
                    <a:cubicBezTo>
                      <a:pt x="2839" y="2793"/>
                      <a:pt x="3719" y="6412"/>
                      <a:pt x="3050" y="9771"/>
                    </a:cubicBezTo>
                    <a:cubicBezTo>
                      <a:pt x="2990" y="10045"/>
                      <a:pt x="3224" y="10213"/>
                      <a:pt x="3456" y="10213"/>
                    </a:cubicBezTo>
                    <a:cubicBezTo>
                      <a:pt x="3612" y="10213"/>
                      <a:pt x="3766" y="10138"/>
                      <a:pt x="3831" y="9969"/>
                    </a:cubicBezTo>
                    <a:cubicBezTo>
                      <a:pt x="5169" y="6251"/>
                      <a:pt x="3620" y="2285"/>
                      <a:pt x="472" y="54"/>
                    </a:cubicBezTo>
                    <a:cubicBezTo>
                      <a:pt x="423" y="16"/>
                      <a:pt x="374" y="1"/>
                      <a:pt x="328" y="1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5" name="Agrupar 974">
              <a:extLst>
                <a:ext uri="{FF2B5EF4-FFF2-40B4-BE49-F238E27FC236}">
                  <a16:creationId xmlns:a16="http://schemas.microsoft.com/office/drawing/2014/main" id="{C3A614DC-9CA7-4281-DA5E-54C8A6BD43A4}"/>
                </a:ext>
              </a:extLst>
            </p:cNvPr>
            <p:cNvGrpSpPr/>
            <p:nvPr/>
          </p:nvGrpSpPr>
          <p:grpSpPr>
            <a:xfrm>
              <a:off x="4813042" y="-1450374"/>
              <a:ext cx="2178699" cy="2682481"/>
              <a:chOff x="3780260" y="3062047"/>
              <a:chExt cx="2916679" cy="3748832"/>
            </a:xfrm>
          </p:grpSpPr>
          <p:grpSp>
            <p:nvGrpSpPr>
              <p:cNvPr id="976" name="Google Shape;865;p24">
                <a:extLst>
                  <a:ext uri="{FF2B5EF4-FFF2-40B4-BE49-F238E27FC236}">
                    <a16:creationId xmlns:a16="http://schemas.microsoft.com/office/drawing/2014/main" id="{ED6F6EF8-C78F-5C06-E69A-182307F2999E}"/>
                  </a:ext>
                </a:extLst>
              </p:cNvPr>
              <p:cNvGrpSpPr/>
              <p:nvPr/>
            </p:nvGrpSpPr>
            <p:grpSpPr>
              <a:xfrm rot="1149206">
                <a:off x="3780260" y="3062047"/>
                <a:ext cx="2916679" cy="3748832"/>
                <a:chOff x="10086963" y="1977950"/>
                <a:chExt cx="1185700" cy="1524050"/>
              </a:xfrm>
            </p:grpSpPr>
            <p:sp>
              <p:nvSpPr>
                <p:cNvPr id="978" name="Google Shape;866;p24">
                  <a:extLst>
                    <a:ext uri="{FF2B5EF4-FFF2-40B4-BE49-F238E27FC236}">
                      <a16:creationId xmlns:a16="http://schemas.microsoft.com/office/drawing/2014/main" id="{E01615AB-FB6A-90A8-2EF6-62B8E0F44B20}"/>
                    </a:ext>
                  </a:extLst>
                </p:cNvPr>
                <p:cNvSpPr/>
                <p:nvPr/>
              </p:nvSpPr>
              <p:spPr>
                <a:xfrm>
                  <a:off x="10632738" y="2815675"/>
                  <a:ext cx="639925" cy="68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97" h="27453" extrusionOk="0">
                      <a:moveTo>
                        <a:pt x="369" y="1"/>
                      </a:moveTo>
                      <a:cubicBezTo>
                        <a:pt x="199" y="1"/>
                        <a:pt x="1" y="156"/>
                        <a:pt x="71" y="350"/>
                      </a:cubicBezTo>
                      <a:cubicBezTo>
                        <a:pt x="790" y="2098"/>
                        <a:pt x="1050" y="4069"/>
                        <a:pt x="1769" y="5816"/>
                      </a:cubicBezTo>
                      <a:cubicBezTo>
                        <a:pt x="2289" y="7217"/>
                        <a:pt x="2959" y="8555"/>
                        <a:pt x="3789" y="9745"/>
                      </a:cubicBezTo>
                      <a:cubicBezTo>
                        <a:pt x="5388" y="12125"/>
                        <a:pt x="7606" y="13934"/>
                        <a:pt x="9986" y="15533"/>
                      </a:cubicBezTo>
                      <a:cubicBezTo>
                        <a:pt x="12725" y="17392"/>
                        <a:pt x="15613" y="19090"/>
                        <a:pt x="17881" y="21520"/>
                      </a:cubicBezTo>
                      <a:cubicBezTo>
                        <a:pt x="19951" y="23639"/>
                        <a:pt x="21649" y="26118"/>
                        <a:pt x="24388" y="27407"/>
                      </a:cubicBezTo>
                      <a:cubicBezTo>
                        <a:pt x="24469" y="27438"/>
                        <a:pt x="24548" y="27452"/>
                        <a:pt x="24625" y="27452"/>
                      </a:cubicBezTo>
                      <a:cubicBezTo>
                        <a:pt x="25188" y="27452"/>
                        <a:pt x="25597" y="26695"/>
                        <a:pt x="25008" y="26378"/>
                      </a:cubicBezTo>
                      <a:cubicBezTo>
                        <a:pt x="22331" y="25139"/>
                        <a:pt x="20720" y="22759"/>
                        <a:pt x="18712" y="20689"/>
                      </a:cubicBezTo>
                      <a:cubicBezTo>
                        <a:pt x="16803" y="18681"/>
                        <a:pt x="14473" y="17182"/>
                        <a:pt x="12155" y="15632"/>
                      </a:cubicBezTo>
                      <a:cubicBezTo>
                        <a:pt x="9565" y="13984"/>
                        <a:pt x="6937" y="12274"/>
                        <a:pt x="5078" y="9745"/>
                      </a:cubicBezTo>
                      <a:cubicBezTo>
                        <a:pt x="3120" y="7118"/>
                        <a:pt x="1261" y="3399"/>
                        <a:pt x="579" y="189"/>
                      </a:cubicBezTo>
                      <a:cubicBezTo>
                        <a:pt x="560" y="55"/>
                        <a:pt x="470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867;p24">
                  <a:extLst>
                    <a:ext uri="{FF2B5EF4-FFF2-40B4-BE49-F238E27FC236}">
                      <a16:creationId xmlns:a16="http://schemas.microsoft.com/office/drawing/2014/main" id="{E15EFE4E-B031-AB97-1C88-8F1936C921CD}"/>
                    </a:ext>
                  </a:extLst>
                </p:cNvPr>
                <p:cNvSpPr/>
                <p:nvPr/>
              </p:nvSpPr>
              <p:spPr>
                <a:xfrm>
                  <a:off x="10086963" y="1977950"/>
                  <a:ext cx="649500" cy="87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80" h="34988" extrusionOk="0">
                      <a:moveTo>
                        <a:pt x="12022" y="1"/>
                      </a:moveTo>
                      <a:cubicBezTo>
                        <a:pt x="7894" y="1"/>
                        <a:pt x="3953" y="2861"/>
                        <a:pt x="2331" y="6691"/>
                      </a:cubicBezTo>
                      <a:cubicBezTo>
                        <a:pt x="1" y="12219"/>
                        <a:pt x="1959" y="18416"/>
                        <a:pt x="5678" y="22804"/>
                      </a:cubicBezTo>
                      <a:cubicBezTo>
                        <a:pt x="7909" y="25493"/>
                        <a:pt x="10747" y="27613"/>
                        <a:pt x="13796" y="29360"/>
                      </a:cubicBezTo>
                      <a:cubicBezTo>
                        <a:pt x="15494" y="30290"/>
                        <a:pt x="17254" y="31219"/>
                        <a:pt x="19001" y="31951"/>
                      </a:cubicBezTo>
                      <a:cubicBezTo>
                        <a:pt x="19572" y="32199"/>
                        <a:pt x="20241" y="32620"/>
                        <a:pt x="20923" y="32620"/>
                      </a:cubicBezTo>
                      <a:cubicBezTo>
                        <a:pt x="20972" y="32880"/>
                        <a:pt x="21022" y="33190"/>
                        <a:pt x="21022" y="33438"/>
                      </a:cubicBezTo>
                      <a:cubicBezTo>
                        <a:pt x="21071" y="33810"/>
                        <a:pt x="21071" y="34219"/>
                        <a:pt x="21071" y="34578"/>
                      </a:cubicBezTo>
                      <a:cubicBezTo>
                        <a:pt x="21022" y="34789"/>
                        <a:pt x="21170" y="34987"/>
                        <a:pt x="21381" y="34987"/>
                      </a:cubicBezTo>
                      <a:cubicBezTo>
                        <a:pt x="22001" y="34938"/>
                        <a:pt x="22571" y="34838"/>
                        <a:pt x="23141" y="34628"/>
                      </a:cubicBezTo>
                      <a:cubicBezTo>
                        <a:pt x="23451" y="34529"/>
                        <a:pt x="23860" y="34368"/>
                        <a:pt x="23910" y="33958"/>
                      </a:cubicBezTo>
                      <a:cubicBezTo>
                        <a:pt x="24021" y="33438"/>
                        <a:pt x="23550" y="33128"/>
                        <a:pt x="23290" y="32818"/>
                      </a:cubicBezTo>
                      <a:cubicBezTo>
                        <a:pt x="23030" y="32570"/>
                        <a:pt x="22831" y="32260"/>
                        <a:pt x="22571" y="32050"/>
                      </a:cubicBezTo>
                      <a:cubicBezTo>
                        <a:pt x="24690" y="26423"/>
                        <a:pt x="25979" y="20374"/>
                        <a:pt x="24951" y="14388"/>
                      </a:cubicBezTo>
                      <a:cubicBezTo>
                        <a:pt x="23959" y="8910"/>
                        <a:pt x="20712" y="2874"/>
                        <a:pt x="15345" y="655"/>
                      </a:cubicBezTo>
                      <a:cubicBezTo>
                        <a:pt x="14252" y="207"/>
                        <a:pt x="13130" y="1"/>
                        <a:pt x="120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868;p24">
                  <a:extLst>
                    <a:ext uri="{FF2B5EF4-FFF2-40B4-BE49-F238E27FC236}">
                      <a16:creationId xmlns:a16="http://schemas.microsoft.com/office/drawing/2014/main" id="{AB88D2C4-85FC-27F1-00EF-1AAA4077A22B}"/>
                    </a:ext>
                  </a:extLst>
                </p:cNvPr>
                <p:cNvSpPr/>
                <p:nvPr/>
              </p:nvSpPr>
              <p:spPr>
                <a:xfrm>
                  <a:off x="10088213" y="2141500"/>
                  <a:ext cx="631525" cy="7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61" h="28446" extrusionOk="0">
                      <a:moveTo>
                        <a:pt x="2380" y="0"/>
                      </a:moveTo>
                      <a:cubicBezTo>
                        <a:pt x="2331" y="50"/>
                        <a:pt x="2331" y="100"/>
                        <a:pt x="2281" y="149"/>
                      </a:cubicBezTo>
                      <a:cubicBezTo>
                        <a:pt x="2281" y="199"/>
                        <a:pt x="2281" y="248"/>
                        <a:pt x="2219" y="310"/>
                      </a:cubicBezTo>
                      <a:cubicBezTo>
                        <a:pt x="1" y="5776"/>
                        <a:pt x="1971" y="11924"/>
                        <a:pt x="5628" y="16262"/>
                      </a:cubicBezTo>
                      <a:cubicBezTo>
                        <a:pt x="7859" y="18951"/>
                        <a:pt x="10697" y="21071"/>
                        <a:pt x="13746" y="22818"/>
                      </a:cubicBezTo>
                      <a:cubicBezTo>
                        <a:pt x="15444" y="23748"/>
                        <a:pt x="17204" y="24677"/>
                        <a:pt x="18951" y="25409"/>
                      </a:cubicBezTo>
                      <a:cubicBezTo>
                        <a:pt x="19472" y="25657"/>
                        <a:pt x="20191" y="26078"/>
                        <a:pt x="20761" y="26078"/>
                      </a:cubicBezTo>
                      <a:lnTo>
                        <a:pt x="20873" y="26078"/>
                      </a:lnTo>
                      <a:cubicBezTo>
                        <a:pt x="20922" y="26338"/>
                        <a:pt x="20972" y="26648"/>
                        <a:pt x="20972" y="26896"/>
                      </a:cubicBezTo>
                      <a:cubicBezTo>
                        <a:pt x="21021" y="27268"/>
                        <a:pt x="21021" y="27677"/>
                        <a:pt x="21021" y="28036"/>
                      </a:cubicBezTo>
                      <a:cubicBezTo>
                        <a:pt x="20972" y="28247"/>
                        <a:pt x="21120" y="28445"/>
                        <a:pt x="21331" y="28445"/>
                      </a:cubicBezTo>
                      <a:cubicBezTo>
                        <a:pt x="21951" y="28396"/>
                        <a:pt x="22521" y="28296"/>
                        <a:pt x="23091" y="28086"/>
                      </a:cubicBezTo>
                      <a:cubicBezTo>
                        <a:pt x="23401" y="27987"/>
                        <a:pt x="23810" y="27826"/>
                        <a:pt x="23860" y="27416"/>
                      </a:cubicBezTo>
                      <a:lnTo>
                        <a:pt x="23860" y="27268"/>
                      </a:lnTo>
                      <a:cubicBezTo>
                        <a:pt x="23860" y="26846"/>
                        <a:pt x="23500" y="26537"/>
                        <a:pt x="23240" y="26276"/>
                      </a:cubicBezTo>
                      <a:cubicBezTo>
                        <a:pt x="22980" y="26028"/>
                        <a:pt x="22781" y="25718"/>
                        <a:pt x="22521" y="25508"/>
                      </a:cubicBezTo>
                      <a:lnTo>
                        <a:pt x="22521" y="25458"/>
                      </a:lnTo>
                      <a:lnTo>
                        <a:pt x="22521" y="25409"/>
                      </a:lnTo>
                      <a:lnTo>
                        <a:pt x="22571" y="25347"/>
                      </a:lnTo>
                      <a:cubicBezTo>
                        <a:pt x="24070" y="21319"/>
                        <a:pt x="25149" y="17043"/>
                        <a:pt x="25260" y="12705"/>
                      </a:cubicBezTo>
                      <a:cubicBezTo>
                        <a:pt x="24690" y="12395"/>
                        <a:pt x="24070" y="12333"/>
                        <a:pt x="23451" y="12333"/>
                      </a:cubicBezTo>
                      <a:lnTo>
                        <a:pt x="22162" y="12333"/>
                      </a:lnTo>
                      <a:cubicBezTo>
                        <a:pt x="13684" y="12333"/>
                        <a:pt x="6049" y="7487"/>
                        <a:pt x="23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7" name="Google Shape;869;p24">
                <a:extLst>
                  <a:ext uri="{FF2B5EF4-FFF2-40B4-BE49-F238E27FC236}">
                    <a16:creationId xmlns:a16="http://schemas.microsoft.com/office/drawing/2014/main" id="{18557069-238B-9ED7-8181-C62A6C7CBB7F}"/>
                  </a:ext>
                </a:extLst>
              </p:cNvPr>
              <p:cNvSpPr/>
              <p:nvPr/>
            </p:nvSpPr>
            <p:spPr>
              <a:xfrm rot="477708">
                <a:off x="5071224" y="3131925"/>
                <a:ext cx="355925" cy="614723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14829" extrusionOk="0">
                    <a:moveTo>
                      <a:pt x="406" y="0"/>
                    </a:moveTo>
                    <a:cubicBezTo>
                      <a:pt x="159" y="0"/>
                      <a:pt x="1" y="361"/>
                      <a:pt x="269" y="500"/>
                    </a:cubicBezTo>
                    <a:cubicBezTo>
                      <a:pt x="5487" y="3388"/>
                      <a:pt x="6726" y="9065"/>
                      <a:pt x="7656" y="14493"/>
                    </a:cubicBezTo>
                    <a:cubicBezTo>
                      <a:pt x="7677" y="14722"/>
                      <a:pt x="7858" y="14828"/>
                      <a:pt x="8055" y="14828"/>
                    </a:cubicBezTo>
                    <a:cubicBezTo>
                      <a:pt x="8307" y="14828"/>
                      <a:pt x="8585" y="14653"/>
                      <a:pt x="8585" y="14332"/>
                    </a:cubicBezTo>
                    <a:cubicBezTo>
                      <a:pt x="8486" y="8507"/>
                      <a:pt x="5487" y="3128"/>
                      <a:pt x="529" y="29"/>
                    </a:cubicBezTo>
                    <a:cubicBezTo>
                      <a:pt x="487" y="9"/>
                      <a:pt x="445" y="0"/>
                      <a:pt x="406" y="0"/>
                    </a:cubicBezTo>
                    <a:close/>
                  </a:path>
                </a:pathLst>
              </a:custGeom>
              <a:solidFill>
                <a:srgbClr val="FFFB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ppy 2nd Birthday by Slidesgo">
  <a:themeElements>
    <a:clrScheme name="Simple Light">
      <a:dk1>
        <a:srgbClr val="7373EB"/>
      </a:dk1>
      <a:lt1>
        <a:srgbClr val="FFFFFF"/>
      </a:lt1>
      <a:dk2>
        <a:srgbClr val="2C2CCC"/>
      </a:dk2>
      <a:lt2>
        <a:srgbClr val="01B2FF"/>
      </a:lt2>
      <a:accent1>
        <a:srgbClr val="008CF6"/>
      </a:accent1>
      <a:accent2>
        <a:srgbClr val="0173EF"/>
      </a:accent2>
      <a:accent3>
        <a:srgbClr val="FFDB7A"/>
      </a:accent3>
      <a:accent4>
        <a:srgbClr val="FF9100"/>
      </a:accent4>
      <a:accent5>
        <a:srgbClr val="E29000"/>
      </a:accent5>
      <a:accent6>
        <a:srgbClr val="D7F1FE"/>
      </a:accent6>
      <a:hlink>
        <a:srgbClr val="3132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Apresentação na tela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Montserrat Black</vt:lpstr>
      <vt:lpstr>Josefin Sans</vt:lpstr>
      <vt:lpstr>Montserrat</vt:lpstr>
      <vt:lpstr>Arial</vt:lpstr>
      <vt:lpstr>Happy 2nd Birthday by Slidesgo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Marinho de Souza</dc:creator>
  <cp:lastModifiedBy>Anderson Marinho de Souza</cp:lastModifiedBy>
  <cp:revision>5</cp:revision>
  <dcterms:modified xsi:type="dcterms:W3CDTF">2025-02-15T21:08:44Z</dcterms:modified>
</cp:coreProperties>
</file>