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487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487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487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48"/>
            <a:ext cx="7560309" cy="106890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491" y="2600325"/>
            <a:ext cx="5287517" cy="383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1F487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030" y="190500"/>
            <a:ext cx="6462433" cy="10312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SHEPHERD AND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WOLF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49259" y="3134995"/>
            <a:ext cx="346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(People </a:t>
            </a:r>
            <a:r>
              <a:rPr sz="1800" b="1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do not trust a</a:t>
            </a:r>
            <a:r>
              <a:rPr sz="1800" b="1" spc="-80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liar)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651504"/>
            <a:ext cx="5260848" cy="24277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300" y="6743700"/>
            <a:ext cx="5300980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There lived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shepherd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in a village.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had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many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sheep. He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took them</a:t>
            </a:r>
            <a:r>
              <a:rPr sz="1100" b="1" spc="-4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out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236000"/>
              </a:lnSpc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every morning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grazing. One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day,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his wife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fell ill and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had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go to 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city 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purchase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medicines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for his ailing wife.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'There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will be no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take  care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sheep',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thought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himself. Then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son and told him,  "Ramu,</a:t>
            </a:r>
            <a:r>
              <a:rPr sz="1100" b="1" spc="-3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I'm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going</a:t>
            </a:r>
            <a:r>
              <a:rPr sz="1100" b="1" spc="-3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city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purchase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1100" b="1" spc="-3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medicines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mother.</a:t>
            </a:r>
            <a:r>
              <a:rPr sz="1100" b="1" spc="-3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will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287268"/>
            <a:ext cx="5213350" cy="257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take me two or three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days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come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back. So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take care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sheep. Save</a:t>
            </a:r>
            <a:r>
              <a:rPr sz="1100" b="1" spc="-114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60325">
              <a:lnSpc>
                <a:spcPct val="236000"/>
              </a:lnSpc>
            </a:pP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from being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attacked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by 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tigers and wolves. There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are many wild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animals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in  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nearby forest. They might kill our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sheep."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103505">
              <a:lnSpc>
                <a:spcPct val="236000"/>
              </a:lnSpc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Ramu listened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his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father's advice carefully and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next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day,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left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for the 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nearby hillside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with his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flock of sheep. But Ramu was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mischievous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feeling 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lonely.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wanted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fun. He stood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on a high rock 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and began shouting "Wolf! wolf!, help."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259068"/>
            <a:ext cx="5234940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villagers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heard Ramu crying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for help.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ran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towards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hillside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help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playing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on a</a:t>
            </a:r>
            <a:r>
              <a:rPr sz="1100" b="1" spc="-3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flute.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"Where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is the wolf?" the villagers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asked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100" b="1" spc="-8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7645908"/>
            <a:ext cx="509333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"There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is no wolf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here.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 was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joking,"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said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100" b="1" spc="-6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laughed.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236000"/>
              </a:lnSpc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villagers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became very angry and returned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work in the village. 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Next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day,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 played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same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trick. The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villagers again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reached there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 help the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when they came to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know that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lying,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1100" b="1" spc="-7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felt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287268"/>
            <a:ext cx="5271770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highly annoyed and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went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back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village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cursing the</a:t>
            </a:r>
            <a:r>
              <a:rPr sz="1100" b="1" spc="-4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236000"/>
              </a:lnSpc>
            </a:pP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boy,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carrying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big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sticks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their hands.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When they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reached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there they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found  that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there was no wolf.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sheep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were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grazing happily and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shepherd boy  But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on the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third </a:t>
            </a:r>
            <a:r>
              <a:rPr sz="1100" b="1" spc="-2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day,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 wolf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really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came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there. The boy got frightened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see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his  red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eyes. The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wolf was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huffing and growling. He began advancing towards</a:t>
            </a:r>
            <a:r>
              <a:rPr sz="1100" b="1" spc="5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5466588"/>
            <a:ext cx="5176520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flock of sheep, gnashing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teeth and lolling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his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tongue. The boy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lost</a:t>
            </a:r>
            <a:r>
              <a:rPr sz="1100" b="1" spc="3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his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236000"/>
              </a:lnSpc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courage and began trembling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fear.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 shouted, 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"Wolf,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wolf, please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help!"  But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to no</a:t>
            </a:r>
            <a:r>
              <a:rPr sz="1100" b="1" spc="-2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avail.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050" y="3289808"/>
            <a:ext cx="5172710" cy="139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time no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came to help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him. The villagers thought that Ramu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100" b="1" spc="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upto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624840">
              <a:lnSpc>
                <a:spcPct val="236000"/>
              </a:lnSpc>
              <a:tabLst>
                <a:tab pos="601980" algn="l"/>
                <a:tab pos="788035" algn="l"/>
                <a:tab pos="1510665" algn="l"/>
                <a:tab pos="2068830" algn="l"/>
                <a:tab pos="3582670" algn="l"/>
                <a:tab pos="4149725" algn="l"/>
              </a:tabLst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100" b="1" spc="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100" b="1" spc="-2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b="1" spc="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	t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100" b="1" spc="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cks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T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lang="en-US"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100" b="1" spc="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shee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p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lang="en-US"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1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mu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lang="en-US"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home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weeping.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can see this story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Youtube </a:t>
            </a:r>
            <a:r>
              <a:rPr sz="1100" b="1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scan this bar</a:t>
            </a:r>
            <a:r>
              <a:rPr sz="1100" b="1" spc="-1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4914900"/>
            <a:ext cx="1905000" cy="1905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7051548"/>
            <a:ext cx="19634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538DD3"/>
                </a:solidFill>
                <a:latin typeface="Arial" panose="020B0604020202020204"/>
                <a:cs typeface="Arial" panose="020B0604020202020204"/>
              </a:rPr>
              <a:t>https://youtu.be/872dUydu-AI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Presentation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Office Theme</vt:lpstr>
      <vt:lpstr>PowerPoint 演示文稿</vt:lpstr>
      <vt:lpstr>THE SHEPHERD AND THE WOLF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Neeraj Sangwan</dc:creator>
  <cp:lastModifiedBy>bittoooo</cp:lastModifiedBy>
  <cp:revision>1</cp:revision>
  <dcterms:created xsi:type="dcterms:W3CDTF">2021-06-18T12:32:48Z</dcterms:created>
  <dcterms:modified xsi:type="dcterms:W3CDTF">2021-06-18T12:32:49Z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2021-06-18T05:30:00Z</vt:filetime>
  </property>
  <property fmtid="{D5CDD505-2E9C-101B-9397-08002B2CF9AE}" pid="3" name="Creator">
    <vt:lpwstr>WPS Writer</vt:lpwstr>
  </property>
  <property fmtid="{D5CDD505-2E9C-101B-9397-08002B2CF9AE}" pid="4" name="LastSaved">
    <vt:filetime>2021-06-18T05:30:00Z</vt:filetime>
  </property>
  <property fmtid="{D5CDD505-2E9C-101B-9397-08002B2CF9AE}" pid="5" name="KSOProductBuildVer">
    <vt:lpwstr>1033-11.2.0.10152</vt:lpwstr>
  </property>
</Properties>
</file>