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9" r:id="rId3"/>
    <p:sldId id="262" r:id="rId4"/>
    <p:sldId id="269" r:id="rId5"/>
    <p:sldId id="267" r:id="rId6"/>
    <p:sldId id="266" r:id="rId7"/>
    <p:sldId id="268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/>
    <p:restoredTop sz="96405"/>
  </p:normalViewPr>
  <p:slideViewPr>
    <p:cSldViewPr snapToGrid="0" snapToObjects="1">
      <p:cViewPr>
        <p:scale>
          <a:sx n="90" d="100"/>
          <a:sy n="90" d="100"/>
        </p:scale>
        <p:origin x="237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58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2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1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3/30/22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9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057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1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5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3/30/22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1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3/30/22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5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3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8749-5779-C64D-AC71-EE94BC731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Meilenstein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5E8DD-CE14-7946-8302-8607A674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877378"/>
          </a:xfrm>
        </p:spPr>
        <p:txBody>
          <a:bodyPr/>
          <a:lstStyle/>
          <a:p>
            <a:r>
              <a:rPr lang="en-DE" dirty="0"/>
              <a:t>Team 12 – Manuel Bräuninger, Nicola Pany, Talha Yildirim, Dennis Kühnberger,  Aykut Demir, Nina Altrieth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391477-AAA6-334E-B213-277CEC4C2594}"/>
              </a:ext>
            </a:extLst>
          </p:cNvPr>
          <p:cNvSpPr txBox="1">
            <a:spLocks/>
          </p:cNvSpPr>
          <p:nvPr/>
        </p:nvSpPr>
        <p:spPr>
          <a:xfrm>
            <a:off x="177360" y="5592438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Software Praktikum SoSe22</a:t>
            </a:r>
          </a:p>
        </p:txBody>
      </p:sp>
    </p:spTree>
    <p:extLst>
      <p:ext uri="{BB962C8B-B14F-4D97-AF65-F5344CB8AC3E}">
        <p14:creationId xmlns:p14="http://schemas.microsoft.com/office/powerpoint/2010/main" val="105163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108326B-2332-AB42-8E53-B6095ACD31D5}"/>
              </a:ext>
            </a:extLst>
          </p:cNvPr>
          <p:cNvSpPr txBox="1">
            <a:spLocks/>
          </p:cNvSpPr>
          <p:nvPr/>
        </p:nvSpPr>
        <p:spPr bwMode="blackWhite">
          <a:xfrm>
            <a:off x="2964332" y="253110"/>
            <a:ext cx="5993899" cy="61447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1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</a:t>
            </a:r>
            <a:r>
              <a:rPr lang="en-DE" dirty="0"/>
              <a:t>extuelle Beschreibungen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92452-087F-2D42-A2C4-25C1E647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81" y="1319381"/>
            <a:ext cx="8670636" cy="438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0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010327-4400-BF4F-82FE-92D3AEFA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64" y="1314165"/>
            <a:ext cx="3970986" cy="1076926"/>
          </a:xfrm>
        </p:spPr>
        <p:txBody>
          <a:bodyPr anchor="t"/>
          <a:lstStyle/>
          <a:p>
            <a:r>
              <a:rPr lang="en-DE" dirty="0"/>
              <a:t>Anwendungsfall-Diagramm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1C621-CD12-1B4D-AC77-64B269596382}"/>
              </a:ext>
            </a:extLst>
          </p:cNvPr>
          <p:cNvSpPr txBox="1"/>
          <p:nvPr/>
        </p:nvSpPr>
        <p:spPr>
          <a:xfrm>
            <a:off x="868664" y="2631099"/>
            <a:ext cx="3970986" cy="253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Akteure: Projektleiter, Mitarbeiter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System: HdM WebApp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Generalisierungsbeziehung: Projektleiter ist ein Mitarbeiter mit speziellen Eigenschaften</a:t>
            </a:r>
          </a:p>
          <a:p>
            <a:pPr>
              <a:lnSpc>
                <a:spcPct val="150000"/>
              </a:lnSpc>
            </a:pP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924FEC-1D59-8042-8070-3051A5331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5"/>
          <a:stretch/>
        </p:blipFill>
        <p:spPr>
          <a:xfrm>
            <a:off x="6096000" y="0"/>
            <a:ext cx="6912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108326B-2332-AB42-8E53-B6095ACD31D5}"/>
              </a:ext>
            </a:extLst>
          </p:cNvPr>
          <p:cNvSpPr txBox="1">
            <a:spLocks/>
          </p:cNvSpPr>
          <p:nvPr/>
        </p:nvSpPr>
        <p:spPr bwMode="blackWhite">
          <a:xfrm>
            <a:off x="2964332" y="253110"/>
            <a:ext cx="5993899" cy="61447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1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</a:t>
            </a:r>
            <a:r>
              <a:rPr lang="en-DE" dirty="0"/>
              <a:t>extuelle Beschreibungen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3B7907-568D-064D-9227-7BA28C38E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55" y="1319381"/>
            <a:ext cx="8659091" cy="50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5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108326B-2332-AB42-8E53-B6095ACD31D5}"/>
              </a:ext>
            </a:extLst>
          </p:cNvPr>
          <p:cNvSpPr txBox="1">
            <a:spLocks/>
          </p:cNvSpPr>
          <p:nvPr/>
        </p:nvSpPr>
        <p:spPr bwMode="blackWhite">
          <a:xfrm>
            <a:off x="2964332" y="253110"/>
            <a:ext cx="5993899" cy="61447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1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</a:t>
            </a:r>
            <a:r>
              <a:rPr lang="en-DE" dirty="0"/>
              <a:t>extuelle Beschreibungen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1545E-EA87-8446-A366-19AF66F16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88" y="1342184"/>
            <a:ext cx="8624455" cy="44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108326B-2332-AB42-8E53-B6095ACD31D5}"/>
              </a:ext>
            </a:extLst>
          </p:cNvPr>
          <p:cNvSpPr txBox="1">
            <a:spLocks/>
          </p:cNvSpPr>
          <p:nvPr/>
        </p:nvSpPr>
        <p:spPr bwMode="blackWhite">
          <a:xfrm>
            <a:off x="2964332" y="253110"/>
            <a:ext cx="5993899" cy="61447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1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</a:t>
            </a:r>
            <a:r>
              <a:rPr lang="en-DE" dirty="0"/>
              <a:t>extuelle Beschreibungen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06E2A-EF22-A544-B585-B68824503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52" y="1313608"/>
            <a:ext cx="8659091" cy="434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2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108326B-2332-AB42-8E53-B6095ACD31D5}"/>
              </a:ext>
            </a:extLst>
          </p:cNvPr>
          <p:cNvSpPr txBox="1">
            <a:spLocks/>
          </p:cNvSpPr>
          <p:nvPr/>
        </p:nvSpPr>
        <p:spPr bwMode="blackWhite">
          <a:xfrm>
            <a:off x="2964332" y="253110"/>
            <a:ext cx="5993899" cy="61447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1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</a:t>
            </a:r>
            <a:r>
              <a:rPr lang="en-DE" dirty="0"/>
              <a:t>extuelle Beschreibungen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7DF5E-D822-924E-974B-396265D2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44" y="1313608"/>
            <a:ext cx="8612909" cy="50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5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108326B-2332-AB42-8E53-B6095ACD31D5}"/>
              </a:ext>
            </a:extLst>
          </p:cNvPr>
          <p:cNvSpPr txBox="1">
            <a:spLocks/>
          </p:cNvSpPr>
          <p:nvPr/>
        </p:nvSpPr>
        <p:spPr bwMode="blackWhite">
          <a:xfrm>
            <a:off x="2964332" y="253110"/>
            <a:ext cx="5993899" cy="61447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1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</a:t>
            </a:r>
            <a:r>
              <a:rPr lang="en-DE" dirty="0"/>
              <a:t>extuelle Beschreibungen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BBE53-C56A-184B-BC9A-1345E44B5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52" y="1313608"/>
            <a:ext cx="8659091" cy="43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5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108326B-2332-AB42-8E53-B6095ACD31D5}"/>
              </a:ext>
            </a:extLst>
          </p:cNvPr>
          <p:cNvSpPr txBox="1">
            <a:spLocks/>
          </p:cNvSpPr>
          <p:nvPr/>
        </p:nvSpPr>
        <p:spPr bwMode="blackWhite">
          <a:xfrm>
            <a:off x="2964332" y="253110"/>
            <a:ext cx="5993899" cy="61447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1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</a:t>
            </a:r>
            <a:r>
              <a:rPr lang="en-DE" dirty="0"/>
              <a:t>extuelle Beschreibungen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9A4E42-5CCE-D14B-AB0D-3043F3C3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45" y="1546617"/>
            <a:ext cx="7850909" cy="45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6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108326B-2332-AB42-8E53-B6095ACD31D5}"/>
              </a:ext>
            </a:extLst>
          </p:cNvPr>
          <p:cNvSpPr txBox="1">
            <a:spLocks/>
          </p:cNvSpPr>
          <p:nvPr/>
        </p:nvSpPr>
        <p:spPr bwMode="blackWhite">
          <a:xfrm>
            <a:off x="2964332" y="253110"/>
            <a:ext cx="5993899" cy="61447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1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</a:t>
            </a:r>
            <a:r>
              <a:rPr lang="en-DE" dirty="0"/>
              <a:t>extuelle Beschreibungen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3CD7F-A2B0-0A47-A582-A9FDA12E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45" y="1319381"/>
            <a:ext cx="8612909" cy="48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9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{5EE367D1-1785-7841-BF14-EA0A335648D3}tf10001120</Template>
  <TotalTime>48</TotalTime>
  <Words>68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Parcel</vt:lpstr>
      <vt:lpstr>Meilenstein 2</vt:lpstr>
      <vt:lpstr>Anwendungsfall-Diagramm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2 </dc:title>
  <dc:creator>Microsoft Office User</dc:creator>
  <cp:lastModifiedBy>Microsoft Office User</cp:lastModifiedBy>
  <cp:revision>4</cp:revision>
  <dcterms:created xsi:type="dcterms:W3CDTF">2022-03-29T08:08:24Z</dcterms:created>
  <dcterms:modified xsi:type="dcterms:W3CDTF">2022-03-30T12:27:00Z</dcterms:modified>
</cp:coreProperties>
</file>