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7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9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3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07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3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8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1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2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5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59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23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6AC3-1974-4C59-B53F-558EBB9630EA}" type="datetimeFigureOut">
              <a:rPr lang="de-AT" smtClean="0"/>
              <a:t>12.08.2016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3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17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10540" y="29337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4" name="Ellipse 3"/>
          <p:cNvSpPr/>
          <p:nvPr/>
        </p:nvSpPr>
        <p:spPr>
          <a:xfrm>
            <a:off x="6286500" y="246888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3</a:t>
            </a:r>
          </a:p>
        </p:txBody>
      </p:sp>
      <p:sp>
        <p:nvSpPr>
          <p:cNvPr id="5" name="Ellipse 4"/>
          <p:cNvSpPr/>
          <p:nvPr/>
        </p:nvSpPr>
        <p:spPr>
          <a:xfrm>
            <a:off x="1737360" y="223647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767060" y="62484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8018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877"/>
            <a:ext cx="7656992" cy="1633968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131"/>
            <a:ext cx="3951844" cy="353031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77" y="1418212"/>
            <a:ext cx="3675055" cy="3524613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b="39886"/>
          <a:stretch/>
        </p:blipFill>
        <p:spPr>
          <a:xfrm>
            <a:off x="7676925" y="-232877"/>
            <a:ext cx="1708635" cy="5175702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800426" y="41529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3364718" y="154305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  <p:sp>
        <p:nvSpPr>
          <p:cNvPr id="11" name="Ellipse 10"/>
          <p:cNvSpPr/>
          <p:nvPr/>
        </p:nvSpPr>
        <p:spPr>
          <a:xfrm>
            <a:off x="4168140" y="154305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3</a:t>
            </a:r>
          </a:p>
        </p:txBody>
      </p:sp>
      <p:sp>
        <p:nvSpPr>
          <p:cNvPr id="12" name="Ellipse 11"/>
          <p:cNvSpPr/>
          <p:nvPr/>
        </p:nvSpPr>
        <p:spPr>
          <a:xfrm>
            <a:off x="8750300" y="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86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4593" y="-46021"/>
            <a:ext cx="14601185" cy="695004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1204593" y="-46021"/>
            <a:ext cx="8653141" cy="1882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36180" y="294640"/>
            <a:ext cx="5841361" cy="660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-1185542" y="2306319"/>
            <a:ext cx="8531222" cy="4597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-987734" y="50498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-987734" y="2498229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12768904" y="42164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36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3483" cy="588264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015300" y="211836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  <p:sp>
        <p:nvSpPr>
          <p:cNvPr id="4" name="Ellipse 3"/>
          <p:cNvSpPr/>
          <p:nvPr/>
        </p:nvSpPr>
        <p:spPr>
          <a:xfrm>
            <a:off x="10056186" y="211836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  <p:sp>
        <p:nvSpPr>
          <p:cNvPr id="6" name="Rechteck 5"/>
          <p:cNvSpPr/>
          <p:nvPr/>
        </p:nvSpPr>
        <p:spPr>
          <a:xfrm>
            <a:off x="5588580" y="2006600"/>
            <a:ext cx="1482780" cy="74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855780" y="1854200"/>
            <a:ext cx="1482780" cy="74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7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9</cp:revision>
  <dcterms:created xsi:type="dcterms:W3CDTF">2016-08-11T15:16:30Z</dcterms:created>
  <dcterms:modified xsi:type="dcterms:W3CDTF">2016-08-12T22:57:42Z</dcterms:modified>
</cp:coreProperties>
</file>