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74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9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3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07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73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687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1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2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5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59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23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6AC3-1974-4C59-B53F-558EBB9630EA}" type="datetimeFigureOut">
              <a:rPr lang="de-AT" smtClean="0"/>
              <a:t>22.08.2016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6262-CD5B-46CB-81B7-7CED713143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3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b="31740"/>
          <a:stretch/>
        </p:blipFill>
        <p:spPr>
          <a:xfrm>
            <a:off x="9578883" y="236983"/>
            <a:ext cx="2476846" cy="499404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6" y="236982"/>
            <a:ext cx="3835355" cy="499404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146" y="236982"/>
            <a:ext cx="4901561" cy="499404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51909" y="167316"/>
            <a:ext cx="313825" cy="313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7</a:t>
            </a:r>
          </a:p>
        </p:txBody>
      </p:sp>
      <p:sp>
        <p:nvSpPr>
          <p:cNvPr id="6" name="Ellipse 5"/>
          <p:cNvSpPr/>
          <p:nvPr/>
        </p:nvSpPr>
        <p:spPr>
          <a:xfrm>
            <a:off x="11760589" y="167316"/>
            <a:ext cx="313825" cy="313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9</a:t>
            </a:r>
          </a:p>
        </p:txBody>
      </p:sp>
      <p:sp>
        <p:nvSpPr>
          <p:cNvPr id="8" name="Ellipse 7"/>
          <p:cNvSpPr/>
          <p:nvPr/>
        </p:nvSpPr>
        <p:spPr>
          <a:xfrm>
            <a:off x="9007135" y="167315"/>
            <a:ext cx="313825" cy="313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8</a:t>
            </a:r>
          </a:p>
        </p:txBody>
      </p:sp>
      <p:sp>
        <p:nvSpPr>
          <p:cNvPr id="9" name="Rechteck 8"/>
          <p:cNvSpPr/>
          <p:nvPr/>
        </p:nvSpPr>
        <p:spPr>
          <a:xfrm>
            <a:off x="2718875" y="3832093"/>
            <a:ext cx="3140628" cy="2601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8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195906"/>
            <a:ext cx="5692003" cy="426900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45" y="195906"/>
            <a:ext cx="5692003" cy="4269002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5640536" y="167314"/>
            <a:ext cx="313825" cy="313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6263845" y="167315"/>
            <a:ext cx="313825" cy="313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950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27</cp:revision>
  <dcterms:created xsi:type="dcterms:W3CDTF">2016-08-11T15:16:30Z</dcterms:created>
  <dcterms:modified xsi:type="dcterms:W3CDTF">2016-08-22T15:30:53Z</dcterms:modified>
</cp:coreProperties>
</file>