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FDF-D329-4105-9A18-BE16299868E2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123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FDF-D329-4105-9A18-BE16299868E2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345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FDF-D329-4105-9A18-BE16299868E2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716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FDF-D329-4105-9A18-BE16299868E2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515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FDF-D329-4105-9A18-BE16299868E2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183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FDF-D329-4105-9A18-BE16299868E2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949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FDF-D329-4105-9A18-BE16299868E2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778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FDF-D329-4105-9A18-BE16299868E2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15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FDF-D329-4105-9A18-BE16299868E2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214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FDF-D329-4105-9A18-BE16299868E2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357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FDF-D329-4105-9A18-BE16299868E2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842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A0FDF-D329-4105-9A18-BE16299868E2}" type="datetimeFigureOut">
              <a:rPr lang="de-AT" smtClean="0"/>
              <a:t>27.11.2016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64A7F-8E97-4B7B-BE06-89816D486E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287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00" y="4073455"/>
            <a:ext cx="3746321" cy="265794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4" y="2277426"/>
            <a:ext cx="3039394" cy="1569797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3001877" y="3511321"/>
            <a:ext cx="335902" cy="3359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1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4" y="4111107"/>
            <a:ext cx="3067050" cy="2647950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3001877" y="4073455"/>
            <a:ext cx="335902" cy="3359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3650944" y="4081693"/>
            <a:ext cx="335902" cy="3359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238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Münch</dc:creator>
  <cp:lastModifiedBy>Martin Münch</cp:lastModifiedBy>
  <cp:revision>5</cp:revision>
  <dcterms:created xsi:type="dcterms:W3CDTF">2016-11-13T17:19:55Z</dcterms:created>
  <dcterms:modified xsi:type="dcterms:W3CDTF">2016-11-27T16:16:58Z</dcterms:modified>
</cp:coreProperties>
</file>