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16"/>
  </p:notesMasterIdLst>
  <p:sldIdLst>
    <p:sldId id="256" r:id="rId15"/>
  </p:sldIdLst>
  <p:sldSz cx="21907500" cy="307975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3200" kern="1200">
        <a:solidFill>
          <a:srgbClr val="000000"/>
        </a:solidFill>
        <a:latin typeface="Gill Sans" pitchFamily="-109" charset="0"/>
        <a:ea typeface="ヒラギノ角ゴ ProN W3" charset="-128"/>
        <a:cs typeface="+mn-cs"/>
        <a:sym typeface="Gill Sans" pitchFamily="-109" charset="0"/>
      </a:defRPr>
    </a:lvl1pPr>
    <a:lvl2pPr marL="457200" algn="ctr" rtl="0" fontAlgn="base">
      <a:spcBef>
        <a:spcPct val="0"/>
      </a:spcBef>
      <a:spcAft>
        <a:spcPct val="0"/>
      </a:spcAft>
      <a:defRPr sz="13200" kern="1200">
        <a:solidFill>
          <a:srgbClr val="000000"/>
        </a:solidFill>
        <a:latin typeface="Gill Sans" pitchFamily="-109" charset="0"/>
        <a:ea typeface="ヒラギノ角ゴ ProN W3" charset="-128"/>
        <a:cs typeface="+mn-cs"/>
        <a:sym typeface="Gill Sans" pitchFamily="-109" charset="0"/>
      </a:defRPr>
    </a:lvl2pPr>
    <a:lvl3pPr marL="914400" algn="ctr" rtl="0" fontAlgn="base">
      <a:spcBef>
        <a:spcPct val="0"/>
      </a:spcBef>
      <a:spcAft>
        <a:spcPct val="0"/>
      </a:spcAft>
      <a:defRPr sz="13200" kern="1200">
        <a:solidFill>
          <a:srgbClr val="000000"/>
        </a:solidFill>
        <a:latin typeface="Gill Sans" pitchFamily="-109" charset="0"/>
        <a:ea typeface="ヒラギノ角ゴ ProN W3" charset="-128"/>
        <a:cs typeface="+mn-cs"/>
        <a:sym typeface="Gill Sans" pitchFamily="-109" charset="0"/>
      </a:defRPr>
    </a:lvl3pPr>
    <a:lvl4pPr marL="1371600" algn="ctr" rtl="0" fontAlgn="base">
      <a:spcBef>
        <a:spcPct val="0"/>
      </a:spcBef>
      <a:spcAft>
        <a:spcPct val="0"/>
      </a:spcAft>
      <a:defRPr sz="13200" kern="1200">
        <a:solidFill>
          <a:srgbClr val="000000"/>
        </a:solidFill>
        <a:latin typeface="Gill Sans" pitchFamily="-109" charset="0"/>
        <a:ea typeface="ヒラギノ角ゴ ProN W3" charset="-128"/>
        <a:cs typeface="+mn-cs"/>
        <a:sym typeface="Gill Sans" pitchFamily="-109" charset="0"/>
      </a:defRPr>
    </a:lvl4pPr>
    <a:lvl5pPr marL="1828800" algn="ctr" rtl="0" fontAlgn="base">
      <a:spcBef>
        <a:spcPct val="0"/>
      </a:spcBef>
      <a:spcAft>
        <a:spcPct val="0"/>
      </a:spcAft>
      <a:defRPr sz="13200" kern="1200">
        <a:solidFill>
          <a:srgbClr val="000000"/>
        </a:solidFill>
        <a:latin typeface="Gill Sans" pitchFamily="-109" charset="0"/>
        <a:ea typeface="ヒラギノ角ゴ ProN W3" charset="-128"/>
        <a:cs typeface="+mn-cs"/>
        <a:sym typeface="Gill Sans" pitchFamily="-109" charset="0"/>
      </a:defRPr>
    </a:lvl5pPr>
    <a:lvl6pPr marL="2286000" algn="l" defTabSz="914400" rtl="0" eaLnBrk="1" latinLnBrk="0" hangingPunct="1">
      <a:defRPr sz="13200" kern="1200">
        <a:solidFill>
          <a:srgbClr val="000000"/>
        </a:solidFill>
        <a:latin typeface="Gill Sans" pitchFamily="-109" charset="0"/>
        <a:ea typeface="ヒラギノ角ゴ ProN W3" charset="-128"/>
        <a:cs typeface="+mn-cs"/>
        <a:sym typeface="Gill Sans" pitchFamily="-109" charset="0"/>
      </a:defRPr>
    </a:lvl6pPr>
    <a:lvl7pPr marL="2743200" algn="l" defTabSz="914400" rtl="0" eaLnBrk="1" latinLnBrk="0" hangingPunct="1">
      <a:defRPr sz="13200" kern="1200">
        <a:solidFill>
          <a:srgbClr val="000000"/>
        </a:solidFill>
        <a:latin typeface="Gill Sans" pitchFamily="-109" charset="0"/>
        <a:ea typeface="ヒラギノ角ゴ ProN W3" charset="-128"/>
        <a:cs typeface="+mn-cs"/>
        <a:sym typeface="Gill Sans" pitchFamily="-109" charset="0"/>
      </a:defRPr>
    </a:lvl7pPr>
    <a:lvl8pPr marL="3200400" algn="l" defTabSz="914400" rtl="0" eaLnBrk="1" latinLnBrk="0" hangingPunct="1">
      <a:defRPr sz="13200" kern="1200">
        <a:solidFill>
          <a:srgbClr val="000000"/>
        </a:solidFill>
        <a:latin typeface="Gill Sans" pitchFamily="-109" charset="0"/>
        <a:ea typeface="ヒラギノ角ゴ ProN W3" charset="-128"/>
        <a:cs typeface="+mn-cs"/>
        <a:sym typeface="Gill Sans" pitchFamily="-109" charset="0"/>
      </a:defRPr>
    </a:lvl8pPr>
    <a:lvl9pPr marL="3657600" algn="l" defTabSz="914400" rtl="0" eaLnBrk="1" latinLnBrk="0" hangingPunct="1">
      <a:defRPr sz="13200" kern="1200">
        <a:solidFill>
          <a:srgbClr val="000000"/>
        </a:solidFill>
        <a:latin typeface="Gill Sans" pitchFamily="-109" charset="0"/>
        <a:ea typeface="ヒラギノ角ゴ ProN W3" charset="-128"/>
        <a:cs typeface="+mn-cs"/>
        <a:sym typeface="Gill Sans" pitchFamily="-10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191">
          <p15:clr>
            <a:srgbClr val="A4A3A4"/>
          </p15:clr>
        </p15:guide>
        <p15:guide id="2" pos="6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46" autoAdjust="0"/>
    <p:restoredTop sz="50067"/>
  </p:normalViewPr>
  <p:slideViewPr>
    <p:cSldViewPr>
      <p:cViewPr>
        <p:scale>
          <a:sx n="50" d="100"/>
          <a:sy n="50" d="100"/>
        </p:scale>
        <p:origin x="972" y="36"/>
      </p:cViewPr>
      <p:guideLst>
        <p:guide orient="horz" pos="18191"/>
        <p:guide pos="6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42800-AB88-E34D-9A89-DF34977E98D8}" type="datetimeFigureOut">
              <a:t>26.12.2016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9800" y="685800"/>
            <a:ext cx="2438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496B3-F529-9649-B0D2-2DD02A31CA2E}" type="slidenum"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5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  <a:prstGeom prst="rect">
            <a:avLst/>
          </a:prstGeom>
        </p:spPr>
        <p:txBody>
          <a:bodyPr vert="horz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  <a:prstGeom prst="rect">
            <a:avLst/>
          </a:prstGeom>
        </p:spPr>
        <p:txBody>
          <a:bodyPr vert="horz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7186613"/>
            <a:ext cx="19716750" cy="2032476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  <a:prstGeom prst="rect">
            <a:avLst/>
          </a:prstGeom>
        </p:spPr>
        <p:txBody>
          <a:bodyPr vert="horz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5375" y="7186613"/>
            <a:ext cx="9782175" cy="2032476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9950" y="7186613"/>
            <a:ext cx="9782175" cy="2032476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  <a:prstGeom prst="rect">
            <a:avLst/>
          </a:prstGeom>
        </p:spPr>
        <p:txBody>
          <a:bodyPr vert="horz"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  <a:prstGeom prst="rect">
            <a:avLst/>
          </a:prstGeom>
        </p:spPr>
        <p:txBody>
          <a:bodyPr vert="horz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375" y="7186613"/>
            <a:ext cx="19716750" cy="203247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54300" y="5168900"/>
            <a:ext cx="4406900" cy="14274800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68900"/>
            <a:ext cx="13068300" cy="14274800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82938" y="1233488"/>
            <a:ext cx="4929187" cy="26277887"/>
          </a:xfrm>
          <a:prstGeom prst="rect">
            <a:avLst/>
          </a:prstGeo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375" y="1233488"/>
            <a:ext cx="14635163" cy="262778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8737600"/>
            <a:ext cx="4171950" cy="180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7950" y="8737600"/>
            <a:ext cx="4171950" cy="180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54300" y="800100"/>
            <a:ext cx="4406900" cy="25984200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800100"/>
            <a:ext cx="13068300" cy="25984200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8737600"/>
            <a:ext cx="8737600" cy="180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8737600"/>
            <a:ext cx="8737600" cy="180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54300" y="800100"/>
            <a:ext cx="4406900" cy="25984200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800100"/>
            <a:ext cx="13068300" cy="25984200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3700" y="8737600"/>
            <a:ext cx="3263900" cy="180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0" y="8737600"/>
            <a:ext cx="3263900" cy="180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63825" y="800100"/>
            <a:ext cx="4410075" cy="25984200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800100"/>
            <a:ext cx="13077825" cy="25984200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8737600"/>
            <a:ext cx="4171950" cy="180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7950" y="8737600"/>
            <a:ext cx="4171950" cy="180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8737600"/>
            <a:ext cx="8737600" cy="180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8737600"/>
            <a:ext cx="8737600" cy="180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54300" y="800100"/>
            <a:ext cx="4406900" cy="25984200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800100"/>
            <a:ext cx="13068300" cy="25984200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54300" y="800100"/>
            <a:ext cx="4406900" cy="25984200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800100"/>
            <a:ext cx="13068300" cy="25984200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7186613"/>
            <a:ext cx="19716750" cy="2032476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5375" y="7186613"/>
            <a:ext cx="9782175" cy="2032476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9950" y="7186613"/>
            <a:ext cx="9782175" cy="2032476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375" y="7186613"/>
            <a:ext cx="19716750" cy="203247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82938" y="7186613"/>
            <a:ext cx="4929187" cy="20324762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375" y="7186613"/>
            <a:ext cx="14635163" cy="203247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  <a:prstGeom prst="rect">
            <a:avLst/>
          </a:prstGeom>
        </p:spPr>
        <p:txBody>
          <a:bodyPr vert="horz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  <a:prstGeom prst="rect">
            <a:avLst/>
          </a:prstGeom>
        </p:spPr>
        <p:txBody>
          <a:bodyPr vert="horz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  <a:prstGeom prst="rect">
            <a:avLst/>
          </a:prstGeom>
        </p:spPr>
        <p:txBody>
          <a:bodyPr vert="horz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4013200"/>
            <a:ext cx="8737600" cy="2277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4013200"/>
            <a:ext cx="8737600" cy="2277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  <a:prstGeom prst="rect">
            <a:avLst/>
          </a:prstGeom>
        </p:spPr>
        <p:txBody>
          <a:bodyPr vert="horz"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5875000"/>
            <a:ext cx="8737600" cy="356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15875000"/>
            <a:ext cx="8737600" cy="356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  <a:prstGeom prst="rect">
            <a:avLst/>
          </a:prstGeom>
        </p:spPr>
        <p:txBody>
          <a:bodyPr vert="horz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82938" y="1233488"/>
            <a:ext cx="4929187" cy="25550812"/>
          </a:xfrm>
          <a:prstGeom prst="rect">
            <a:avLst/>
          </a:prstGeo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375" y="1233488"/>
            <a:ext cx="14635163" cy="25550812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7186613"/>
            <a:ext cx="19716750" cy="2032476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5375" y="7186613"/>
            <a:ext cx="9782175" cy="2032476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9950" y="7186613"/>
            <a:ext cx="9782175" cy="2032476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375" y="7186613"/>
            <a:ext cx="19716750" cy="203247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82938" y="7186613"/>
            <a:ext cx="4929187" cy="21439187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375" y="7186613"/>
            <a:ext cx="14635163" cy="214391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7186613"/>
            <a:ext cx="19716750" cy="2032476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5375" y="7186613"/>
            <a:ext cx="9782175" cy="2032476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9950" y="7186613"/>
            <a:ext cx="9782175" cy="2032476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375" y="7186613"/>
            <a:ext cx="19716750" cy="203247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82938" y="7186613"/>
            <a:ext cx="4929187" cy="21439187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375" y="7186613"/>
            <a:ext cx="14635163" cy="214391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5113000"/>
            <a:ext cx="4864100" cy="1042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3300" y="15113000"/>
            <a:ext cx="4864100" cy="1042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7250" y="4445000"/>
            <a:ext cx="2470150" cy="21094700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445000"/>
            <a:ext cx="7258050" cy="21094700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5113000"/>
            <a:ext cx="4864100" cy="1042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3300" y="15113000"/>
            <a:ext cx="4864100" cy="1042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7250" y="4445000"/>
            <a:ext cx="2470150" cy="21094700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445000"/>
            <a:ext cx="7258050" cy="21094700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9567863"/>
            <a:ext cx="18621375" cy="66008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25" y="17451388"/>
            <a:ext cx="15335250" cy="78708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7186613"/>
            <a:ext cx="19716750" cy="2032476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75" y="19789775"/>
            <a:ext cx="18621375" cy="6116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375" y="13054013"/>
            <a:ext cx="18621375" cy="6735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5375" y="7186613"/>
            <a:ext cx="9782175" cy="2032476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9950" y="7186613"/>
            <a:ext cx="9782175" cy="2032476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33488"/>
            <a:ext cx="19716750" cy="5132387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375" y="6894513"/>
            <a:ext cx="9678988" cy="28717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75" y="9766300"/>
            <a:ext cx="9678988" cy="177450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8375" y="6894513"/>
            <a:ext cx="9683750" cy="28717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8375" y="9766300"/>
            <a:ext cx="9683750" cy="177450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225550"/>
            <a:ext cx="7207250" cy="5219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563" y="1225550"/>
            <a:ext cx="12247562" cy="262858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75" y="6445250"/>
            <a:ext cx="7207250" cy="21066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8" y="21558250"/>
            <a:ext cx="13144500" cy="2544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188" y="2751138"/>
            <a:ext cx="13144500" cy="18478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Gill San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188" y="24103013"/>
            <a:ext cx="13144500" cy="361473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375" y="7186613"/>
            <a:ext cx="19716750" cy="203247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82938" y="800100"/>
            <a:ext cx="4929187" cy="26711275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375" y="800100"/>
            <a:ext cx="14635163" cy="267112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15875000"/>
            <a:ext cx="17627600" cy="356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9" charset="0"/>
              </a:rPr>
              <a:t>Second level</a:t>
            </a:r>
          </a:p>
          <a:p>
            <a:pPr lvl="2"/>
            <a:r>
              <a:rPr lang="en-US">
                <a:sym typeface="Gill Sans" pitchFamily="-109" charset="0"/>
              </a:rPr>
              <a:t>Third level</a:t>
            </a:r>
          </a:p>
          <a:p>
            <a:pPr lvl="3"/>
            <a:r>
              <a:rPr lang="en-US">
                <a:sym typeface="Gill Sans" pitchFamily="-109" charset="0"/>
              </a:rPr>
              <a:t>Fourth level</a:t>
            </a:r>
          </a:p>
          <a:p>
            <a:pPr lvl="4"/>
            <a:r>
              <a:rPr lang="en-US">
                <a:sym typeface="Gill Sans" pitchFamily="-109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5168900"/>
            <a:ext cx="17627600" cy="1042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8890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13335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7780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22225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6670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3124200" indent="-571500" algn="l" rtl="0" fontAlgn="base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3581400" indent="-571500" algn="l" rtl="0" fontAlgn="base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4038600" indent="-571500" algn="l" rtl="0" fontAlgn="base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4495800" indent="-571500" algn="l" rtl="0" fontAlgn="base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800100"/>
            <a:ext cx="17627600" cy="769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title style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8737600"/>
            <a:ext cx="8496300" cy="1804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9" charset="0"/>
              </a:rPr>
              <a:t>Second level</a:t>
            </a:r>
          </a:p>
          <a:p>
            <a:pPr lvl="2"/>
            <a:r>
              <a:rPr lang="en-US">
                <a:sym typeface="Gill Sans" pitchFamily="-109" charset="0"/>
              </a:rPr>
              <a:t>Third level</a:t>
            </a:r>
          </a:p>
          <a:p>
            <a:pPr lvl="3"/>
            <a:r>
              <a:rPr lang="en-US">
                <a:sym typeface="Gill Sans" pitchFamily="-109" charset="0"/>
              </a:rPr>
              <a:t>Fourth level</a:t>
            </a:r>
          </a:p>
          <a:p>
            <a:pPr lvl="4"/>
            <a:r>
              <a:rPr lang="en-US">
                <a:sym typeface="Gill Sans" pitchFamily="-109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7604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12049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6494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20939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5384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29956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34528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39100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43672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800100"/>
            <a:ext cx="17627600" cy="769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title style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8737600"/>
            <a:ext cx="17627600" cy="1804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9" charset="0"/>
              </a:rPr>
              <a:t>Second level</a:t>
            </a:r>
          </a:p>
          <a:p>
            <a:pPr lvl="2"/>
            <a:r>
              <a:rPr lang="en-US">
                <a:sym typeface="Gill Sans" pitchFamily="-109" charset="0"/>
              </a:rPr>
              <a:t>Third level</a:t>
            </a:r>
          </a:p>
          <a:p>
            <a:pPr lvl="3"/>
            <a:r>
              <a:rPr lang="en-US">
                <a:sym typeface="Gill Sans" pitchFamily="-109" charset="0"/>
              </a:rPr>
              <a:t>Fourth level</a:t>
            </a:r>
          </a:p>
          <a:p>
            <a:pPr lvl="4"/>
            <a:r>
              <a:rPr lang="en-US">
                <a:sym typeface="Gill Sans" pitchFamily="-109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7604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12049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6494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20939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5384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29956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34528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39100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43672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800100"/>
            <a:ext cx="17627600" cy="769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title style</a:t>
            </a: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93700" y="8737600"/>
            <a:ext cx="6680200" cy="1804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9" charset="0"/>
              </a:rPr>
              <a:t>Second level</a:t>
            </a:r>
          </a:p>
          <a:p>
            <a:pPr lvl="2"/>
            <a:r>
              <a:rPr lang="en-US">
                <a:sym typeface="Gill Sans" pitchFamily="-109" charset="0"/>
              </a:rPr>
              <a:t>Third level</a:t>
            </a:r>
          </a:p>
          <a:p>
            <a:pPr lvl="3"/>
            <a:r>
              <a:rPr lang="en-US">
                <a:sym typeface="Gill Sans" pitchFamily="-109" charset="0"/>
              </a:rPr>
              <a:t>Fourth level</a:t>
            </a:r>
          </a:p>
          <a:p>
            <a:pPr lvl="4"/>
            <a:r>
              <a:rPr lang="en-US">
                <a:sym typeface="Gill Sans" pitchFamily="-109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7604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12049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6494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20939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5384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29956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34528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39100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43672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800100"/>
            <a:ext cx="17627600" cy="769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title style</a:t>
            </a: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8737600"/>
            <a:ext cx="8496300" cy="1804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9" charset="0"/>
              </a:rPr>
              <a:t>Second level</a:t>
            </a:r>
          </a:p>
          <a:p>
            <a:pPr lvl="2"/>
            <a:r>
              <a:rPr lang="en-US">
                <a:sym typeface="Gill Sans" pitchFamily="-109" charset="0"/>
              </a:rPr>
              <a:t>Third level</a:t>
            </a:r>
          </a:p>
          <a:p>
            <a:pPr lvl="3"/>
            <a:r>
              <a:rPr lang="en-US">
                <a:sym typeface="Gill Sans" pitchFamily="-109" charset="0"/>
              </a:rPr>
              <a:t>Fourth level</a:t>
            </a:r>
          </a:p>
          <a:p>
            <a:pPr lvl="4"/>
            <a:r>
              <a:rPr lang="en-US">
                <a:sym typeface="Gill Sans" pitchFamily="-109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7604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12049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6494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20939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538413" indent="-493713" algn="l" rtl="0" eaLnBrk="0" fontAlgn="base" hangingPunct="0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29956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34528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39100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4367213" indent="-493713" algn="l" rtl="0" fontAlgn="base">
        <a:spcBef>
          <a:spcPts val="12000"/>
        </a:spcBef>
        <a:spcAft>
          <a:spcPct val="0"/>
        </a:spcAft>
        <a:buSzPct val="171000"/>
        <a:buFont typeface="Gill Sans" pitchFamily="-109" charset="0"/>
        <a:buChar char="•"/>
        <a:defRPr sz="10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800100"/>
            <a:ext cx="17627600" cy="769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8737600"/>
            <a:ext cx="17627600" cy="1804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9" charset="0"/>
              </a:rPr>
              <a:t>Second level</a:t>
            </a:r>
          </a:p>
          <a:p>
            <a:pPr lvl="2"/>
            <a:r>
              <a:rPr lang="en-US">
                <a:sym typeface="Gill Sans" pitchFamily="-109" charset="0"/>
              </a:rPr>
              <a:t>Third level</a:t>
            </a:r>
          </a:p>
          <a:p>
            <a:pPr lvl="3"/>
            <a:r>
              <a:rPr lang="en-US">
                <a:sym typeface="Gill Sans" pitchFamily="-109" charset="0"/>
              </a:rPr>
              <a:t>Fourth level</a:t>
            </a:r>
          </a:p>
          <a:p>
            <a:pPr lvl="4"/>
            <a:r>
              <a:rPr lang="en-US">
                <a:sym typeface="Gill Sans" pitchFamily="-109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8382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12827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7272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21717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6162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3073400" indent="-571500" algn="l" rtl="0" fontAlgn="base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3530600" indent="-571500" algn="l" rtl="0" fontAlgn="base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3987800" indent="-571500" algn="l" rtl="0" fontAlgn="base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4445000" indent="-571500" algn="l" rtl="0" fontAlgn="base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9385300"/>
            <a:ext cx="17627600" cy="1202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4013200"/>
            <a:ext cx="17627600" cy="2277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9" charset="0"/>
              </a:rPr>
              <a:t>Second level</a:t>
            </a:r>
          </a:p>
          <a:p>
            <a:pPr lvl="2"/>
            <a:r>
              <a:rPr lang="en-US">
                <a:sym typeface="Gill Sans" pitchFamily="-109" charset="0"/>
              </a:rPr>
              <a:t>Third level</a:t>
            </a:r>
          </a:p>
          <a:p>
            <a:pPr lvl="3"/>
            <a:r>
              <a:rPr lang="en-US">
                <a:sym typeface="Gill Sans" pitchFamily="-109" charset="0"/>
              </a:rPr>
              <a:t>Fourth level</a:t>
            </a:r>
          </a:p>
          <a:p>
            <a:pPr lvl="4"/>
            <a:r>
              <a:rPr lang="en-US">
                <a:sym typeface="Gill Sans" pitchFamily="-109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838200" indent="-571500" algn="l" rtl="0" eaLnBrk="0" fontAlgn="base" hangingPunct="0">
        <a:spcBef>
          <a:spcPts val="152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1282700" indent="-571500" algn="l" rtl="0" eaLnBrk="0" fontAlgn="base" hangingPunct="0">
        <a:spcBef>
          <a:spcPts val="152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727200" indent="-571500" algn="l" rtl="0" eaLnBrk="0" fontAlgn="base" hangingPunct="0">
        <a:spcBef>
          <a:spcPts val="152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2171700" indent="-571500" algn="l" rtl="0" eaLnBrk="0" fontAlgn="base" hangingPunct="0">
        <a:spcBef>
          <a:spcPts val="152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616200" indent="-571500" algn="l" rtl="0" eaLnBrk="0" fontAlgn="base" hangingPunct="0">
        <a:spcBef>
          <a:spcPts val="152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3073400" indent="-571500" algn="l" rtl="0" fontAlgn="base">
        <a:spcBef>
          <a:spcPts val="152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3530600" indent="-571500" algn="l" rtl="0" fontAlgn="base">
        <a:spcBef>
          <a:spcPts val="152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3987800" indent="-571500" algn="l" rtl="0" fontAlgn="base">
        <a:spcBef>
          <a:spcPts val="152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4445000" indent="-571500" algn="l" rtl="0" fontAlgn="base">
        <a:spcBef>
          <a:spcPts val="152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23253700"/>
            <a:ext cx="17627600" cy="537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23253700"/>
            <a:ext cx="17627600" cy="537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113000"/>
            <a:ext cx="9880600" cy="1042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9" charset="0"/>
              </a:rPr>
              <a:t>Second level</a:t>
            </a:r>
          </a:p>
          <a:p>
            <a:pPr lvl="2"/>
            <a:r>
              <a:rPr lang="en-US">
                <a:sym typeface="Gill Sans" pitchFamily="-109" charset="0"/>
              </a:rPr>
              <a:t>Third level</a:t>
            </a:r>
          </a:p>
          <a:p>
            <a:pPr lvl="3"/>
            <a:r>
              <a:rPr lang="en-US">
                <a:sym typeface="Gill Sans" pitchFamily="-109" charset="0"/>
              </a:rPr>
              <a:t>Fourth level</a:t>
            </a:r>
          </a:p>
          <a:p>
            <a:pPr lvl="4"/>
            <a:r>
              <a:rPr lang="en-US">
                <a:sym typeface="Gill Sans" pitchFamily="-109" charset="0"/>
              </a:rPr>
              <a:t>Fifth level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4445000"/>
            <a:ext cx="9880600" cy="1042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113000"/>
            <a:ext cx="9880600" cy="1042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9" charset="0"/>
              </a:rPr>
              <a:t>Second level</a:t>
            </a:r>
          </a:p>
          <a:p>
            <a:pPr lvl="2"/>
            <a:r>
              <a:rPr lang="en-US">
                <a:sym typeface="Gill Sans" pitchFamily="-109" charset="0"/>
              </a:rPr>
              <a:t>Third level</a:t>
            </a:r>
          </a:p>
          <a:p>
            <a:pPr lvl="3"/>
            <a:r>
              <a:rPr lang="en-US">
                <a:sym typeface="Gill Sans" pitchFamily="-109" charset="0"/>
              </a:rPr>
              <a:t>Fourth level</a:t>
            </a:r>
          </a:p>
          <a:p>
            <a:pPr lvl="4"/>
            <a:r>
              <a:rPr lang="en-US">
                <a:sym typeface="Gill Sans" pitchFamily="-109" charset="0"/>
              </a:rPr>
              <a:t>Fifth level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4445000"/>
            <a:ext cx="9880600" cy="1042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20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6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800100"/>
            <a:ext cx="17627600" cy="769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9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400">
          <a:solidFill>
            <a:schemeClr val="tx1"/>
          </a:solidFill>
          <a:latin typeface="Gill Sans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9pPr>
    </p:titleStyle>
    <p:bodyStyle>
      <a:lvl1pPr marL="8890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13335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7780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22225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2667000" indent="-571500" algn="l" rtl="0" eaLnBrk="0" fontAlgn="base" hangingPunct="0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3124200" indent="-571500" algn="l" rtl="0" fontAlgn="base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6pPr>
      <a:lvl7pPr marL="3581400" indent="-571500" algn="l" rtl="0" fontAlgn="base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7pPr>
      <a:lvl8pPr marL="4038600" indent="-571500" algn="l" rtl="0" fontAlgn="base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8pPr>
      <a:lvl9pPr marL="4495800" indent="-571500" algn="l" rtl="0" fontAlgn="base">
        <a:spcBef>
          <a:spcPts val="7600"/>
        </a:spcBef>
        <a:spcAft>
          <a:spcPct val="0"/>
        </a:spcAft>
        <a:buSzPct val="171000"/>
        <a:buFont typeface="Gill Sans" pitchFamily="-109" charset="0"/>
        <a:buChar char="•"/>
        <a:defRPr sz="132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3"/>
          <p:cNvSpPr>
            <a:spLocks/>
          </p:cNvSpPr>
          <p:nvPr/>
        </p:nvSpPr>
        <p:spPr bwMode="auto">
          <a:xfrm>
            <a:off x="918546" y="5173614"/>
            <a:ext cx="20116324" cy="216024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numCol="2" spcCol="540000"/>
          <a:lstStyle/>
          <a:p>
            <a:pPr algn="just"/>
            <a:r>
              <a:rPr lang="de-DE" sz="2400" b="1">
                <a:latin typeface="Arial" panose="020B0604020202020204" pitchFamily="34" charset="0"/>
                <a:cs typeface="Arial" panose="020B0604020202020204" pitchFamily="34" charset="0"/>
              </a:rPr>
              <a:t>Problemstellung</a:t>
            </a:r>
            <a:r>
              <a:rPr lang="de-DE" sz="22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Lösungsansatz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endParaRPr lang="de-DE" sz="2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059" name="Rectangle 2"/>
          <p:cNvSpPr>
            <a:spLocks/>
          </p:cNvSpPr>
          <p:nvPr/>
        </p:nvSpPr>
        <p:spPr bwMode="auto">
          <a:xfrm>
            <a:off x="1672030" y="2581326"/>
            <a:ext cx="17418624" cy="201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</a:pPr>
            <a:r>
              <a:rPr lang="de-DE" sz="5600" b="1" dirty="0">
                <a:solidFill>
                  <a:schemeClr val="tx1"/>
                </a:solidFill>
                <a:latin typeface="Arial Bold" charset="0"/>
                <a:sym typeface="Arial Bold" charset="0"/>
              </a:rPr>
              <a:t>Informationssystem für Ausstellungsstücke mittels</a:t>
            </a:r>
          </a:p>
          <a:p>
            <a:pPr algn="l">
              <a:lnSpc>
                <a:spcPct val="110000"/>
              </a:lnSpc>
            </a:pPr>
            <a:r>
              <a:rPr lang="de-DE" sz="5600" b="1" dirty="0">
                <a:solidFill>
                  <a:schemeClr val="tx1"/>
                </a:solidFill>
                <a:latin typeface="Arial Bold" charset="0"/>
                <a:sym typeface="Arial Bold" charset="0"/>
              </a:rPr>
              <a:t>Positionsbestimmung in Gebäuden mit Bildanalyse</a:t>
            </a:r>
            <a:endParaRPr lang="en-US" sz="4500" b="1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73061" name="Rectangle 4"/>
          <p:cNvSpPr>
            <a:spLocks/>
          </p:cNvSpPr>
          <p:nvPr/>
        </p:nvSpPr>
        <p:spPr bwMode="auto">
          <a:xfrm>
            <a:off x="953501" y="28254659"/>
            <a:ext cx="4175298" cy="96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  <a:sym typeface="Arial Bold" charset="0"/>
              </a:rPr>
              <a:t>Master</a:t>
            </a:r>
          </a:p>
          <a:p>
            <a:pPr algn="l">
              <a:lnSpc>
                <a:spcPts val="2800"/>
              </a:lnSpc>
            </a:pPr>
            <a:r>
              <a:rPr lang="en-US" sz="2000" b="1" dirty="0" err="1">
                <a:solidFill>
                  <a:schemeClr val="tx1"/>
                </a:solidFill>
                <a:latin typeface="Arial"/>
                <a:sym typeface="Arial Bold" charset="0"/>
              </a:rPr>
              <a:t>Informatik</a:t>
            </a:r>
            <a:endParaRPr lang="en-US" sz="2000" b="1" dirty="0">
              <a:solidFill>
                <a:schemeClr val="tx1"/>
              </a:solidFill>
              <a:latin typeface="Arial"/>
              <a:sym typeface="Arial Bold" charset="0"/>
            </a:endParaRPr>
          </a:p>
          <a:p>
            <a:pPr algn="l">
              <a:lnSpc>
                <a:spcPts val="2600"/>
              </a:lnSpc>
            </a:pPr>
            <a:r>
              <a:rPr lang="en-US" sz="2000" b="1" dirty="0">
                <a:solidFill>
                  <a:schemeClr val="tx1"/>
                </a:solidFill>
                <a:latin typeface="Arial"/>
                <a:cs typeface="Arial" charset="0"/>
                <a:sym typeface="Arial" charset="0"/>
              </a:rPr>
              <a:t>2016</a:t>
            </a:r>
          </a:p>
        </p:txBody>
      </p:sp>
      <p:sp>
        <p:nvSpPr>
          <p:cNvPr id="173062" name="Rectangle 5"/>
          <p:cNvSpPr>
            <a:spLocks/>
          </p:cNvSpPr>
          <p:nvPr/>
        </p:nvSpPr>
        <p:spPr bwMode="auto">
          <a:xfrm>
            <a:off x="5265118" y="28216174"/>
            <a:ext cx="5029200" cy="96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l">
              <a:lnSpc>
                <a:spcPts val="2800"/>
              </a:lnSpc>
            </a:pPr>
            <a:r>
              <a:rPr lang="en-US" sz="2000" dirty="0" err="1">
                <a:solidFill>
                  <a:schemeClr val="tx1"/>
                </a:solidFill>
                <a:latin typeface="Arial Bold" charset="0"/>
                <a:sym typeface="Arial Bold" charset="0"/>
              </a:rPr>
              <a:t>Studierende</a:t>
            </a:r>
            <a:r>
              <a:rPr lang="en-US" sz="2000" dirty="0">
                <a:solidFill>
                  <a:schemeClr val="tx1"/>
                </a:solidFill>
                <a:latin typeface="Arial Bold" charset="0"/>
                <a:sym typeface="Arial Bold" charset="0"/>
              </a:rPr>
              <a:t>/r</a:t>
            </a:r>
          </a:p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Martin Münch</a:t>
            </a:r>
          </a:p>
        </p:txBody>
      </p:sp>
      <p:sp>
        <p:nvSpPr>
          <p:cNvPr id="173063" name="Rectangle 6"/>
          <p:cNvSpPr>
            <a:spLocks/>
          </p:cNvSpPr>
          <p:nvPr/>
        </p:nvSpPr>
        <p:spPr bwMode="auto">
          <a:xfrm>
            <a:off x="10080000" y="28216174"/>
            <a:ext cx="5029200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ts val="2800"/>
              </a:lnSpc>
            </a:pPr>
            <a:r>
              <a:rPr lang="en-US" sz="2000" dirty="0" err="1">
                <a:solidFill>
                  <a:schemeClr val="tx1"/>
                </a:solidFill>
                <a:latin typeface="Arial Bold" charset="0"/>
                <a:sym typeface="Arial Bold" charset="0"/>
              </a:rPr>
              <a:t>Betreuende</a:t>
            </a:r>
            <a:r>
              <a:rPr lang="en-US" sz="2000" dirty="0">
                <a:solidFill>
                  <a:schemeClr val="tx1"/>
                </a:solidFill>
                <a:latin typeface="Arial Bold" charset="0"/>
                <a:sym typeface="Arial Bold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Bold" charset="0"/>
                <a:sym typeface="Arial Bold" charset="0"/>
              </a:rPr>
              <a:t>Lehrperson</a:t>
            </a:r>
            <a:r>
              <a:rPr lang="en-US" sz="2000" dirty="0">
                <a:solidFill>
                  <a:schemeClr val="tx1"/>
                </a:solidFill>
                <a:latin typeface="Arial Bold" charset="0"/>
                <a:sym typeface="Arial Bold" charset="0"/>
              </a:rPr>
              <a:t> der FHV</a:t>
            </a:r>
          </a:p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Walter Ritter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458" y="28186499"/>
            <a:ext cx="4774367" cy="10668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6000" y="36000"/>
            <a:ext cx="216000" cy="216000"/>
            <a:chOff x="0" y="0"/>
            <a:chExt cx="216000" cy="2160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216000" y="0"/>
              <a:ext cx="0" cy="18000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H="1">
              <a:off x="0" y="216000"/>
              <a:ext cx="180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 rot="5400000">
            <a:off x="21657600" y="36000"/>
            <a:ext cx="216000" cy="216000"/>
            <a:chOff x="0" y="0"/>
            <a:chExt cx="216000" cy="21600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216000" y="0"/>
              <a:ext cx="0" cy="18000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0" y="216000"/>
              <a:ext cx="180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 rot="10800000">
            <a:off x="21654000" y="30546000"/>
            <a:ext cx="216000" cy="216000"/>
            <a:chOff x="0" y="0"/>
            <a:chExt cx="216000" cy="216000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216000" y="0"/>
              <a:ext cx="0" cy="18000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0" y="216000"/>
              <a:ext cx="180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 rot="16200000">
            <a:off x="36000" y="30546000"/>
            <a:ext cx="216000" cy="216000"/>
            <a:chOff x="0" y="0"/>
            <a:chExt cx="216000" cy="216000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216000" y="0"/>
              <a:ext cx="0" cy="18000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0" y="216000"/>
              <a:ext cx="180000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" name="Straight Connector 4"/>
          <p:cNvCxnSpPr/>
          <p:nvPr/>
        </p:nvCxnSpPr>
        <p:spPr bwMode="auto">
          <a:xfrm>
            <a:off x="0" y="27720000"/>
            <a:ext cx="22042982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843" y="14966702"/>
            <a:ext cx="9684027" cy="5300271"/>
          </a:xfrm>
          <a:prstGeom prst="rect">
            <a:avLst/>
          </a:prstGeom>
        </p:spPr>
      </p:pic>
      <p:grpSp>
        <p:nvGrpSpPr>
          <p:cNvPr id="38" name="Gruppieren 37"/>
          <p:cNvGrpSpPr/>
          <p:nvPr/>
        </p:nvGrpSpPr>
        <p:grpSpPr>
          <a:xfrm>
            <a:off x="2186003" y="14987637"/>
            <a:ext cx="6158230" cy="2838450"/>
            <a:chOff x="0" y="0"/>
            <a:chExt cx="6158230" cy="2838450"/>
          </a:xfrm>
        </p:grpSpPr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" y="0"/>
              <a:ext cx="6129655" cy="2442845"/>
            </a:xfrm>
            <a:prstGeom prst="rect">
              <a:avLst/>
            </a:prstGeom>
          </p:spPr>
        </p:pic>
        <p:sp>
          <p:nvSpPr>
            <p:cNvPr id="40" name="Textfeld 1"/>
            <p:cNvSpPr txBox="1"/>
            <p:nvPr/>
          </p:nvSpPr>
          <p:spPr>
            <a:xfrm>
              <a:off x="0" y="2524125"/>
              <a:ext cx="6158230" cy="3143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1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Abbildung 1: Komponenten von EMPIS (Bodenmarkierung, App, Backend </a:t>
              </a:r>
              <a:endPara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9" charset="0"/>
            <a:ea typeface="ヒラギノ角ゴ ProN W3" charset="-128"/>
            <a:cs typeface="ヒラギノ角ゴ ProN W3" charset="-128"/>
            <a:sym typeface="Gill Sans" pitchFamily="-109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41</Words>
  <Characters>0</Characters>
  <Application>Microsoft Office PowerPoint</Application>
  <PresentationFormat>Benutzerdefiniert</PresentationFormat>
  <Lines>0</Lines>
  <Paragraphs>80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14</vt:i4>
      </vt:variant>
      <vt:variant>
        <vt:lpstr>Folientitel</vt:lpstr>
      </vt:variant>
      <vt:variant>
        <vt:i4>1</vt:i4>
      </vt:variant>
    </vt:vector>
  </HeadingPairs>
  <TitlesOfParts>
    <vt:vector size="21" baseType="lpstr">
      <vt:lpstr>Arial</vt:lpstr>
      <vt:lpstr>Arial Bold</vt:lpstr>
      <vt:lpstr>Calibri</vt:lpstr>
      <vt:lpstr>Gill Sans</vt:lpstr>
      <vt:lpstr>Times New Roman</vt:lpstr>
      <vt:lpstr>ヒラギノ角ゴ ProN W3</vt:lpstr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Stefan Dietrich</dc:creator>
  <cp:keywords/>
  <dc:description/>
  <cp:lastModifiedBy>Martin Münch</cp:lastModifiedBy>
  <cp:revision>104</cp:revision>
  <cp:lastPrinted>2015-06-24T10:37:15Z</cp:lastPrinted>
  <dcterms:modified xsi:type="dcterms:W3CDTF">2016-12-26T12:18:59Z</dcterms:modified>
</cp:coreProperties>
</file>