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23210E8-2A03-4EAE-A140-3755B69DCA91}">
          <p14:sldIdLst>
            <p14:sldId id="256"/>
            <p14:sldId id="264"/>
            <p14:sldId id="257"/>
            <p14:sldId id="258"/>
            <p14:sldId id="261"/>
            <p14:sldId id="259"/>
            <p14:sldId id="260"/>
            <p14:sldId id="262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7820" autoAdjust="0"/>
  </p:normalViewPr>
  <p:slideViewPr>
    <p:cSldViewPr snapToGrid="0">
      <p:cViewPr varScale="1">
        <p:scale>
          <a:sx n="80" d="100"/>
          <a:sy n="80" d="100"/>
        </p:scale>
        <p:origin x="12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4735-C1EC-4119-90C8-04F30BD6CC86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3167-663F-4E2D-94C0-04507F973E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13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Bedarf: </a:t>
            </a:r>
          </a:p>
          <a:p>
            <a:r>
              <a:rPr lang="de-AT" dirty="0"/>
              <a:t>/ Kundengespräche</a:t>
            </a:r>
          </a:p>
          <a:p>
            <a:endParaRPr lang="de-AT" dirty="0"/>
          </a:p>
          <a:p>
            <a:r>
              <a:rPr lang="de-AT" dirty="0"/>
              <a:t>/ Interesse: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2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Aussendienstplannung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Entscheidungsfindungsprozess</a:t>
            </a:r>
          </a:p>
          <a:p>
            <a:r>
              <a:rPr lang="de-AT" dirty="0">
                <a:sym typeface="Wingdings" panose="05000000000000000000" pitchFamily="2" charset="2"/>
              </a:rPr>
              <a:t>Entscheidungsfindungsprozess  Nur so gut wie verfügbare Daten und derer Darstellung</a:t>
            </a:r>
          </a:p>
          <a:p>
            <a:r>
              <a:rPr lang="de-AT" dirty="0">
                <a:sym typeface="Wingdings" panose="05000000000000000000" pitchFamily="2" charset="2"/>
              </a:rPr>
              <a:t>Verfügbar != Vorhanden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326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Evtl</a:t>
            </a:r>
            <a:r>
              <a:rPr lang="de-AT" dirty="0"/>
              <a:t> Grafik Gemeinsamkeiten </a:t>
            </a:r>
            <a:r>
              <a:rPr lang="de-AT"/>
              <a:t>aus Masterarbeit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617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zoom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Shneiderman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276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1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39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814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/"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29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600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0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1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04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00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99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76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A529-0F1A-44DC-B789-CEDBE28DE722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361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b="1" dirty="0"/>
              <a:t>Kontextsensitive Darstellung von Informationen</a:t>
            </a:r>
            <a:br>
              <a:rPr lang="de-DE" sz="4400" b="1" dirty="0"/>
            </a:br>
            <a:r>
              <a:rPr lang="de-DE" sz="4400" b="1" dirty="0"/>
              <a:t>zur Unterstützung der Ressourcen-Einteilung</a:t>
            </a:r>
            <a:r>
              <a:rPr lang="de-DE" sz="4400" dirty="0"/>
              <a:t> </a:t>
            </a:r>
            <a:endParaRPr lang="de-AT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Präsentation der Masterarbeit</a:t>
            </a:r>
          </a:p>
          <a:p>
            <a:r>
              <a:rPr lang="de-AT" dirty="0"/>
              <a:t>Martin Münch</a:t>
            </a:r>
          </a:p>
        </p:txBody>
      </p:sp>
    </p:spTree>
    <p:extLst>
      <p:ext uri="{BB962C8B-B14F-4D97-AF65-F5344CB8AC3E}">
        <p14:creationId xmlns:p14="http://schemas.microsoft.com/office/powerpoint/2010/main" val="54540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/>
              <a:t>Danke!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854532" y="5594663"/>
            <a:ext cx="9144000" cy="754025"/>
          </a:xfrm>
        </p:spPr>
        <p:txBody>
          <a:bodyPr>
            <a:normAutofit/>
          </a:bodyPr>
          <a:lstStyle/>
          <a:p>
            <a:pPr algn="r"/>
            <a:r>
              <a:rPr lang="de-AT" dirty="0"/>
              <a:t>Speziellen Dank an: Andreas </a:t>
            </a:r>
            <a:r>
              <a:rPr lang="de-AT" dirty="0" err="1"/>
              <a:t>Zwerger</a:t>
            </a:r>
            <a:r>
              <a:rPr lang="de-AT" dirty="0"/>
              <a:t>, Walter Ritter und Sonja Kopf</a:t>
            </a:r>
          </a:p>
        </p:txBody>
      </p:sp>
    </p:spTree>
    <p:extLst>
      <p:ext uri="{BB962C8B-B14F-4D97-AF65-F5344CB8AC3E}">
        <p14:creationId xmlns:p14="http://schemas.microsoft.com/office/powerpoint/2010/main" val="116871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dirty="0"/>
              <a:t>„</a:t>
            </a:r>
            <a:r>
              <a:rPr lang="de-AT" sz="4800" i="1" dirty="0"/>
              <a:t>Ein Bild sagt mehr als tausend Worte</a:t>
            </a:r>
            <a:r>
              <a:rPr lang="de-AT" sz="4800" dirty="0"/>
              <a:t>“</a:t>
            </a:r>
            <a:br>
              <a:rPr lang="de-AT" sz="4800" dirty="0"/>
            </a:br>
            <a:r>
              <a:rPr lang="de-AT" sz="4800" dirty="0"/>
              <a:t>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AT" dirty="0"/>
              <a:t>(Sprichwort)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633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Bedarf</a:t>
            </a:r>
          </a:p>
          <a:p>
            <a:r>
              <a:rPr lang="de-AT" dirty="0"/>
              <a:t>Interesse </a:t>
            </a:r>
          </a:p>
          <a:p>
            <a:r>
              <a:rPr lang="de-AT" dirty="0"/>
              <a:t>Herausforderung </a:t>
            </a:r>
          </a:p>
        </p:txBody>
      </p:sp>
    </p:spTree>
    <p:extLst>
      <p:ext uri="{BB962C8B-B14F-4D97-AF65-F5344CB8AC3E}">
        <p14:creationId xmlns:p14="http://schemas.microsoft.com/office/powerpoint/2010/main" val="79850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Problemstellung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012"/>
          <a:stretch/>
        </p:blipFill>
        <p:spPr>
          <a:xfrm>
            <a:off x="1899808" y="1690688"/>
            <a:ext cx="83923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2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Drei Personen</a:t>
            </a:r>
          </a:p>
          <a:p>
            <a:r>
              <a:rPr lang="de-AT" dirty="0"/>
              <a:t>Erfahrung im Außendienst</a:t>
            </a:r>
          </a:p>
          <a:p>
            <a:r>
              <a:rPr lang="de-AT" dirty="0"/>
              <a:t>Schwerpunkt auf dem Workflow der Planung</a:t>
            </a:r>
          </a:p>
        </p:txBody>
      </p:sp>
    </p:spTree>
    <p:extLst>
      <p:ext uri="{BB962C8B-B14F-4D97-AF65-F5344CB8AC3E}">
        <p14:creationId xmlns:p14="http://schemas.microsoft.com/office/powerpoint/2010/main" val="187726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Nutzer_inzentrierte</a:t>
            </a:r>
            <a:r>
              <a:rPr lang="de-AT" dirty="0"/>
              <a:t> Entwicklung</a:t>
            </a:r>
          </a:p>
        </p:txBody>
      </p:sp>
    </p:spTree>
    <p:extLst>
      <p:ext uri="{BB962C8B-B14F-4D97-AF65-F5344CB8AC3E}">
        <p14:creationId xmlns:p14="http://schemas.microsoft.com/office/powerpoint/2010/main" val="27740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26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304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543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</Words>
  <Application>Microsoft Office PowerPoint</Application>
  <PresentationFormat>Breitbild</PresentationFormat>
  <Paragraphs>34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Kontextsensitive Darstellung von Informationen zur Unterstützung der Ressourcen-Einteilung </vt:lpstr>
      <vt:lpstr>„Ein Bild sagt mehr als tausend Worte“  </vt:lpstr>
      <vt:lpstr>Motivation</vt:lpstr>
      <vt:lpstr>Problemstellung</vt:lpstr>
      <vt:lpstr>Interviews</vt:lpstr>
      <vt:lpstr>Konzept</vt:lpstr>
      <vt:lpstr>Prototyp</vt:lpstr>
      <vt:lpstr>Evaluation</vt:lpstr>
      <vt:lpstr>Ausblick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10</cp:revision>
  <dcterms:created xsi:type="dcterms:W3CDTF">2017-01-22T11:05:22Z</dcterms:created>
  <dcterms:modified xsi:type="dcterms:W3CDTF">2017-01-22T17:14:21Z</dcterms:modified>
</cp:coreProperties>
</file>