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741E-55E2-4299-887F-6777513E3CC4}" type="datetimeFigureOut">
              <a:rPr lang="de-AT" smtClean="0"/>
              <a:t>03.11.2016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EFCB-644A-4D1A-850A-16F47ABA3D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326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741E-55E2-4299-887F-6777513E3CC4}" type="datetimeFigureOut">
              <a:rPr lang="de-AT" smtClean="0"/>
              <a:t>03.11.2016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EFCB-644A-4D1A-850A-16F47ABA3D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232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741E-55E2-4299-887F-6777513E3CC4}" type="datetimeFigureOut">
              <a:rPr lang="de-AT" smtClean="0"/>
              <a:t>03.11.2016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EFCB-644A-4D1A-850A-16F47ABA3D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182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741E-55E2-4299-887F-6777513E3CC4}" type="datetimeFigureOut">
              <a:rPr lang="de-AT" smtClean="0"/>
              <a:t>03.11.2016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EFCB-644A-4D1A-850A-16F47ABA3D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411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741E-55E2-4299-887F-6777513E3CC4}" type="datetimeFigureOut">
              <a:rPr lang="de-AT" smtClean="0"/>
              <a:t>03.11.2016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EFCB-644A-4D1A-850A-16F47ABA3D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687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741E-55E2-4299-887F-6777513E3CC4}" type="datetimeFigureOut">
              <a:rPr lang="de-AT" smtClean="0"/>
              <a:t>03.11.2016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EFCB-644A-4D1A-850A-16F47ABA3D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821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741E-55E2-4299-887F-6777513E3CC4}" type="datetimeFigureOut">
              <a:rPr lang="de-AT" smtClean="0"/>
              <a:t>03.11.2016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EFCB-644A-4D1A-850A-16F47ABA3D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178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741E-55E2-4299-887F-6777513E3CC4}" type="datetimeFigureOut">
              <a:rPr lang="de-AT" smtClean="0"/>
              <a:t>03.11.2016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EFCB-644A-4D1A-850A-16F47ABA3D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01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741E-55E2-4299-887F-6777513E3CC4}" type="datetimeFigureOut">
              <a:rPr lang="de-AT" smtClean="0"/>
              <a:t>03.11.2016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EFCB-644A-4D1A-850A-16F47ABA3D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201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741E-55E2-4299-887F-6777513E3CC4}" type="datetimeFigureOut">
              <a:rPr lang="de-AT" smtClean="0"/>
              <a:t>03.11.2016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EFCB-644A-4D1A-850A-16F47ABA3D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240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741E-55E2-4299-887F-6777513E3CC4}" type="datetimeFigureOut">
              <a:rPr lang="de-AT" smtClean="0"/>
              <a:t>03.11.2016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EFCB-644A-4D1A-850A-16F47ABA3D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605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1741E-55E2-4299-887F-6777513E3CC4}" type="datetimeFigureOut">
              <a:rPr lang="de-AT" smtClean="0"/>
              <a:t>03.11.2016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CEFCB-644A-4D1A-850A-16F47ABA3D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981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719" y="0"/>
            <a:ext cx="8162561" cy="6858000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1928314" y="312520"/>
            <a:ext cx="370937" cy="3709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1952562" y="1040918"/>
            <a:ext cx="370937" cy="3709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2</a:t>
            </a:r>
          </a:p>
        </p:txBody>
      </p:sp>
      <p:sp>
        <p:nvSpPr>
          <p:cNvPr id="7" name="Ellipse 6"/>
          <p:cNvSpPr/>
          <p:nvPr/>
        </p:nvSpPr>
        <p:spPr>
          <a:xfrm>
            <a:off x="9923317" y="1040917"/>
            <a:ext cx="370937" cy="3709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3</a:t>
            </a:r>
          </a:p>
        </p:txBody>
      </p:sp>
      <p:sp>
        <p:nvSpPr>
          <p:cNvPr id="8" name="Rechteck 7"/>
          <p:cNvSpPr/>
          <p:nvPr/>
        </p:nvSpPr>
        <p:spPr>
          <a:xfrm>
            <a:off x="2225615" y="453081"/>
            <a:ext cx="7798279" cy="4151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4910954" y="952500"/>
            <a:ext cx="5112939" cy="5732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2225615" y="952500"/>
            <a:ext cx="2556469" cy="5732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7538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Münch</dc:creator>
  <cp:lastModifiedBy>Martin Münch</cp:lastModifiedBy>
  <cp:revision>2</cp:revision>
  <dcterms:created xsi:type="dcterms:W3CDTF">2016-11-03T13:11:36Z</dcterms:created>
  <dcterms:modified xsi:type="dcterms:W3CDTF">2016-11-03T21:23:17Z</dcterms:modified>
</cp:coreProperties>
</file>