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34"/>
  </p:notesMasterIdLst>
  <p:sldIdLst>
    <p:sldId id="256" r:id="rId2"/>
    <p:sldId id="269" r:id="rId3"/>
    <p:sldId id="260" r:id="rId4"/>
    <p:sldId id="266" r:id="rId5"/>
    <p:sldId id="273" r:id="rId6"/>
    <p:sldId id="275" r:id="rId7"/>
    <p:sldId id="276" r:id="rId8"/>
    <p:sldId id="279" r:id="rId9"/>
    <p:sldId id="280" r:id="rId10"/>
    <p:sldId id="281" r:id="rId11"/>
    <p:sldId id="278" r:id="rId12"/>
    <p:sldId id="267" r:id="rId13"/>
    <p:sldId id="277" r:id="rId14"/>
    <p:sldId id="264" r:id="rId15"/>
    <p:sldId id="282" r:id="rId16"/>
    <p:sldId id="284" r:id="rId17"/>
    <p:sldId id="283" r:id="rId18"/>
    <p:sldId id="286" r:id="rId19"/>
    <p:sldId id="268" r:id="rId20"/>
    <p:sldId id="265" r:id="rId21"/>
    <p:sldId id="285" r:id="rId22"/>
    <p:sldId id="288" r:id="rId23"/>
    <p:sldId id="290" r:id="rId24"/>
    <p:sldId id="289" r:id="rId25"/>
    <p:sldId id="291" r:id="rId26"/>
    <p:sldId id="292" r:id="rId27"/>
    <p:sldId id="263" r:id="rId28"/>
    <p:sldId id="270" r:id="rId29"/>
    <p:sldId id="272" r:id="rId30"/>
    <p:sldId id="274" r:id="rId31"/>
    <p:sldId id="287" r:id="rId32"/>
    <p:sldId id="293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7" autoAdjust="0"/>
    <p:restoredTop sz="86462" autoAdjust="0"/>
  </p:normalViewPr>
  <p:slideViewPr>
    <p:cSldViewPr>
      <p:cViewPr varScale="1">
        <p:scale>
          <a:sx n="57" d="100"/>
          <a:sy n="57" d="100"/>
        </p:scale>
        <p:origin x="53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9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316F9-2314-48D7-8B37-038289068A0C}" type="datetimeFigureOut">
              <a:rPr lang="de-AT" smtClean="0"/>
              <a:t>15.06.2014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1B22-F413-49B0-81D5-C58D8CCC78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18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Native</a:t>
            </a:r>
            <a:r>
              <a:rPr lang="de-AT" baseline="0" dirty="0" smtClean="0"/>
              <a:t> Apps = </a:t>
            </a:r>
            <a:r>
              <a:rPr lang="de-AT" dirty="0" err="1" smtClean="0"/>
              <a:t>Alloy</a:t>
            </a:r>
            <a:r>
              <a:rPr lang="de-AT" dirty="0" smtClean="0"/>
              <a:t> Framework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1B22-F413-49B0-81D5-C58D8CCC78D5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9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mtClean="0"/>
              <a:t>Native</a:t>
            </a:r>
            <a:r>
              <a:rPr lang="de-AT" baseline="0" smtClean="0"/>
              <a:t> Apps = </a:t>
            </a:r>
            <a:r>
              <a:rPr lang="de-AT" smtClean="0"/>
              <a:t>Alloy</a:t>
            </a:r>
            <a:r>
              <a:rPr lang="de-AT" dirty="0" smtClean="0"/>
              <a:t> Framework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1B22-F413-49B0-81D5-C58D8CCC78D5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329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Native</a:t>
            </a:r>
            <a:r>
              <a:rPr lang="de-AT" baseline="0" dirty="0" smtClean="0"/>
              <a:t> Apps = </a:t>
            </a:r>
            <a:r>
              <a:rPr lang="de-AT" dirty="0" err="1" smtClean="0"/>
              <a:t>Alloy</a:t>
            </a:r>
            <a:r>
              <a:rPr lang="de-AT" dirty="0" smtClean="0"/>
              <a:t> Framework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C1B22-F413-49B0-81D5-C58D8CCC78D5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107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33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02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6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7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4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50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509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4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2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8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6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9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A50D42-C9CD-4801-B293-61D1F53EC57E}" type="datetimeFigureOut">
              <a:rPr lang="de-DE" smtClean="0"/>
              <a:t>15.06.2014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83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  <p:sldLayoutId id="2147484315" r:id="rId16"/>
    <p:sldLayoutId id="214748431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4800" dirty="0" smtClean="0"/>
              <a:t>Mobile Multiplattform-Entwicklung</a:t>
            </a:r>
            <a:endParaRPr lang="de-AT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AT" sz="2800" dirty="0"/>
              <a:t>Martin Münch</a:t>
            </a:r>
          </a:p>
          <a:p>
            <a:r>
              <a:rPr lang="de-AT" sz="2800" dirty="0" smtClean="0"/>
              <a:t>Bachelorarbeit II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438"/>
            <a:ext cx="1610616" cy="7932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" y="476672"/>
            <a:ext cx="2232248" cy="7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Adobe </a:t>
            </a:r>
            <a:r>
              <a:rPr lang="de-AT" dirty="0" err="1" smtClean="0"/>
              <a:t>PhoneGap</a:t>
            </a:r>
            <a:r>
              <a:rPr lang="de-AT" dirty="0" smtClean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sz="3100" dirty="0" smtClean="0"/>
              <a:t>Entwicklungsumgebung</a:t>
            </a:r>
            <a:endParaRPr lang="de-AT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Ermöglicht Cloud-</a:t>
            </a:r>
            <a:r>
              <a:rPr lang="de-AT" dirty="0" err="1" smtClean="0"/>
              <a:t>builds</a:t>
            </a:r>
            <a:endParaRPr lang="de-AT" dirty="0" smtClean="0"/>
          </a:p>
          <a:p>
            <a:r>
              <a:rPr lang="de-AT" dirty="0" smtClean="0"/>
              <a:t>Kein einrichten des Nativ-SDK nötig</a:t>
            </a:r>
          </a:p>
          <a:p>
            <a:r>
              <a:rPr lang="de-AT" dirty="0" smtClean="0"/>
              <a:t>Bis auf Open Source – Projekte kostenpflichtig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99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Alternative Frameworks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Trigger.io (</a:t>
            </a:r>
            <a:r>
              <a:rPr lang="de-AT" dirty="0" err="1" smtClean="0"/>
              <a:t>kommerziel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Icenium</a:t>
            </a:r>
            <a:r>
              <a:rPr lang="de-AT" dirty="0" smtClean="0"/>
              <a:t> </a:t>
            </a:r>
            <a:r>
              <a:rPr lang="de-AT" dirty="0"/>
              <a:t>(</a:t>
            </a:r>
            <a:r>
              <a:rPr lang="de-AT" dirty="0" err="1"/>
              <a:t>kommerziel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8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Strategie :</a:t>
            </a:r>
            <a:r>
              <a:rPr lang="de-AT" dirty="0" smtClean="0"/>
              <a:t> Interpretiert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2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Interpretiert - Übersicht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Plattformübergreifende Entwicklung mit einer Sprache</a:t>
            </a:r>
          </a:p>
          <a:p>
            <a:r>
              <a:rPr lang="de-AT" dirty="0" smtClean="0"/>
              <a:t>Interpreter und Bibliothek dienen als Adapter</a:t>
            </a:r>
          </a:p>
          <a:p>
            <a:r>
              <a:rPr lang="de-AT" dirty="0" smtClean="0"/>
              <a:t>Kann mit integriertem Interpreter und  Bibliothek ausgeliefert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65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Appcelerator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Titanium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Native-Entwicklung mit JavaScript</a:t>
            </a:r>
          </a:p>
          <a:p>
            <a:r>
              <a:rPr lang="de-AT" dirty="0" smtClean="0"/>
              <a:t>Kann Native- und </a:t>
            </a:r>
            <a:r>
              <a:rPr lang="de-AT" dirty="0" err="1" smtClean="0"/>
              <a:t>Webapps</a:t>
            </a:r>
            <a:r>
              <a:rPr lang="de-AT" dirty="0" smtClean="0"/>
              <a:t> erstellen</a:t>
            </a:r>
            <a:endParaRPr lang="de-AT" dirty="0"/>
          </a:p>
          <a:p>
            <a:r>
              <a:rPr lang="de-AT" dirty="0"/>
              <a:t>Unterstützt:</a:t>
            </a:r>
          </a:p>
          <a:p>
            <a:pPr lvl="1"/>
            <a:r>
              <a:rPr lang="de-AT" dirty="0" smtClean="0"/>
              <a:t>Android</a:t>
            </a:r>
          </a:p>
          <a:p>
            <a:pPr lvl="1"/>
            <a:r>
              <a:rPr lang="de-AT" dirty="0" err="1" smtClean="0"/>
              <a:t>iOS</a:t>
            </a:r>
            <a:endParaRPr lang="de-AT" dirty="0" smtClean="0"/>
          </a:p>
          <a:p>
            <a:pPr lvl="1"/>
            <a:r>
              <a:rPr lang="de-AT" dirty="0" smtClean="0"/>
              <a:t>Blackberry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13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Appcelerator</a:t>
            </a:r>
            <a:r>
              <a:rPr lang="de-AT" dirty="0"/>
              <a:t> </a:t>
            </a:r>
            <a:r>
              <a:rPr lang="de-AT" dirty="0" err="1"/>
              <a:t>Titanium</a:t>
            </a:r>
            <a:r>
              <a:rPr lang="de-AT" dirty="0"/>
              <a:t/>
            </a:r>
            <a:br>
              <a:rPr lang="de-AT" dirty="0"/>
            </a:br>
            <a:r>
              <a:rPr lang="de-AT" sz="3100" baseline="0" dirty="0" err="1" smtClean="0"/>
              <a:t>Titanium</a:t>
            </a:r>
            <a:r>
              <a:rPr lang="de-AT" sz="3100" baseline="0" dirty="0" smtClean="0"/>
              <a:t> Studio - IDE</a:t>
            </a:r>
            <a:endParaRPr lang="de-AT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Basiert auf </a:t>
            </a:r>
            <a:r>
              <a:rPr lang="de-AT" dirty="0" err="1" smtClean="0"/>
              <a:t>Eclipse</a:t>
            </a:r>
            <a:r>
              <a:rPr lang="de-AT" dirty="0" smtClean="0"/>
              <a:t> (</a:t>
            </a:r>
            <a:r>
              <a:rPr lang="de-AT" dirty="0" err="1" smtClean="0"/>
              <a:t>Aptana</a:t>
            </a:r>
            <a:r>
              <a:rPr lang="de-AT" dirty="0" smtClean="0"/>
              <a:t> Studio)</a:t>
            </a:r>
          </a:p>
          <a:p>
            <a:r>
              <a:rPr lang="de-AT" dirty="0" smtClean="0"/>
              <a:t>Wird für die Entwicklung und </a:t>
            </a:r>
            <a:r>
              <a:rPr lang="de-AT" dirty="0" err="1" smtClean="0"/>
              <a:t>Deployement</a:t>
            </a:r>
            <a:r>
              <a:rPr lang="de-AT" dirty="0" smtClean="0"/>
              <a:t> verwendet</a:t>
            </a:r>
          </a:p>
          <a:p>
            <a:r>
              <a:rPr lang="de-AT" dirty="0" smtClean="0"/>
              <a:t>Einbindung von </a:t>
            </a:r>
            <a:r>
              <a:rPr lang="de-AT" dirty="0" err="1" smtClean="0"/>
              <a:t>Titanium</a:t>
            </a:r>
            <a:r>
              <a:rPr lang="de-AT" dirty="0" smtClean="0"/>
              <a:t> Modulen</a:t>
            </a:r>
          </a:p>
        </p:txBody>
      </p:sp>
    </p:spTree>
    <p:extLst>
      <p:ext uri="{BB962C8B-B14F-4D97-AF65-F5344CB8AC3E}">
        <p14:creationId xmlns:p14="http://schemas.microsoft.com/office/powerpoint/2010/main" val="11800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Appcelerator</a:t>
            </a:r>
            <a:r>
              <a:rPr lang="de-AT" dirty="0"/>
              <a:t> </a:t>
            </a:r>
            <a:r>
              <a:rPr lang="de-AT" dirty="0" err="1"/>
              <a:t>Titanium</a:t>
            </a:r>
            <a:r>
              <a:rPr lang="de-AT" dirty="0"/>
              <a:t/>
            </a:r>
            <a:br>
              <a:rPr lang="de-AT" dirty="0"/>
            </a:br>
            <a:r>
              <a:rPr lang="de-AT" sz="3100" dirty="0" smtClean="0"/>
              <a:t>Architektur</a:t>
            </a:r>
            <a:endParaRPr lang="de-AT" sz="31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91" y="1825625"/>
            <a:ext cx="3827156" cy="4351338"/>
          </a:xfrm>
        </p:spPr>
      </p:pic>
    </p:spTree>
    <p:extLst>
      <p:ext uri="{BB962C8B-B14F-4D97-AF65-F5344CB8AC3E}">
        <p14:creationId xmlns:p14="http://schemas.microsoft.com/office/powerpoint/2010/main" val="14854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Appcelerator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Titanium</a:t>
            </a:r>
            <a:r>
              <a:rPr lang="de-AT" baseline="0" dirty="0" smtClean="0"/>
              <a:t/>
            </a:r>
            <a:br>
              <a:rPr lang="de-AT" baseline="0" dirty="0" smtClean="0"/>
            </a:br>
            <a:r>
              <a:rPr lang="de-AT" sz="3100" dirty="0" smtClean="0"/>
              <a:t>Komponenten zur Laufzeit</a:t>
            </a:r>
            <a:endParaRPr lang="de-AT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Quellcode</a:t>
            </a:r>
            <a:endParaRPr lang="de-AT" dirty="0"/>
          </a:p>
          <a:p>
            <a:r>
              <a:rPr lang="de-AT" dirty="0" smtClean="0"/>
              <a:t>JavaScript </a:t>
            </a:r>
            <a:r>
              <a:rPr lang="de-AT" dirty="0"/>
              <a:t>Interpreter</a:t>
            </a:r>
          </a:p>
          <a:p>
            <a:r>
              <a:rPr lang="de-AT" dirty="0" err="1"/>
              <a:t>Titanium</a:t>
            </a:r>
            <a:r>
              <a:rPr lang="de-AT" dirty="0"/>
              <a:t> API</a:t>
            </a:r>
          </a:p>
          <a:p>
            <a:pPr lvl="1"/>
            <a:r>
              <a:rPr lang="de-AT" dirty="0"/>
              <a:t>Implementiert die nativen </a:t>
            </a:r>
            <a:r>
              <a:rPr lang="de-AT" dirty="0" err="1"/>
              <a:t>SDK‘s</a:t>
            </a:r>
            <a:endParaRPr lang="de-AT" dirty="0"/>
          </a:p>
          <a:p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79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Alternative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Kivy</a:t>
            </a:r>
            <a:r>
              <a:rPr lang="de-AT" dirty="0" smtClean="0"/>
              <a:t> (Open Source)</a:t>
            </a:r>
          </a:p>
          <a:p>
            <a:pPr lvl="1"/>
            <a:r>
              <a:rPr lang="de-AT" dirty="0" smtClean="0"/>
              <a:t>Desktop</a:t>
            </a:r>
          </a:p>
          <a:p>
            <a:pPr lvl="2"/>
            <a:r>
              <a:rPr lang="de-AT" dirty="0" err="1" smtClean="0"/>
              <a:t>MacOSX</a:t>
            </a:r>
            <a:r>
              <a:rPr lang="de-AT" dirty="0" smtClean="0"/>
              <a:t>, Linux, Windows</a:t>
            </a:r>
          </a:p>
          <a:p>
            <a:pPr lvl="1"/>
            <a:r>
              <a:rPr lang="de-AT" dirty="0" smtClean="0"/>
              <a:t>Mobile</a:t>
            </a:r>
          </a:p>
          <a:p>
            <a:pPr lvl="2"/>
            <a:r>
              <a:rPr lang="de-AT" dirty="0" err="1" smtClean="0"/>
              <a:t>iOS</a:t>
            </a:r>
            <a:r>
              <a:rPr lang="de-AT" dirty="0" smtClean="0"/>
              <a:t>, 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2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Strategie :</a:t>
            </a:r>
            <a:r>
              <a:rPr lang="de-AT" dirty="0" smtClean="0"/>
              <a:t> Kompiliert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07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Verschiedene Hersteller/Betriebssysteme</a:t>
            </a:r>
          </a:p>
          <a:p>
            <a:r>
              <a:rPr lang="de-AT" dirty="0" smtClean="0"/>
              <a:t>Native Entwicklung ist kosten- und zeitintensiv</a:t>
            </a:r>
          </a:p>
          <a:p>
            <a:pPr marL="457200" lvl="1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64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Kompiliert - Übersicht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Entwicklung in eigner Quell-Sprache</a:t>
            </a:r>
          </a:p>
          <a:p>
            <a:r>
              <a:rPr lang="de-AT" dirty="0" err="1" smtClean="0"/>
              <a:t>Crosscompiler</a:t>
            </a:r>
            <a:r>
              <a:rPr lang="de-AT" dirty="0" smtClean="0"/>
              <a:t> erzeugt ausführbaren Maschinencode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87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Xamarin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Entwicklung in C#</a:t>
            </a:r>
          </a:p>
          <a:p>
            <a:r>
              <a:rPr lang="de-AT" dirty="0" smtClean="0"/>
              <a:t>Code </a:t>
            </a:r>
            <a:r>
              <a:rPr lang="de-AT" dirty="0"/>
              <a:t>W</a:t>
            </a:r>
            <a:r>
              <a:rPr lang="de-AT" dirty="0" smtClean="0"/>
              <a:t>iederverwendbarkeit</a:t>
            </a:r>
          </a:p>
          <a:p>
            <a:pPr lvl="1"/>
            <a:r>
              <a:rPr lang="de-AT" dirty="0" smtClean="0"/>
              <a:t>Bestehende Business-Logik kann direkt ins Mobile</a:t>
            </a:r>
          </a:p>
          <a:p>
            <a:pPr lvl="1"/>
            <a:endParaRPr lang="de-AT" dirty="0"/>
          </a:p>
          <a:p>
            <a:r>
              <a:rPr lang="de-AT" dirty="0" smtClean="0"/>
              <a:t>Unterstützt:</a:t>
            </a:r>
          </a:p>
          <a:p>
            <a:pPr lvl="1"/>
            <a:r>
              <a:rPr lang="de-AT" dirty="0" smtClean="0"/>
              <a:t>Android</a:t>
            </a:r>
          </a:p>
          <a:p>
            <a:pPr lvl="1"/>
            <a:r>
              <a:rPr lang="de-AT" dirty="0" err="1" smtClean="0"/>
              <a:t>iOS</a:t>
            </a:r>
            <a:r>
              <a:rPr lang="de-AT" dirty="0"/>
              <a:t>, Mac OSX</a:t>
            </a:r>
          </a:p>
          <a:p>
            <a:pPr lvl="1"/>
            <a:r>
              <a:rPr lang="de-AT" dirty="0" smtClean="0"/>
              <a:t>Windows Phone, Windows</a:t>
            </a:r>
          </a:p>
          <a:p>
            <a:pPr marL="457200" lvl="1" indent="0">
              <a:buNone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7532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Xamarin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100" dirty="0" smtClean="0"/>
              <a:t>Entwicklungsumgebung</a:t>
            </a:r>
            <a:endParaRPr lang="de-AT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Xamarin</a:t>
            </a:r>
            <a:r>
              <a:rPr lang="de-AT" dirty="0" smtClean="0"/>
              <a:t> Studio</a:t>
            </a:r>
          </a:p>
          <a:p>
            <a:pPr lvl="1"/>
            <a:r>
              <a:rPr lang="de-AT" dirty="0" smtClean="0"/>
              <a:t>Basierend auf </a:t>
            </a:r>
            <a:r>
              <a:rPr lang="de-AT" dirty="0" err="1" smtClean="0"/>
              <a:t>Eclipse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Visual Studio</a:t>
            </a:r>
          </a:p>
          <a:p>
            <a:pPr lvl="1"/>
            <a:r>
              <a:rPr lang="de-AT" dirty="0" smtClean="0"/>
              <a:t>Erst mit „Business-Plan“ erhältlich (999$ /Jahr)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19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Xamarin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100" dirty="0" smtClean="0"/>
              <a:t>Plattform</a:t>
            </a:r>
            <a:endParaRPr lang="de-AT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Für jedes mobile Zielsystem wird die jeweilige </a:t>
            </a:r>
            <a:r>
              <a:rPr lang="de-AT" dirty="0" err="1" smtClean="0"/>
              <a:t>Xamarin</a:t>
            </a:r>
            <a:r>
              <a:rPr lang="de-AT" dirty="0" smtClean="0"/>
              <a:t> Plattform benötigt</a:t>
            </a:r>
          </a:p>
          <a:p>
            <a:pPr lvl="1"/>
            <a:r>
              <a:rPr lang="de-AT" dirty="0" err="1" smtClean="0"/>
              <a:t>Xamarin</a:t>
            </a:r>
            <a:r>
              <a:rPr lang="de-AT" dirty="0" smtClean="0"/>
              <a:t> Android </a:t>
            </a:r>
            <a:r>
              <a:rPr lang="de-AT" dirty="0" smtClean="0">
                <a:sym typeface="Wingdings" panose="05000000000000000000" pitchFamily="2" charset="2"/>
              </a:rPr>
              <a:t> Android</a:t>
            </a: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Über die Plattform ist Zugriff auf das gesamte Native SDK gewährleistet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UI-Elemente müssen Plattformspezifisch entwickelt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60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Xamarin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100" dirty="0" smtClean="0"/>
              <a:t>Architektur</a:t>
            </a:r>
            <a:endParaRPr lang="de-AT" sz="31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30" y="2424686"/>
            <a:ext cx="2524477" cy="3153215"/>
          </a:xfrm>
        </p:spPr>
      </p:pic>
    </p:spTree>
    <p:extLst>
      <p:ext uri="{BB962C8B-B14F-4D97-AF65-F5344CB8AC3E}">
        <p14:creationId xmlns:p14="http://schemas.microsoft.com/office/powerpoint/2010/main" val="39440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Xamarine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100" dirty="0" smtClean="0"/>
              <a:t>Kosten</a:t>
            </a:r>
            <a:endParaRPr lang="de-AT" sz="31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487803"/>
            <a:ext cx="7675562" cy="3026982"/>
          </a:xfrm>
        </p:spPr>
      </p:pic>
    </p:spTree>
    <p:extLst>
      <p:ext uri="{BB962C8B-B14F-4D97-AF65-F5344CB8AC3E}">
        <p14:creationId xmlns:p14="http://schemas.microsoft.com/office/powerpoint/2010/main" val="5703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Alternative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Qt</a:t>
            </a:r>
            <a:r>
              <a:rPr lang="de-AT" dirty="0" smtClean="0"/>
              <a:t> Mobile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00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aseline="0" dirty="0" smtClean="0"/>
              <a:t>Strategie:</a:t>
            </a:r>
            <a:r>
              <a:rPr lang="de-AT" dirty="0" smtClean="0"/>
              <a:t> Webbasiert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16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Webbassiert</a:t>
            </a:r>
            <a:r>
              <a:rPr lang="de-AT" dirty="0" smtClean="0"/>
              <a:t> - Übersicht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Für Smartphones ausgelegte Webseiten (</a:t>
            </a:r>
            <a:r>
              <a:rPr lang="de-AT" dirty="0" err="1" smtClean="0"/>
              <a:t>Webapp</a:t>
            </a:r>
            <a:r>
              <a:rPr lang="de-AT" dirty="0" smtClean="0"/>
              <a:t>) </a:t>
            </a:r>
          </a:p>
          <a:p>
            <a:r>
              <a:rPr lang="de-AT" dirty="0" smtClean="0"/>
              <a:t>Werden im Browser ausgeführt</a:t>
            </a:r>
          </a:p>
        </p:txBody>
      </p:sp>
    </p:spTree>
    <p:extLst>
      <p:ext uri="{BB962C8B-B14F-4D97-AF65-F5344CB8AC3E}">
        <p14:creationId xmlns:p14="http://schemas.microsoft.com/office/powerpoint/2010/main" val="40691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Sencha</a:t>
            </a:r>
            <a:r>
              <a:rPr lang="de-AT" dirty="0"/>
              <a:t> Touch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Entwicklung mit HTML5, CSS3 und </a:t>
            </a:r>
            <a:r>
              <a:rPr lang="de-AT" dirty="0" err="1" smtClean="0"/>
              <a:t>Javascript</a:t>
            </a:r>
            <a:endParaRPr lang="de-AT" dirty="0" smtClean="0"/>
          </a:p>
          <a:p>
            <a:r>
              <a:rPr lang="de-AT" dirty="0" smtClean="0"/>
              <a:t>Einsatz von </a:t>
            </a:r>
            <a:r>
              <a:rPr lang="de-AT" dirty="0" err="1" smtClean="0"/>
              <a:t>Themes</a:t>
            </a:r>
            <a:r>
              <a:rPr lang="de-AT" dirty="0" smtClean="0"/>
              <a:t> möglich </a:t>
            </a:r>
          </a:p>
          <a:p>
            <a:pPr lvl="1"/>
            <a:r>
              <a:rPr lang="de-AT" dirty="0" smtClean="0"/>
              <a:t>Android, </a:t>
            </a:r>
            <a:r>
              <a:rPr lang="de-AT" dirty="0" err="1" smtClean="0"/>
              <a:t>iOS</a:t>
            </a:r>
            <a:r>
              <a:rPr lang="de-AT" dirty="0" smtClean="0"/>
              <a:t> und Windows Phone</a:t>
            </a:r>
          </a:p>
          <a:p>
            <a:r>
              <a:rPr lang="de-AT" dirty="0" smtClean="0"/>
              <a:t>Optik der UI-Elemente kann durch </a:t>
            </a:r>
            <a:r>
              <a:rPr lang="de-AT" dirty="0" err="1" smtClean="0"/>
              <a:t>Themes</a:t>
            </a:r>
            <a:r>
              <a:rPr lang="de-AT" dirty="0" smtClean="0"/>
              <a:t> definiert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36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Strategien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Hybride Frameworks</a:t>
            </a:r>
          </a:p>
          <a:p>
            <a:r>
              <a:rPr lang="de-AT" dirty="0" smtClean="0"/>
              <a:t>Interpretierente Frameworks</a:t>
            </a:r>
          </a:p>
          <a:p>
            <a:r>
              <a:rPr lang="de-AT" dirty="0" smtClean="0"/>
              <a:t>Kompilierende Frameworks</a:t>
            </a:r>
          </a:p>
          <a:p>
            <a:r>
              <a:rPr lang="de-AT" dirty="0"/>
              <a:t>Webbasierte </a:t>
            </a:r>
            <a:r>
              <a:rPr lang="de-AT" dirty="0" smtClean="0"/>
              <a:t>Frameworks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84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Sencha</a:t>
            </a:r>
            <a:r>
              <a:rPr lang="de-AT" dirty="0"/>
              <a:t> Touch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9" y="2172494"/>
            <a:ext cx="6578600" cy="3657600"/>
          </a:xfrm>
        </p:spPr>
      </p:pic>
    </p:spTree>
    <p:extLst>
      <p:ext uri="{BB962C8B-B14F-4D97-AF65-F5344CB8AC3E}">
        <p14:creationId xmlns:p14="http://schemas.microsoft.com/office/powerpoint/2010/main" val="16418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Alternative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Dojo</a:t>
            </a:r>
            <a:endParaRPr lang="de-AT" dirty="0" smtClean="0"/>
          </a:p>
          <a:p>
            <a:r>
              <a:rPr lang="de-AT" dirty="0" err="1" smtClean="0"/>
              <a:t>jQuery</a:t>
            </a:r>
            <a:r>
              <a:rPr lang="de-AT" dirty="0" smtClean="0"/>
              <a:t> Mobile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9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4400" dirty="0" smtClean="0"/>
              <a:t>Vielen Dank für ihre Aufmerksamkeit!</a:t>
            </a:r>
            <a:endParaRPr lang="de-AT" sz="4400" dirty="0"/>
          </a:p>
        </p:txBody>
      </p:sp>
      <p:sp>
        <p:nvSpPr>
          <p:cNvPr id="5" name="Textplatzhalt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438"/>
            <a:ext cx="1610616" cy="793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" y="476672"/>
            <a:ext cx="2232248" cy="7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Strategie :</a:t>
            </a:r>
            <a:r>
              <a:rPr lang="de-AT" dirty="0" smtClean="0"/>
              <a:t> Hybrid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72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Hybrid - Übersicht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Webapps</a:t>
            </a:r>
            <a:r>
              <a:rPr lang="de-AT" dirty="0" smtClean="0"/>
              <a:t> mit nativen Funktionen</a:t>
            </a:r>
          </a:p>
          <a:p>
            <a:r>
              <a:rPr lang="de-AT" dirty="0" smtClean="0"/>
              <a:t>Nativer Container mit Webinhalten</a:t>
            </a:r>
            <a:endParaRPr lang="de-AT" dirty="0"/>
          </a:p>
          <a:p>
            <a:r>
              <a:rPr lang="de-AT" dirty="0" smtClean="0"/>
              <a:t>Können wie native Apps über Stores vertrieben werden</a:t>
            </a:r>
          </a:p>
        </p:txBody>
      </p:sp>
    </p:spTree>
    <p:extLst>
      <p:ext uri="{BB962C8B-B14F-4D97-AF65-F5344CB8AC3E}">
        <p14:creationId xmlns:p14="http://schemas.microsoft.com/office/powerpoint/2010/main" val="1844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Adobe </a:t>
            </a:r>
            <a:r>
              <a:rPr lang="de-AT" dirty="0" err="1" smtClean="0"/>
              <a:t>PhoneGap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Distribution von Apache </a:t>
            </a:r>
            <a:r>
              <a:rPr lang="de-AT" dirty="0" err="1" smtClean="0"/>
              <a:t>Cordova</a:t>
            </a:r>
            <a:endParaRPr lang="de-AT" dirty="0" smtClean="0"/>
          </a:p>
          <a:p>
            <a:r>
              <a:rPr lang="de-AT" dirty="0" smtClean="0"/>
              <a:t>HTML5, CSS3 und </a:t>
            </a:r>
            <a:r>
              <a:rPr lang="de-AT" dirty="0" err="1" smtClean="0"/>
              <a:t>Javascript</a:t>
            </a:r>
            <a:endParaRPr lang="de-AT" dirty="0" smtClean="0"/>
          </a:p>
          <a:p>
            <a:r>
              <a:rPr lang="de-AT" dirty="0" smtClean="0"/>
              <a:t>Unterstützt:</a:t>
            </a:r>
          </a:p>
          <a:p>
            <a:pPr lvl="1"/>
            <a:r>
              <a:rPr lang="de-AT" dirty="0" err="1" smtClean="0"/>
              <a:t>iOS</a:t>
            </a:r>
            <a:endParaRPr lang="de-AT" dirty="0" smtClean="0"/>
          </a:p>
          <a:p>
            <a:pPr lvl="1"/>
            <a:r>
              <a:rPr lang="de-AT" dirty="0" smtClean="0"/>
              <a:t>Android</a:t>
            </a:r>
          </a:p>
          <a:p>
            <a:pPr lvl="1"/>
            <a:r>
              <a:rPr lang="de-AT" dirty="0" smtClean="0"/>
              <a:t>Windows Phone</a:t>
            </a:r>
          </a:p>
          <a:p>
            <a:pPr lvl="1"/>
            <a:r>
              <a:rPr lang="de-AT" dirty="0" smtClean="0"/>
              <a:t>Blackberry (4.6-6+), HP </a:t>
            </a:r>
            <a:r>
              <a:rPr lang="de-AT" dirty="0" err="1" smtClean="0"/>
              <a:t>WebOS</a:t>
            </a:r>
            <a:r>
              <a:rPr lang="de-AT" dirty="0" smtClean="0"/>
              <a:t>, Symbian und </a:t>
            </a:r>
            <a:r>
              <a:rPr lang="de-AT" dirty="0" err="1" smtClean="0"/>
              <a:t>Bada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43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Adobe </a:t>
            </a:r>
            <a:r>
              <a:rPr lang="de-AT" dirty="0" err="1" smtClean="0"/>
              <a:t>PhoneGap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100" dirty="0" smtClean="0"/>
              <a:t>Architektur </a:t>
            </a:r>
            <a:endParaRPr lang="de-AT" sz="31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00" y="1825625"/>
            <a:ext cx="5619338" cy="4351338"/>
          </a:xfrm>
        </p:spPr>
      </p:pic>
    </p:spTree>
    <p:extLst>
      <p:ext uri="{BB962C8B-B14F-4D97-AF65-F5344CB8AC3E}">
        <p14:creationId xmlns:p14="http://schemas.microsoft.com/office/powerpoint/2010/main" val="20951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Adobe </a:t>
            </a:r>
            <a:r>
              <a:rPr lang="de-AT" dirty="0" err="1" smtClean="0"/>
              <a:t>PhoneGap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sz="3100" dirty="0" smtClean="0"/>
              <a:t>Unterstützte native Funktionen</a:t>
            </a:r>
            <a:endParaRPr lang="de-AT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Accelerometer</a:t>
            </a:r>
            <a:endParaRPr lang="de-AT" dirty="0" smtClean="0"/>
          </a:p>
          <a:p>
            <a:r>
              <a:rPr lang="de-AT" dirty="0" smtClean="0"/>
              <a:t>Kamera</a:t>
            </a:r>
          </a:p>
          <a:p>
            <a:r>
              <a:rPr lang="de-AT" dirty="0" smtClean="0"/>
              <a:t>Kompass</a:t>
            </a:r>
          </a:p>
          <a:p>
            <a:r>
              <a:rPr lang="de-AT" dirty="0" smtClean="0"/>
              <a:t>Kontakte</a:t>
            </a:r>
          </a:p>
          <a:p>
            <a:r>
              <a:rPr lang="de-AT" dirty="0" smtClean="0"/>
              <a:t>Dateisystem</a:t>
            </a:r>
          </a:p>
          <a:p>
            <a:r>
              <a:rPr lang="de-AT" dirty="0" err="1" smtClean="0"/>
              <a:t>Notification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78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Adobe </a:t>
            </a:r>
            <a:r>
              <a:rPr lang="de-AT" dirty="0" err="1" smtClean="0"/>
              <a:t>PhoneGap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sz="3100" dirty="0" smtClean="0"/>
              <a:t>Entwicklungsumgebung</a:t>
            </a:r>
            <a:endParaRPr lang="de-AT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Es gibt für </a:t>
            </a:r>
            <a:r>
              <a:rPr lang="de-AT" dirty="0" err="1" smtClean="0"/>
              <a:t>PhoneGap</a:t>
            </a:r>
            <a:r>
              <a:rPr lang="de-AT" dirty="0" smtClean="0"/>
              <a:t> keine eigene IDE</a:t>
            </a:r>
          </a:p>
          <a:p>
            <a:r>
              <a:rPr lang="de-AT" dirty="0" smtClean="0"/>
              <a:t>Das jeweilige SDK muss installiert sein</a:t>
            </a:r>
          </a:p>
          <a:p>
            <a:r>
              <a:rPr lang="de-AT" dirty="0" smtClean="0"/>
              <a:t>Seit Version3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/>
              <a:t>Installation über Node.js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6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Tiefe</Template>
  <TotalTime>0</TotalTime>
  <Words>392</Words>
  <Application>Microsoft Office PowerPoint</Application>
  <PresentationFormat>Bildschirmpräsentation (4:3)</PresentationFormat>
  <Paragraphs>122</Paragraphs>
  <Slides>32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Wingdings</vt:lpstr>
      <vt:lpstr>Tiefe</vt:lpstr>
      <vt:lpstr>Mobile Multiplattform-Entwicklung</vt:lpstr>
      <vt:lpstr>Probleme</vt:lpstr>
      <vt:lpstr>Strategien</vt:lpstr>
      <vt:lpstr>Strategie : Hybrid</vt:lpstr>
      <vt:lpstr>Hybrid - Übersicht</vt:lpstr>
      <vt:lpstr>Adobe PhoneGap</vt:lpstr>
      <vt:lpstr>Adobe PhoneGap Architektur </vt:lpstr>
      <vt:lpstr>Adobe PhoneGap  Unterstützte native Funktionen</vt:lpstr>
      <vt:lpstr>Adobe PhoneGap  Entwicklungsumgebung</vt:lpstr>
      <vt:lpstr>Adobe PhoneGap Build  Entwicklungsumgebung</vt:lpstr>
      <vt:lpstr>Alternative Frameworks</vt:lpstr>
      <vt:lpstr>Strategie : Interpretiert</vt:lpstr>
      <vt:lpstr>Interpretiert - Übersicht</vt:lpstr>
      <vt:lpstr>Appcelerator Titanium</vt:lpstr>
      <vt:lpstr>Appcelerator Titanium Titanium Studio - IDE</vt:lpstr>
      <vt:lpstr>Appcelerator Titanium Architektur</vt:lpstr>
      <vt:lpstr>Appcelerator Titanium Komponenten zur Laufzeit</vt:lpstr>
      <vt:lpstr>Alternative Frameworks</vt:lpstr>
      <vt:lpstr>Strategie : Kompiliert</vt:lpstr>
      <vt:lpstr>Kompiliert - Übersicht</vt:lpstr>
      <vt:lpstr>Xamarin</vt:lpstr>
      <vt:lpstr>Xamarin Entwicklungsumgebung</vt:lpstr>
      <vt:lpstr>Xamarin Plattform</vt:lpstr>
      <vt:lpstr>Xamarin Architektur</vt:lpstr>
      <vt:lpstr>Xamarine Kosten</vt:lpstr>
      <vt:lpstr>Alternative Frameworks</vt:lpstr>
      <vt:lpstr>Strategie: Webbasiert</vt:lpstr>
      <vt:lpstr>Webbassiert - Übersicht</vt:lpstr>
      <vt:lpstr>Sencha Touch</vt:lpstr>
      <vt:lpstr>Sencha Touch</vt:lpstr>
      <vt:lpstr>Alternative Frameworks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Multiplatform-Entwicklung</dc:title>
  <dc:creator>Martin Münch</dc:creator>
  <cp:lastModifiedBy>Martin Münch</cp:lastModifiedBy>
  <cp:revision>47</cp:revision>
  <dcterms:created xsi:type="dcterms:W3CDTF">2014-05-18T13:39:03Z</dcterms:created>
  <dcterms:modified xsi:type="dcterms:W3CDTF">2014-06-15T21:20:39Z</dcterms:modified>
</cp:coreProperties>
</file>