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2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3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8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411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8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2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17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01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0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4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0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741E-55E2-4299-887F-6777513E3CC4}" type="datetimeFigureOut">
              <a:rPr lang="de-AT" smtClean="0"/>
              <a:t>03.11.2016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EFCB-644A-4D1A-850A-16F47ABA3D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98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55" y="0"/>
            <a:ext cx="8161290" cy="68580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928314" y="312520"/>
            <a:ext cx="370937" cy="37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1952562" y="1040918"/>
            <a:ext cx="370937" cy="37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9923317" y="1040917"/>
            <a:ext cx="370937" cy="37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sp>
        <p:nvSpPr>
          <p:cNvPr id="8" name="Rechteck 7"/>
          <p:cNvSpPr/>
          <p:nvPr/>
        </p:nvSpPr>
        <p:spPr>
          <a:xfrm>
            <a:off x="2225615" y="388189"/>
            <a:ext cx="7798279" cy="480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910954" y="952500"/>
            <a:ext cx="5112939" cy="5732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2225615" y="952500"/>
            <a:ext cx="2556469" cy="5732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53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1</cp:revision>
  <dcterms:created xsi:type="dcterms:W3CDTF">2016-11-03T13:11:36Z</dcterms:created>
  <dcterms:modified xsi:type="dcterms:W3CDTF">2016-11-03T13:11:57Z</dcterms:modified>
</cp:coreProperties>
</file>