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5" d="100"/>
          <a:sy n="75" d="100"/>
        </p:scale>
        <p:origin x="7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302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57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7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77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2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468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57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66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364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814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00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8413-829D-4473-A215-C02A50DBEE47}" type="datetimeFigureOut">
              <a:rPr lang="de-AT" smtClean="0"/>
              <a:t>29.10.2016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563-021A-4B5C-B9CF-A47348BB91A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00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66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2" y="2390476"/>
            <a:ext cx="6582106" cy="7254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895" y="2468571"/>
            <a:ext cx="2552488" cy="569259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10616868" y="2491707"/>
            <a:ext cx="604055" cy="54634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Ellipse 9"/>
          <p:cNvSpPr/>
          <p:nvPr/>
        </p:nvSpPr>
        <p:spPr>
          <a:xfrm>
            <a:off x="700392" y="2354552"/>
            <a:ext cx="2487651" cy="76137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3058197" y="1999225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  <p:sp>
        <p:nvSpPr>
          <p:cNvPr id="12" name="Ellipse 11"/>
          <p:cNvSpPr/>
          <p:nvPr/>
        </p:nvSpPr>
        <p:spPr>
          <a:xfrm>
            <a:off x="1672457" y="4009724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  <p:sp>
        <p:nvSpPr>
          <p:cNvPr id="13" name="Ellipse 12"/>
          <p:cNvSpPr/>
          <p:nvPr/>
        </p:nvSpPr>
        <p:spPr>
          <a:xfrm>
            <a:off x="10213214" y="2209243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sp>
        <p:nvSpPr>
          <p:cNvPr id="15" name="Ellipse 14"/>
          <p:cNvSpPr/>
          <p:nvPr/>
        </p:nvSpPr>
        <p:spPr>
          <a:xfrm>
            <a:off x="11318550" y="4015859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56" y="3624915"/>
            <a:ext cx="11536385" cy="304843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320312" y="3560125"/>
            <a:ext cx="1352145" cy="43442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/>
          <p:cNvSpPr/>
          <p:nvPr/>
        </p:nvSpPr>
        <p:spPr>
          <a:xfrm>
            <a:off x="11586822" y="3589048"/>
            <a:ext cx="364919" cy="352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2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llipse 14"/>
          <p:cNvSpPr/>
          <p:nvPr/>
        </p:nvSpPr>
        <p:spPr>
          <a:xfrm>
            <a:off x="7599680" y="5793321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  <a:endParaRPr lang="de-AT" dirty="0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l="69242"/>
          <a:stretch/>
        </p:blipFill>
        <p:spPr>
          <a:xfrm>
            <a:off x="2672080" y="5448832"/>
            <a:ext cx="4927600" cy="423339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7142900" y="5481554"/>
            <a:ext cx="364919" cy="35201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60" y="853111"/>
            <a:ext cx="4653280" cy="4142553"/>
          </a:xfrm>
          <a:prstGeom prst="rect">
            <a:avLst/>
          </a:prstGeom>
        </p:spPr>
      </p:pic>
      <p:sp>
        <p:nvSpPr>
          <p:cNvPr id="17" name="Ellipse 16"/>
          <p:cNvSpPr/>
          <p:nvPr/>
        </p:nvSpPr>
        <p:spPr>
          <a:xfrm>
            <a:off x="3383700" y="4018514"/>
            <a:ext cx="784422" cy="75668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/>
          <p:cNvSpPr/>
          <p:nvPr/>
        </p:nvSpPr>
        <p:spPr>
          <a:xfrm>
            <a:off x="3021235" y="4585086"/>
            <a:ext cx="362465" cy="362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893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5</cp:revision>
  <dcterms:created xsi:type="dcterms:W3CDTF">2016-10-28T18:16:25Z</dcterms:created>
  <dcterms:modified xsi:type="dcterms:W3CDTF">2016-10-29T14:28:42Z</dcterms:modified>
</cp:coreProperties>
</file>