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4DCF-65AA-4AF0-AA14-5B14E8A7D375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3C9A-22E5-4799-8CD8-4B99F2881D3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676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65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66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881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191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91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804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5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699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5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55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3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C736-2D05-4D00-A139-2461660E5F77}" type="datetimeFigureOut">
              <a:rPr lang="de-AT" smtClean="0"/>
              <a:t>29.12.2016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2136-BE94-4F4D-95DA-3B4932F7679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232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 descr="Bildergebnis für poi mar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grpSp>
        <p:nvGrpSpPr>
          <p:cNvPr id="25" name="Gruppieren 24"/>
          <p:cNvGrpSpPr/>
          <p:nvPr/>
        </p:nvGrpSpPr>
        <p:grpSpPr>
          <a:xfrm>
            <a:off x="4369059" y="539342"/>
            <a:ext cx="3079491" cy="5705138"/>
            <a:chOff x="4711959" y="520292"/>
            <a:chExt cx="3079491" cy="5705138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4711959" y="520292"/>
              <a:ext cx="3079491" cy="5705138"/>
              <a:chOff x="4711959" y="520292"/>
              <a:chExt cx="3079491" cy="5705138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1959" y="520292"/>
                <a:ext cx="3079400" cy="5705138"/>
              </a:xfrm>
              <a:prstGeom prst="rect">
                <a:avLst/>
              </a:prstGeom>
            </p:spPr>
          </p:pic>
          <p:cxnSp>
            <p:nvCxnSpPr>
              <p:cNvPr id="6" name="Gerader Verbinder 5"/>
              <p:cNvCxnSpPr/>
              <p:nvPr/>
            </p:nvCxnSpPr>
            <p:spPr>
              <a:xfrm>
                <a:off x="4711959" y="2051050"/>
                <a:ext cx="3079491" cy="340360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Legende mit Linie 2 8"/>
              <p:cNvSpPr/>
              <p:nvPr/>
            </p:nvSpPr>
            <p:spPr>
              <a:xfrm>
                <a:off x="4778330" y="1549400"/>
                <a:ext cx="1298620" cy="298450"/>
              </a:xfrm>
              <a:prstGeom prst="borderCallout2">
                <a:avLst>
                  <a:gd name="adj1" fmla="val 101729"/>
                  <a:gd name="adj2" fmla="val 40238"/>
                  <a:gd name="adj3" fmla="val 146410"/>
                  <a:gd name="adj4" fmla="val 46194"/>
                  <a:gd name="adj5" fmla="val 263563"/>
                  <a:gd name="adj6" fmla="val 1496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>
                    <a:solidFill>
                      <a:schemeClr val="tx1"/>
                    </a:solidFill>
                  </a:rPr>
                  <a:t>Stadtgrenze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6750050" y="3485634"/>
                <a:ext cx="94615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Bregenz</a:t>
                </a: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4958522" y="3485634"/>
                <a:ext cx="64613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Hard</a:t>
                </a:r>
              </a:p>
            </p:txBody>
          </p:sp>
        </p:grpSp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082" y="4324672"/>
              <a:ext cx="469577" cy="469577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555" y="2457053"/>
              <a:ext cx="469577" cy="46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794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1858501" y="1316199"/>
            <a:ext cx="9751899" cy="4789713"/>
            <a:chOff x="1881361" y="1316199"/>
            <a:chExt cx="9751899" cy="4789713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 rotWithShape="1">
            <a:blip r:embed="rId2"/>
            <a:srcRect t="11339" b="10737"/>
            <a:stretch/>
          </p:blipFill>
          <p:spPr>
            <a:xfrm>
              <a:off x="1881361" y="1316199"/>
              <a:ext cx="9751899" cy="4789713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73" y="2237978"/>
              <a:ext cx="469577" cy="469577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4831522" y="3498885"/>
              <a:ext cx="64613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dirty="0"/>
                <a:t>Hard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949296" y="3494675"/>
              <a:ext cx="9461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AT" dirty="0"/>
                <a:t>Bregenz</a:t>
              </a:r>
            </a:p>
          </p:txBody>
        </p:sp>
        <p:cxnSp>
          <p:nvCxnSpPr>
            <p:cNvPr id="18" name="Gerader Verbinder 17"/>
            <p:cNvCxnSpPr/>
            <p:nvPr/>
          </p:nvCxnSpPr>
          <p:spPr>
            <a:xfrm>
              <a:off x="4131720" y="1325004"/>
              <a:ext cx="1817657" cy="202390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>
              <a:off x="6418293" y="3885127"/>
              <a:ext cx="2008157" cy="222078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573" y="4123928"/>
              <a:ext cx="469577" cy="469577"/>
            </a:xfrm>
            <a:prstGeom prst="rect">
              <a:avLst/>
            </a:prstGeom>
          </p:spPr>
        </p:pic>
        <p:sp>
          <p:nvSpPr>
            <p:cNvPr id="24" name="Legende mit Linie 2 23"/>
            <p:cNvSpPr/>
            <p:nvPr/>
          </p:nvSpPr>
          <p:spPr>
            <a:xfrm>
              <a:off x="2495550" y="2038504"/>
              <a:ext cx="1636170" cy="298450"/>
            </a:xfrm>
            <a:prstGeom prst="borderCallout2">
              <a:avLst>
                <a:gd name="adj1" fmla="val 44282"/>
                <a:gd name="adj2" fmla="val 99227"/>
                <a:gd name="adj3" fmla="val 42155"/>
                <a:gd name="adj4" fmla="val 121747"/>
                <a:gd name="adj5" fmla="val 106116"/>
                <a:gd name="adj6" fmla="val 15450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solidFill>
                    <a:schemeClr val="tx1"/>
                  </a:solidFill>
                </a:rPr>
                <a:t>ca. Stadtgrenze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92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t="11339" b="10737"/>
          <a:stretch/>
        </p:blipFill>
        <p:spPr>
          <a:xfrm>
            <a:off x="1376989" y="1016000"/>
            <a:ext cx="9751899" cy="47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9</cp:revision>
  <dcterms:created xsi:type="dcterms:W3CDTF">2016-12-27T18:15:53Z</dcterms:created>
  <dcterms:modified xsi:type="dcterms:W3CDTF">2016-12-29T16:12:30Z</dcterms:modified>
</cp:coreProperties>
</file>