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0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57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79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7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24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6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7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664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64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81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06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8413-829D-4473-A215-C02A50DBEE47}" type="datetimeFigureOut">
              <a:rPr lang="de-AT" smtClean="0"/>
              <a:t>28.10.2016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00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6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2" y="2390476"/>
            <a:ext cx="6582106" cy="725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95" y="2468571"/>
            <a:ext cx="2552488" cy="56925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0616868" y="2491707"/>
            <a:ext cx="604055" cy="5463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/>
          <p:cNvSpPr/>
          <p:nvPr/>
        </p:nvSpPr>
        <p:spPr>
          <a:xfrm>
            <a:off x="700392" y="2354552"/>
            <a:ext cx="2487651" cy="761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3058197" y="1999225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AT" dirty="0"/>
          </a:p>
        </p:txBody>
      </p:sp>
      <p:sp>
        <p:nvSpPr>
          <p:cNvPr id="12" name="Ellipse 11"/>
          <p:cNvSpPr/>
          <p:nvPr/>
        </p:nvSpPr>
        <p:spPr>
          <a:xfrm>
            <a:off x="1672457" y="4009724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AT" dirty="0"/>
          </a:p>
        </p:txBody>
      </p:sp>
      <p:sp>
        <p:nvSpPr>
          <p:cNvPr id="13" name="Ellipse 12"/>
          <p:cNvSpPr/>
          <p:nvPr/>
        </p:nvSpPr>
        <p:spPr>
          <a:xfrm>
            <a:off x="10213214" y="2209243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AT" dirty="0"/>
          </a:p>
        </p:txBody>
      </p:sp>
      <p:sp>
        <p:nvSpPr>
          <p:cNvPr id="15" name="Ellipse 14"/>
          <p:cNvSpPr/>
          <p:nvPr/>
        </p:nvSpPr>
        <p:spPr>
          <a:xfrm>
            <a:off x="11318550" y="4015859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AT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56" y="3624915"/>
            <a:ext cx="11536385" cy="304843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20312" y="3560125"/>
            <a:ext cx="1352145" cy="4344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/>
          <p:cNvSpPr/>
          <p:nvPr/>
        </p:nvSpPr>
        <p:spPr>
          <a:xfrm>
            <a:off x="11586822" y="3589048"/>
            <a:ext cx="364919" cy="352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2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3</cp:revision>
  <dcterms:created xsi:type="dcterms:W3CDTF">2016-10-28T18:16:25Z</dcterms:created>
  <dcterms:modified xsi:type="dcterms:W3CDTF">2016-10-28T19:54:12Z</dcterms:modified>
</cp:coreProperties>
</file>