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12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4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71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51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18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94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7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15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214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357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842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0FDF-D329-4105-9A18-BE16299868E2}" type="datetimeFigureOut">
              <a:rPr lang="de-AT" smtClean="0"/>
              <a:t>13.11.2016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28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61" y="495279"/>
            <a:ext cx="3746321" cy="26579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6" y="495279"/>
            <a:ext cx="3039394" cy="156979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577706" y="1829221"/>
            <a:ext cx="335902" cy="335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4795936" y="3320269"/>
            <a:ext cx="335902" cy="335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38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3</cp:revision>
  <dcterms:created xsi:type="dcterms:W3CDTF">2016-11-13T17:19:55Z</dcterms:created>
  <dcterms:modified xsi:type="dcterms:W3CDTF">2016-11-13T17:46:28Z</dcterms:modified>
</cp:coreProperties>
</file>