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0CC9-95A3-4715-9A74-64AD27111C9E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Von der Informatik die Auszog um die Welt zu retten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Bio- /Pharma-Informatik</a:t>
            </a:r>
          </a:p>
          <a:p>
            <a:r>
              <a:rPr lang="de-AT" dirty="0" smtClean="0"/>
              <a:t>Martin Münch | Innovative Technologien SS2016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Anhang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… dann leben sie noch heute. 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AT" dirty="0" smtClean="0"/>
              <a:t>Danke für Ihre Aufmerksamkeit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</a:t>
            </a:r>
            <a:r>
              <a:rPr lang="de-AT" dirty="0" smtClean="0"/>
              <a:t>s war einmal…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29" y="509308"/>
            <a:ext cx="9062137" cy="6796603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51" y="2860117"/>
            <a:ext cx="4877935" cy="23170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6"/>
          <a:stretch/>
        </p:blipFill>
        <p:spPr>
          <a:xfrm rot="21261748">
            <a:off x="5029200" y="2790283"/>
            <a:ext cx="1837038" cy="24566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6200000">
            <a:off x="8888858" y="3519216"/>
            <a:ext cx="559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[ Diese Geschichte beruht auf einer wahren Begebenheit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bisher geschah…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Geschichte der </a:t>
            </a:r>
            <a:r>
              <a:rPr lang="de-AT" dirty="0" err="1" smtClean="0"/>
              <a:t>BioInfo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Bereiche der Bio-Informatik (Auswahl)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Angewandte Projekte</a:t>
            </a:r>
          </a:p>
          <a:p>
            <a:pPr lvl="1"/>
            <a:r>
              <a:rPr lang="en-US" dirty="0" smtClean="0"/>
              <a:t>Operationalized Predictive Models (OPM)</a:t>
            </a:r>
          </a:p>
          <a:p>
            <a:pPr lvl="1"/>
            <a:r>
              <a:rPr lang="de-AT" dirty="0" smtClean="0"/>
              <a:t>Gene Expression</a:t>
            </a:r>
            <a:endParaRPr lang="en-US" dirty="0" smtClean="0"/>
          </a:p>
          <a:p>
            <a:pPr lvl="1"/>
            <a:endParaRPr lang="de-AT" dirty="0" smtClean="0"/>
          </a:p>
          <a:p>
            <a:r>
              <a:rPr lang="de-AT" dirty="0" smtClean="0"/>
              <a:t>Grundlagenforschung</a:t>
            </a:r>
          </a:p>
          <a:p>
            <a:pPr lvl="1"/>
            <a:r>
              <a:rPr lang="de-AT" dirty="0" smtClean="0"/>
              <a:t>Human Genome Project</a:t>
            </a:r>
          </a:p>
          <a:p>
            <a:pPr lvl="1"/>
            <a:r>
              <a:rPr lang="de-AT" dirty="0" err="1" smtClean="0"/>
              <a:t>Folding@Home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842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Gene Expression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Operationalized Predictive Models (OPM)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Vorbeugung von unerwünschten Ereignissen </a:t>
            </a:r>
          </a:p>
          <a:p>
            <a:r>
              <a:rPr lang="de-DE" dirty="0" smtClean="0"/>
              <a:t>Optimierung von Abläufen </a:t>
            </a:r>
          </a:p>
          <a:p>
            <a:r>
              <a:rPr lang="de-DE" dirty="0" smtClean="0"/>
              <a:t>Reduktion von Kosten </a:t>
            </a:r>
          </a:p>
        </p:txBody>
      </p:sp>
    </p:spTree>
    <p:extLst>
      <p:ext uri="{BB962C8B-B14F-4D97-AF65-F5344CB8AC3E}">
        <p14:creationId xmlns:p14="http://schemas.microsoft.com/office/powerpoint/2010/main" val="3241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Human Genome Project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Folding@Home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Von der Informatik die Auszog um die Welt zu retten</vt:lpstr>
      <vt:lpstr>Es war einmal…</vt:lpstr>
      <vt:lpstr>PowerPoint-Präsentation</vt:lpstr>
      <vt:lpstr>Was bisher geschah…</vt:lpstr>
      <vt:lpstr>Bereiche der Bio-Informatik (Auswahl)</vt:lpstr>
      <vt:lpstr>Gene Expression</vt:lpstr>
      <vt:lpstr>Operationalized Predictive Models (OPM)</vt:lpstr>
      <vt:lpstr>Human Genome Project</vt:lpstr>
      <vt:lpstr>Folding@Home</vt:lpstr>
      <vt:lpstr>Quellen</vt:lpstr>
      <vt:lpstr>Anhang</vt:lpstr>
      <vt:lpstr>… dann leben sie noch heute.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8</cp:revision>
  <dcterms:created xsi:type="dcterms:W3CDTF">2016-03-26T13:01:23Z</dcterms:created>
  <dcterms:modified xsi:type="dcterms:W3CDTF">2016-03-26T14:01:10Z</dcterms:modified>
</cp:coreProperties>
</file>