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2" r:id="rId6"/>
    <p:sldId id="273" r:id="rId7"/>
    <p:sldId id="271" r:id="rId8"/>
    <p:sldId id="272" r:id="rId9"/>
    <p:sldId id="260" r:id="rId10"/>
    <p:sldId id="274" r:id="rId11"/>
    <p:sldId id="275" r:id="rId12"/>
    <p:sldId id="276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EF2D6-993B-422A-B3EE-972875259C32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7F784-7E00-4EDA-BC2E-93D39A2A3D4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08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Alle Gene bilden den </a:t>
            </a:r>
            <a:r>
              <a:rPr lang="de-AT" dirty="0" err="1" smtClean="0"/>
              <a:t>Chromosonen</a:t>
            </a:r>
            <a:r>
              <a:rPr lang="de-AT" dirty="0" smtClean="0"/>
              <a:t>-Satz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57F784-7E00-4EDA-BC2E-93D39A2A3D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4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5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14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1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4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0CC9-95A3-4715-9A74-64AD27111C9E}" type="datetimeFigureOut">
              <a:rPr lang="en-US" smtClean="0"/>
              <a:t>3/27/2016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38B3E-C85C-49C4-B084-F57448C95E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4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Von der Informatik die Auszog um die Welt zu retten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Bio- /Pharma-Informatik</a:t>
            </a:r>
          </a:p>
          <a:p>
            <a:r>
              <a:rPr lang="de-AT" dirty="0" smtClean="0"/>
              <a:t>Martin Münch | Innovative Technologien SS2016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Krankenhäuser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Elektronische Krankenakten</a:t>
            </a:r>
          </a:p>
          <a:p>
            <a:r>
              <a:rPr lang="de-AT" dirty="0" smtClean="0"/>
              <a:t>Wartezeiten in Notaufnahmen</a:t>
            </a:r>
          </a:p>
          <a:p>
            <a:r>
              <a:rPr lang="de-AT" dirty="0" smtClean="0"/>
              <a:t>Probleme im Pflegeberreich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1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</a:t>
            </a:r>
            <a:r>
              <a:rPr lang="de-AT" dirty="0" err="1" smtClean="0"/>
              <a:t>Patient_innen</a:t>
            </a:r>
            <a:r>
              <a:rPr lang="de-AT" dirty="0" smtClean="0"/>
              <a:t> 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AT" sz="2800" dirty="0" smtClean="0"/>
              <a:t>Beispiel Diabetes:</a:t>
            </a:r>
          </a:p>
          <a:p>
            <a:pPr lvl="2"/>
            <a:r>
              <a:rPr lang="en-US" sz="2400" dirty="0"/>
              <a:t>Sentry </a:t>
            </a:r>
            <a:r>
              <a:rPr lang="en-US" sz="2400" dirty="0" smtClean="0"/>
              <a:t>Armband</a:t>
            </a:r>
          </a:p>
          <a:p>
            <a:pPr lvl="2"/>
            <a:r>
              <a:rPr lang="en-US" sz="2400" dirty="0" err="1"/>
              <a:t>Norvatis</a:t>
            </a:r>
            <a:r>
              <a:rPr lang="en-US" sz="2400" dirty="0"/>
              <a:t>/Google </a:t>
            </a:r>
            <a:r>
              <a:rPr lang="en-US" sz="2400" dirty="0" err="1" smtClean="0"/>
              <a:t>Kontaktlinsen</a:t>
            </a:r>
            <a:endParaRPr lang="en-US" sz="2400" dirty="0" smtClean="0"/>
          </a:p>
          <a:p>
            <a:pPr lvl="2"/>
            <a:r>
              <a:rPr lang="en-US" sz="2400" dirty="0"/>
              <a:t>Medtronic </a:t>
            </a:r>
            <a:r>
              <a:rPr lang="en-US" sz="2400" dirty="0" err="1" smtClean="0"/>
              <a:t>Insulinpumpe</a:t>
            </a:r>
            <a:endParaRPr lang="en-US" sz="24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480" y="3277075"/>
            <a:ext cx="2276117" cy="144843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091" y="277207"/>
            <a:ext cx="1687300" cy="238768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279" y="5239012"/>
            <a:ext cx="2362521" cy="107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59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Einsatzgebiete: Pharm. Unternehmen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Herstellungsprozess von Medikamenten</a:t>
            </a:r>
          </a:p>
          <a:p>
            <a:pPr lvl="1"/>
            <a:r>
              <a:rPr lang="de-AT" dirty="0" smtClean="0"/>
              <a:t>Kosten und zeitaufwendiges Verfahren</a:t>
            </a:r>
          </a:p>
          <a:p>
            <a:pPr lvl="1"/>
            <a:r>
              <a:rPr lang="de-AT" dirty="0" smtClean="0"/>
              <a:t>auf Basis von manuellen sowie Sensor-Messdaten</a:t>
            </a:r>
          </a:p>
          <a:p>
            <a:pPr lvl="1"/>
            <a:r>
              <a:rPr lang="de-AT" dirty="0" smtClean="0"/>
              <a:t>Entscheidungsgrundlage für die Fortsetzung</a:t>
            </a:r>
          </a:p>
          <a:p>
            <a:pPr lvl="1"/>
            <a:endParaRPr lang="de-AT" dirty="0"/>
          </a:p>
          <a:p>
            <a:pPr lvl="1"/>
            <a:endParaRPr lang="de-AT" dirty="0" smtClean="0"/>
          </a:p>
          <a:p>
            <a:pPr lvl="1"/>
            <a:r>
              <a:rPr lang="de-AT" dirty="0" smtClean="0"/>
              <a:t>Unteranderem Einsatz von:</a:t>
            </a:r>
          </a:p>
          <a:p>
            <a:pPr lvl="2"/>
            <a:r>
              <a:rPr lang="de-AT" dirty="0" smtClean="0"/>
              <a:t>Single </a:t>
            </a:r>
            <a:r>
              <a:rPr lang="de-AT" dirty="0" err="1" smtClean="0"/>
              <a:t>Cell</a:t>
            </a:r>
            <a:r>
              <a:rPr lang="de-AT" dirty="0" smtClean="0"/>
              <a:t>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3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Gene Expression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Human Genome Project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Folding@Home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Quellen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Anhang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5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AT" dirty="0" smtClean="0"/>
              <a:t>… dann leben sie noch heute. 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de-AT" dirty="0" smtClean="0"/>
              <a:t>Danke für Ihre Aufmerksamkeit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</a:t>
            </a:r>
            <a:r>
              <a:rPr lang="de-AT" dirty="0" smtClean="0"/>
              <a:t>s war einmal…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16" y="-207192"/>
            <a:ext cx="11538329" cy="8653747"/>
          </a:xfr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43" y="2792610"/>
            <a:ext cx="6210811" cy="295013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16"/>
          <a:stretch/>
        </p:blipFill>
        <p:spPr>
          <a:xfrm rot="21261748">
            <a:off x="4563246" y="2703692"/>
            <a:ext cx="2339001" cy="3127968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6200000">
            <a:off x="8888858" y="3519216"/>
            <a:ext cx="559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/>
              <a:t>[ Diese Geschichte beruht auf einer wahren Begebenheit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5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Was bisher geschah…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Geschichte der </a:t>
            </a:r>
            <a:r>
              <a:rPr lang="de-AT" dirty="0" err="1" smtClean="0"/>
              <a:t>BioInfo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0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Bereiche der Bio-Informatik (Auswahl)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Angewandte Projekte</a:t>
            </a:r>
          </a:p>
          <a:p>
            <a:pPr lvl="1"/>
            <a:r>
              <a:rPr lang="en-US" dirty="0" smtClean="0"/>
              <a:t>Operationalized Predictive Models (OPM)</a:t>
            </a:r>
          </a:p>
          <a:p>
            <a:pPr lvl="1"/>
            <a:r>
              <a:rPr lang="de-AT" dirty="0" smtClean="0"/>
              <a:t>Gene Expression</a:t>
            </a:r>
            <a:endParaRPr lang="en-US" dirty="0" smtClean="0"/>
          </a:p>
          <a:p>
            <a:pPr lvl="1"/>
            <a:endParaRPr lang="de-AT" dirty="0" smtClean="0"/>
          </a:p>
          <a:p>
            <a:r>
              <a:rPr lang="de-AT" dirty="0" smtClean="0"/>
              <a:t>Grundlagenforschung</a:t>
            </a:r>
          </a:p>
          <a:p>
            <a:pPr lvl="1"/>
            <a:r>
              <a:rPr lang="de-AT" dirty="0" smtClean="0"/>
              <a:t>Human Genome Project</a:t>
            </a:r>
          </a:p>
          <a:p>
            <a:pPr lvl="1"/>
            <a:r>
              <a:rPr lang="de-AT" dirty="0" err="1" smtClean="0"/>
              <a:t>Folding@Home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8422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Basics I - DNA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1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19" y="367645"/>
            <a:ext cx="11189616" cy="5921049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75414" y="4656841"/>
            <a:ext cx="2988297" cy="19702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/>
          <p:cNvSpPr txBox="1"/>
          <p:nvPr/>
        </p:nvSpPr>
        <p:spPr>
          <a:xfrm>
            <a:off x="650450" y="952106"/>
            <a:ext cx="5957739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de-AT" sz="3600" dirty="0" smtClean="0"/>
              <a:t>Alle Gene bilden das Genom</a:t>
            </a:r>
          </a:p>
          <a:p>
            <a:r>
              <a:rPr lang="de-AT" sz="3600" dirty="0" smtClean="0"/>
              <a:t>Genom = Chromosomen-Satz</a:t>
            </a:r>
            <a:endParaRPr lang="en-US" sz="3600" dirty="0"/>
          </a:p>
        </p:txBody>
      </p:sp>
      <p:cxnSp>
        <p:nvCxnSpPr>
          <p:cNvPr id="6" name="Gerade Verbindung mit Pfeil 5"/>
          <p:cNvCxnSpPr/>
          <p:nvPr/>
        </p:nvCxnSpPr>
        <p:spPr>
          <a:xfrm flipV="1">
            <a:off x="2121031" y="2328421"/>
            <a:ext cx="1319753" cy="21116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70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2" b="618"/>
          <a:stretch/>
        </p:blipFill>
        <p:spPr>
          <a:xfrm>
            <a:off x="838200" y="1690689"/>
            <a:ext cx="6736174" cy="482652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067" y="754144"/>
            <a:ext cx="7414933" cy="6073183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Chromosomen-Satz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85070" b="65711"/>
          <a:stretch/>
        </p:blipFill>
        <p:spPr>
          <a:xfrm>
            <a:off x="838200" y="1690688"/>
            <a:ext cx="1014528" cy="16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45" y="2718739"/>
            <a:ext cx="6913775" cy="359316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Bio./Medizinische </a:t>
            </a:r>
            <a:r>
              <a:rPr lang="de-DE" dirty="0" smtClean="0"/>
              <a:t>Werte zu Modellen </a:t>
            </a:r>
            <a:r>
              <a:rPr lang="de-DE" dirty="0"/>
              <a:t>zusammenführen</a:t>
            </a:r>
            <a:endParaRPr lang="de-DE" dirty="0" smtClean="0"/>
          </a:p>
          <a:p>
            <a:pPr lvl="1"/>
            <a:r>
              <a:rPr lang="de-DE" dirty="0" smtClean="0"/>
              <a:t>Vorbeugung </a:t>
            </a:r>
            <a:r>
              <a:rPr lang="de-DE" dirty="0" smtClean="0"/>
              <a:t>von unerwünschten Ereignissen </a:t>
            </a:r>
          </a:p>
          <a:p>
            <a:pPr lvl="1"/>
            <a:r>
              <a:rPr lang="de-DE" dirty="0" smtClean="0"/>
              <a:t>Optimierung von Abläufen </a:t>
            </a:r>
          </a:p>
          <a:p>
            <a:pPr lvl="1"/>
            <a:r>
              <a:rPr lang="de-DE" dirty="0" smtClean="0"/>
              <a:t>Reduktion von Kosten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Operationalized Predictive Models (OPM)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51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</vt:lpstr>
      <vt:lpstr>Von der Informatik die Auszog um die Welt zu retten</vt:lpstr>
      <vt:lpstr>Es war einmal…</vt:lpstr>
      <vt:lpstr>PowerPoint-Präsentation</vt:lpstr>
      <vt:lpstr>Was bisher geschah…</vt:lpstr>
      <vt:lpstr>Bereiche der Bio-Informatik (Auswahl)</vt:lpstr>
      <vt:lpstr>Basics I - DNA</vt:lpstr>
      <vt:lpstr>PowerPoint-Präsentation</vt:lpstr>
      <vt:lpstr>Chromosomen-Satz</vt:lpstr>
      <vt:lpstr>Operationalized Predictive Models (OPM)</vt:lpstr>
      <vt:lpstr>Einsatzgebiete: Krankenhäuser</vt:lpstr>
      <vt:lpstr>Einsatzgebiete: Patient_innen </vt:lpstr>
      <vt:lpstr>Einsatzgebiete: Pharm. Unternehmen</vt:lpstr>
      <vt:lpstr>Gene Expression</vt:lpstr>
      <vt:lpstr>Human Genome Project</vt:lpstr>
      <vt:lpstr>Folding@Home</vt:lpstr>
      <vt:lpstr>Quellen</vt:lpstr>
      <vt:lpstr>Anhang</vt:lpstr>
      <vt:lpstr>… dann leben sie noch heute.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Münch</dc:creator>
  <cp:lastModifiedBy>Martin Münch</cp:lastModifiedBy>
  <cp:revision>26</cp:revision>
  <dcterms:created xsi:type="dcterms:W3CDTF">2016-03-26T13:01:23Z</dcterms:created>
  <dcterms:modified xsi:type="dcterms:W3CDTF">2016-03-28T22:19:33Z</dcterms:modified>
</cp:coreProperties>
</file>