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fea2fcf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fea2fcf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2694b7ff_2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2694b7ff_2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fea2fcf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fea2fcf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fea2fcf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fea2fcf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253acc967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253acc96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0" y="59850"/>
            <a:ext cx="9076350" cy="50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0" y="3772825"/>
            <a:ext cx="9144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RecSys360</a:t>
            </a:r>
            <a:endParaRPr sz="4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Recommendation Engine</a:t>
            </a:r>
            <a:endParaRPr sz="4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54300" y="1817550"/>
            <a:ext cx="9144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Recommendation Engine </a:t>
            </a:r>
            <a:endParaRPr sz="4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</a:t>
            </a:r>
            <a:endParaRPr sz="4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E-Com And Entertainment Platform</a:t>
            </a:r>
            <a:endParaRPr sz="4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17050" y="815800"/>
            <a:ext cx="880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Recommendation Engine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815800"/>
            <a:ext cx="8706600" cy="3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Dataset Acquisition:-  </a:t>
            </a:r>
            <a:r>
              <a:rPr lang="en" sz="1200">
                <a:solidFill>
                  <a:schemeClr val="dk1"/>
                </a:solidFill>
              </a:rPr>
              <a:t>We obtained our dataset from Kaggle, containing user interactions, product details, and purchase history.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Data Filtering:- </a:t>
            </a:r>
            <a:r>
              <a:rPr lang="en" sz="1200">
                <a:solidFill>
                  <a:schemeClr val="dk1"/>
                </a:solidFill>
              </a:rPr>
              <a:t>Initial filtering involved removing duplicates, handling missing values, and selecting relevant features like user ID, product ID, and ratings.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Data Preprocessing:- </a:t>
            </a:r>
            <a:r>
              <a:rPr lang="en" sz="1200">
                <a:solidFill>
                  <a:schemeClr val="dk1"/>
                </a:solidFill>
              </a:rPr>
              <a:t>Utilized Python libraries such as pandas for data manipulation and scikit-learn for normalization and splitting the dataset.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Model Training :- </a:t>
            </a:r>
            <a:r>
              <a:rPr lang="en" sz="1200">
                <a:solidFill>
                  <a:schemeClr val="dk1"/>
                </a:solidFill>
              </a:rPr>
              <a:t>Employed collaborative filtering techniques using libraries like Surprise and implicit. Models such as SVD (Singular Value Decomposition) and ALS (Alternating Least Squares) were trained on the preprocessed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 Evaluation:- </a:t>
            </a:r>
            <a:r>
              <a:rPr lang="en" sz="1200">
                <a:solidFill>
                  <a:schemeClr val="dk1"/>
                </a:solidFill>
              </a:rPr>
              <a:t>Model performance was evaluated using metrics like RMSE (Root Mean Square Error) allowing us to fine-tune parameters for optimal results.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6. Visualization:- </a:t>
            </a:r>
            <a:r>
              <a:rPr lang="en" sz="1200">
                <a:solidFill>
                  <a:schemeClr val="dk1"/>
                </a:solidFill>
              </a:rPr>
              <a:t>Visualization tools like powerbi were used to create graphs showing user interaction patterns, </a:t>
            </a:r>
            <a:r>
              <a:rPr lang="en" sz="1200">
                <a:solidFill>
                  <a:schemeClr val="dk1"/>
                </a:solidFill>
              </a:rPr>
              <a:t>product sale</a:t>
            </a:r>
            <a:r>
              <a:rPr lang="en" sz="1200">
                <a:solidFill>
                  <a:schemeClr val="dk1"/>
                </a:solidFill>
              </a:rPr>
              <a:t>, These visuals provide insights and validate model effectiveness.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1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Entertainment Recommendation Engine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88900"/>
            <a:ext cx="8520600" cy="43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Dataset Acquisition:-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obtained our dataset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programmatically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using the python module named faker. This rich data forms the foundation for our recommendation engine.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Data Filtering:-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filtering involved removing duplicates, handling missing values, and selecting relevant features like user ID, Item ID, and ratings. This step ensures clean and meaningful data for training.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Data Preprocessing:-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Utilized Python libraries such as pandas for data manipulation and scikit-learn for normalization and splitting the dataset. Preprocessing is crucial for improving model accuracy and performance.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Model Training :-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Employed collaborative filtering techniques using libraries like sklearn to draw the correlation among the users and the items.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Evaluation:-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performance was evaluated using metrics like RMSE (Root Mean Square Error) and (MAE) Mean Absolute Error. Cross-validation ensured robustness, allowing us to fine-tune parameters for optimal results.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Visualization:-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Visualization tools like powerbi were used to create graphs showing user interaction patterns, predicted ratings,and demographic constraints. These visuals provide insights and validate model effectiveness.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24725" y="19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67600"/>
            <a:ext cx="8520600" cy="4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Conclusion:</a:t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developed a recommendation engine to enhance user experience with personalized suggestions.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developed a recommendation system using collaborative filtering with MLP.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Demonstrated the ability to suggest relevant products based on user input.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a impactful visualization which connects  each and every  relationships present in the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interactive dashboards and visualizations to gain insights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Customer behavior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Product performance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Sales trends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Media details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Revenue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