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22"/>
  </p:notesMasterIdLst>
  <p:handoutMasterIdLst>
    <p:handoutMasterId r:id="rId23"/>
  </p:handoutMasterIdLst>
  <p:sldIdLst>
    <p:sldId id="256" r:id="rId2"/>
    <p:sldId id="331" r:id="rId3"/>
    <p:sldId id="336" r:id="rId4"/>
    <p:sldId id="342" r:id="rId5"/>
    <p:sldId id="346" r:id="rId6"/>
    <p:sldId id="345" r:id="rId7"/>
    <p:sldId id="344" r:id="rId8"/>
    <p:sldId id="347" r:id="rId9"/>
    <p:sldId id="343" r:id="rId10"/>
    <p:sldId id="340" r:id="rId11"/>
    <p:sldId id="348" r:id="rId12"/>
    <p:sldId id="333" r:id="rId13"/>
    <p:sldId id="341" r:id="rId14"/>
    <p:sldId id="349" r:id="rId15"/>
    <p:sldId id="352" r:id="rId16"/>
    <p:sldId id="353" r:id="rId17"/>
    <p:sldId id="350" r:id="rId18"/>
    <p:sldId id="351" r:id="rId19"/>
    <p:sldId id="330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9D"/>
    <a:srgbClr val="00B2EF"/>
    <a:srgbClr val="FF9900"/>
    <a:srgbClr val="FF9999"/>
    <a:srgbClr val="CCFF66"/>
    <a:srgbClr val="83D1F5"/>
    <a:srgbClr val="003F69"/>
    <a:srgbClr val="BFBFBF"/>
    <a:srgbClr val="00A6A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035" autoAdjust="0"/>
  </p:normalViewPr>
  <p:slideViewPr>
    <p:cSldViewPr snapToObjects="1">
      <p:cViewPr varScale="1">
        <p:scale>
          <a:sx n="77" d="100"/>
          <a:sy n="77" d="100"/>
        </p:scale>
        <p:origin x="1603" y="72"/>
      </p:cViewPr>
      <p:guideLst>
        <p:guide orient="horz" pos="19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0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C7D7B-13B5-46B2-BE7A-66952531D001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327A02-A023-45D7-B043-8F22169C10F1}">
      <dgm:prSet phldrT="[Text]" custT="1"/>
      <dgm:spPr/>
      <dgm:t>
        <a:bodyPr/>
        <a:lstStyle/>
        <a:p>
          <a:r>
            <a:rPr lang="en-US" sz="1400" dirty="0"/>
            <a:t>Promotion</a:t>
          </a:r>
        </a:p>
      </dgm:t>
    </dgm:pt>
    <dgm:pt modelId="{1EE008E5-CF19-4B87-9439-621EE0F4F374}" type="parTrans" cxnId="{0527AA55-2525-4D78-BEAA-8FC2BE4DEAD7}">
      <dgm:prSet/>
      <dgm:spPr/>
      <dgm:t>
        <a:bodyPr/>
        <a:lstStyle/>
        <a:p>
          <a:endParaRPr lang="en-US" sz="2000"/>
        </a:p>
      </dgm:t>
    </dgm:pt>
    <dgm:pt modelId="{62F16B17-AF45-487A-AE8B-B39BDE14A19C}" type="sibTrans" cxnId="{0527AA55-2525-4D78-BEAA-8FC2BE4DEAD7}">
      <dgm:prSet/>
      <dgm:spPr/>
      <dgm:t>
        <a:bodyPr/>
        <a:lstStyle/>
        <a:p>
          <a:endParaRPr lang="en-US" sz="2000"/>
        </a:p>
      </dgm:t>
    </dgm:pt>
    <dgm:pt modelId="{85430CBD-DF0B-478E-8E66-2E4C1504A7DA}">
      <dgm:prSet phldrT="[Text]" custT="1"/>
      <dgm:spPr/>
      <dgm:t>
        <a:bodyPr/>
        <a:lstStyle/>
        <a:p>
          <a:r>
            <a:rPr lang="en-US" sz="1400" dirty="0"/>
            <a:t>Location change</a:t>
          </a:r>
        </a:p>
      </dgm:t>
    </dgm:pt>
    <dgm:pt modelId="{77117B34-99E7-4874-A8AD-985E8828FFF7}" type="parTrans" cxnId="{9397D4C7-A97B-4B3B-9D25-CE55D1A6EF33}">
      <dgm:prSet/>
      <dgm:spPr/>
      <dgm:t>
        <a:bodyPr/>
        <a:lstStyle/>
        <a:p>
          <a:endParaRPr lang="en-US" sz="2000"/>
        </a:p>
      </dgm:t>
    </dgm:pt>
    <dgm:pt modelId="{2A3A6653-7731-4BB8-9049-C9530F491C3A}" type="sibTrans" cxnId="{9397D4C7-A97B-4B3B-9D25-CE55D1A6EF33}">
      <dgm:prSet/>
      <dgm:spPr/>
      <dgm:t>
        <a:bodyPr/>
        <a:lstStyle/>
        <a:p>
          <a:endParaRPr lang="en-US" sz="2000"/>
        </a:p>
      </dgm:t>
    </dgm:pt>
    <dgm:pt modelId="{472D00B2-AC43-4A3C-A9E0-A55DE3273FC3}">
      <dgm:prSet phldrT="[Text]" custT="1"/>
      <dgm:spPr/>
      <dgm:t>
        <a:bodyPr/>
        <a:lstStyle/>
        <a:p>
          <a:r>
            <a:rPr lang="en-US" sz="1400" dirty="0"/>
            <a:t>Business policy change</a:t>
          </a:r>
        </a:p>
      </dgm:t>
    </dgm:pt>
    <dgm:pt modelId="{C2A08027-AB2B-4150-8C2D-A3710BA9A826}" type="parTrans" cxnId="{AD1DEBFD-26D4-4CF4-B432-D52F87E2E636}">
      <dgm:prSet/>
      <dgm:spPr/>
      <dgm:t>
        <a:bodyPr/>
        <a:lstStyle/>
        <a:p>
          <a:endParaRPr lang="en-US" sz="2000"/>
        </a:p>
      </dgm:t>
    </dgm:pt>
    <dgm:pt modelId="{749E7A46-A1BE-4CC7-B673-D8D95C920935}" type="sibTrans" cxnId="{AD1DEBFD-26D4-4CF4-B432-D52F87E2E636}">
      <dgm:prSet/>
      <dgm:spPr/>
      <dgm:t>
        <a:bodyPr/>
        <a:lstStyle/>
        <a:p>
          <a:endParaRPr lang="en-US" sz="2000"/>
        </a:p>
      </dgm:t>
    </dgm:pt>
    <dgm:pt modelId="{519BBA20-F7DF-460B-94B3-49AFF640DE07}">
      <dgm:prSet phldrT="[Text]" custT="1"/>
      <dgm:spPr/>
      <dgm:t>
        <a:bodyPr/>
        <a:lstStyle/>
        <a:p>
          <a:r>
            <a:rPr lang="en-US" sz="1400" dirty="0"/>
            <a:t>Change of Project</a:t>
          </a:r>
        </a:p>
      </dgm:t>
    </dgm:pt>
    <dgm:pt modelId="{CC58281D-01A0-490C-9157-2E3B4BCB8D15}" type="parTrans" cxnId="{EC8AE01F-168D-459D-A03F-B5425CC54CFC}">
      <dgm:prSet/>
      <dgm:spPr/>
      <dgm:t>
        <a:bodyPr/>
        <a:lstStyle/>
        <a:p>
          <a:endParaRPr lang="en-US" sz="2000"/>
        </a:p>
      </dgm:t>
    </dgm:pt>
    <dgm:pt modelId="{4ED4263E-69A3-4237-B18F-BD3A5C84D331}" type="sibTrans" cxnId="{EC8AE01F-168D-459D-A03F-B5425CC54CFC}">
      <dgm:prSet/>
      <dgm:spPr/>
      <dgm:t>
        <a:bodyPr/>
        <a:lstStyle/>
        <a:p>
          <a:endParaRPr lang="en-US" sz="2000"/>
        </a:p>
      </dgm:t>
    </dgm:pt>
    <dgm:pt modelId="{FEE9F5D7-9A55-4063-B492-90695D11B738}">
      <dgm:prSet phldrT="[Text]" custT="1"/>
      <dgm:spPr/>
      <dgm:t>
        <a:bodyPr/>
        <a:lstStyle/>
        <a:p>
          <a:r>
            <a:rPr lang="en-US" sz="1400" dirty="0"/>
            <a:t>M&amp;A</a:t>
          </a:r>
        </a:p>
      </dgm:t>
    </dgm:pt>
    <dgm:pt modelId="{3CDFDC7D-D855-45FE-8FFF-C1AD0C18DED6}" type="parTrans" cxnId="{B5F310A2-AA85-4699-BD1C-9F93F9A6D137}">
      <dgm:prSet/>
      <dgm:spPr/>
      <dgm:t>
        <a:bodyPr/>
        <a:lstStyle/>
        <a:p>
          <a:endParaRPr lang="en-US" sz="2000"/>
        </a:p>
      </dgm:t>
    </dgm:pt>
    <dgm:pt modelId="{6A85CE37-415F-412D-B792-6B26AA419807}" type="sibTrans" cxnId="{B5F310A2-AA85-4699-BD1C-9F93F9A6D137}">
      <dgm:prSet/>
      <dgm:spPr/>
      <dgm:t>
        <a:bodyPr/>
        <a:lstStyle/>
        <a:p>
          <a:endParaRPr lang="en-US" sz="2000"/>
        </a:p>
      </dgm:t>
    </dgm:pt>
    <dgm:pt modelId="{85D708E5-BFCC-4217-95A9-BFA4CD9DB0E4}" type="pres">
      <dgm:prSet presAssocID="{40CC7D7B-13B5-46B2-BE7A-66952531D001}" presName="cycle" presStyleCnt="0">
        <dgm:presLayoutVars>
          <dgm:dir/>
          <dgm:resizeHandles val="exact"/>
        </dgm:presLayoutVars>
      </dgm:prSet>
      <dgm:spPr/>
    </dgm:pt>
    <dgm:pt modelId="{02F1AF5B-A518-484C-B9EB-05D53A198AAA}" type="pres">
      <dgm:prSet presAssocID="{F2327A02-A023-45D7-B043-8F22169C10F1}" presName="dummy" presStyleCnt="0"/>
      <dgm:spPr/>
    </dgm:pt>
    <dgm:pt modelId="{DF95DAA2-7C1F-4642-B079-81BC1E95480D}" type="pres">
      <dgm:prSet presAssocID="{F2327A02-A023-45D7-B043-8F22169C10F1}" presName="node" presStyleLbl="revTx" presStyleIdx="0" presStyleCnt="5" custScaleX="155469">
        <dgm:presLayoutVars>
          <dgm:bulletEnabled val="1"/>
        </dgm:presLayoutVars>
      </dgm:prSet>
      <dgm:spPr/>
    </dgm:pt>
    <dgm:pt modelId="{F000DB41-7E62-4B87-80E5-23F89BC39AA1}" type="pres">
      <dgm:prSet presAssocID="{62F16B17-AF45-487A-AE8B-B39BDE14A19C}" presName="sibTrans" presStyleLbl="node1" presStyleIdx="0" presStyleCnt="5"/>
      <dgm:spPr/>
    </dgm:pt>
    <dgm:pt modelId="{6370757F-375D-40E6-AE49-7002F48B9979}" type="pres">
      <dgm:prSet presAssocID="{85430CBD-DF0B-478E-8E66-2E4C1504A7DA}" presName="dummy" presStyleCnt="0"/>
      <dgm:spPr/>
    </dgm:pt>
    <dgm:pt modelId="{190361D0-1DBB-467C-92F7-1A334391310A}" type="pres">
      <dgm:prSet presAssocID="{85430CBD-DF0B-478E-8E66-2E4C1504A7DA}" presName="node" presStyleLbl="revTx" presStyleIdx="1" presStyleCnt="5">
        <dgm:presLayoutVars>
          <dgm:bulletEnabled val="1"/>
        </dgm:presLayoutVars>
      </dgm:prSet>
      <dgm:spPr/>
    </dgm:pt>
    <dgm:pt modelId="{BF12C88D-89EF-4E0A-9897-158116B8146A}" type="pres">
      <dgm:prSet presAssocID="{2A3A6653-7731-4BB8-9049-C9530F491C3A}" presName="sibTrans" presStyleLbl="node1" presStyleIdx="1" presStyleCnt="5"/>
      <dgm:spPr/>
    </dgm:pt>
    <dgm:pt modelId="{817571AF-E1B8-4ABE-B02F-D02A876F3CAA}" type="pres">
      <dgm:prSet presAssocID="{472D00B2-AC43-4A3C-A9E0-A55DE3273FC3}" presName="dummy" presStyleCnt="0"/>
      <dgm:spPr/>
    </dgm:pt>
    <dgm:pt modelId="{69132DAD-6064-48F1-BB09-6BA24B3BC225}" type="pres">
      <dgm:prSet presAssocID="{472D00B2-AC43-4A3C-A9E0-A55DE3273FC3}" presName="node" presStyleLbl="revTx" presStyleIdx="2" presStyleCnt="5">
        <dgm:presLayoutVars>
          <dgm:bulletEnabled val="1"/>
        </dgm:presLayoutVars>
      </dgm:prSet>
      <dgm:spPr/>
    </dgm:pt>
    <dgm:pt modelId="{726C0227-228A-4D06-9967-C318BEFEE8F1}" type="pres">
      <dgm:prSet presAssocID="{749E7A46-A1BE-4CC7-B673-D8D95C920935}" presName="sibTrans" presStyleLbl="node1" presStyleIdx="2" presStyleCnt="5"/>
      <dgm:spPr/>
    </dgm:pt>
    <dgm:pt modelId="{01AAEABD-CDA5-4FF4-8318-1AD008514A35}" type="pres">
      <dgm:prSet presAssocID="{519BBA20-F7DF-460B-94B3-49AFF640DE07}" presName="dummy" presStyleCnt="0"/>
      <dgm:spPr/>
    </dgm:pt>
    <dgm:pt modelId="{E4397CFB-DDE4-4CEB-88A5-38A9D4564E73}" type="pres">
      <dgm:prSet presAssocID="{519BBA20-F7DF-460B-94B3-49AFF640DE07}" presName="node" presStyleLbl="revTx" presStyleIdx="3" presStyleCnt="5">
        <dgm:presLayoutVars>
          <dgm:bulletEnabled val="1"/>
        </dgm:presLayoutVars>
      </dgm:prSet>
      <dgm:spPr/>
    </dgm:pt>
    <dgm:pt modelId="{060ACACA-1D01-4CBF-9BB8-9433D9BEE087}" type="pres">
      <dgm:prSet presAssocID="{4ED4263E-69A3-4237-B18F-BD3A5C84D331}" presName="sibTrans" presStyleLbl="node1" presStyleIdx="3" presStyleCnt="5"/>
      <dgm:spPr/>
    </dgm:pt>
    <dgm:pt modelId="{223BB62D-A2A8-4145-9712-577925A40F36}" type="pres">
      <dgm:prSet presAssocID="{FEE9F5D7-9A55-4063-B492-90695D11B738}" presName="dummy" presStyleCnt="0"/>
      <dgm:spPr/>
    </dgm:pt>
    <dgm:pt modelId="{A761773F-2D02-4565-8FC2-5EB47B0EF142}" type="pres">
      <dgm:prSet presAssocID="{FEE9F5D7-9A55-4063-B492-90695D11B738}" presName="node" presStyleLbl="revTx" presStyleIdx="4" presStyleCnt="5">
        <dgm:presLayoutVars>
          <dgm:bulletEnabled val="1"/>
        </dgm:presLayoutVars>
      </dgm:prSet>
      <dgm:spPr/>
    </dgm:pt>
    <dgm:pt modelId="{54D81CF0-DC44-42BB-9727-265BBA25FDB2}" type="pres">
      <dgm:prSet presAssocID="{6A85CE37-415F-412D-B792-6B26AA419807}" presName="sibTrans" presStyleLbl="node1" presStyleIdx="4" presStyleCnt="5"/>
      <dgm:spPr/>
    </dgm:pt>
  </dgm:ptLst>
  <dgm:cxnLst>
    <dgm:cxn modelId="{EC8AE01F-168D-459D-A03F-B5425CC54CFC}" srcId="{40CC7D7B-13B5-46B2-BE7A-66952531D001}" destId="{519BBA20-F7DF-460B-94B3-49AFF640DE07}" srcOrd="3" destOrd="0" parTransId="{CC58281D-01A0-490C-9157-2E3B4BCB8D15}" sibTransId="{4ED4263E-69A3-4237-B18F-BD3A5C84D331}"/>
    <dgm:cxn modelId="{ACC3EF62-2D17-4FC5-AD06-C9739D003367}" type="presOf" srcId="{4ED4263E-69A3-4237-B18F-BD3A5C84D331}" destId="{060ACACA-1D01-4CBF-9BB8-9433D9BEE087}" srcOrd="0" destOrd="0" presId="urn:microsoft.com/office/officeart/2005/8/layout/cycle1"/>
    <dgm:cxn modelId="{99BF876D-E498-4E66-8ACF-B2FD2CE8BAB9}" type="presOf" srcId="{472D00B2-AC43-4A3C-A9E0-A55DE3273FC3}" destId="{69132DAD-6064-48F1-BB09-6BA24B3BC225}" srcOrd="0" destOrd="0" presId="urn:microsoft.com/office/officeart/2005/8/layout/cycle1"/>
    <dgm:cxn modelId="{878C846E-0BEC-49A8-AEF2-3663CE449BC5}" type="presOf" srcId="{519BBA20-F7DF-460B-94B3-49AFF640DE07}" destId="{E4397CFB-DDE4-4CEB-88A5-38A9D4564E73}" srcOrd="0" destOrd="0" presId="urn:microsoft.com/office/officeart/2005/8/layout/cycle1"/>
    <dgm:cxn modelId="{0527AA55-2525-4D78-BEAA-8FC2BE4DEAD7}" srcId="{40CC7D7B-13B5-46B2-BE7A-66952531D001}" destId="{F2327A02-A023-45D7-B043-8F22169C10F1}" srcOrd="0" destOrd="0" parTransId="{1EE008E5-CF19-4B87-9439-621EE0F4F374}" sibTransId="{62F16B17-AF45-487A-AE8B-B39BDE14A19C}"/>
    <dgm:cxn modelId="{0A803786-D5B2-4E00-ADD4-08A2C803D34E}" type="presOf" srcId="{85430CBD-DF0B-478E-8E66-2E4C1504A7DA}" destId="{190361D0-1DBB-467C-92F7-1A334391310A}" srcOrd="0" destOrd="0" presId="urn:microsoft.com/office/officeart/2005/8/layout/cycle1"/>
    <dgm:cxn modelId="{B5F310A2-AA85-4699-BD1C-9F93F9A6D137}" srcId="{40CC7D7B-13B5-46B2-BE7A-66952531D001}" destId="{FEE9F5D7-9A55-4063-B492-90695D11B738}" srcOrd="4" destOrd="0" parTransId="{3CDFDC7D-D855-45FE-8FFF-C1AD0C18DED6}" sibTransId="{6A85CE37-415F-412D-B792-6B26AA419807}"/>
    <dgm:cxn modelId="{3CA8B8A5-48E0-42B7-8D4B-F37063A328CC}" type="presOf" srcId="{40CC7D7B-13B5-46B2-BE7A-66952531D001}" destId="{85D708E5-BFCC-4217-95A9-BFA4CD9DB0E4}" srcOrd="0" destOrd="0" presId="urn:microsoft.com/office/officeart/2005/8/layout/cycle1"/>
    <dgm:cxn modelId="{184685AF-7F2B-4C78-A4BD-38884780BC91}" type="presOf" srcId="{6A85CE37-415F-412D-B792-6B26AA419807}" destId="{54D81CF0-DC44-42BB-9727-265BBA25FDB2}" srcOrd="0" destOrd="0" presId="urn:microsoft.com/office/officeart/2005/8/layout/cycle1"/>
    <dgm:cxn modelId="{37EE83B8-7100-442D-83BB-F29D4D808872}" type="presOf" srcId="{749E7A46-A1BE-4CC7-B673-D8D95C920935}" destId="{726C0227-228A-4D06-9967-C318BEFEE8F1}" srcOrd="0" destOrd="0" presId="urn:microsoft.com/office/officeart/2005/8/layout/cycle1"/>
    <dgm:cxn modelId="{9397D4C7-A97B-4B3B-9D25-CE55D1A6EF33}" srcId="{40CC7D7B-13B5-46B2-BE7A-66952531D001}" destId="{85430CBD-DF0B-478E-8E66-2E4C1504A7DA}" srcOrd="1" destOrd="0" parTransId="{77117B34-99E7-4874-A8AD-985E8828FFF7}" sibTransId="{2A3A6653-7731-4BB8-9049-C9530F491C3A}"/>
    <dgm:cxn modelId="{B9442DD3-8CB3-4D4D-A968-894E486D3F6E}" type="presOf" srcId="{2A3A6653-7731-4BB8-9049-C9530F491C3A}" destId="{BF12C88D-89EF-4E0A-9897-158116B8146A}" srcOrd="0" destOrd="0" presId="urn:microsoft.com/office/officeart/2005/8/layout/cycle1"/>
    <dgm:cxn modelId="{1ED925EF-C7F0-4933-8C7E-EF5633BCD67A}" type="presOf" srcId="{62F16B17-AF45-487A-AE8B-B39BDE14A19C}" destId="{F000DB41-7E62-4B87-80E5-23F89BC39AA1}" srcOrd="0" destOrd="0" presId="urn:microsoft.com/office/officeart/2005/8/layout/cycle1"/>
    <dgm:cxn modelId="{333483F2-FA48-4D25-87FD-5005AA3329FB}" type="presOf" srcId="{FEE9F5D7-9A55-4063-B492-90695D11B738}" destId="{A761773F-2D02-4565-8FC2-5EB47B0EF142}" srcOrd="0" destOrd="0" presId="urn:microsoft.com/office/officeart/2005/8/layout/cycle1"/>
    <dgm:cxn modelId="{397718F6-FEB0-4708-943B-2C5E48AFDD65}" type="presOf" srcId="{F2327A02-A023-45D7-B043-8F22169C10F1}" destId="{DF95DAA2-7C1F-4642-B079-81BC1E95480D}" srcOrd="0" destOrd="0" presId="urn:microsoft.com/office/officeart/2005/8/layout/cycle1"/>
    <dgm:cxn modelId="{AD1DEBFD-26D4-4CF4-B432-D52F87E2E636}" srcId="{40CC7D7B-13B5-46B2-BE7A-66952531D001}" destId="{472D00B2-AC43-4A3C-A9E0-A55DE3273FC3}" srcOrd="2" destOrd="0" parTransId="{C2A08027-AB2B-4150-8C2D-A3710BA9A826}" sibTransId="{749E7A46-A1BE-4CC7-B673-D8D95C920935}"/>
    <dgm:cxn modelId="{32B6D261-4B54-44D9-A5C9-98138EF2A419}" type="presParOf" srcId="{85D708E5-BFCC-4217-95A9-BFA4CD9DB0E4}" destId="{02F1AF5B-A518-484C-B9EB-05D53A198AAA}" srcOrd="0" destOrd="0" presId="urn:microsoft.com/office/officeart/2005/8/layout/cycle1"/>
    <dgm:cxn modelId="{03A713D5-CD8D-429F-AD56-390379E96FD9}" type="presParOf" srcId="{85D708E5-BFCC-4217-95A9-BFA4CD9DB0E4}" destId="{DF95DAA2-7C1F-4642-B079-81BC1E95480D}" srcOrd="1" destOrd="0" presId="urn:microsoft.com/office/officeart/2005/8/layout/cycle1"/>
    <dgm:cxn modelId="{6C48E7AD-1CD9-4140-A7AF-9DFCA9208D36}" type="presParOf" srcId="{85D708E5-BFCC-4217-95A9-BFA4CD9DB0E4}" destId="{F000DB41-7E62-4B87-80E5-23F89BC39AA1}" srcOrd="2" destOrd="0" presId="urn:microsoft.com/office/officeart/2005/8/layout/cycle1"/>
    <dgm:cxn modelId="{D26E721B-3284-473E-BE50-16B70E15D6EB}" type="presParOf" srcId="{85D708E5-BFCC-4217-95A9-BFA4CD9DB0E4}" destId="{6370757F-375D-40E6-AE49-7002F48B9979}" srcOrd="3" destOrd="0" presId="urn:microsoft.com/office/officeart/2005/8/layout/cycle1"/>
    <dgm:cxn modelId="{BE7264D7-4690-4F4B-8AC2-326CE8ADB2FD}" type="presParOf" srcId="{85D708E5-BFCC-4217-95A9-BFA4CD9DB0E4}" destId="{190361D0-1DBB-467C-92F7-1A334391310A}" srcOrd="4" destOrd="0" presId="urn:microsoft.com/office/officeart/2005/8/layout/cycle1"/>
    <dgm:cxn modelId="{58C9D665-E5D9-411A-9781-EEC1B832C41E}" type="presParOf" srcId="{85D708E5-BFCC-4217-95A9-BFA4CD9DB0E4}" destId="{BF12C88D-89EF-4E0A-9897-158116B8146A}" srcOrd="5" destOrd="0" presId="urn:microsoft.com/office/officeart/2005/8/layout/cycle1"/>
    <dgm:cxn modelId="{B7A2F612-1173-429F-B760-B6BAD0E125BD}" type="presParOf" srcId="{85D708E5-BFCC-4217-95A9-BFA4CD9DB0E4}" destId="{817571AF-E1B8-4ABE-B02F-D02A876F3CAA}" srcOrd="6" destOrd="0" presId="urn:microsoft.com/office/officeart/2005/8/layout/cycle1"/>
    <dgm:cxn modelId="{1B79E3BA-F7EE-407D-A40B-5493CC6406D6}" type="presParOf" srcId="{85D708E5-BFCC-4217-95A9-BFA4CD9DB0E4}" destId="{69132DAD-6064-48F1-BB09-6BA24B3BC225}" srcOrd="7" destOrd="0" presId="urn:microsoft.com/office/officeart/2005/8/layout/cycle1"/>
    <dgm:cxn modelId="{D776B2C9-FE22-4FAE-9360-A0DF7B06C69C}" type="presParOf" srcId="{85D708E5-BFCC-4217-95A9-BFA4CD9DB0E4}" destId="{726C0227-228A-4D06-9967-C318BEFEE8F1}" srcOrd="8" destOrd="0" presId="urn:microsoft.com/office/officeart/2005/8/layout/cycle1"/>
    <dgm:cxn modelId="{5B379504-473F-4E79-989E-A4E96B9340FE}" type="presParOf" srcId="{85D708E5-BFCC-4217-95A9-BFA4CD9DB0E4}" destId="{01AAEABD-CDA5-4FF4-8318-1AD008514A35}" srcOrd="9" destOrd="0" presId="urn:microsoft.com/office/officeart/2005/8/layout/cycle1"/>
    <dgm:cxn modelId="{46EC647A-4BFA-41F0-9E32-EC6E46B33C50}" type="presParOf" srcId="{85D708E5-BFCC-4217-95A9-BFA4CD9DB0E4}" destId="{E4397CFB-DDE4-4CEB-88A5-38A9D4564E73}" srcOrd="10" destOrd="0" presId="urn:microsoft.com/office/officeart/2005/8/layout/cycle1"/>
    <dgm:cxn modelId="{73C39932-AF26-44E4-B152-1A9BC065F484}" type="presParOf" srcId="{85D708E5-BFCC-4217-95A9-BFA4CD9DB0E4}" destId="{060ACACA-1D01-4CBF-9BB8-9433D9BEE087}" srcOrd="11" destOrd="0" presId="urn:microsoft.com/office/officeart/2005/8/layout/cycle1"/>
    <dgm:cxn modelId="{F3551909-5E6A-4FAE-88E6-6261E1C7BB84}" type="presParOf" srcId="{85D708E5-BFCC-4217-95A9-BFA4CD9DB0E4}" destId="{223BB62D-A2A8-4145-9712-577925A40F36}" srcOrd="12" destOrd="0" presId="urn:microsoft.com/office/officeart/2005/8/layout/cycle1"/>
    <dgm:cxn modelId="{8C096BE5-96AF-424E-86E6-1A3AAAF2F4FF}" type="presParOf" srcId="{85D708E5-BFCC-4217-95A9-BFA4CD9DB0E4}" destId="{A761773F-2D02-4565-8FC2-5EB47B0EF142}" srcOrd="13" destOrd="0" presId="urn:microsoft.com/office/officeart/2005/8/layout/cycle1"/>
    <dgm:cxn modelId="{2062B984-3BBA-4F43-B1DA-D8A9CB225129}" type="presParOf" srcId="{85D708E5-BFCC-4217-95A9-BFA4CD9DB0E4}" destId="{54D81CF0-DC44-42BB-9727-265BBA25FDB2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FF76E2-1F27-43A2-9A40-22A2A31308E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FAF36C-73F7-4D3A-A4F7-0916E09E8F07}">
      <dgm:prSet/>
      <dgm:spPr/>
      <dgm:t>
        <a:bodyPr/>
        <a:lstStyle/>
        <a:p>
          <a:r>
            <a:rPr lang="en-US" dirty="0"/>
            <a:t>Multiple Identities</a:t>
          </a:r>
        </a:p>
      </dgm:t>
    </dgm:pt>
    <dgm:pt modelId="{6D0ABB63-1B30-4688-B3F6-9A643908C258}" type="parTrans" cxnId="{21D58DC6-F68B-4223-A24B-ED3AD48BA47F}">
      <dgm:prSet/>
      <dgm:spPr/>
      <dgm:t>
        <a:bodyPr/>
        <a:lstStyle/>
        <a:p>
          <a:endParaRPr lang="en-US"/>
        </a:p>
      </dgm:t>
    </dgm:pt>
    <dgm:pt modelId="{320DC286-892C-4153-871F-CA5AB92E59E4}" type="sibTrans" cxnId="{21D58DC6-F68B-4223-A24B-ED3AD48BA47F}">
      <dgm:prSet/>
      <dgm:spPr/>
      <dgm:t>
        <a:bodyPr/>
        <a:lstStyle/>
        <a:p>
          <a:endParaRPr lang="en-US"/>
        </a:p>
      </dgm:t>
    </dgm:pt>
    <dgm:pt modelId="{7B4CFFD8-6D7B-448D-924B-85CF9A759D8F}">
      <dgm:prSet/>
      <dgm:spPr/>
      <dgm:t>
        <a:bodyPr/>
        <a:lstStyle/>
        <a:p>
          <a:r>
            <a:rPr lang="en-US"/>
            <a:t>Orphan Accounts</a:t>
          </a:r>
        </a:p>
      </dgm:t>
    </dgm:pt>
    <dgm:pt modelId="{D9B93F15-02CB-4F9F-A52D-E3401833B158}" type="parTrans" cxnId="{8515A350-0BB8-4612-BFD4-73A25FAD69BF}">
      <dgm:prSet/>
      <dgm:spPr/>
      <dgm:t>
        <a:bodyPr/>
        <a:lstStyle/>
        <a:p>
          <a:endParaRPr lang="en-US"/>
        </a:p>
      </dgm:t>
    </dgm:pt>
    <dgm:pt modelId="{56ECA0D4-3433-4C74-A246-357F1A17DE1B}" type="sibTrans" cxnId="{8515A350-0BB8-4612-BFD4-73A25FAD69BF}">
      <dgm:prSet/>
      <dgm:spPr/>
      <dgm:t>
        <a:bodyPr/>
        <a:lstStyle/>
        <a:p>
          <a:endParaRPr lang="en-US"/>
        </a:p>
      </dgm:t>
    </dgm:pt>
    <dgm:pt modelId="{469475DA-5C3E-4002-A2ED-D51478811847}">
      <dgm:prSet/>
      <dgm:spPr/>
      <dgm:t>
        <a:bodyPr/>
        <a:lstStyle/>
        <a:p>
          <a:r>
            <a:rPr lang="en-US" dirty="0"/>
            <a:t>Manual Tasks</a:t>
          </a:r>
        </a:p>
      </dgm:t>
    </dgm:pt>
    <dgm:pt modelId="{DE52806C-C223-47CD-A6D2-771FA75626BB}" type="parTrans" cxnId="{DCF01A56-D651-4220-A915-8A2E88DC9F08}">
      <dgm:prSet/>
      <dgm:spPr/>
      <dgm:t>
        <a:bodyPr/>
        <a:lstStyle/>
        <a:p>
          <a:endParaRPr lang="en-US"/>
        </a:p>
      </dgm:t>
    </dgm:pt>
    <dgm:pt modelId="{BBB7AEDF-0318-4042-B14F-EAD417D5A30F}" type="sibTrans" cxnId="{DCF01A56-D651-4220-A915-8A2E88DC9F08}">
      <dgm:prSet/>
      <dgm:spPr/>
      <dgm:t>
        <a:bodyPr/>
        <a:lstStyle/>
        <a:p>
          <a:endParaRPr lang="en-US"/>
        </a:p>
      </dgm:t>
    </dgm:pt>
    <dgm:pt modelId="{5E55B85C-5E72-4E26-9BCF-B6FB235A3892}">
      <dgm:prSet/>
      <dgm:spPr/>
      <dgm:t>
        <a:bodyPr/>
        <a:lstStyle/>
        <a:p>
          <a:r>
            <a:rPr lang="en-US"/>
            <a:t>Complex Business Process</a:t>
          </a:r>
        </a:p>
      </dgm:t>
    </dgm:pt>
    <dgm:pt modelId="{05DA210B-5EAB-4819-A913-2BC0F86A078E}" type="parTrans" cxnId="{0CD198C5-9076-49B4-8589-BC48D01A80AB}">
      <dgm:prSet/>
      <dgm:spPr/>
      <dgm:t>
        <a:bodyPr/>
        <a:lstStyle/>
        <a:p>
          <a:endParaRPr lang="en-US"/>
        </a:p>
      </dgm:t>
    </dgm:pt>
    <dgm:pt modelId="{AE599D1D-4B57-4C54-A21E-681EC45EE9F0}" type="sibTrans" cxnId="{0CD198C5-9076-49B4-8589-BC48D01A80AB}">
      <dgm:prSet/>
      <dgm:spPr/>
      <dgm:t>
        <a:bodyPr/>
        <a:lstStyle/>
        <a:p>
          <a:endParaRPr lang="en-US"/>
        </a:p>
      </dgm:t>
    </dgm:pt>
    <dgm:pt modelId="{AAE55E85-BAD2-4F1B-B908-C490CEDBCC40}">
      <dgm:prSet/>
      <dgm:spPr/>
      <dgm:t>
        <a:bodyPr/>
        <a:lstStyle/>
        <a:p>
          <a:r>
            <a:rPr lang="en-US"/>
            <a:t>IAM as the Swiss Army Knife</a:t>
          </a:r>
        </a:p>
      </dgm:t>
    </dgm:pt>
    <dgm:pt modelId="{036418FA-68F9-48B5-9FCB-8644CDBD6D10}" type="parTrans" cxnId="{C24DAB24-2CCB-47C7-8BEB-1DC6CECA159B}">
      <dgm:prSet/>
      <dgm:spPr/>
      <dgm:t>
        <a:bodyPr/>
        <a:lstStyle/>
        <a:p>
          <a:endParaRPr lang="en-US"/>
        </a:p>
      </dgm:t>
    </dgm:pt>
    <dgm:pt modelId="{C9A4CCE8-6F09-4946-A55A-9627D311AAF6}" type="sibTrans" cxnId="{C24DAB24-2CCB-47C7-8BEB-1DC6CECA159B}">
      <dgm:prSet/>
      <dgm:spPr/>
      <dgm:t>
        <a:bodyPr/>
        <a:lstStyle/>
        <a:p>
          <a:endParaRPr lang="en-US"/>
        </a:p>
      </dgm:t>
    </dgm:pt>
    <dgm:pt modelId="{F3AC5F4E-90A4-48CE-B3E5-E9F06102C498}">
      <dgm:prSet/>
      <dgm:spPr/>
      <dgm:t>
        <a:bodyPr/>
        <a:lstStyle/>
        <a:p>
          <a:r>
            <a:rPr lang="en-US"/>
            <a:t>Lack of Governance</a:t>
          </a:r>
        </a:p>
      </dgm:t>
    </dgm:pt>
    <dgm:pt modelId="{AA5AA085-75D1-4B7E-9A20-F5213C42C5DA}" type="parTrans" cxnId="{74D74E7F-FF79-4ECE-BDE9-9466ABDC02ED}">
      <dgm:prSet/>
      <dgm:spPr/>
      <dgm:t>
        <a:bodyPr/>
        <a:lstStyle/>
        <a:p>
          <a:endParaRPr lang="en-US"/>
        </a:p>
      </dgm:t>
    </dgm:pt>
    <dgm:pt modelId="{2D3E3459-740F-46EA-A8DA-88F1B3ECDE9E}" type="sibTrans" cxnId="{74D74E7F-FF79-4ECE-BDE9-9466ABDC02ED}">
      <dgm:prSet/>
      <dgm:spPr/>
      <dgm:t>
        <a:bodyPr/>
        <a:lstStyle/>
        <a:p>
          <a:endParaRPr lang="en-US"/>
        </a:p>
      </dgm:t>
    </dgm:pt>
    <dgm:pt modelId="{BF7299A1-CA1E-4EE6-838D-CE743B502A00}">
      <dgm:prSet/>
      <dgm:spPr/>
      <dgm:t>
        <a:bodyPr/>
        <a:lstStyle/>
        <a:p>
          <a:r>
            <a:rPr lang="en-US" dirty="0"/>
            <a:t>Lack of Clear Roadmap &amp; Architecture &amp; Planning</a:t>
          </a:r>
        </a:p>
      </dgm:t>
    </dgm:pt>
    <dgm:pt modelId="{3D34C3A8-2264-403C-8ABA-47B79C9B2D1F}" type="parTrans" cxnId="{8289A24D-2069-45AE-88C2-2504C3A66BA8}">
      <dgm:prSet/>
      <dgm:spPr/>
      <dgm:t>
        <a:bodyPr/>
        <a:lstStyle/>
        <a:p>
          <a:endParaRPr lang="en-US"/>
        </a:p>
      </dgm:t>
    </dgm:pt>
    <dgm:pt modelId="{5A0703B0-994B-4695-AD9D-441ED78D2CD8}" type="sibTrans" cxnId="{8289A24D-2069-45AE-88C2-2504C3A66BA8}">
      <dgm:prSet/>
      <dgm:spPr/>
      <dgm:t>
        <a:bodyPr/>
        <a:lstStyle/>
        <a:p>
          <a:endParaRPr lang="en-US"/>
        </a:p>
      </dgm:t>
    </dgm:pt>
    <dgm:pt modelId="{367AF016-5760-439A-BB78-5D28EFFF5DF3}">
      <dgm:prSet/>
      <dgm:spPr/>
      <dgm:t>
        <a:bodyPr/>
        <a:lstStyle/>
        <a:p>
          <a:r>
            <a:rPr lang="en-US"/>
            <a:t>Budget</a:t>
          </a:r>
          <a:endParaRPr lang="en-US" dirty="0"/>
        </a:p>
      </dgm:t>
    </dgm:pt>
    <dgm:pt modelId="{9213FFFF-3389-4BDB-8FF1-5B1E37D8ADD4}" type="parTrans" cxnId="{4A709B8F-4562-4257-8AEF-B7A8EAE3CD7F}">
      <dgm:prSet/>
      <dgm:spPr/>
      <dgm:t>
        <a:bodyPr/>
        <a:lstStyle/>
        <a:p>
          <a:endParaRPr lang="en-US"/>
        </a:p>
      </dgm:t>
    </dgm:pt>
    <dgm:pt modelId="{53B89B13-10B5-4FF4-87AF-F38538B69D17}" type="sibTrans" cxnId="{4A709B8F-4562-4257-8AEF-B7A8EAE3CD7F}">
      <dgm:prSet/>
      <dgm:spPr/>
      <dgm:t>
        <a:bodyPr/>
        <a:lstStyle/>
        <a:p>
          <a:endParaRPr lang="en-US"/>
        </a:p>
      </dgm:t>
    </dgm:pt>
    <dgm:pt modelId="{25BDC75D-3B1E-4193-A9BC-206C7AF0903D}" type="pres">
      <dgm:prSet presAssocID="{39FF76E2-1F27-43A2-9A40-22A2A31308EF}" presName="linear" presStyleCnt="0">
        <dgm:presLayoutVars>
          <dgm:animLvl val="lvl"/>
          <dgm:resizeHandles val="exact"/>
        </dgm:presLayoutVars>
      </dgm:prSet>
      <dgm:spPr/>
    </dgm:pt>
    <dgm:pt modelId="{42F31DB5-A025-4AD8-8F1D-907A88F50B1C}" type="pres">
      <dgm:prSet presAssocID="{BEFAF36C-73F7-4D3A-A4F7-0916E09E8F07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B8B1DC9F-0B9A-4379-B521-5E717D2D9C80}" type="pres">
      <dgm:prSet presAssocID="{320DC286-892C-4153-871F-CA5AB92E59E4}" presName="spacer" presStyleCnt="0"/>
      <dgm:spPr/>
    </dgm:pt>
    <dgm:pt modelId="{64DC94AF-20F8-4529-84AE-F7397C3B11CC}" type="pres">
      <dgm:prSet presAssocID="{7B4CFFD8-6D7B-448D-924B-85CF9A759D8F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557C93D3-FBB6-493C-BDF5-E69476C16FFC}" type="pres">
      <dgm:prSet presAssocID="{56ECA0D4-3433-4C74-A246-357F1A17DE1B}" presName="spacer" presStyleCnt="0"/>
      <dgm:spPr/>
    </dgm:pt>
    <dgm:pt modelId="{C0CA4716-0C69-4C27-98FB-9FE9A82C6BE1}" type="pres">
      <dgm:prSet presAssocID="{469475DA-5C3E-4002-A2ED-D51478811847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92FFFD78-8EAB-4665-8468-1838DE541FB9}" type="pres">
      <dgm:prSet presAssocID="{BBB7AEDF-0318-4042-B14F-EAD417D5A30F}" presName="spacer" presStyleCnt="0"/>
      <dgm:spPr/>
    </dgm:pt>
    <dgm:pt modelId="{AC2D3AB0-4454-4D0F-9A71-258DC53CB99B}" type="pres">
      <dgm:prSet presAssocID="{5E55B85C-5E72-4E26-9BCF-B6FB235A3892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15506996-72A1-4238-85B8-C4306708ED34}" type="pres">
      <dgm:prSet presAssocID="{AE599D1D-4B57-4C54-A21E-681EC45EE9F0}" presName="spacer" presStyleCnt="0"/>
      <dgm:spPr/>
    </dgm:pt>
    <dgm:pt modelId="{18375798-475C-4967-BE2A-222F0B58A3B2}" type="pres">
      <dgm:prSet presAssocID="{AAE55E85-BAD2-4F1B-B908-C490CEDBCC40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0854E9F-BD6D-41BB-8EE9-29AA881FAD48}" type="pres">
      <dgm:prSet presAssocID="{C9A4CCE8-6F09-4946-A55A-9627D311AAF6}" presName="spacer" presStyleCnt="0"/>
      <dgm:spPr/>
    </dgm:pt>
    <dgm:pt modelId="{EDE7A126-B8F2-44AD-9F67-EBDE9BCC75E4}" type="pres">
      <dgm:prSet presAssocID="{F3AC5F4E-90A4-48CE-B3E5-E9F06102C498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6A18E36B-F375-4873-9EC5-EBECB8C1D899}" type="pres">
      <dgm:prSet presAssocID="{2D3E3459-740F-46EA-A8DA-88F1B3ECDE9E}" presName="spacer" presStyleCnt="0"/>
      <dgm:spPr/>
    </dgm:pt>
    <dgm:pt modelId="{A57E59EA-DB1C-4670-8A82-38D66E89B090}" type="pres">
      <dgm:prSet presAssocID="{BF7299A1-CA1E-4EE6-838D-CE743B502A00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125D732B-CA21-4CDC-ABC6-3B50292BF222}" type="pres">
      <dgm:prSet presAssocID="{5A0703B0-994B-4695-AD9D-441ED78D2CD8}" presName="spacer" presStyleCnt="0"/>
      <dgm:spPr/>
    </dgm:pt>
    <dgm:pt modelId="{7AE2D549-B0F1-4EE6-BB24-94A6282D20E4}" type="pres">
      <dgm:prSet presAssocID="{367AF016-5760-439A-BB78-5D28EFFF5DF3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C24DAB24-2CCB-47C7-8BEB-1DC6CECA159B}" srcId="{39FF76E2-1F27-43A2-9A40-22A2A31308EF}" destId="{AAE55E85-BAD2-4F1B-B908-C490CEDBCC40}" srcOrd="4" destOrd="0" parTransId="{036418FA-68F9-48B5-9FCB-8644CDBD6D10}" sibTransId="{C9A4CCE8-6F09-4946-A55A-9627D311AAF6}"/>
    <dgm:cxn modelId="{8289A24D-2069-45AE-88C2-2504C3A66BA8}" srcId="{39FF76E2-1F27-43A2-9A40-22A2A31308EF}" destId="{BF7299A1-CA1E-4EE6-838D-CE743B502A00}" srcOrd="6" destOrd="0" parTransId="{3D34C3A8-2264-403C-8ABA-47B79C9B2D1F}" sibTransId="{5A0703B0-994B-4695-AD9D-441ED78D2CD8}"/>
    <dgm:cxn modelId="{8515A350-0BB8-4612-BFD4-73A25FAD69BF}" srcId="{39FF76E2-1F27-43A2-9A40-22A2A31308EF}" destId="{7B4CFFD8-6D7B-448D-924B-85CF9A759D8F}" srcOrd="1" destOrd="0" parTransId="{D9B93F15-02CB-4F9F-A52D-E3401833B158}" sibTransId="{56ECA0D4-3433-4C74-A246-357F1A17DE1B}"/>
    <dgm:cxn modelId="{DCF01A56-D651-4220-A915-8A2E88DC9F08}" srcId="{39FF76E2-1F27-43A2-9A40-22A2A31308EF}" destId="{469475DA-5C3E-4002-A2ED-D51478811847}" srcOrd="2" destOrd="0" parTransId="{DE52806C-C223-47CD-A6D2-771FA75626BB}" sibTransId="{BBB7AEDF-0318-4042-B14F-EAD417D5A30F}"/>
    <dgm:cxn modelId="{DF965676-69EE-40D7-B4B9-CC5CA8B01201}" type="presOf" srcId="{BF7299A1-CA1E-4EE6-838D-CE743B502A00}" destId="{A57E59EA-DB1C-4670-8A82-38D66E89B090}" srcOrd="0" destOrd="0" presId="urn:microsoft.com/office/officeart/2005/8/layout/vList2"/>
    <dgm:cxn modelId="{74D74E7F-FF79-4ECE-BDE9-9466ABDC02ED}" srcId="{39FF76E2-1F27-43A2-9A40-22A2A31308EF}" destId="{F3AC5F4E-90A4-48CE-B3E5-E9F06102C498}" srcOrd="5" destOrd="0" parTransId="{AA5AA085-75D1-4B7E-9A20-F5213C42C5DA}" sibTransId="{2D3E3459-740F-46EA-A8DA-88F1B3ECDE9E}"/>
    <dgm:cxn modelId="{4A709B8F-4562-4257-8AEF-B7A8EAE3CD7F}" srcId="{39FF76E2-1F27-43A2-9A40-22A2A31308EF}" destId="{367AF016-5760-439A-BB78-5D28EFFF5DF3}" srcOrd="7" destOrd="0" parTransId="{9213FFFF-3389-4BDB-8FF1-5B1E37D8ADD4}" sibTransId="{53B89B13-10B5-4FF4-87AF-F38538B69D17}"/>
    <dgm:cxn modelId="{DC2381AC-6AE4-41DE-B7F6-81158DE41A00}" type="presOf" srcId="{39FF76E2-1F27-43A2-9A40-22A2A31308EF}" destId="{25BDC75D-3B1E-4193-A9BC-206C7AF0903D}" srcOrd="0" destOrd="0" presId="urn:microsoft.com/office/officeart/2005/8/layout/vList2"/>
    <dgm:cxn modelId="{237CB6C1-82F2-447F-98A9-9838C1258F20}" type="presOf" srcId="{7B4CFFD8-6D7B-448D-924B-85CF9A759D8F}" destId="{64DC94AF-20F8-4529-84AE-F7397C3B11CC}" srcOrd="0" destOrd="0" presId="urn:microsoft.com/office/officeart/2005/8/layout/vList2"/>
    <dgm:cxn modelId="{0CD198C5-9076-49B4-8589-BC48D01A80AB}" srcId="{39FF76E2-1F27-43A2-9A40-22A2A31308EF}" destId="{5E55B85C-5E72-4E26-9BCF-B6FB235A3892}" srcOrd="3" destOrd="0" parTransId="{05DA210B-5EAB-4819-A913-2BC0F86A078E}" sibTransId="{AE599D1D-4B57-4C54-A21E-681EC45EE9F0}"/>
    <dgm:cxn modelId="{21D58DC6-F68B-4223-A24B-ED3AD48BA47F}" srcId="{39FF76E2-1F27-43A2-9A40-22A2A31308EF}" destId="{BEFAF36C-73F7-4D3A-A4F7-0916E09E8F07}" srcOrd="0" destOrd="0" parTransId="{6D0ABB63-1B30-4688-B3F6-9A643908C258}" sibTransId="{320DC286-892C-4153-871F-CA5AB92E59E4}"/>
    <dgm:cxn modelId="{E778CBD4-4976-4547-B07E-8C0557C704AE}" type="presOf" srcId="{5E55B85C-5E72-4E26-9BCF-B6FB235A3892}" destId="{AC2D3AB0-4454-4D0F-9A71-258DC53CB99B}" srcOrd="0" destOrd="0" presId="urn:microsoft.com/office/officeart/2005/8/layout/vList2"/>
    <dgm:cxn modelId="{81E825D6-105D-437A-A2A2-9DB6104E14B8}" type="presOf" srcId="{469475DA-5C3E-4002-A2ED-D51478811847}" destId="{C0CA4716-0C69-4C27-98FB-9FE9A82C6BE1}" srcOrd="0" destOrd="0" presId="urn:microsoft.com/office/officeart/2005/8/layout/vList2"/>
    <dgm:cxn modelId="{4BE38CDC-1445-4610-ABB0-9E4D853E53B3}" type="presOf" srcId="{BEFAF36C-73F7-4D3A-A4F7-0916E09E8F07}" destId="{42F31DB5-A025-4AD8-8F1D-907A88F50B1C}" srcOrd="0" destOrd="0" presId="urn:microsoft.com/office/officeart/2005/8/layout/vList2"/>
    <dgm:cxn modelId="{22C179E6-4A1E-4B55-99C8-B3DEF13C4711}" type="presOf" srcId="{AAE55E85-BAD2-4F1B-B908-C490CEDBCC40}" destId="{18375798-475C-4967-BE2A-222F0B58A3B2}" srcOrd="0" destOrd="0" presId="urn:microsoft.com/office/officeart/2005/8/layout/vList2"/>
    <dgm:cxn modelId="{11AF36E8-3F03-4289-9AE8-6D7C9819F028}" type="presOf" srcId="{367AF016-5760-439A-BB78-5D28EFFF5DF3}" destId="{7AE2D549-B0F1-4EE6-BB24-94A6282D20E4}" srcOrd="0" destOrd="0" presId="urn:microsoft.com/office/officeart/2005/8/layout/vList2"/>
    <dgm:cxn modelId="{3BA2E2F3-049B-4314-AEE0-E21263009912}" type="presOf" srcId="{F3AC5F4E-90A4-48CE-B3E5-E9F06102C498}" destId="{EDE7A126-B8F2-44AD-9F67-EBDE9BCC75E4}" srcOrd="0" destOrd="0" presId="urn:microsoft.com/office/officeart/2005/8/layout/vList2"/>
    <dgm:cxn modelId="{3094ECE0-B4F5-4510-B984-8566D764D351}" type="presParOf" srcId="{25BDC75D-3B1E-4193-A9BC-206C7AF0903D}" destId="{42F31DB5-A025-4AD8-8F1D-907A88F50B1C}" srcOrd="0" destOrd="0" presId="urn:microsoft.com/office/officeart/2005/8/layout/vList2"/>
    <dgm:cxn modelId="{D5792324-D7BA-4472-B6A6-CB2C032A2BAA}" type="presParOf" srcId="{25BDC75D-3B1E-4193-A9BC-206C7AF0903D}" destId="{B8B1DC9F-0B9A-4379-B521-5E717D2D9C80}" srcOrd="1" destOrd="0" presId="urn:microsoft.com/office/officeart/2005/8/layout/vList2"/>
    <dgm:cxn modelId="{44FB64E2-0508-4D0D-8037-27E6D21D0176}" type="presParOf" srcId="{25BDC75D-3B1E-4193-A9BC-206C7AF0903D}" destId="{64DC94AF-20F8-4529-84AE-F7397C3B11CC}" srcOrd="2" destOrd="0" presId="urn:microsoft.com/office/officeart/2005/8/layout/vList2"/>
    <dgm:cxn modelId="{68EA3E0E-2E31-4491-A024-C443895CFF49}" type="presParOf" srcId="{25BDC75D-3B1E-4193-A9BC-206C7AF0903D}" destId="{557C93D3-FBB6-493C-BDF5-E69476C16FFC}" srcOrd="3" destOrd="0" presId="urn:microsoft.com/office/officeart/2005/8/layout/vList2"/>
    <dgm:cxn modelId="{E042EA18-165A-4D3F-8300-00E1E405392B}" type="presParOf" srcId="{25BDC75D-3B1E-4193-A9BC-206C7AF0903D}" destId="{C0CA4716-0C69-4C27-98FB-9FE9A82C6BE1}" srcOrd="4" destOrd="0" presId="urn:microsoft.com/office/officeart/2005/8/layout/vList2"/>
    <dgm:cxn modelId="{9FE13E3C-824D-46B0-9C1C-D5C8780D2BB6}" type="presParOf" srcId="{25BDC75D-3B1E-4193-A9BC-206C7AF0903D}" destId="{92FFFD78-8EAB-4665-8468-1838DE541FB9}" srcOrd="5" destOrd="0" presId="urn:microsoft.com/office/officeart/2005/8/layout/vList2"/>
    <dgm:cxn modelId="{D95FFCC3-101F-460E-A8C9-7CF9AAD7C803}" type="presParOf" srcId="{25BDC75D-3B1E-4193-A9BC-206C7AF0903D}" destId="{AC2D3AB0-4454-4D0F-9A71-258DC53CB99B}" srcOrd="6" destOrd="0" presId="urn:microsoft.com/office/officeart/2005/8/layout/vList2"/>
    <dgm:cxn modelId="{B84CF6B1-A1C1-4E11-859A-0125A9A09B53}" type="presParOf" srcId="{25BDC75D-3B1E-4193-A9BC-206C7AF0903D}" destId="{15506996-72A1-4238-85B8-C4306708ED34}" srcOrd="7" destOrd="0" presId="urn:microsoft.com/office/officeart/2005/8/layout/vList2"/>
    <dgm:cxn modelId="{5A42B3FD-E258-414F-83C7-AE8E9835E738}" type="presParOf" srcId="{25BDC75D-3B1E-4193-A9BC-206C7AF0903D}" destId="{18375798-475C-4967-BE2A-222F0B58A3B2}" srcOrd="8" destOrd="0" presId="urn:microsoft.com/office/officeart/2005/8/layout/vList2"/>
    <dgm:cxn modelId="{C523ADB7-A64A-4D29-8B42-F2897FCA731A}" type="presParOf" srcId="{25BDC75D-3B1E-4193-A9BC-206C7AF0903D}" destId="{90854E9F-BD6D-41BB-8EE9-29AA881FAD48}" srcOrd="9" destOrd="0" presId="urn:microsoft.com/office/officeart/2005/8/layout/vList2"/>
    <dgm:cxn modelId="{F3064AD6-20E5-418C-AE4A-451D8D618192}" type="presParOf" srcId="{25BDC75D-3B1E-4193-A9BC-206C7AF0903D}" destId="{EDE7A126-B8F2-44AD-9F67-EBDE9BCC75E4}" srcOrd="10" destOrd="0" presId="urn:microsoft.com/office/officeart/2005/8/layout/vList2"/>
    <dgm:cxn modelId="{24ED3838-57FD-4D62-889F-527938ACC815}" type="presParOf" srcId="{25BDC75D-3B1E-4193-A9BC-206C7AF0903D}" destId="{6A18E36B-F375-4873-9EC5-EBECB8C1D899}" srcOrd="11" destOrd="0" presId="urn:microsoft.com/office/officeart/2005/8/layout/vList2"/>
    <dgm:cxn modelId="{CA9D2D11-AEC0-47E5-B231-B8B5CDFF5C73}" type="presParOf" srcId="{25BDC75D-3B1E-4193-A9BC-206C7AF0903D}" destId="{A57E59EA-DB1C-4670-8A82-38D66E89B090}" srcOrd="12" destOrd="0" presId="urn:microsoft.com/office/officeart/2005/8/layout/vList2"/>
    <dgm:cxn modelId="{7BEC1519-CB8C-42AE-8DE8-687B57816E72}" type="presParOf" srcId="{25BDC75D-3B1E-4193-A9BC-206C7AF0903D}" destId="{125D732B-CA21-4CDC-ABC6-3B50292BF222}" srcOrd="13" destOrd="0" presId="urn:microsoft.com/office/officeart/2005/8/layout/vList2"/>
    <dgm:cxn modelId="{851210EE-AA39-43AA-B518-580C38453604}" type="presParOf" srcId="{25BDC75D-3B1E-4193-A9BC-206C7AF0903D}" destId="{7AE2D549-B0F1-4EE6-BB24-94A6282D20E4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ED4EF1-9B2B-4534-8304-D13A5F98FF2B}" type="doc">
      <dgm:prSet loTypeId="urn:microsoft.com/office/officeart/2009/3/layout/SubSte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F01FF2-E1D2-4329-970D-304A905108D3}">
      <dgm:prSet phldrT="[Text]"/>
      <dgm:spPr>
        <a:xfrm>
          <a:off x="2673" y="357380"/>
          <a:ext cx="903394" cy="903394"/>
        </a:xfrm>
        <a:prstGeom prst="ellips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FFFFFF"/>
              </a:solidFill>
              <a:latin typeface="Arial"/>
              <a:ea typeface="ＭＳ Ｐゴシック"/>
              <a:cs typeface="+mn-cs"/>
            </a:rPr>
            <a:t>Source of Record</a:t>
          </a:r>
        </a:p>
      </dgm:t>
    </dgm:pt>
    <dgm:pt modelId="{751CE7F2-9B87-41F1-BE07-416C4DF00AA0}" type="parTrans" cxnId="{C2F426ED-ADD4-44ED-9C96-C6832564807A}">
      <dgm:prSet/>
      <dgm:spPr/>
      <dgm:t>
        <a:bodyPr/>
        <a:lstStyle/>
        <a:p>
          <a:endParaRPr lang="en-US"/>
        </a:p>
      </dgm:t>
    </dgm:pt>
    <dgm:pt modelId="{91F90D1B-4AD7-45F4-82D8-0E6C1834F73C}" type="sibTrans" cxnId="{C2F426ED-ADD4-44ED-9C96-C6832564807A}">
      <dgm:prSet/>
      <dgm:spPr/>
      <dgm:t>
        <a:bodyPr/>
        <a:lstStyle/>
        <a:p>
          <a:endParaRPr lang="en-US"/>
        </a:p>
      </dgm:t>
    </dgm:pt>
    <dgm:pt modelId="{0A5D9554-2D98-437D-9320-C52DA01C70E0}">
      <dgm:prSet phldrT="[Text]"/>
      <dgm:spPr>
        <a:xfrm>
          <a:off x="1255578" y="359822"/>
          <a:ext cx="748758" cy="449255"/>
        </a:xfrm>
        <a:prstGeom prst="rect">
          <a:avLst/>
        </a:prstGeom>
        <a:noFill/>
        <a:ln>
          <a:noFill/>
        </a:ln>
        <a:effectLst/>
        <a:sp3d/>
      </dgm:spPr>
      <dgm:t>
        <a:bodyPr/>
        <a:lstStyle/>
        <a:p>
          <a:pPr>
            <a:buNone/>
          </a:pPr>
          <a:r>
            <a:rPr lang="en-US" dirty="0">
              <a:solidFill>
                <a:schemeClr val="bg2"/>
              </a:solidFill>
              <a:latin typeface="Arial"/>
              <a:ea typeface="ＭＳ Ｐゴシック"/>
              <a:cs typeface="+mn-cs"/>
            </a:rPr>
            <a:t>HR System</a:t>
          </a:r>
        </a:p>
      </dgm:t>
    </dgm:pt>
    <dgm:pt modelId="{71D9ABF0-2000-4B5A-9509-7DD3662E1D56}" type="parTrans" cxnId="{B7C87DC6-CD54-48DA-BDD4-97BF5656D027}">
      <dgm:prSet/>
      <dgm:spPr/>
      <dgm:t>
        <a:bodyPr/>
        <a:lstStyle/>
        <a:p>
          <a:endParaRPr lang="en-US"/>
        </a:p>
      </dgm:t>
    </dgm:pt>
    <dgm:pt modelId="{975CB370-EF80-4BEE-AF9E-63CBF4A40C3C}" type="sibTrans" cxnId="{B7C87DC6-CD54-48DA-BDD4-97BF5656D027}">
      <dgm:prSet/>
      <dgm:spPr/>
      <dgm:t>
        <a:bodyPr/>
        <a:lstStyle/>
        <a:p>
          <a:endParaRPr lang="en-US"/>
        </a:p>
      </dgm:t>
    </dgm:pt>
    <dgm:pt modelId="{E039C94C-D2A1-4AFF-95D2-4748D9DA9AB2}">
      <dgm:prSet phldrT="[Text]"/>
      <dgm:spPr>
        <a:xfrm>
          <a:off x="1255578" y="809077"/>
          <a:ext cx="748758" cy="449255"/>
        </a:xfrm>
        <a:prstGeom prst="rect">
          <a:avLst/>
        </a:prstGeom>
        <a:noFill/>
        <a:ln>
          <a:noFill/>
        </a:ln>
        <a:effectLst/>
        <a:sp3d/>
      </dgm:spPr>
      <dgm:t>
        <a:bodyPr/>
        <a:lstStyle/>
        <a:p>
          <a:pPr>
            <a:buNone/>
          </a:pPr>
          <a:r>
            <a:rPr lang="en-US" dirty="0">
              <a:solidFill>
                <a:schemeClr val="bg2"/>
              </a:solidFill>
              <a:latin typeface="Arial"/>
              <a:ea typeface="ＭＳ Ｐゴシック"/>
              <a:cs typeface="+mn-cs"/>
            </a:rPr>
            <a:t>Contractor DB</a:t>
          </a:r>
        </a:p>
      </dgm:t>
    </dgm:pt>
    <dgm:pt modelId="{3D9AD6A7-9AF7-4D20-A261-D62ED6C33BD2}" type="parTrans" cxnId="{A55A430F-87FC-40A4-A273-B79CF7228347}">
      <dgm:prSet/>
      <dgm:spPr/>
      <dgm:t>
        <a:bodyPr/>
        <a:lstStyle/>
        <a:p>
          <a:endParaRPr lang="en-US"/>
        </a:p>
      </dgm:t>
    </dgm:pt>
    <dgm:pt modelId="{615A5D86-20FC-4370-94A6-94DB76643D25}" type="sibTrans" cxnId="{A55A430F-87FC-40A4-A273-B79CF7228347}">
      <dgm:prSet/>
      <dgm:spPr/>
      <dgm:t>
        <a:bodyPr/>
        <a:lstStyle/>
        <a:p>
          <a:endParaRPr lang="en-US"/>
        </a:p>
      </dgm:t>
    </dgm:pt>
    <dgm:pt modelId="{9345C8A9-7B4A-406D-82B2-1E2BFC7F6994}">
      <dgm:prSet phldrT="[Text]"/>
      <dgm:spPr>
        <a:xfrm>
          <a:off x="2353848" y="357380"/>
          <a:ext cx="903394" cy="903394"/>
        </a:xfrm>
        <a:prstGeom prst="ellips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chemeClr val="bg1"/>
              </a:solidFill>
              <a:latin typeface="Arial"/>
              <a:ea typeface="ＭＳ Ｐゴシック"/>
              <a:cs typeface="+mn-cs"/>
            </a:rPr>
            <a:t>IAM Platform</a:t>
          </a:r>
        </a:p>
      </dgm:t>
    </dgm:pt>
    <dgm:pt modelId="{739111FF-8B0F-4A60-80DD-551552E39E49}" type="parTrans" cxnId="{10957982-B18D-4228-91B6-FFB6CAB40E1D}">
      <dgm:prSet/>
      <dgm:spPr/>
      <dgm:t>
        <a:bodyPr/>
        <a:lstStyle/>
        <a:p>
          <a:endParaRPr lang="en-US"/>
        </a:p>
      </dgm:t>
    </dgm:pt>
    <dgm:pt modelId="{D4964B74-4D04-45DE-9B7C-9DEBD58F751B}" type="sibTrans" cxnId="{10957982-B18D-4228-91B6-FFB6CAB40E1D}">
      <dgm:prSet/>
      <dgm:spPr/>
      <dgm:t>
        <a:bodyPr/>
        <a:lstStyle/>
        <a:p>
          <a:endParaRPr lang="en-US"/>
        </a:p>
      </dgm:t>
    </dgm:pt>
    <dgm:pt modelId="{13A7C715-762B-4C60-9A5C-DAF7F6B36E83}">
      <dgm:prSet phldrT="[Text]"/>
      <dgm:spPr>
        <a:xfrm>
          <a:off x="3850669" y="1213298"/>
          <a:ext cx="748758" cy="404221"/>
        </a:xfrm>
        <a:prstGeom prst="rect">
          <a:avLst/>
        </a:prstGeom>
        <a:noFill/>
        <a:ln>
          <a:noFill/>
        </a:ln>
        <a:effectLst/>
        <a:sp3d/>
      </dgm:spPr>
      <dgm:t>
        <a:bodyPr/>
        <a:lstStyle/>
        <a:p>
          <a:pPr>
            <a:buNone/>
          </a:pPr>
          <a:r>
            <a:rPr lang="en-US" dirty="0">
              <a:solidFill>
                <a:schemeClr val="bg2"/>
              </a:solidFill>
              <a:latin typeface="Arial"/>
              <a:ea typeface="ＭＳ Ｐゴシック"/>
              <a:cs typeface="+mn-cs"/>
            </a:rPr>
            <a:t>Approvals</a:t>
          </a:r>
        </a:p>
      </dgm:t>
    </dgm:pt>
    <dgm:pt modelId="{7B3750B2-039F-4A74-BA03-4915F2AB81A3}" type="parTrans" cxnId="{8D4D2233-5693-46BC-94F8-BD51D5907605}">
      <dgm:prSet/>
      <dgm:spPr/>
      <dgm:t>
        <a:bodyPr/>
        <a:lstStyle/>
        <a:p>
          <a:endParaRPr lang="en-US"/>
        </a:p>
      </dgm:t>
    </dgm:pt>
    <dgm:pt modelId="{F1657A32-B170-47E5-8B27-920C8C2883AE}" type="sibTrans" cxnId="{8D4D2233-5693-46BC-94F8-BD51D5907605}">
      <dgm:prSet/>
      <dgm:spPr/>
      <dgm:t>
        <a:bodyPr/>
        <a:lstStyle/>
        <a:p>
          <a:endParaRPr lang="en-US"/>
        </a:p>
      </dgm:t>
    </dgm:pt>
    <dgm:pt modelId="{F4EEF7FC-06AA-4F5B-A755-FD82644518E7}">
      <dgm:prSet phldrT="[Text]"/>
      <dgm:spPr>
        <a:xfrm>
          <a:off x="5192855" y="357380"/>
          <a:ext cx="903394" cy="903394"/>
        </a:xfrm>
        <a:prstGeom prst="ellips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chemeClr val="bg1"/>
              </a:solidFill>
              <a:latin typeface="Arial"/>
              <a:ea typeface="ＭＳ Ｐゴシック"/>
              <a:cs typeface="+mn-cs"/>
            </a:rPr>
            <a:t>Provisioning</a:t>
          </a:r>
        </a:p>
      </dgm:t>
    </dgm:pt>
    <dgm:pt modelId="{AA6E99C5-EE9C-4224-91FA-045569ED352B}" type="parTrans" cxnId="{CC727FDA-4FF0-4B04-84F6-55F085D25F70}">
      <dgm:prSet/>
      <dgm:spPr/>
      <dgm:t>
        <a:bodyPr/>
        <a:lstStyle/>
        <a:p>
          <a:endParaRPr lang="en-US"/>
        </a:p>
      </dgm:t>
    </dgm:pt>
    <dgm:pt modelId="{57E42942-FFB3-41F4-BE6A-0348C191CAE5}" type="sibTrans" cxnId="{CC727FDA-4FF0-4B04-84F6-55F085D25F70}">
      <dgm:prSet/>
      <dgm:spPr/>
      <dgm:t>
        <a:bodyPr/>
        <a:lstStyle/>
        <a:p>
          <a:endParaRPr lang="en-US"/>
        </a:p>
      </dgm:t>
    </dgm:pt>
    <dgm:pt modelId="{3ECC4EB5-C5C7-4494-A07E-F141FC7A0A0F}">
      <dgm:prSet phldrT="[Text]"/>
      <dgm:spPr>
        <a:xfrm>
          <a:off x="6689676" y="135194"/>
          <a:ext cx="748758" cy="449255"/>
        </a:xfrm>
        <a:prstGeom prst="rect">
          <a:avLst/>
        </a:prstGeom>
        <a:noFill/>
        <a:ln>
          <a:noFill/>
        </a:ln>
        <a:effectLst/>
        <a:sp3d/>
      </dgm:spPr>
      <dgm:t>
        <a:bodyPr/>
        <a:lstStyle/>
        <a:p>
          <a:pPr>
            <a:buNone/>
          </a:pPr>
          <a:r>
            <a:rPr lang="en-US" dirty="0">
              <a:solidFill>
                <a:schemeClr val="bg2"/>
              </a:solidFill>
              <a:latin typeface="Arial"/>
              <a:ea typeface="ＭＳ Ｐゴシック"/>
              <a:cs typeface="+mn-cs"/>
            </a:rPr>
            <a:t>RPA Provisioning</a:t>
          </a:r>
        </a:p>
      </dgm:t>
    </dgm:pt>
    <dgm:pt modelId="{9B6AD4F1-D223-4962-B98A-89B03528B482}" type="parTrans" cxnId="{1ADA1247-EBBF-4273-9F95-6FCA127BD19D}">
      <dgm:prSet/>
      <dgm:spPr/>
      <dgm:t>
        <a:bodyPr/>
        <a:lstStyle/>
        <a:p>
          <a:endParaRPr lang="en-US"/>
        </a:p>
      </dgm:t>
    </dgm:pt>
    <dgm:pt modelId="{9CE57A52-9A22-4FB8-8F2A-3CDCCEE60FBA}" type="sibTrans" cxnId="{1ADA1247-EBBF-4273-9F95-6FCA127BD19D}">
      <dgm:prSet/>
      <dgm:spPr/>
      <dgm:t>
        <a:bodyPr/>
        <a:lstStyle/>
        <a:p>
          <a:endParaRPr lang="en-US"/>
        </a:p>
      </dgm:t>
    </dgm:pt>
    <dgm:pt modelId="{3025147E-358C-4DDC-B2D5-7510A9CB3564}">
      <dgm:prSet phldrT="[Text]"/>
      <dgm:spPr>
        <a:xfrm>
          <a:off x="6689676" y="584449"/>
          <a:ext cx="748758" cy="449255"/>
        </a:xfrm>
        <a:prstGeom prst="rect">
          <a:avLst/>
        </a:prstGeom>
        <a:noFill/>
        <a:ln>
          <a:noFill/>
        </a:ln>
        <a:effectLst/>
        <a:sp3d/>
      </dgm:spPr>
      <dgm:t>
        <a:bodyPr/>
        <a:lstStyle/>
        <a:p>
          <a:pPr>
            <a:buNone/>
          </a:pPr>
          <a:r>
            <a:rPr lang="en-US" dirty="0">
              <a:solidFill>
                <a:schemeClr val="bg2"/>
              </a:solidFill>
              <a:latin typeface="Arial"/>
              <a:ea typeface="ＭＳ Ｐゴシック"/>
              <a:cs typeface="+mn-cs"/>
            </a:rPr>
            <a:t>Manual Provisioning</a:t>
          </a:r>
        </a:p>
      </dgm:t>
    </dgm:pt>
    <dgm:pt modelId="{96E96AE6-1DE4-4952-B572-76408FBCC2FF}" type="parTrans" cxnId="{64AC0AE0-0BF3-4D0F-86E4-1DA72765D5E5}">
      <dgm:prSet/>
      <dgm:spPr/>
      <dgm:t>
        <a:bodyPr/>
        <a:lstStyle/>
        <a:p>
          <a:endParaRPr lang="en-US"/>
        </a:p>
      </dgm:t>
    </dgm:pt>
    <dgm:pt modelId="{20FB3867-47A2-4DD2-AF4A-08288EC3CB74}" type="sibTrans" cxnId="{64AC0AE0-0BF3-4D0F-86E4-1DA72765D5E5}">
      <dgm:prSet/>
      <dgm:spPr/>
      <dgm:t>
        <a:bodyPr/>
        <a:lstStyle/>
        <a:p>
          <a:endParaRPr lang="en-US"/>
        </a:p>
      </dgm:t>
    </dgm:pt>
    <dgm:pt modelId="{DA304012-4673-4E0D-B8B8-806D74B4DC1D}">
      <dgm:prSet phldrT="[Text]"/>
      <dgm:spPr>
        <a:xfrm>
          <a:off x="8031862" y="357380"/>
          <a:ext cx="903394" cy="903394"/>
        </a:xfrm>
        <a:prstGeom prst="ellips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chemeClr val="bg1"/>
              </a:solidFill>
              <a:latin typeface="Arial"/>
              <a:ea typeface="ＭＳ Ｐゴシック"/>
              <a:cs typeface="+mn-cs"/>
            </a:rPr>
            <a:t>Applications</a:t>
          </a:r>
        </a:p>
      </dgm:t>
    </dgm:pt>
    <dgm:pt modelId="{33BE3E0A-2455-47E8-A267-236FD665306E}" type="parTrans" cxnId="{04B84B8E-C898-46DF-8104-B6CD8237B013}">
      <dgm:prSet/>
      <dgm:spPr/>
      <dgm:t>
        <a:bodyPr/>
        <a:lstStyle/>
        <a:p>
          <a:endParaRPr lang="en-US"/>
        </a:p>
      </dgm:t>
    </dgm:pt>
    <dgm:pt modelId="{1AF0582A-610A-4698-8144-F8D4AB9FF89B}" type="sibTrans" cxnId="{04B84B8E-C898-46DF-8104-B6CD8237B013}">
      <dgm:prSet/>
      <dgm:spPr/>
      <dgm:t>
        <a:bodyPr/>
        <a:lstStyle/>
        <a:p>
          <a:endParaRPr lang="en-US"/>
        </a:p>
      </dgm:t>
    </dgm:pt>
    <dgm:pt modelId="{FABBD318-E812-45E4-9FC9-3377383A16FC}">
      <dgm:prSet phldrT="[Text]"/>
      <dgm:spPr>
        <a:xfrm>
          <a:off x="3850669" y="809077"/>
          <a:ext cx="748758" cy="404221"/>
        </a:xfrm>
        <a:prstGeom prst="rect">
          <a:avLst/>
        </a:prstGeom>
        <a:noFill/>
        <a:ln>
          <a:noFill/>
        </a:ln>
        <a:effectLst/>
        <a:sp3d/>
      </dgm:spPr>
      <dgm:t>
        <a:bodyPr/>
        <a:lstStyle/>
        <a:p>
          <a:pPr>
            <a:buNone/>
          </a:pPr>
          <a:r>
            <a:rPr lang="en-US" dirty="0">
              <a:solidFill>
                <a:schemeClr val="bg2"/>
              </a:solidFill>
              <a:latin typeface="Arial"/>
              <a:ea typeface="ＭＳ Ｐゴシック"/>
              <a:cs typeface="+mn-cs"/>
            </a:rPr>
            <a:t>Business Rules</a:t>
          </a:r>
        </a:p>
      </dgm:t>
    </dgm:pt>
    <dgm:pt modelId="{761EE3EC-701D-4DCE-9EB9-03636C900D57}" type="parTrans" cxnId="{257B6648-FFD6-4758-A6DF-7825C2F9F6F6}">
      <dgm:prSet/>
      <dgm:spPr/>
      <dgm:t>
        <a:bodyPr/>
        <a:lstStyle/>
        <a:p>
          <a:endParaRPr lang="en-US"/>
        </a:p>
      </dgm:t>
    </dgm:pt>
    <dgm:pt modelId="{509592A0-32C4-42FF-BE1D-EB4C547F954F}" type="sibTrans" cxnId="{257B6648-FFD6-4758-A6DF-7825C2F9F6F6}">
      <dgm:prSet/>
      <dgm:spPr/>
      <dgm:t>
        <a:bodyPr/>
        <a:lstStyle/>
        <a:p>
          <a:endParaRPr lang="en-US"/>
        </a:p>
      </dgm:t>
    </dgm:pt>
    <dgm:pt modelId="{BD549A4B-1627-4AD7-B371-43FE95066FAF}">
      <dgm:prSet phldrT="[Text]"/>
      <dgm:spPr>
        <a:xfrm>
          <a:off x="3850669" y="404856"/>
          <a:ext cx="748758" cy="404221"/>
        </a:xfrm>
        <a:prstGeom prst="rect">
          <a:avLst/>
        </a:prstGeom>
        <a:noFill/>
        <a:ln>
          <a:noFill/>
        </a:ln>
        <a:effectLst/>
        <a:sp3d/>
      </dgm:spPr>
      <dgm:t>
        <a:bodyPr/>
        <a:lstStyle/>
        <a:p>
          <a:pPr>
            <a:buNone/>
          </a:pPr>
          <a:r>
            <a:rPr lang="en-US" dirty="0">
              <a:solidFill>
                <a:schemeClr val="bg2"/>
              </a:solidFill>
              <a:latin typeface="Arial"/>
              <a:ea typeface="ＭＳ Ｐゴシック"/>
              <a:cs typeface="+mn-cs"/>
            </a:rPr>
            <a:t>Chatbot based self service</a:t>
          </a:r>
        </a:p>
      </dgm:t>
    </dgm:pt>
    <dgm:pt modelId="{8F51AD69-FDEC-4EDF-9D75-8192F2041B88}" type="parTrans" cxnId="{97D66CCE-530B-4EDB-935C-4EC7FC8D583E}">
      <dgm:prSet/>
      <dgm:spPr/>
      <dgm:t>
        <a:bodyPr/>
        <a:lstStyle/>
        <a:p>
          <a:endParaRPr lang="en-US"/>
        </a:p>
      </dgm:t>
    </dgm:pt>
    <dgm:pt modelId="{6B341B68-FD88-42A0-A2B0-25600F2E13C5}" type="sibTrans" cxnId="{97D66CCE-530B-4EDB-935C-4EC7FC8D583E}">
      <dgm:prSet/>
      <dgm:spPr/>
      <dgm:t>
        <a:bodyPr/>
        <a:lstStyle/>
        <a:p>
          <a:endParaRPr lang="en-US"/>
        </a:p>
      </dgm:t>
    </dgm:pt>
    <dgm:pt modelId="{72CAB4A5-E802-41D4-8282-DC06F8D8EA73}">
      <dgm:prSet phldrT="[Text]"/>
      <dgm:spPr>
        <a:xfrm>
          <a:off x="3850669" y="635"/>
          <a:ext cx="748758" cy="404221"/>
        </a:xfrm>
        <a:prstGeom prst="rect">
          <a:avLst/>
        </a:prstGeom>
        <a:noFill/>
        <a:ln>
          <a:noFill/>
        </a:ln>
        <a:effectLst/>
        <a:sp3d/>
      </dgm:spPr>
      <dgm:t>
        <a:bodyPr/>
        <a:lstStyle/>
        <a:p>
          <a:pPr>
            <a:buNone/>
          </a:pPr>
          <a:r>
            <a:rPr lang="en-US" dirty="0">
              <a:solidFill>
                <a:schemeClr val="bg2"/>
              </a:solidFill>
              <a:latin typeface="Arial"/>
              <a:ea typeface="ＭＳ Ｐゴシック"/>
              <a:cs typeface="+mn-cs"/>
            </a:rPr>
            <a:t>Workflow</a:t>
          </a:r>
        </a:p>
      </dgm:t>
    </dgm:pt>
    <dgm:pt modelId="{397FE85F-3B22-4C1B-8B58-EBDEB4171F5E}" type="parTrans" cxnId="{B768F98E-F1A0-4775-AE4E-A1546F4B72B4}">
      <dgm:prSet/>
      <dgm:spPr/>
      <dgm:t>
        <a:bodyPr/>
        <a:lstStyle/>
        <a:p>
          <a:endParaRPr lang="en-US"/>
        </a:p>
      </dgm:t>
    </dgm:pt>
    <dgm:pt modelId="{A572B43C-4291-43A6-90B5-76C7F134CD58}" type="sibTrans" cxnId="{B768F98E-F1A0-4775-AE4E-A1546F4B72B4}">
      <dgm:prSet/>
      <dgm:spPr/>
      <dgm:t>
        <a:bodyPr/>
        <a:lstStyle/>
        <a:p>
          <a:endParaRPr lang="en-US"/>
        </a:p>
      </dgm:t>
    </dgm:pt>
    <dgm:pt modelId="{97CC27A0-FC2E-447D-9204-0BC39D59DCC6}">
      <dgm:prSet phldrT="[Text]"/>
      <dgm:spPr>
        <a:xfrm>
          <a:off x="6689676" y="1033705"/>
          <a:ext cx="748758" cy="449255"/>
        </a:xfrm>
        <a:prstGeom prst="rect">
          <a:avLst/>
        </a:prstGeom>
        <a:noFill/>
        <a:ln>
          <a:noFill/>
        </a:ln>
        <a:effectLst/>
        <a:sp3d/>
      </dgm:spPr>
      <dgm:t>
        <a:bodyPr/>
        <a:lstStyle/>
        <a:p>
          <a:pPr>
            <a:buNone/>
          </a:pPr>
          <a:r>
            <a:rPr lang="en-US" dirty="0">
              <a:solidFill>
                <a:schemeClr val="bg2"/>
              </a:solidFill>
              <a:latin typeface="Arial"/>
              <a:ea typeface="ＭＳ Ｐゴシック"/>
              <a:cs typeface="+mn-cs"/>
            </a:rPr>
            <a:t>Connected Provisioning</a:t>
          </a:r>
        </a:p>
      </dgm:t>
    </dgm:pt>
    <dgm:pt modelId="{6EEF0E4B-D592-4931-9BFC-1A7BA93BA9AA}" type="parTrans" cxnId="{83F0CA58-A566-48E0-9F39-A6474D73DC45}">
      <dgm:prSet/>
      <dgm:spPr/>
      <dgm:t>
        <a:bodyPr/>
        <a:lstStyle/>
        <a:p>
          <a:endParaRPr lang="en-US"/>
        </a:p>
      </dgm:t>
    </dgm:pt>
    <dgm:pt modelId="{E53E6A26-81B6-4055-AD0E-CC100455306F}" type="sibTrans" cxnId="{83F0CA58-A566-48E0-9F39-A6474D73DC45}">
      <dgm:prSet/>
      <dgm:spPr/>
      <dgm:t>
        <a:bodyPr/>
        <a:lstStyle/>
        <a:p>
          <a:endParaRPr lang="en-US"/>
        </a:p>
      </dgm:t>
    </dgm:pt>
    <dgm:pt modelId="{9AB43364-E936-412D-BF6B-F72E51C45A4B}" type="pres">
      <dgm:prSet presAssocID="{11ED4EF1-9B2B-4534-8304-D13A5F98FF2B}" presName="Name0" presStyleCnt="0">
        <dgm:presLayoutVars>
          <dgm:chMax val="7"/>
          <dgm:dir/>
          <dgm:animOne val="branch"/>
        </dgm:presLayoutVars>
      </dgm:prSet>
      <dgm:spPr/>
    </dgm:pt>
    <dgm:pt modelId="{036D4513-4766-4A29-9487-9321CAAED0D1}" type="pres">
      <dgm:prSet presAssocID="{22F01FF2-E1D2-4329-970D-304A905108D3}" presName="parTx1" presStyleLbl="node1" presStyleIdx="0" presStyleCnt="4"/>
      <dgm:spPr/>
    </dgm:pt>
    <dgm:pt modelId="{722C2D9C-2222-4262-B418-E2234498B7AB}" type="pres">
      <dgm:prSet presAssocID="{22F01FF2-E1D2-4329-970D-304A905108D3}" presName="spPre1" presStyleCnt="0"/>
      <dgm:spPr/>
    </dgm:pt>
    <dgm:pt modelId="{D5D60BA2-11F3-4E4A-A7A2-742AB3143E8D}" type="pres">
      <dgm:prSet presAssocID="{22F01FF2-E1D2-4329-970D-304A905108D3}" presName="chLin1" presStyleCnt="0"/>
      <dgm:spPr/>
    </dgm:pt>
    <dgm:pt modelId="{46E3F524-D1C9-4CAB-A3F2-68E8568AF70D}" type="pres">
      <dgm:prSet presAssocID="{71D9ABF0-2000-4B5A-9509-7DD3662E1D56}" presName="Name11" presStyleLbl="parChTrans1D1" presStyleIdx="0" presStyleCnt="36"/>
      <dgm:spPr>
        <a:xfrm rot="19041445">
          <a:off x="893883" y="684409"/>
          <a:ext cx="29511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5116" y="0"/>
              </a:lnTo>
            </a:path>
          </a:pathLst>
        </a:cu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01120474-0DAD-4B79-9DEB-9896755BA1FB}" type="pres">
      <dgm:prSet presAssocID="{71D9ABF0-2000-4B5A-9509-7DD3662E1D56}" presName="Name31" presStyleLbl="parChTrans1D1" presStyleIdx="1" presStyleCnt="36"/>
      <dgm:spPr>
        <a:xfrm rot="13358555">
          <a:off x="2070916" y="684409"/>
          <a:ext cx="29511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5116" y="0"/>
              </a:lnTo>
            </a:path>
          </a:pathLst>
        </a:cu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66A766F9-2B5A-4991-87C5-9EC3887F6E9E}" type="pres">
      <dgm:prSet presAssocID="{0A5D9554-2D98-437D-9320-C52DA01C70E0}" presName="txAndLines1" presStyleCnt="0"/>
      <dgm:spPr/>
    </dgm:pt>
    <dgm:pt modelId="{99B5A252-1B19-4EFF-BDCD-D162D23508AC}" type="pres">
      <dgm:prSet presAssocID="{0A5D9554-2D98-437D-9320-C52DA01C70E0}" presName="anchor1" presStyleCnt="0"/>
      <dgm:spPr/>
    </dgm:pt>
    <dgm:pt modelId="{ED6A2EF7-72FA-45BF-91AE-F0424448AAEF}" type="pres">
      <dgm:prSet presAssocID="{0A5D9554-2D98-437D-9320-C52DA01C70E0}" presName="backup1" presStyleCnt="0"/>
      <dgm:spPr/>
    </dgm:pt>
    <dgm:pt modelId="{A147CD2F-9382-4121-B306-1EAB5A20BB61}" type="pres">
      <dgm:prSet presAssocID="{0A5D9554-2D98-437D-9320-C52DA01C70E0}" presName="preLine1" presStyleLbl="parChTrans1D1" presStyleIdx="2" presStyleCnt="36"/>
      <dgm:spPr>
        <a:xfrm>
          <a:off x="1149984" y="584449"/>
          <a:ext cx="105594" cy="0"/>
        </a:xfrm>
        <a:prstGeom prst="line">
          <a:avLst/>
        </a:pr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C4F460C2-674F-4DD6-B74C-223C250C9753}" type="pres">
      <dgm:prSet presAssocID="{0A5D9554-2D98-437D-9320-C52DA01C70E0}" presName="desTx1" presStyleLbl="revTx" presStyleIdx="0" presStyleCnt="0">
        <dgm:presLayoutVars>
          <dgm:bulletEnabled val="1"/>
        </dgm:presLayoutVars>
      </dgm:prSet>
      <dgm:spPr/>
    </dgm:pt>
    <dgm:pt modelId="{8252BEE6-9879-4D13-AAC7-07702052D96D}" type="pres">
      <dgm:prSet presAssocID="{0A5D9554-2D98-437D-9320-C52DA01C70E0}" presName="postLine1" presStyleLbl="parChTrans1D1" presStyleIdx="3" presStyleCnt="36"/>
      <dgm:spPr>
        <a:xfrm>
          <a:off x="2004337" y="584449"/>
          <a:ext cx="105594" cy="0"/>
        </a:xfrm>
        <a:prstGeom prst="line">
          <a:avLst/>
        </a:pr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FE4AD903-8724-4C66-9CC9-6EBC438780DE}" type="pres">
      <dgm:prSet presAssocID="{3D9AD6A7-9AF7-4D20-A261-D62ED6C33BD2}" presName="Name11" presStyleLbl="parChTrans1D1" presStyleIdx="4" presStyleCnt="36"/>
      <dgm:spPr>
        <a:xfrm rot="2558555">
          <a:off x="893883" y="933745"/>
          <a:ext cx="29511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5116" y="0"/>
              </a:lnTo>
            </a:path>
          </a:pathLst>
        </a:cu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E2E361B2-F1D7-4D32-986D-5118544C1E7B}" type="pres">
      <dgm:prSet presAssocID="{3D9AD6A7-9AF7-4D20-A261-D62ED6C33BD2}" presName="Name31" presStyleLbl="parChTrans1D1" presStyleIdx="5" presStyleCnt="36"/>
      <dgm:spPr>
        <a:xfrm rot="8241445">
          <a:off x="2070916" y="933745"/>
          <a:ext cx="29511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5116" y="0"/>
              </a:lnTo>
            </a:path>
          </a:pathLst>
        </a:cu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C50080EA-FC4E-4564-9264-43CBA7333EE2}" type="pres">
      <dgm:prSet presAssocID="{E039C94C-D2A1-4AFF-95D2-4748D9DA9AB2}" presName="txAndLines1" presStyleCnt="0"/>
      <dgm:spPr/>
    </dgm:pt>
    <dgm:pt modelId="{61B74D8D-465D-486D-BA97-A187560E2A43}" type="pres">
      <dgm:prSet presAssocID="{E039C94C-D2A1-4AFF-95D2-4748D9DA9AB2}" presName="anchor1" presStyleCnt="0"/>
      <dgm:spPr/>
    </dgm:pt>
    <dgm:pt modelId="{0D746871-2E43-4A13-8396-AC9928B9AC4B}" type="pres">
      <dgm:prSet presAssocID="{E039C94C-D2A1-4AFF-95D2-4748D9DA9AB2}" presName="backup1" presStyleCnt="0"/>
      <dgm:spPr/>
    </dgm:pt>
    <dgm:pt modelId="{E34E7044-1252-4348-BEF4-7ED6411EF293}" type="pres">
      <dgm:prSet presAssocID="{E039C94C-D2A1-4AFF-95D2-4748D9DA9AB2}" presName="preLine1" presStyleLbl="parChTrans1D1" presStyleIdx="6" presStyleCnt="36"/>
      <dgm:spPr>
        <a:xfrm>
          <a:off x="1149984" y="1033705"/>
          <a:ext cx="105594" cy="0"/>
        </a:xfrm>
        <a:prstGeom prst="line">
          <a:avLst/>
        </a:pr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122AEFCB-BF46-472E-B2C0-621CE4754300}" type="pres">
      <dgm:prSet presAssocID="{E039C94C-D2A1-4AFF-95D2-4748D9DA9AB2}" presName="desTx1" presStyleLbl="revTx" presStyleIdx="0" presStyleCnt="0">
        <dgm:presLayoutVars>
          <dgm:bulletEnabled val="1"/>
        </dgm:presLayoutVars>
      </dgm:prSet>
      <dgm:spPr/>
    </dgm:pt>
    <dgm:pt modelId="{D0FF60B1-D4A0-48F4-AC0A-5D653B467A58}" type="pres">
      <dgm:prSet presAssocID="{E039C94C-D2A1-4AFF-95D2-4748D9DA9AB2}" presName="postLine1" presStyleLbl="parChTrans1D1" presStyleIdx="7" presStyleCnt="36"/>
      <dgm:spPr>
        <a:xfrm>
          <a:off x="2004337" y="1033705"/>
          <a:ext cx="105594" cy="0"/>
        </a:xfrm>
        <a:prstGeom prst="line">
          <a:avLst/>
        </a:pr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55D79A1F-E37E-4794-931D-26B2A7CAB4BD}" type="pres">
      <dgm:prSet presAssocID="{22F01FF2-E1D2-4329-970D-304A905108D3}" presName="spPost1" presStyleCnt="0"/>
      <dgm:spPr/>
    </dgm:pt>
    <dgm:pt modelId="{B7BE55DC-AD6A-46F0-AF4C-911610881D8F}" type="pres">
      <dgm:prSet presAssocID="{9345C8A9-7B4A-406D-82B2-1E2BFC7F6994}" presName="parTx2" presStyleLbl="node1" presStyleIdx="1" presStyleCnt="4"/>
      <dgm:spPr/>
    </dgm:pt>
    <dgm:pt modelId="{18816428-4E0F-4B47-BF85-6FABD1ACCE08}" type="pres">
      <dgm:prSet presAssocID="{9345C8A9-7B4A-406D-82B2-1E2BFC7F6994}" presName="spPre2" presStyleCnt="0"/>
      <dgm:spPr/>
    </dgm:pt>
    <dgm:pt modelId="{C1F85645-410C-415C-BADB-E316505B81E8}" type="pres">
      <dgm:prSet presAssocID="{9345C8A9-7B4A-406D-82B2-1E2BFC7F6994}" presName="chLin2" presStyleCnt="0"/>
      <dgm:spPr/>
    </dgm:pt>
    <dgm:pt modelId="{E3ADD594-E808-4B5B-928E-1AB27FBE2FA7}" type="pres">
      <dgm:prSet presAssocID="{397FE85F-3B22-4C1B-8B58-EBDEB4171F5E}" presName="Name45" presStyleLbl="parChTrans1D1" presStyleIdx="8" presStyleCnt="36"/>
      <dgm:spPr>
        <a:xfrm rot="18529135">
          <a:off x="3181684" y="472563"/>
          <a:ext cx="69261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2611" y="0"/>
              </a:lnTo>
            </a:path>
          </a:pathLst>
        </a:cu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8AF5F502-D765-4D77-B06E-4C3E4CCB48DF}" type="pres">
      <dgm:prSet presAssocID="{397FE85F-3B22-4C1B-8B58-EBDEB4171F5E}" presName="Name65" presStyleLbl="parChTrans1D1" presStyleIdx="9" presStyleCnt="36"/>
      <dgm:spPr>
        <a:xfrm rot="13870865">
          <a:off x="4575802" y="472563"/>
          <a:ext cx="69261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2611" y="0"/>
              </a:lnTo>
            </a:path>
          </a:pathLst>
        </a:cu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30684CA3-7085-4F71-AE64-DF03225F7106}" type="pres">
      <dgm:prSet presAssocID="{72CAB4A5-E802-41D4-8282-DC06F8D8EA73}" presName="txAndLines2" presStyleCnt="0"/>
      <dgm:spPr/>
    </dgm:pt>
    <dgm:pt modelId="{5C2CB938-55DF-43C7-AF67-4B0E17CC60C7}" type="pres">
      <dgm:prSet presAssocID="{72CAB4A5-E802-41D4-8282-DC06F8D8EA73}" presName="anchor2" presStyleCnt="0"/>
      <dgm:spPr/>
    </dgm:pt>
    <dgm:pt modelId="{B4B807A3-71F5-4EBD-A106-65E22FC80544}" type="pres">
      <dgm:prSet presAssocID="{72CAB4A5-E802-41D4-8282-DC06F8D8EA73}" presName="backup2" presStyleCnt="0"/>
      <dgm:spPr/>
    </dgm:pt>
    <dgm:pt modelId="{02981932-DF42-42F0-9FC1-74CAE4F6AA5D}" type="pres">
      <dgm:prSet presAssocID="{72CAB4A5-E802-41D4-8282-DC06F8D8EA73}" presName="preLine2" presStyleLbl="parChTrans1D1" presStyleIdx="10" presStyleCnt="36"/>
      <dgm:spPr>
        <a:xfrm>
          <a:off x="3745075" y="202745"/>
          <a:ext cx="105594" cy="0"/>
        </a:xfrm>
        <a:prstGeom prst="line">
          <a:avLst/>
        </a:pr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2CB2027F-9628-4838-9D82-DB06FE645730}" type="pres">
      <dgm:prSet presAssocID="{72CAB4A5-E802-41D4-8282-DC06F8D8EA73}" presName="desTx2" presStyleLbl="revTx" presStyleIdx="0" presStyleCnt="0">
        <dgm:presLayoutVars>
          <dgm:bulletEnabled val="1"/>
        </dgm:presLayoutVars>
      </dgm:prSet>
      <dgm:spPr/>
    </dgm:pt>
    <dgm:pt modelId="{A0C03DC5-3481-4164-9ED2-75175E88E96A}" type="pres">
      <dgm:prSet presAssocID="{72CAB4A5-E802-41D4-8282-DC06F8D8EA73}" presName="postLine2" presStyleLbl="parChTrans1D1" presStyleIdx="11" presStyleCnt="36"/>
      <dgm:spPr>
        <a:xfrm>
          <a:off x="4599428" y="202745"/>
          <a:ext cx="105594" cy="0"/>
        </a:xfrm>
        <a:prstGeom prst="line">
          <a:avLst/>
        </a:pr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D7084BD9-40B6-4335-AC8B-943C8CF9AA0C}" type="pres">
      <dgm:prSet presAssocID="{8F51AD69-FDEC-4EDF-9D75-8192F2041B88}" presName="Name45" presStyleLbl="parChTrans1D1" presStyleIdx="12" presStyleCnt="36"/>
      <dgm:spPr>
        <a:xfrm rot="20249738">
          <a:off x="3293010" y="696906"/>
          <a:ext cx="4699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9958" y="0"/>
              </a:lnTo>
            </a:path>
          </a:pathLst>
        </a:cu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9C4151F9-1CA3-4119-8C17-9BE466EFA548}" type="pres">
      <dgm:prSet presAssocID="{8F51AD69-FDEC-4EDF-9D75-8192F2041B88}" presName="Name65" presStyleLbl="parChTrans1D1" presStyleIdx="13" presStyleCnt="36"/>
      <dgm:spPr>
        <a:xfrm rot="12150262">
          <a:off x="4687128" y="696906"/>
          <a:ext cx="4699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9958" y="0"/>
              </a:lnTo>
            </a:path>
          </a:pathLst>
        </a:cu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5E795751-87F0-459B-B603-9ECDCC3D9BF8}" type="pres">
      <dgm:prSet presAssocID="{BD549A4B-1627-4AD7-B371-43FE95066FAF}" presName="txAndLines2" presStyleCnt="0"/>
      <dgm:spPr/>
    </dgm:pt>
    <dgm:pt modelId="{9214C6A6-E6E4-40B8-8F52-13C1F37C2040}" type="pres">
      <dgm:prSet presAssocID="{BD549A4B-1627-4AD7-B371-43FE95066FAF}" presName="anchor2" presStyleCnt="0"/>
      <dgm:spPr/>
    </dgm:pt>
    <dgm:pt modelId="{BC9CEE54-1352-448B-80BA-DF1C361821BD}" type="pres">
      <dgm:prSet presAssocID="{BD549A4B-1627-4AD7-B371-43FE95066FAF}" presName="backup2" presStyleCnt="0"/>
      <dgm:spPr/>
    </dgm:pt>
    <dgm:pt modelId="{8089746C-7950-4AF8-82CC-821999AFDF98}" type="pres">
      <dgm:prSet presAssocID="{BD549A4B-1627-4AD7-B371-43FE95066FAF}" presName="preLine2" presStyleLbl="parChTrans1D1" presStyleIdx="14" presStyleCnt="36"/>
      <dgm:spPr>
        <a:xfrm>
          <a:off x="3745075" y="606966"/>
          <a:ext cx="105594" cy="0"/>
        </a:xfrm>
        <a:prstGeom prst="line">
          <a:avLst/>
        </a:pr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BCBE546A-3DDE-42AF-BCAD-6D89FACF0D1F}" type="pres">
      <dgm:prSet presAssocID="{BD549A4B-1627-4AD7-B371-43FE95066FAF}" presName="desTx2" presStyleLbl="revTx" presStyleIdx="0" presStyleCnt="0">
        <dgm:presLayoutVars>
          <dgm:bulletEnabled val="1"/>
        </dgm:presLayoutVars>
      </dgm:prSet>
      <dgm:spPr/>
    </dgm:pt>
    <dgm:pt modelId="{623F2932-162A-40E2-9899-044F180AE895}" type="pres">
      <dgm:prSet presAssocID="{BD549A4B-1627-4AD7-B371-43FE95066FAF}" presName="postLine2" presStyleLbl="parChTrans1D1" presStyleIdx="15" presStyleCnt="36"/>
      <dgm:spPr>
        <a:xfrm>
          <a:off x="4599428" y="606966"/>
          <a:ext cx="105594" cy="0"/>
        </a:xfrm>
        <a:prstGeom prst="line">
          <a:avLst/>
        </a:pr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6A3CBD7F-05CF-4C98-8739-5D893B46E270}" type="pres">
      <dgm:prSet presAssocID="{761EE3EC-701D-4DCE-9EB9-03636C900D57}" presName="Name45" presStyleLbl="parChTrans1D1" presStyleIdx="16" presStyleCnt="36"/>
      <dgm:spPr>
        <a:xfrm rot="1350262">
          <a:off x="3293010" y="921248"/>
          <a:ext cx="4699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9958" y="0"/>
              </a:lnTo>
            </a:path>
          </a:pathLst>
        </a:cu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B24B3A80-234D-4CB7-9363-9F7D7927119D}" type="pres">
      <dgm:prSet presAssocID="{761EE3EC-701D-4DCE-9EB9-03636C900D57}" presName="Name65" presStyleLbl="parChTrans1D1" presStyleIdx="17" presStyleCnt="36"/>
      <dgm:spPr>
        <a:xfrm rot="9449738">
          <a:off x="4687128" y="921248"/>
          <a:ext cx="4699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9958" y="0"/>
              </a:lnTo>
            </a:path>
          </a:pathLst>
        </a:cu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061E9081-9714-4F2C-BE70-6F620A75F2D6}" type="pres">
      <dgm:prSet presAssocID="{FABBD318-E812-45E4-9FC9-3377383A16FC}" presName="txAndLines2" presStyleCnt="0"/>
      <dgm:spPr/>
    </dgm:pt>
    <dgm:pt modelId="{9C1DC0E4-2F60-4AF2-9A19-EB082892476D}" type="pres">
      <dgm:prSet presAssocID="{FABBD318-E812-45E4-9FC9-3377383A16FC}" presName="anchor2" presStyleCnt="0"/>
      <dgm:spPr/>
    </dgm:pt>
    <dgm:pt modelId="{E75E0A0E-74A3-455B-8A31-05A05ED95857}" type="pres">
      <dgm:prSet presAssocID="{FABBD318-E812-45E4-9FC9-3377383A16FC}" presName="backup2" presStyleCnt="0"/>
      <dgm:spPr/>
    </dgm:pt>
    <dgm:pt modelId="{FD522975-0747-4BAC-A802-17405F6104AE}" type="pres">
      <dgm:prSet presAssocID="{FABBD318-E812-45E4-9FC9-3377383A16FC}" presName="preLine2" presStyleLbl="parChTrans1D1" presStyleIdx="18" presStyleCnt="36"/>
      <dgm:spPr>
        <a:xfrm>
          <a:off x="3745075" y="1011188"/>
          <a:ext cx="105594" cy="0"/>
        </a:xfrm>
        <a:prstGeom prst="line">
          <a:avLst/>
        </a:pr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76F42220-9361-4230-8F16-60C9886147BC}" type="pres">
      <dgm:prSet presAssocID="{FABBD318-E812-45E4-9FC9-3377383A16FC}" presName="desTx2" presStyleLbl="revTx" presStyleIdx="0" presStyleCnt="0">
        <dgm:presLayoutVars>
          <dgm:bulletEnabled val="1"/>
        </dgm:presLayoutVars>
      </dgm:prSet>
      <dgm:spPr/>
    </dgm:pt>
    <dgm:pt modelId="{6A6200D3-4769-4422-8F26-34D53922E218}" type="pres">
      <dgm:prSet presAssocID="{FABBD318-E812-45E4-9FC9-3377383A16FC}" presName="postLine2" presStyleLbl="parChTrans1D1" presStyleIdx="19" presStyleCnt="36"/>
      <dgm:spPr>
        <a:xfrm>
          <a:off x="4599428" y="1011188"/>
          <a:ext cx="105594" cy="0"/>
        </a:xfrm>
        <a:prstGeom prst="line">
          <a:avLst/>
        </a:pr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9F07FFC7-7028-4F77-A94A-25F9F43571BD}" type="pres">
      <dgm:prSet presAssocID="{7B3750B2-039F-4A74-BA03-4915F2AB81A3}" presName="Name45" presStyleLbl="parChTrans1D1" presStyleIdx="20" presStyleCnt="36"/>
      <dgm:spPr>
        <a:xfrm rot="3070865">
          <a:off x="3181684" y="1145591"/>
          <a:ext cx="69261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2611" y="0"/>
              </a:lnTo>
            </a:path>
          </a:pathLst>
        </a:cu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EF821AE2-5A08-4756-B058-0F238A5F8BFB}" type="pres">
      <dgm:prSet presAssocID="{7B3750B2-039F-4A74-BA03-4915F2AB81A3}" presName="Name65" presStyleLbl="parChTrans1D1" presStyleIdx="21" presStyleCnt="36"/>
      <dgm:spPr>
        <a:xfrm rot="7729135">
          <a:off x="4575802" y="1145591"/>
          <a:ext cx="69261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2611" y="0"/>
              </a:lnTo>
            </a:path>
          </a:pathLst>
        </a:cu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FFFFA104-948C-4635-8513-12EE0EE346F3}" type="pres">
      <dgm:prSet presAssocID="{13A7C715-762B-4C60-9A5C-DAF7F6B36E83}" presName="txAndLines2" presStyleCnt="0"/>
      <dgm:spPr/>
    </dgm:pt>
    <dgm:pt modelId="{2FA22346-6497-468F-B1FC-89FFB686E0B9}" type="pres">
      <dgm:prSet presAssocID="{13A7C715-762B-4C60-9A5C-DAF7F6B36E83}" presName="anchor2" presStyleCnt="0"/>
      <dgm:spPr/>
    </dgm:pt>
    <dgm:pt modelId="{41300F6A-8210-4BBC-8427-CF7EF599EE83}" type="pres">
      <dgm:prSet presAssocID="{13A7C715-762B-4C60-9A5C-DAF7F6B36E83}" presName="backup2" presStyleCnt="0"/>
      <dgm:spPr/>
    </dgm:pt>
    <dgm:pt modelId="{CD2553F5-5BAE-4092-8A0F-5D8297821795}" type="pres">
      <dgm:prSet presAssocID="{13A7C715-762B-4C60-9A5C-DAF7F6B36E83}" presName="preLine2" presStyleLbl="parChTrans1D1" presStyleIdx="22" presStyleCnt="36"/>
      <dgm:spPr>
        <a:xfrm>
          <a:off x="3745075" y="1415409"/>
          <a:ext cx="105594" cy="0"/>
        </a:xfrm>
        <a:prstGeom prst="line">
          <a:avLst/>
        </a:pr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6AF61843-B584-42DC-AD57-3DF19DA06616}" type="pres">
      <dgm:prSet presAssocID="{13A7C715-762B-4C60-9A5C-DAF7F6B36E83}" presName="desTx2" presStyleLbl="revTx" presStyleIdx="0" presStyleCnt="0">
        <dgm:presLayoutVars>
          <dgm:bulletEnabled val="1"/>
        </dgm:presLayoutVars>
      </dgm:prSet>
      <dgm:spPr/>
    </dgm:pt>
    <dgm:pt modelId="{81BD9C26-7486-4740-B0E4-4350DC00AC8C}" type="pres">
      <dgm:prSet presAssocID="{13A7C715-762B-4C60-9A5C-DAF7F6B36E83}" presName="postLine2" presStyleLbl="parChTrans1D1" presStyleIdx="23" presStyleCnt="36"/>
      <dgm:spPr>
        <a:xfrm>
          <a:off x="4599428" y="1415409"/>
          <a:ext cx="105594" cy="0"/>
        </a:xfrm>
        <a:prstGeom prst="line">
          <a:avLst/>
        </a:pr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CEA4507C-254D-409C-9DA7-22985CC4B00D}" type="pres">
      <dgm:prSet presAssocID="{9345C8A9-7B4A-406D-82B2-1E2BFC7F6994}" presName="spPost2" presStyleCnt="0"/>
      <dgm:spPr/>
    </dgm:pt>
    <dgm:pt modelId="{8948C551-EB43-44D2-B6EF-C54D33D163FC}" type="pres">
      <dgm:prSet presAssocID="{F4EEF7FC-06AA-4F5B-A755-FD82644518E7}" presName="parTx3" presStyleLbl="node1" presStyleIdx="2" presStyleCnt="4"/>
      <dgm:spPr/>
    </dgm:pt>
    <dgm:pt modelId="{02BB97CF-30B6-408F-BAED-8858BA3EAD68}" type="pres">
      <dgm:prSet presAssocID="{F4EEF7FC-06AA-4F5B-A755-FD82644518E7}" presName="spPre3" presStyleCnt="0"/>
      <dgm:spPr/>
    </dgm:pt>
    <dgm:pt modelId="{4A877E94-ACAB-4466-9F9E-D9D8BCC65E4E}" type="pres">
      <dgm:prSet presAssocID="{F4EEF7FC-06AA-4F5B-A755-FD82644518E7}" presName="chLin3" presStyleCnt="0"/>
      <dgm:spPr/>
    </dgm:pt>
    <dgm:pt modelId="{B2E10C1D-F79C-4D62-BCAD-4709D437241C}" type="pres">
      <dgm:prSet presAssocID="{9B6AD4F1-D223-4962-B98A-89B03528B482}" presName="Name79" presStyleLbl="parChTrans1D1" presStyleIdx="24" presStyleCnt="36"/>
      <dgm:spPr>
        <a:xfrm rot="19041445">
          <a:off x="6071880" y="559740"/>
          <a:ext cx="5902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0232" y="0"/>
              </a:lnTo>
            </a:path>
          </a:pathLst>
        </a:cu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A2B09D51-FE73-4848-BCF6-796AE8616ED1}" type="pres">
      <dgm:prSet presAssocID="{9B6AD4F1-D223-4962-B98A-89B03528B482}" presName="Name99" presStyleLbl="parChTrans1D1" presStyleIdx="25" presStyleCnt="36"/>
      <dgm:spPr>
        <a:xfrm rot="13358555">
          <a:off x="7465999" y="559740"/>
          <a:ext cx="5902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0232" y="0"/>
              </a:lnTo>
            </a:path>
          </a:pathLst>
        </a:cu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25A0D89D-0EE4-4592-964A-84DD00E4A9F1}" type="pres">
      <dgm:prSet presAssocID="{3ECC4EB5-C5C7-4494-A07E-F141FC7A0A0F}" presName="txAndLines3" presStyleCnt="0"/>
      <dgm:spPr/>
    </dgm:pt>
    <dgm:pt modelId="{D4B8599C-521B-43E7-A4B8-CBD5ECCAC811}" type="pres">
      <dgm:prSet presAssocID="{3ECC4EB5-C5C7-4494-A07E-F141FC7A0A0F}" presName="anchor3" presStyleCnt="0"/>
      <dgm:spPr/>
    </dgm:pt>
    <dgm:pt modelId="{89C2E4EC-F397-4434-9F11-12FFE0DA6C14}" type="pres">
      <dgm:prSet presAssocID="{3ECC4EB5-C5C7-4494-A07E-F141FC7A0A0F}" presName="backup3" presStyleCnt="0"/>
      <dgm:spPr/>
    </dgm:pt>
    <dgm:pt modelId="{12BB85E0-FCFC-49EF-84B3-8D1712B9232C}" type="pres">
      <dgm:prSet presAssocID="{3ECC4EB5-C5C7-4494-A07E-F141FC7A0A0F}" presName="preLine3" presStyleLbl="parChTrans1D1" presStyleIdx="26" presStyleCnt="36"/>
      <dgm:spPr>
        <a:xfrm>
          <a:off x="6584082" y="359822"/>
          <a:ext cx="105594" cy="0"/>
        </a:xfrm>
        <a:prstGeom prst="line">
          <a:avLst/>
        </a:pr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B8999417-051D-4AC5-9C6B-326986915D51}" type="pres">
      <dgm:prSet presAssocID="{3ECC4EB5-C5C7-4494-A07E-F141FC7A0A0F}" presName="desTx3" presStyleLbl="revTx" presStyleIdx="0" presStyleCnt="0">
        <dgm:presLayoutVars>
          <dgm:bulletEnabled val="1"/>
        </dgm:presLayoutVars>
      </dgm:prSet>
      <dgm:spPr/>
    </dgm:pt>
    <dgm:pt modelId="{28F0850B-C1DA-4A31-BF6E-7AB041E1A970}" type="pres">
      <dgm:prSet presAssocID="{3ECC4EB5-C5C7-4494-A07E-F141FC7A0A0F}" presName="postLine3" presStyleLbl="parChTrans1D1" presStyleIdx="27" presStyleCnt="36"/>
      <dgm:spPr>
        <a:xfrm>
          <a:off x="7438435" y="359822"/>
          <a:ext cx="105594" cy="0"/>
        </a:xfrm>
        <a:prstGeom prst="line">
          <a:avLst/>
        </a:pr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FD15B0B0-8D55-4FB9-953A-53F6543F77FE}" type="pres">
      <dgm:prSet presAssocID="{96E96AE6-1DE4-4952-B572-76408FBCC2FF}" presName="Name79" presStyleLbl="parChTrans1D1" presStyleIdx="28" presStyleCnt="36"/>
      <dgm:spPr>
        <a:xfrm>
          <a:off x="6149911" y="809077"/>
          <a:ext cx="43417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34171" y="0"/>
              </a:lnTo>
            </a:path>
          </a:pathLst>
        </a:cu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BD41DD3C-72B6-4E51-87B0-D3FFCCFDD552}" type="pres">
      <dgm:prSet presAssocID="{96E96AE6-1DE4-4952-B572-76408FBCC2FF}" presName="Name99" presStyleLbl="parChTrans1D1" presStyleIdx="29" presStyleCnt="36"/>
      <dgm:spPr>
        <a:xfrm rot="10800000">
          <a:off x="7544029" y="809077"/>
          <a:ext cx="43417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34171" y="0"/>
              </a:lnTo>
            </a:path>
          </a:pathLst>
        </a:cu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688DD07C-A56F-4182-AFBE-60BB50D0C741}" type="pres">
      <dgm:prSet presAssocID="{3025147E-358C-4DDC-B2D5-7510A9CB3564}" presName="txAndLines3" presStyleCnt="0"/>
      <dgm:spPr/>
    </dgm:pt>
    <dgm:pt modelId="{5062C209-F973-4B0E-9655-C36C6BA2DB86}" type="pres">
      <dgm:prSet presAssocID="{3025147E-358C-4DDC-B2D5-7510A9CB3564}" presName="anchor3" presStyleCnt="0"/>
      <dgm:spPr/>
    </dgm:pt>
    <dgm:pt modelId="{E9D48475-53B9-476F-8FA3-C671DA618362}" type="pres">
      <dgm:prSet presAssocID="{3025147E-358C-4DDC-B2D5-7510A9CB3564}" presName="backup3" presStyleCnt="0"/>
      <dgm:spPr/>
    </dgm:pt>
    <dgm:pt modelId="{8402AE17-C5AF-4D26-9ADF-2A1FF4AC843C}" type="pres">
      <dgm:prSet presAssocID="{3025147E-358C-4DDC-B2D5-7510A9CB3564}" presName="preLine3" presStyleLbl="parChTrans1D1" presStyleIdx="30" presStyleCnt="36"/>
      <dgm:spPr>
        <a:xfrm>
          <a:off x="6584082" y="809077"/>
          <a:ext cx="105594" cy="0"/>
        </a:xfrm>
        <a:prstGeom prst="line">
          <a:avLst/>
        </a:pr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EF5C2124-E38E-4A7E-926A-0F1D8569D34A}" type="pres">
      <dgm:prSet presAssocID="{3025147E-358C-4DDC-B2D5-7510A9CB3564}" presName="desTx3" presStyleLbl="revTx" presStyleIdx="0" presStyleCnt="0">
        <dgm:presLayoutVars>
          <dgm:bulletEnabled val="1"/>
        </dgm:presLayoutVars>
      </dgm:prSet>
      <dgm:spPr/>
    </dgm:pt>
    <dgm:pt modelId="{8A64DCC5-0B0D-42EF-B0AE-D32B4EEEF3BF}" type="pres">
      <dgm:prSet presAssocID="{3025147E-358C-4DDC-B2D5-7510A9CB3564}" presName="postLine3" presStyleLbl="parChTrans1D1" presStyleIdx="31" presStyleCnt="36"/>
      <dgm:spPr>
        <a:xfrm>
          <a:off x="7438435" y="809077"/>
          <a:ext cx="105594" cy="0"/>
        </a:xfrm>
        <a:prstGeom prst="line">
          <a:avLst/>
        </a:pr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0F08EE5C-FA38-4BC4-94D1-1AA9E82C0E79}" type="pres">
      <dgm:prSet presAssocID="{6EEF0E4B-D592-4931-9BFC-1A7BA93BA9AA}" presName="Name79" presStyleLbl="parChTrans1D1" presStyleIdx="32" presStyleCnt="36"/>
      <dgm:spPr>
        <a:xfrm rot="2558555">
          <a:off x="6071880" y="1058414"/>
          <a:ext cx="5902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0232" y="0"/>
              </a:lnTo>
            </a:path>
          </a:pathLst>
        </a:cu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4813B097-57AD-4AF5-9AE8-A011307A2994}" type="pres">
      <dgm:prSet presAssocID="{6EEF0E4B-D592-4931-9BFC-1A7BA93BA9AA}" presName="Name99" presStyleLbl="parChTrans1D1" presStyleIdx="33" presStyleCnt="36"/>
      <dgm:spPr>
        <a:xfrm rot="8241445">
          <a:off x="7465999" y="1058414"/>
          <a:ext cx="5902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0232" y="0"/>
              </a:lnTo>
            </a:path>
          </a:pathLst>
        </a:cu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96E2E1EA-2B07-4F14-8F8C-4192E6389DE4}" type="pres">
      <dgm:prSet presAssocID="{97CC27A0-FC2E-447D-9204-0BC39D59DCC6}" presName="txAndLines3" presStyleCnt="0"/>
      <dgm:spPr/>
    </dgm:pt>
    <dgm:pt modelId="{CFBEA700-AC73-4A41-B3F0-12EBC3D13B89}" type="pres">
      <dgm:prSet presAssocID="{97CC27A0-FC2E-447D-9204-0BC39D59DCC6}" presName="anchor3" presStyleCnt="0"/>
      <dgm:spPr/>
    </dgm:pt>
    <dgm:pt modelId="{3BF22AB6-5341-4DE2-9C20-5493C6DD35E8}" type="pres">
      <dgm:prSet presAssocID="{97CC27A0-FC2E-447D-9204-0BC39D59DCC6}" presName="backup3" presStyleCnt="0"/>
      <dgm:spPr/>
    </dgm:pt>
    <dgm:pt modelId="{F60412BA-E99A-4EDC-882A-C1BDD2D2E232}" type="pres">
      <dgm:prSet presAssocID="{97CC27A0-FC2E-447D-9204-0BC39D59DCC6}" presName="preLine3" presStyleLbl="parChTrans1D1" presStyleIdx="34" presStyleCnt="36"/>
      <dgm:spPr>
        <a:xfrm>
          <a:off x="6584082" y="1258332"/>
          <a:ext cx="105594" cy="0"/>
        </a:xfrm>
        <a:prstGeom prst="line">
          <a:avLst/>
        </a:pr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C262F512-50C7-4437-B998-A94A8BBF1973}" type="pres">
      <dgm:prSet presAssocID="{97CC27A0-FC2E-447D-9204-0BC39D59DCC6}" presName="desTx3" presStyleLbl="revTx" presStyleIdx="0" presStyleCnt="0">
        <dgm:presLayoutVars>
          <dgm:bulletEnabled val="1"/>
        </dgm:presLayoutVars>
      </dgm:prSet>
      <dgm:spPr/>
    </dgm:pt>
    <dgm:pt modelId="{20E30DD4-DCCD-48B6-BE03-CE13DFD26E6F}" type="pres">
      <dgm:prSet presAssocID="{97CC27A0-FC2E-447D-9204-0BC39D59DCC6}" presName="postLine3" presStyleLbl="parChTrans1D1" presStyleIdx="35" presStyleCnt="36"/>
      <dgm:spPr>
        <a:xfrm>
          <a:off x="7438435" y="1258332"/>
          <a:ext cx="105594" cy="0"/>
        </a:xfrm>
        <a:prstGeom prst="line">
          <a:avLst/>
        </a:pr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A5E05A96-DAF5-48DE-A3F8-88C9CAA027B1}" type="pres">
      <dgm:prSet presAssocID="{F4EEF7FC-06AA-4F5B-A755-FD82644518E7}" presName="spPost3" presStyleCnt="0"/>
      <dgm:spPr/>
    </dgm:pt>
    <dgm:pt modelId="{8172C323-E07B-43F7-8222-7D15A0D27838}" type="pres">
      <dgm:prSet presAssocID="{DA304012-4673-4E0D-B8B8-806D74B4DC1D}" presName="parTx4" presStyleLbl="node1" presStyleIdx="3" presStyleCnt="4"/>
      <dgm:spPr/>
    </dgm:pt>
  </dgm:ptLst>
  <dgm:cxnLst>
    <dgm:cxn modelId="{6E155904-164B-49E6-BE72-DE0E23A8B951}" type="presOf" srcId="{11ED4EF1-9B2B-4534-8304-D13A5F98FF2B}" destId="{9AB43364-E936-412D-BF6B-F72E51C45A4B}" srcOrd="0" destOrd="0" presId="urn:microsoft.com/office/officeart/2009/3/layout/SubStepProcess"/>
    <dgm:cxn modelId="{A55A430F-87FC-40A4-A273-B79CF7228347}" srcId="{22F01FF2-E1D2-4329-970D-304A905108D3}" destId="{E039C94C-D2A1-4AFF-95D2-4748D9DA9AB2}" srcOrd="1" destOrd="0" parTransId="{3D9AD6A7-9AF7-4D20-A261-D62ED6C33BD2}" sibTransId="{615A5D86-20FC-4370-94A6-94DB76643D25}"/>
    <dgm:cxn modelId="{D8C4B019-0432-4951-9B57-85CEB60F3566}" type="presOf" srcId="{DA304012-4673-4E0D-B8B8-806D74B4DC1D}" destId="{8172C323-E07B-43F7-8222-7D15A0D27838}" srcOrd="0" destOrd="0" presId="urn:microsoft.com/office/officeart/2009/3/layout/SubStepProcess"/>
    <dgm:cxn modelId="{2AF1C12A-7436-4FE5-A1C1-B3C280A9932E}" type="presOf" srcId="{E039C94C-D2A1-4AFF-95D2-4748D9DA9AB2}" destId="{122AEFCB-BF46-472E-B2C0-621CE4754300}" srcOrd="0" destOrd="0" presId="urn:microsoft.com/office/officeart/2009/3/layout/SubStepProcess"/>
    <dgm:cxn modelId="{FBFC8432-4AE6-46B6-B697-81FFE01DAA67}" type="presOf" srcId="{13A7C715-762B-4C60-9A5C-DAF7F6B36E83}" destId="{6AF61843-B584-42DC-AD57-3DF19DA06616}" srcOrd="0" destOrd="0" presId="urn:microsoft.com/office/officeart/2009/3/layout/SubStepProcess"/>
    <dgm:cxn modelId="{8D4D2233-5693-46BC-94F8-BD51D5907605}" srcId="{9345C8A9-7B4A-406D-82B2-1E2BFC7F6994}" destId="{13A7C715-762B-4C60-9A5C-DAF7F6B36E83}" srcOrd="3" destOrd="0" parTransId="{7B3750B2-039F-4A74-BA03-4915F2AB81A3}" sibTransId="{F1657A32-B170-47E5-8B27-920C8C2883AE}"/>
    <dgm:cxn modelId="{D5FA4534-8EA1-4842-BEE1-D527397AA340}" type="presOf" srcId="{BD549A4B-1627-4AD7-B371-43FE95066FAF}" destId="{BCBE546A-3DDE-42AF-BCAD-6D89FACF0D1F}" srcOrd="0" destOrd="0" presId="urn:microsoft.com/office/officeart/2009/3/layout/SubStepProcess"/>
    <dgm:cxn modelId="{4F246C35-4E8C-422A-A1B2-D90BF76D5C08}" type="presOf" srcId="{F4EEF7FC-06AA-4F5B-A755-FD82644518E7}" destId="{8948C551-EB43-44D2-B6EF-C54D33D163FC}" srcOrd="0" destOrd="0" presId="urn:microsoft.com/office/officeart/2009/3/layout/SubStepProcess"/>
    <dgm:cxn modelId="{91FE1537-F67A-4E31-9E30-50064AFEFA33}" type="presOf" srcId="{22F01FF2-E1D2-4329-970D-304A905108D3}" destId="{036D4513-4766-4A29-9487-9321CAAED0D1}" srcOrd="0" destOrd="0" presId="urn:microsoft.com/office/officeart/2009/3/layout/SubStepProcess"/>
    <dgm:cxn modelId="{1ADA1247-EBBF-4273-9F95-6FCA127BD19D}" srcId="{F4EEF7FC-06AA-4F5B-A755-FD82644518E7}" destId="{3ECC4EB5-C5C7-4494-A07E-F141FC7A0A0F}" srcOrd="0" destOrd="0" parTransId="{9B6AD4F1-D223-4962-B98A-89B03528B482}" sibTransId="{9CE57A52-9A22-4FB8-8F2A-3CDCCEE60FBA}"/>
    <dgm:cxn modelId="{257B6648-FFD6-4758-A6DF-7825C2F9F6F6}" srcId="{9345C8A9-7B4A-406D-82B2-1E2BFC7F6994}" destId="{FABBD318-E812-45E4-9FC9-3377383A16FC}" srcOrd="2" destOrd="0" parTransId="{761EE3EC-701D-4DCE-9EB9-03636C900D57}" sibTransId="{509592A0-32C4-42FF-BE1D-EB4C547F954F}"/>
    <dgm:cxn modelId="{AEA32252-2CEC-4E43-AFAD-37770C72E86D}" type="presOf" srcId="{97CC27A0-FC2E-447D-9204-0BC39D59DCC6}" destId="{C262F512-50C7-4437-B998-A94A8BBF1973}" srcOrd="0" destOrd="0" presId="urn:microsoft.com/office/officeart/2009/3/layout/SubStepProcess"/>
    <dgm:cxn modelId="{64D56053-DB5E-4B44-998C-801108614FB5}" type="presOf" srcId="{3025147E-358C-4DDC-B2D5-7510A9CB3564}" destId="{EF5C2124-E38E-4A7E-926A-0F1D8569D34A}" srcOrd="0" destOrd="0" presId="urn:microsoft.com/office/officeart/2009/3/layout/SubStepProcess"/>
    <dgm:cxn modelId="{F0FB3454-3ED3-4207-ADFA-BD62F6769974}" type="presOf" srcId="{9345C8A9-7B4A-406D-82B2-1E2BFC7F6994}" destId="{B7BE55DC-AD6A-46F0-AF4C-911610881D8F}" srcOrd="0" destOrd="0" presId="urn:microsoft.com/office/officeart/2009/3/layout/SubStepProcess"/>
    <dgm:cxn modelId="{83F0CA58-A566-48E0-9F39-A6474D73DC45}" srcId="{F4EEF7FC-06AA-4F5B-A755-FD82644518E7}" destId="{97CC27A0-FC2E-447D-9204-0BC39D59DCC6}" srcOrd="2" destOrd="0" parTransId="{6EEF0E4B-D592-4931-9BFC-1A7BA93BA9AA}" sibTransId="{E53E6A26-81B6-4055-AD0E-CC100455306F}"/>
    <dgm:cxn modelId="{F3040B7C-7E48-4FD4-BE4A-A1C90CAC58BF}" type="presOf" srcId="{FABBD318-E812-45E4-9FC9-3377383A16FC}" destId="{76F42220-9361-4230-8F16-60C9886147BC}" srcOrd="0" destOrd="0" presId="urn:microsoft.com/office/officeart/2009/3/layout/SubStepProcess"/>
    <dgm:cxn modelId="{10957982-B18D-4228-91B6-FFB6CAB40E1D}" srcId="{11ED4EF1-9B2B-4534-8304-D13A5F98FF2B}" destId="{9345C8A9-7B4A-406D-82B2-1E2BFC7F6994}" srcOrd="1" destOrd="0" parTransId="{739111FF-8B0F-4A60-80DD-551552E39E49}" sibTransId="{D4964B74-4D04-45DE-9B7C-9DEBD58F751B}"/>
    <dgm:cxn modelId="{04B84B8E-C898-46DF-8104-B6CD8237B013}" srcId="{11ED4EF1-9B2B-4534-8304-D13A5F98FF2B}" destId="{DA304012-4673-4E0D-B8B8-806D74B4DC1D}" srcOrd="3" destOrd="0" parTransId="{33BE3E0A-2455-47E8-A267-236FD665306E}" sibTransId="{1AF0582A-610A-4698-8144-F8D4AB9FF89B}"/>
    <dgm:cxn modelId="{B768F98E-F1A0-4775-AE4E-A1546F4B72B4}" srcId="{9345C8A9-7B4A-406D-82B2-1E2BFC7F6994}" destId="{72CAB4A5-E802-41D4-8282-DC06F8D8EA73}" srcOrd="0" destOrd="0" parTransId="{397FE85F-3B22-4C1B-8B58-EBDEB4171F5E}" sibTransId="{A572B43C-4291-43A6-90B5-76C7F134CD58}"/>
    <dgm:cxn modelId="{B7C87DC6-CD54-48DA-BDD4-97BF5656D027}" srcId="{22F01FF2-E1D2-4329-970D-304A905108D3}" destId="{0A5D9554-2D98-437D-9320-C52DA01C70E0}" srcOrd="0" destOrd="0" parTransId="{71D9ABF0-2000-4B5A-9509-7DD3662E1D56}" sibTransId="{975CB370-EF80-4BEE-AF9E-63CBF4A40C3C}"/>
    <dgm:cxn modelId="{AAA738CA-3529-43AF-9CB2-FA1289345293}" type="presOf" srcId="{0A5D9554-2D98-437D-9320-C52DA01C70E0}" destId="{C4F460C2-674F-4DD6-B74C-223C250C9753}" srcOrd="0" destOrd="0" presId="urn:microsoft.com/office/officeart/2009/3/layout/SubStepProcess"/>
    <dgm:cxn modelId="{97D66CCE-530B-4EDB-935C-4EC7FC8D583E}" srcId="{9345C8A9-7B4A-406D-82B2-1E2BFC7F6994}" destId="{BD549A4B-1627-4AD7-B371-43FE95066FAF}" srcOrd="1" destOrd="0" parTransId="{8F51AD69-FDEC-4EDF-9D75-8192F2041B88}" sibTransId="{6B341B68-FD88-42A0-A2B0-25600F2E13C5}"/>
    <dgm:cxn modelId="{1ECD39D1-F88D-4886-BCC9-8E329BAA846F}" type="presOf" srcId="{72CAB4A5-E802-41D4-8282-DC06F8D8EA73}" destId="{2CB2027F-9628-4838-9D82-DB06FE645730}" srcOrd="0" destOrd="0" presId="urn:microsoft.com/office/officeart/2009/3/layout/SubStepProcess"/>
    <dgm:cxn modelId="{CC727FDA-4FF0-4B04-84F6-55F085D25F70}" srcId="{11ED4EF1-9B2B-4534-8304-D13A5F98FF2B}" destId="{F4EEF7FC-06AA-4F5B-A755-FD82644518E7}" srcOrd="2" destOrd="0" parTransId="{AA6E99C5-EE9C-4224-91FA-045569ED352B}" sibTransId="{57E42942-FFB3-41F4-BE6A-0348C191CAE5}"/>
    <dgm:cxn modelId="{64AC0AE0-0BF3-4D0F-86E4-1DA72765D5E5}" srcId="{F4EEF7FC-06AA-4F5B-A755-FD82644518E7}" destId="{3025147E-358C-4DDC-B2D5-7510A9CB3564}" srcOrd="1" destOrd="0" parTransId="{96E96AE6-1DE4-4952-B572-76408FBCC2FF}" sibTransId="{20FB3867-47A2-4DD2-AF4A-08288EC3CB74}"/>
    <dgm:cxn modelId="{5730FFEC-16F8-4076-8816-BDFD89BAC870}" type="presOf" srcId="{3ECC4EB5-C5C7-4494-A07E-F141FC7A0A0F}" destId="{B8999417-051D-4AC5-9C6B-326986915D51}" srcOrd="0" destOrd="0" presId="urn:microsoft.com/office/officeart/2009/3/layout/SubStepProcess"/>
    <dgm:cxn modelId="{C2F426ED-ADD4-44ED-9C96-C6832564807A}" srcId="{11ED4EF1-9B2B-4534-8304-D13A5F98FF2B}" destId="{22F01FF2-E1D2-4329-970D-304A905108D3}" srcOrd="0" destOrd="0" parTransId="{751CE7F2-9B87-41F1-BE07-416C4DF00AA0}" sibTransId="{91F90D1B-4AD7-45F4-82D8-0E6C1834F73C}"/>
    <dgm:cxn modelId="{76577D88-70FB-4D1F-8EA3-F12BCDA9FB8C}" type="presParOf" srcId="{9AB43364-E936-412D-BF6B-F72E51C45A4B}" destId="{036D4513-4766-4A29-9487-9321CAAED0D1}" srcOrd="0" destOrd="0" presId="urn:microsoft.com/office/officeart/2009/3/layout/SubStepProcess"/>
    <dgm:cxn modelId="{6BB961D4-A8EF-448A-BE85-9749B3A685F6}" type="presParOf" srcId="{9AB43364-E936-412D-BF6B-F72E51C45A4B}" destId="{722C2D9C-2222-4262-B418-E2234498B7AB}" srcOrd="1" destOrd="0" presId="urn:microsoft.com/office/officeart/2009/3/layout/SubStepProcess"/>
    <dgm:cxn modelId="{76A35381-DB37-4B00-9DEB-1E87BDB4ACB8}" type="presParOf" srcId="{9AB43364-E936-412D-BF6B-F72E51C45A4B}" destId="{D5D60BA2-11F3-4E4A-A7A2-742AB3143E8D}" srcOrd="2" destOrd="0" presId="urn:microsoft.com/office/officeart/2009/3/layout/SubStepProcess"/>
    <dgm:cxn modelId="{F0446D6B-7514-423B-8BE5-2FB2A9DF176C}" type="presParOf" srcId="{D5D60BA2-11F3-4E4A-A7A2-742AB3143E8D}" destId="{46E3F524-D1C9-4CAB-A3F2-68E8568AF70D}" srcOrd="0" destOrd="0" presId="urn:microsoft.com/office/officeart/2009/3/layout/SubStepProcess"/>
    <dgm:cxn modelId="{75816009-7A73-4141-9904-6EFE9580C08B}" type="presParOf" srcId="{D5D60BA2-11F3-4E4A-A7A2-742AB3143E8D}" destId="{01120474-0DAD-4B79-9DEB-9896755BA1FB}" srcOrd="1" destOrd="0" presId="urn:microsoft.com/office/officeart/2009/3/layout/SubStepProcess"/>
    <dgm:cxn modelId="{B5DBE1B8-7A40-4E24-AC23-B0F10E971169}" type="presParOf" srcId="{D5D60BA2-11F3-4E4A-A7A2-742AB3143E8D}" destId="{66A766F9-2B5A-4991-87C5-9EC3887F6E9E}" srcOrd="2" destOrd="0" presId="urn:microsoft.com/office/officeart/2009/3/layout/SubStepProcess"/>
    <dgm:cxn modelId="{E0580907-DC2B-46FB-8728-3DE0EA3BECE8}" type="presParOf" srcId="{66A766F9-2B5A-4991-87C5-9EC3887F6E9E}" destId="{99B5A252-1B19-4EFF-BDCD-D162D23508AC}" srcOrd="0" destOrd="0" presId="urn:microsoft.com/office/officeart/2009/3/layout/SubStepProcess"/>
    <dgm:cxn modelId="{F4323F60-017A-485C-A69D-ED91BE194C7D}" type="presParOf" srcId="{66A766F9-2B5A-4991-87C5-9EC3887F6E9E}" destId="{ED6A2EF7-72FA-45BF-91AE-F0424448AAEF}" srcOrd="1" destOrd="0" presId="urn:microsoft.com/office/officeart/2009/3/layout/SubStepProcess"/>
    <dgm:cxn modelId="{01DD1212-D6DF-4211-9724-413E715EE278}" type="presParOf" srcId="{66A766F9-2B5A-4991-87C5-9EC3887F6E9E}" destId="{A147CD2F-9382-4121-B306-1EAB5A20BB61}" srcOrd="2" destOrd="0" presId="urn:microsoft.com/office/officeart/2009/3/layout/SubStepProcess"/>
    <dgm:cxn modelId="{9316EEEE-6C72-4BC2-9037-D0B98F4FF1B1}" type="presParOf" srcId="{66A766F9-2B5A-4991-87C5-9EC3887F6E9E}" destId="{C4F460C2-674F-4DD6-B74C-223C250C9753}" srcOrd="3" destOrd="0" presId="urn:microsoft.com/office/officeart/2009/3/layout/SubStepProcess"/>
    <dgm:cxn modelId="{23E6523E-BDC8-49B2-AF71-1C9500BFC3AC}" type="presParOf" srcId="{66A766F9-2B5A-4991-87C5-9EC3887F6E9E}" destId="{8252BEE6-9879-4D13-AAC7-07702052D96D}" srcOrd="4" destOrd="0" presId="urn:microsoft.com/office/officeart/2009/3/layout/SubStepProcess"/>
    <dgm:cxn modelId="{9FFE28E7-98FF-48BC-B09E-440C5A2D3F6E}" type="presParOf" srcId="{D5D60BA2-11F3-4E4A-A7A2-742AB3143E8D}" destId="{FE4AD903-8724-4C66-9CC9-6EBC438780DE}" srcOrd="3" destOrd="0" presId="urn:microsoft.com/office/officeart/2009/3/layout/SubStepProcess"/>
    <dgm:cxn modelId="{D99BF54C-63C9-46EA-AC11-681C39CC9DD6}" type="presParOf" srcId="{D5D60BA2-11F3-4E4A-A7A2-742AB3143E8D}" destId="{E2E361B2-F1D7-4D32-986D-5118544C1E7B}" srcOrd="4" destOrd="0" presId="urn:microsoft.com/office/officeart/2009/3/layout/SubStepProcess"/>
    <dgm:cxn modelId="{68E128B2-4704-4A52-BA9E-1CB3AB2BFE9A}" type="presParOf" srcId="{D5D60BA2-11F3-4E4A-A7A2-742AB3143E8D}" destId="{C50080EA-FC4E-4564-9264-43CBA7333EE2}" srcOrd="5" destOrd="0" presId="urn:microsoft.com/office/officeart/2009/3/layout/SubStepProcess"/>
    <dgm:cxn modelId="{B7186246-53C8-4181-A0D1-6070D0120BB9}" type="presParOf" srcId="{C50080EA-FC4E-4564-9264-43CBA7333EE2}" destId="{61B74D8D-465D-486D-BA97-A187560E2A43}" srcOrd="0" destOrd="0" presId="urn:microsoft.com/office/officeart/2009/3/layout/SubStepProcess"/>
    <dgm:cxn modelId="{CD1F9FB9-51DE-4804-B1C8-A3CBBD429185}" type="presParOf" srcId="{C50080EA-FC4E-4564-9264-43CBA7333EE2}" destId="{0D746871-2E43-4A13-8396-AC9928B9AC4B}" srcOrd="1" destOrd="0" presId="urn:microsoft.com/office/officeart/2009/3/layout/SubStepProcess"/>
    <dgm:cxn modelId="{5CC0E782-508D-4B04-8881-ABB0694510FD}" type="presParOf" srcId="{C50080EA-FC4E-4564-9264-43CBA7333EE2}" destId="{E34E7044-1252-4348-BEF4-7ED6411EF293}" srcOrd="2" destOrd="0" presId="urn:microsoft.com/office/officeart/2009/3/layout/SubStepProcess"/>
    <dgm:cxn modelId="{5BF67AF0-138D-4D1C-B266-4D6D88F7EC2C}" type="presParOf" srcId="{C50080EA-FC4E-4564-9264-43CBA7333EE2}" destId="{122AEFCB-BF46-472E-B2C0-621CE4754300}" srcOrd="3" destOrd="0" presId="urn:microsoft.com/office/officeart/2009/3/layout/SubStepProcess"/>
    <dgm:cxn modelId="{5C3DF47D-DD75-42D8-8B3A-442B0794EB4B}" type="presParOf" srcId="{C50080EA-FC4E-4564-9264-43CBA7333EE2}" destId="{D0FF60B1-D4A0-48F4-AC0A-5D653B467A58}" srcOrd="4" destOrd="0" presId="urn:microsoft.com/office/officeart/2009/3/layout/SubStepProcess"/>
    <dgm:cxn modelId="{5C9B10C2-3A47-4139-B526-117F8A08BBC3}" type="presParOf" srcId="{9AB43364-E936-412D-BF6B-F72E51C45A4B}" destId="{55D79A1F-E37E-4794-931D-26B2A7CAB4BD}" srcOrd="3" destOrd="0" presId="urn:microsoft.com/office/officeart/2009/3/layout/SubStepProcess"/>
    <dgm:cxn modelId="{2BD1BCE3-65BA-4C46-A553-2A5AEF641C47}" type="presParOf" srcId="{9AB43364-E936-412D-BF6B-F72E51C45A4B}" destId="{B7BE55DC-AD6A-46F0-AF4C-911610881D8F}" srcOrd="4" destOrd="0" presId="urn:microsoft.com/office/officeart/2009/3/layout/SubStepProcess"/>
    <dgm:cxn modelId="{F02F6A74-A3C7-4270-8D42-B8A99DFC2652}" type="presParOf" srcId="{9AB43364-E936-412D-BF6B-F72E51C45A4B}" destId="{18816428-4E0F-4B47-BF85-6FABD1ACCE08}" srcOrd="5" destOrd="0" presId="urn:microsoft.com/office/officeart/2009/3/layout/SubStepProcess"/>
    <dgm:cxn modelId="{FD0C84F9-5A1E-485B-85AB-BFE8FDBDFB55}" type="presParOf" srcId="{9AB43364-E936-412D-BF6B-F72E51C45A4B}" destId="{C1F85645-410C-415C-BADB-E316505B81E8}" srcOrd="6" destOrd="0" presId="urn:microsoft.com/office/officeart/2009/3/layout/SubStepProcess"/>
    <dgm:cxn modelId="{256862A4-9457-4CB5-9780-CB5C14FAB5DF}" type="presParOf" srcId="{C1F85645-410C-415C-BADB-E316505B81E8}" destId="{E3ADD594-E808-4B5B-928E-1AB27FBE2FA7}" srcOrd="0" destOrd="0" presId="urn:microsoft.com/office/officeart/2009/3/layout/SubStepProcess"/>
    <dgm:cxn modelId="{D827A1B8-D870-41B6-A0F1-1F0EF404CFFD}" type="presParOf" srcId="{C1F85645-410C-415C-BADB-E316505B81E8}" destId="{8AF5F502-D765-4D77-B06E-4C3E4CCB48DF}" srcOrd="1" destOrd="0" presId="urn:microsoft.com/office/officeart/2009/3/layout/SubStepProcess"/>
    <dgm:cxn modelId="{7176FB6C-E65D-49A1-8FA6-D3CAA7156C47}" type="presParOf" srcId="{C1F85645-410C-415C-BADB-E316505B81E8}" destId="{30684CA3-7085-4F71-AE64-DF03225F7106}" srcOrd="2" destOrd="0" presId="urn:microsoft.com/office/officeart/2009/3/layout/SubStepProcess"/>
    <dgm:cxn modelId="{8871D2FD-DD81-4434-B301-030D9DC8B908}" type="presParOf" srcId="{30684CA3-7085-4F71-AE64-DF03225F7106}" destId="{5C2CB938-55DF-43C7-AF67-4B0E17CC60C7}" srcOrd="0" destOrd="0" presId="urn:microsoft.com/office/officeart/2009/3/layout/SubStepProcess"/>
    <dgm:cxn modelId="{5C0FD8A0-F15E-4D8D-A50E-29AB25B23F01}" type="presParOf" srcId="{30684CA3-7085-4F71-AE64-DF03225F7106}" destId="{B4B807A3-71F5-4EBD-A106-65E22FC80544}" srcOrd="1" destOrd="0" presId="urn:microsoft.com/office/officeart/2009/3/layout/SubStepProcess"/>
    <dgm:cxn modelId="{9AB3CF30-6D88-4FCD-985C-8BBD52CA3178}" type="presParOf" srcId="{30684CA3-7085-4F71-AE64-DF03225F7106}" destId="{02981932-DF42-42F0-9FC1-74CAE4F6AA5D}" srcOrd="2" destOrd="0" presId="urn:microsoft.com/office/officeart/2009/3/layout/SubStepProcess"/>
    <dgm:cxn modelId="{E9605E8C-7668-48AC-BBDE-5A40841D8A0C}" type="presParOf" srcId="{30684CA3-7085-4F71-AE64-DF03225F7106}" destId="{2CB2027F-9628-4838-9D82-DB06FE645730}" srcOrd="3" destOrd="0" presId="urn:microsoft.com/office/officeart/2009/3/layout/SubStepProcess"/>
    <dgm:cxn modelId="{CC9EC851-8991-491F-82C7-C004C40BD407}" type="presParOf" srcId="{30684CA3-7085-4F71-AE64-DF03225F7106}" destId="{A0C03DC5-3481-4164-9ED2-75175E88E96A}" srcOrd="4" destOrd="0" presId="urn:microsoft.com/office/officeart/2009/3/layout/SubStepProcess"/>
    <dgm:cxn modelId="{63F81B8E-956C-4239-A463-313CD645ED5B}" type="presParOf" srcId="{C1F85645-410C-415C-BADB-E316505B81E8}" destId="{D7084BD9-40B6-4335-AC8B-943C8CF9AA0C}" srcOrd="3" destOrd="0" presId="urn:microsoft.com/office/officeart/2009/3/layout/SubStepProcess"/>
    <dgm:cxn modelId="{6F0F36A6-1AFE-473A-B056-350AD79B4F28}" type="presParOf" srcId="{C1F85645-410C-415C-BADB-E316505B81E8}" destId="{9C4151F9-1CA3-4119-8C17-9BE466EFA548}" srcOrd="4" destOrd="0" presId="urn:microsoft.com/office/officeart/2009/3/layout/SubStepProcess"/>
    <dgm:cxn modelId="{9182C1AE-2FDB-409F-AC56-74D06EFC6811}" type="presParOf" srcId="{C1F85645-410C-415C-BADB-E316505B81E8}" destId="{5E795751-87F0-459B-B603-9ECDCC3D9BF8}" srcOrd="5" destOrd="0" presId="urn:microsoft.com/office/officeart/2009/3/layout/SubStepProcess"/>
    <dgm:cxn modelId="{50E8B59A-AFF1-4684-A675-C4EA40E9FFDF}" type="presParOf" srcId="{5E795751-87F0-459B-B603-9ECDCC3D9BF8}" destId="{9214C6A6-E6E4-40B8-8F52-13C1F37C2040}" srcOrd="0" destOrd="0" presId="urn:microsoft.com/office/officeart/2009/3/layout/SubStepProcess"/>
    <dgm:cxn modelId="{AA9F65F4-C1C4-4EA1-9104-B9B652C04ABA}" type="presParOf" srcId="{5E795751-87F0-459B-B603-9ECDCC3D9BF8}" destId="{BC9CEE54-1352-448B-80BA-DF1C361821BD}" srcOrd="1" destOrd="0" presId="urn:microsoft.com/office/officeart/2009/3/layout/SubStepProcess"/>
    <dgm:cxn modelId="{7D4530AE-97E5-4EE2-8F51-7092EC26E3AE}" type="presParOf" srcId="{5E795751-87F0-459B-B603-9ECDCC3D9BF8}" destId="{8089746C-7950-4AF8-82CC-821999AFDF98}" srcOrd="2" destOrd="0" presId="urn:microsoft.com/office/officeart/2009/3/layout/SubStepProcess"/>
    <dgm:cxn modelId="{09F07C79-0934-45F2-A9B7-60E56BC772F2}" type="presParOf" srcId="{5E795751-87F0-459B-B603-9ECDCC3D9BF8}" destId="{BCBE546A-3DDE-42AF-BCAD-6D89FACF0D1F}" srcOrd="3" destOrd="0" presId="urn:microsoft.com/office/officeart/2009/3/layout/SubStepProcess"/>
    <dgm:cxn modelId="{53382E69-D4F1-4CBA-A28C-B0F5F199FE6C}" type="presParOf" srcId="{5E795751-87F0-459B-B603-9ECDCC3D9BF8}" destId="{623F2932-162A-40E2-9899-044F180AE895}" srcOrd="4" destOrd="0" presId="urn:microsoft.com/office/officeart/2009/3/layout/SubStepProcess"/>
    <dgm:cxn modelId="{316B52E4-9E14-456F-B7A3-5FA5E1C75E29}" type="presParOf" srcId="{C1F85645-410C-415C-BADB-E316505B81E8}" destId="{6A3CBD7F-05CF-4C98-8739-5D893B46E270}" srcOrd="6" destOrd="0" presId="urn:microsoft.com/office/officeart/2009/3/layout/SubStepProcess"/>
    <dgm:cxn modelId="{1068EC7A-A7B6-495B-BB5E-E22C631EC318}" type="presParOf" srcId="{C1F85645-410C-415C-BADB-E316505B81E8}" destId="{B24B3A80-234D-4CB7-9363-9F7D7927119D}" srcOrd="7" destOrd="0" presId="urn:microsoft.com/office/officeart/2009/3/layout/SubStepProcess"/>
    <dgm:cxn modelId="{1DB66D67-D03C-4215-A0E9-D182628D2E79}" type="presParOf" srcId="{C1F85645-410C-415C-BADB-E316505B81E8}" destId="{061E9081-9714-4F2C-BE70-6F620A75F2D6}" srcOrd="8" destOrd="0" presId="urn:microsoft.com/office/officeart/2009/3/layout/SubStepProcess"/>
    <dgm:cxn modelId="{E8038DD9-8D57-43E8-9C57-1AE5CF9975F3}" type="presParOf" srcId="{061E9081-9714-4F2C-BE70-6F620A75F2D6}" destId="{9C1DC0E4-2F60-4AF2-9A19-EB082892476D}" srcOrd="0" destOrd="0" presId="urn:microsoft.com/office/officeart/2009/3/layout/SubStepProcess"/>
    <dgm:cxn modelId="{48F9A25D-7689-414E-92AA-FCC69AFA2527}" type="presParOf" srcId="{061E9081-9714-4F2C-BE70-6F620A75F2D6}" destId="{E75E0A0E-74A3-455B-8A31-05A05ED95857}" srcOrd="1" destOrd="0" presId="urn:microsoft.com/office/officeart/2009/3/layout/SubStepProcess"/>
    <dgm:cxn modelId="{7940E482-EC29-49E3-BCD3-0151E3440120}" type="presParOf" srcId="{061E9081-9714-4F2C-BE70-6F620A75F2D6}" destId="{FD522975-0747-4BAC-A802-17405F6104AE}" srcOrd="2" destOrd="0" presId="urn:microsoft.com/office/officeart/2009/3/layout/SubStepProcess"/>
    <dgm:cxn modelId="{5CBD073D-1A38-436E-B574-77DBC35CF2D8}" type="presParOf" srcId="{061E9081-9714-4F2C-BE70-6F620A75F2D6}" destId="{76F42220-9361-4230-8F16-60C9886147BC}" srcOrd="3" destOrd="0" presId="urn:microsoft.com/office/officeart/2009/3/layout/SubStepProcess"/>
    <dgm:cxn modelId="{F7342891-0971-40B9-AAA4-E6557D6112B4}" type="presParOf" srcId="{061E9081-9714-4F2C-BE70-6F620A75F2D6}" destId="{6A6200D3-4769-4422-8F26-34D53922E218}" srcOrd="4" destOrd="0" presId="urn:microsoft.com/office/officeart/2009/3/layout/SubStepProcess"/>
    <dgm:cxn modelId="{FB3FCD5D-910F-48A9-B009-45740400CE5E}" type="presParOf" srcId="{C1F85645-410C-415C-BADB-E316505B81E8}" destId="{9F07FFC7-7028-4F77-A94A-25F9F43571BD}" srcOrd="9" destOrd="0" presId="urn:microsoft.com/office/officeart/2009/3/layout/SubStepProcess"/>
    <dgm:cxn modelId="{4D5EDB9D-659C-4678-B227-1053467D19CD}" type="presParOf" srcId="{C1F85645-410C-415C-BADB-E316505B81E8}" destId="{EF821AE2-5A08-4756-B058-0F238A5F8BFB}" srcOrd="10" destOrd="0" presId="urn:microsoft.com/office/officeart/2009/3/layout/SubStepProcess"/>
    <dgm:cxn modelId="{96EEACF2-5F19-4757-A406-9687E9FF5EE6}" type="presParOf" srcId="{C1F85645-410C-415C-BADB-E316505B81E8}" destId="{FFFFA104-948C-4635-8513-12EE0EE346F3}" srcOrd="11" destOrd="0" presId="urn:microsoft.com/office/officeart/2009/3/layout/SubStepProcess"/>
    <dgm:cxn modelId="{71E6E9EC-1A8C-438E-8B30-68B61A4C1182}" type="presParOf" srcId="{FFFFA104-948C-4635-8513-12EE0EE346F3}" destId="{2FA22346-6497-468F-B1FC-89FFB686E0B9}" srcOrd="0" destOrd="0" presId="urn:microsoft.com/office/officeart/2009/3/layout/SubStepProcess"/>
    <dgm:cxn modelId="{24E771EB-03B9-4434-8D6A-0132E8DC5E70}" type="presParOf" srcId="{FFFFA104-948C-4635-8513-12EE0EE346F3}" destId="{41300F6A-8210-4BBC-8427-CF7EF599EE83}" srcOrd="1" destOrd="0" presId="urn:microsoft.com/office/officeart/2009/3/layout/SubStepProcess"/>
    <dgm:cxn modelId="{8AAD285F-28D8-4396-91CF-3DFFD3AEA090}" type="presParOf" srcId="{FFFFA104-948C-4635-8513-12EE0EE346F3}" destId="{CD2553F5-5BAE-4092-8A0F-5D8297821795}" srcOrd="2" destOrd="0" presId="urn:microsoft.com/office/officeart/2009/3/layout/SubStepProcess"/>
    <dgm:cxn modelId="{553D6CCD-5394-40C2-B6ED-994032E8BA20}" type="presParOf" srcId="{FFFFA104-948C-4635-8513-12EE0EE346F3}" destId="{6AF61843-B584-42DC-AD57-3DF19DA06616}" srcOrd="3" destOrd="0" presId="urn:microsoft.com/office/officeart/2009/3/layout/SubStepProcess"/>
    <dgm:cxn modelId="{897BF881-F7EA-4CE1-AA99-75CD104FF4BC}" type="presParOf" srcId="{FFFFA104-948C-4635-8513-12EE0EE346F3}" destId="{81BD9C26-7486-4740-B0E4-4350DC00AC8C}" srcOrd="4" destOrd="0" presId="urn:microsoft.com/office/officeart/2009/3/layout/SubStepProcess"/>
    <dgm:cxn modelId="{804B69DD-19A6-42E2-9AED-1F64C9B1D366}" type="presParOf" srcId="{9AB43364-E936-412D-BF6B-F72E51C45A4B}" destId="{CEA4507C-254D-409C-9DA7-22985CC4B00D}" srcOrd="7" destOrd="0" presId="urn:microsoft.com/office/officeart/2009/3/layout/SubStepProcess"/>
    <dgm:cxn modelId="{8C576F91-7BA7-404B-9329-B4B2F6533975}" type="presParOf" srcId="{9AB43364-E936-412D-BF6B-F72E51C45A4B}" destId="{8948C551-EB43-44D2-B6EF-C54D33D163FC}" srcOrd="8" destOrd="0" presId="urn:microsoft.com/office/officeart/2009/3/layout/SubStepProcess"/>
    <dgm:cxn modelId="{6A7ACC78-B19F-4796-A61C-56EAC2D486BD}" type="presParOf" srcId="{9AB43364-E936-412D-BF6B-F72E51C45A4B}" destId="{02BB97CF-30B6-408F-BAED-8858BA3EAD68}" srcOrd="9" destOrd="0" presId="urn:microsoft.com/office/officeart/2009/3/layout/SubStepProcess"/>
    <dgm:cxn modelId="{F1237B53-59FB-4FDC-81CA-C5846A748A1D}" type="presParOf" srcId="{9AB43364-E936-412D-BF6B-F72E51C45A4B}" destId="{4A877E94-ACAB-4466-9F9E-D9D8BCC65E4E}" srcOrd="10" destOrd="0" presId="urn:microsoft.com/office/officeart/2009/3/layout/SubStepProcess"/>
    <dgm:cxn modelId="{95E7BE04-DD11-423E-A4B7-4751F4F4E5F7}" type="presParOf" srcId="{4A877E94-ACAB-4466-9F9E-D9D8BCC65E4E}" destId="{B2E10C1D-F79C-4D62-BCAD-4709D437241C}" srcOrd="0" destOrd="0" presId="urn:microsoft.com/office/officeart/2009/3/layout/SubStepProcess"/>
    <dgm:cxn modelId="{ADDB9B0E-589B-4051-AAD3-10AF4422BEC2}" type="presParOf" srcId="{4A877E94-ACAB-4466-9F9E-D9D8BCC65E4E}" destId="{A2B09D51-FE73-4848-BCF6-796AE8616ED1}" srcOrd="1" destOrd="0" presId="urn:microsoft.com/office/officeart/2009/3/layout/SubStepProcess"/>
    <dgm:cxn modelId="{46FA8C1E-BB7C-4BBE-B743-928E50C319DE}" type="presParOf" srcId="{4A877E94-ACAB-4466-9F9E-D9D8BCC65E4E}" destId="{25A0D89D-0EE4-4592-964A-84DD00E4A9F1}" srcOrd="2" destOrd="0" presId="urn:microsoft.com/office/officeart/2009/3/layout/SubStepProcess"/>
    <dgm:cxn modelId="{D131DC7A-B4AC-4D8B-8D03-BA4EB91EF48B}" type="presParOf" srcId="{25A0D89D-0EE4-4592-964A-84DD00E4A9F1}" destId="{D4B8599C-521B-43E7-A4B8-CBD5ECCAC811}" srcOrd="0" destOrd="0" presId="urn:microsoft.com/office/officeart/2009/3/layout/SubStepProcess"/>
    <dgm:cxn modelId="{0C978BAD-18BB-4159-88B3-9DC594981A0A}" type="presParOf" srcId="{25A0D89D-0EE4-4592-964A-84DD00E4A9F1}" destId="{89C2E4EC-F397-4434-9F11-12FFE0DA6C14}" srcOrd="1" destOrd="0" presId="urn:microsoft.com/office/officeart/2009/3/layout/SubStepProcess"/>
    <dgm:cxn modelId="{F95D633D-C1A7-4288-804E-9B0F17C2C5C4}" type="presParOf" srcId="{25A0D89D-0EE4-4592-964A-84DD00E4A9F1}" destId="{12BB85E0-FCFC-49EF-84B3-8D1712B9232C}" srcOrd="2" destOrd="0" presId="urn:microsoft.com/office/officeart/2009/3/layout/SubStepProcess"/>
    <dgm:cxn modelId="{7C0DA143-D4E8-4E18-B041-32BC612020FD}" type="presParOf" srcId="{25A0D89D-0EE4-4592-964A-84DD00E4A9F1}" destId="{B8999417-051D-4AC5-9C6B-326986915D51}" srcOrd="3" destOrd="0" presId="urn:microsoft.com/office/officeart/2009/3/layout/SubStepProcess"/>
    <dgm:cxn modelId="{28FD6327-F58E-4AD6-B526-264C2BFB01F7}" type="presParOf" srcId="{25A0D89D-0EE4-4592-964A-84DD00E4A9F1}" destId="{28F0850B-C1DA-4A31-BF6E-7AB041E1A970}" srcOrd="4" destOrd="0" presId="urn:microsoft.com/office/officeart/2009/3/layout/SubStepProcess"/>
    <dgm:cxn modelId="{E51A9CF6-D57B-4C9F-B071-99859951E219}" type="presParOf" srcId="{4A877E94-ACAB-4466-9F9E-D9D8BCC65E4E}" destId="{FD15B0B0-8D55-4FB9-953A-53F6543F77FE}" srcOrd="3" destOrd="0" presId="urn:microsoft.com/office/officeart/2009/3/layout/SubStepProcess"/>
    <dgm:cxn modelId="{1DBE1D56-048C-4166-99DD-7BED8E29950E}" type="presParOf" srcId="{4A877E94-ACAB-4466-9F9E-D9D8BCC65E4E}" destId="{BD41DD3C-72B6-4E51-87B0-D3FFCCFDD552}" srcOrd="4" destOrd="0" presId="urn:microsoft.com/office/officeart/2009/3/layout/SubStepProcess"/>
    <dgm:cxn modelId="{4ABFCE7B-0653-46E1-9FAF-AD3E41AC8DE8}" type="presParOf" srcId="{4A877E94-ACAB-4466-9F9E-D9D8BCC65E4E}" destId="{688DD07C-A56F-4182-AFBE-60BB50D0C741}" srcOrd="5" destOrd="0" presId="urn:microsoft.com/office/officeart/2009/3/layout/SubStepProcess"/>
    <dgm:cxn modelId="{7923DB07-882A-48D9-ABB9-1FD34E21B82E}" type="presParOf" srcId="{688DD07C-A56F-4182-AFBE-60BB50D0C741}" destId="{5062C209-F973-4B0E-9655-C36C6BA2DB86}" srcOrd="0" destOrd="0" presId="urn:microsoft.com/office/officeart/2009/3/layout/SubStepProcess"/>
    <dgm:cxn modelId="{C94A5075-BFAE-4734-AB96-1D9BB64BFD3D}" type="presParOf" srcId="{688DD07C-A56F-4182-AFBE-60BB50D0C741}" destId="{E9D48475-53B9-476F-8FA3-C671DA618362}" srcOrd="1" destOrd="0" presId="urn:microsoft.com/office/officeart/2009/3/layout/SubStepProcess"/>
    <dgm:cxn modelId="{F119D411-A156-4006-B250-88B1735F4015}" type="presParOf" srcId="{688DD07C-A56F-4182-AFBE-60BB50D0C741}" destId="{8402AE17-C5AF-4D26-9ADF-2A1FF4AC843C}" srcOrd="2" destOrd="0" presId="urn:microsoft.com/office/officeart/2009/3/layout/SubStepProcess"/>
    <dgm:cxn modelId="{E4F429DD-E72B-4254-8706-F0FC6B0C035B}" type="presParOf" srcId="{688DD07C-A56F-4182-AFBE-60BB50D0C741}" destId="{EF5C2124-E38E-4A7E-926A-0F1D8569D34A}" srcOrd="3" destOrd="0" presId="urn:microsoft.com/office/officeart/2009/3/layout/SubStepProcess"/>
    <dgm:cxn modelId="{B8B68415-06B7-402A-ACFF-84989A30874E}" type="presParOf" srcId="{688DD07C-A56F-4182-AFBE-60BB50D0C741}" destId="{8A64DCC5-0B0D-42EF-B0AE-D32B4EEEF3BF}" srcOrd="4" destOrd="0" presId="urn:microsoft.com/office/officeart/2009/3/layout/SubStepProcess"/>
    <dgm:cxn modelId="{AB4115C2-5C5F-42FB-8052-90F36007FEA1}" type="presParOf" srcId="{4A877E94-ACAB-4466-9F9E-D9D8BCC65E4E}" destId="{0F08EE5C-FA38-4BC4-94D1-1AA9E82C0E79}" srcOrd="6" destOrd="0" presId="urn:microsoft.com/office/officeart/2009/3/layout/SubStepProcess"/>
    <dgm:cxn modelId="{DE1998AD-F5CF-4D73-9A49-0729B66098CC}" type="presParOf" srcId="{4A877E94-ACAB-4466-9F9E-D9D8BCC65E4E}" destId="{4813B097-57AD-4AF5-9AE8-A011307A2994}" srcOrd="7" destOrd="0" presId="urn:microsoft.com/office/officeart/2009/3/layout/SubStepProcess"/>
    <dgm:cxn modelId="{D619C25C-1D83-425B-A71E-7C5D94D515F7}" type="presParOf" srcId="{4A877E94-ACAB-4466-9F9E-D9D8BCC65E4E}" destId="{96E2E1EA-2B07-4F14-8F8C-4192E6389DE4}" srcOrd="8" destOrd="0" presId="urn:microsoft.com/office/officeart/2009/3/layout/SubStepProcess"/>
    <dgm:cxn modelId="{AB36B6BD-2489-420B-B891-D868C29CBAC2}" type="presParOf" srcId="{96E2E1EA-2B07-4F14-8F8C-4192E6389DE4}" destId="{CFBEA700-AC73-4A41-B3F0-12EBC3D13B89}" srcOrd="0" destOrd="0" presId="urn:microsoft.com/office/officeart/2009/3/layout/SubStepProcess"/>
    <dgm:cxn modelId="{3F4A15C8-D9FB-4E97-8A92-893111CBF282}" type="presParOf" srcId="{96E2E1EA-2B07-4F14-8F8C-4192E6389DE4}" destId="{3BF22AB6-5341-4DE2-9C20-5493C6DD35E8}" srcOrd="1" destOrd="0" presId="urn:microsoft.com/office/officeart/2009/3/layout/SubStepProcess"/>
    <dgm:cxn modelId="{9CC90289-992C-4B82-B60D-83A37876E5B2}" type="presParOf" srcId="{96E2E1EA-2B07-4F14-8F8C-4192E6389DE4}" destId="{F60412BA-E99A-4EDC-882A-C1BDD2D2E232}" srcOrd="2" destOrd="0" presId="urn:microsoft.com/office/officeart/2009/3/layout/SubStepProcess"/>
    <dgm:cxn modelId="{B45E91F2-ED59-4053-A3D8-3CAEC5359F82}" type="presParOf" srcId="{96E2E1EA-2B07-4F14-8F8C-4192E6389DE4}" destId="{C262F512-50C7-4437-B998-A94A8BBF1973}" srcOrd="3" destOrd="0" presId="urn:microsoft.com/office/officeart/2009/3/layout/SubStepProcess"/>
    <dgm:cxn modelId="{6752F982-9E50-4C7D-8DE8-D1BFB7C523E7}" type="presParOf" srcId="{96E2E1EA-2B07-4F14-8F8C-4192E6389DE4}" destId="{20E30DD4-DCCD-48B6-BE03-CE13DFD26E6F}" srcOrd="4" destOrd="0" presId="urn:microsoft.com/office/officeart/2009/3/layout/SubStepProcess"/>
    <dgm:cxn modelId="{19641781-E195-4C84-9D29-F8B358574099}" type="presParOf" srcId="{9AB43364-E936-412D-BF6B-F72E51C45A4B}" destId="{A5E05A96-DAF5-48DE-A3F8-88C9CAA027B1}" srcOrd="11" destOrd="0" presId="urn:microsoft.com/office/officeart/2009/3/layout/SubStepProcess"/>
    <dgm:cxn modelId="{36FDBFC4-5890-4063-8010-C6FA37321694}" type="presParOf" srcId="{9AB43364-E936-412D-BF6B-F72E51C45A4B}" destId="{8172C323-E07B-43F7-8222-7D15A0D27838}" srcOrd="1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5DAA2-7C1F-4642-B079-81BC1E95480D}">
      <dsp:nvSpPr>
        <dsp:cNvPr id="0" name=""/>
        <dsp:cNvSpPr/>
      </dsp:nvSpPr>
      <dsp:spPr>
        <a:xfrm>
          <a:off x="2220225" y="22442"/>
          <a:ext cx="1192037" cy="766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Promotion</a:t>
          </a:r>
        </a:p>
      </dsp:txBody>
      <dsp:txXfrm>
        <a:off x="2220225" y="22442"/>
        <a:ext cx="1192037" cy="766736"/>
      </dsp:txXfrm>
    </dsp:sp>
    <dsp:sp modelId="{F000DB41-7E62-4B87-80E5-23F89BC39AA1}">
      <dsp:nvSpPr>
        <dsp:cNvPr id="0" name=""/>
        <dsp:cNvSpPr/>
      </dsp:nvSpPr>
      <dsp:spPr>
        <a:xfrm>
          <a:off x="628048" y="118"/>
          <a:ext cx="2876209" cy="2876209"/>
        </a:xfrm>
        <a:prstGeom prst="circularArrow">
          <a:avLst>
            <a:gd name="adj1" fmla="val 5198"/>
            <a:gd name="adj2" fmla="val 335777"/>
            <a:gd name="adj3" fmla="val 21293797"/>
            <a:gd name="adj4" fmla="val 19765752"/>
            <a:gd name="adj5" fmla="val 606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361D0-1DBB-467C-92F7-1A334391310A}">
      <dsp:nvSpPr>
        <dsp:cNvPr id="0" name=""/>
        <dsp:cNvSpPr/>
      </dsp:nvSpPr>
      <dsp:spPr>
        <a:xfrm>
          <a:off x="2896458" y="1449201"/>
          <a:ext cx="766736" cy="766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Location change</a:t>
          </a:r>
        </a:p>
      </dsp:txBody>
      <dsp:txXfrm>
        <a:off x="2896458" y="1449201"/>
        <a:ext cx="766736" cy="766736"/>
      </dsp:txXfrm>
    </dsp:sp>
    <dsp:sp modelId="{BF12C88D-89EF-4E0A-9897-158116B8146A}">
      <dsp:nvSpPr>
        <dsp:cNvPr id="0" name=""/>
        <dsp:cNvSpPr/>
      </dsp:nvSpPr>
      <dsp:spPr>
        <a:xfrm>
          <a:off x="628048" y="118"/>
          <a:ext cx="2876209" cy="2876209"/>
        </a:xfrm>
        <a:prstGeom prst="circularArrow">
          <a:avLst>
            <a:gd name="adj1" fmla="val 5198"/>
            <a:gd name="adj2" fmla="val 335777"/>
            <a:gd name="adj3" fmla="val 4015274"/>
            <a:gd name="adj4" fmla="val 2252904"/>
            <a:gd name="adj5" fmla="val 606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32DAD-6064-48F1-BB09-6BA24B3BC225}">
      <dsp:nvSpPr>
        <dsp:cNvPr id="0" name=""/>
        <dsp:cNvSpPr/>
      </dsp:nvSpPr>
      <dsp:spPr>
        <a:xfrm>
          <a:off x="1682784" y="2330986"/>
          <a:ext cx="766736" cy="766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Business policy change</a:t>
          </a:r>
        </a:p>
      </dsp:txBody>
      <dsp:txXfrm>
        <a:off x="1682784" y="2330986"/>
        <a:ext cx="766736" cy="766736"/>
      </dsp:txXfrm>
    </dsp:sp>
    <dsp:sp modelId="{726C0227-228A-4D06-9967-C318BEFEE8F1}">
      <dsp:nvSpPr>
        <dsp:cNvPr id="0" name=""/>
        <dsp:cNvSpPr/>
      </dsp:nvSpPr>
      <dsp:spPr>
        <a:xfrm>
          <a:off x="628048" y="118"/>
          <a:ext cx="2876209" cy="2876209"/>
        </a:xfrm>
        <a:prstGeom prst="circularArrow">
          <a:avLst>
            <a:gd name="adj1" fmla="val 5198"/>
            <a:gd name="adj2" fmla="val 335777"/>
            <a:gd name="adj3" fmla="val 8211320"/>
            <a:gd name="adj4" fmla="val 6448949"/>
            <a:gd name="adj5" fmla="val 606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97CFB-DDE4-4CEB-88A5-38A9D4564E73}">
      <dsp:nvSpPr>
        <dsp:cNvPr id="0" name=""/>
        <dsp:cNvSpPr/>
      </dsp:nvSpPr>
      <dsp:spPr>
        <a:xfrm>
          <a:off x="469111" y="1449201"/>
          <a:ext cx="766736" cy="766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Change of Project</a:t>
          </a:r>
        </a:p>
      </dsp:txBody>
      <dsp:txXfrm>
        <a:off x="469111" y="1449201"/>
        <a:ext cx="766736" cy="766736"/>
      </dsp:txXfrm>
    </dsp:sp>
    <dsp:sp modelId="{060ACACA-1D01-4CBF-9BB8-9433D9BEE087}">
      <dsp:nvSpPr>
        <dsp:cNvPr id="0" name=""/>
        <dsp:cNvSpPr/>
      </dsp:nvSpPr>
      <dsp:spPr>
        <a:xfrm>
          <a:off x="628048" y="118"/>
          <a:ext cx="2876209" cy="2876209"/>
        </a:xfrm>
        <a:prstGeom prst="circularArrow">
          <a:avLst>
            <a:gd name="adj1" fmla="val 5198"/>
            <a:gd name="adj2" fmla="val 335777"/>
            <a:gd name="adj3" fmla="val 12298471"/>
            <a:gd name="adj4" fmla="val 10770426"/>
            <a:gd name="adj5" fmla="val 606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1773F-2D02-4565-8FC2-5EB47B0EF142}">
      <dsp:nvSpPr>
        <dsp:cNvPr id="0" name=""/>
        <dsp:cNvSpPr/>
      </dsp:nvSpPr>
      <dsp:spPr>
        <a:xfrm>
          <a:off x="932693" y="22442"/>
          <a:ext cx="766736" cy="766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M&amp;A</a:t>
          </a:r>
        </a:p>
      </dsp:txBody>
      <dsp:txXfrm>
        <a:off x="932693" y="22442"/>
        <a:ext cx="766736" cy="766736"/>
      </dsp:txXfrm>
    </dsp:sp>
    <dsp:sp modelId="{54D81CF0-DC44-42BB-9727-265BBA25FDB2}">
      <dsp:nvSpPr>
        <dsp:cNvPr id="0" name=""/>
        <dsp:cNvSpPr/>
      </dsp:nvSpPr>
      <dsp:spPr>
        <a:xfrm>
          <a:off x="628048" y="118"/>
          <a:ext cx="2876209" cy="2876209"/>
        </a:xfrm>
        <a:prstGeom prst="circularArrow">
          <a:avLst>
            <a:gd name="adj1" fmla="val 5198"/>
            <a:gd name="adj2" fmla="val 335777"/>
            <a:gd name="adj3" fmla="val 16280292"/>
            <a:gd name="adj4" fmla="val 15197963"/>
            <a:gd name="adj5" fmla="val 606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31DB5-A025-4AD8-8F1D-907A88F50B1C}">
      <dsp:nvSpPr>
        <dsp:cNvPr id="0" name=""/>
        <dsp:cNvSpPr/>
      </dsp:nvSpPr>
      <dsp:spPr>
        <a:xfrm>
          <a:off x="0" y="1799"/>
          <a:ext cx="8412480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Multiple Identities</a:t>
          </a:r>
        </a:p>
      </dsp:txBody>
      <dsp:txXfrm>
        <a:off x="29700" y="31499"/>
        <a:ext cx="8353080" cy="549000"/>
      </dsp:txXfrm>
    </dsp:sp>
    <dsp:sp modelId="{64DC94AF-20F8-4529-84AE-F7397C3B11CC}">
      <dsp:nvSpPr>
        <dsp:cNvPr id="0" name=""/>
        <dsp:cNvSpPr/>
      </dsp:nvSpPr>
      <dsp:spPr>
        <a:xfrm>
          <a:off x="0" y="685079"/>
          <a:ext cx="8412480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Orphan Accounts</a:t>
          </a:r>
        </a:p>
      </dsp:txBody>
      <dsp:txXfrm>
        <a:off x="29700" y="714779"/>
        <a:ext cx="8353080" cy="549000"/>
      </dsp:txXfrm>
    </dsp:sp>
    <dsp:sp modelId="{C0CA4716-0C69-4C27-98FB-9FE9A82C6BE1}">
      <dsp:nvSpPr>
        <dsp:cNvPr id="0" name=""/>
        <dsp:cNvSpPr/>
      </dsp:nvSpPr>
      <dsp:spPr>
        <a:xfrm>
          <a:off x="0" y="1368359"/>
          <a:ext cx="8412480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Manual Tasks</a:t>
          </a:r>
        </a:p>
      </dsp:txBody>
      <dsp:txXfrm>
        <a:off x="29700" y="1398059"/>
        <a:ext cx="8353080" cy="549000"/>
      </dsp:txXfrm>
    </dsp:sp>
    <dsp:sp modelId="{AC2D3AB0-4454-4D0F-9A71-258DC53CB99B}">
      <dsp:nvSpPr>
        <dsp:cNvPr id="0" name=""/>
        <dsp:cNvSpPr/>
      </dsp:nvSpPr>
      <dsp:spPr>
        <a:xfrm>
          <a:off x="0" y="2051640"/>
          <a:ext cx="8412480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Complex Business Process</a:t>
          </a:r>
        </a:p>
      </dsp:txBody>
      <dsp:txXfrm>
        <a:off x="29700" y="2081340"/>
        <a:ext cx="8353080" cy="549000"/>
      </dsp:txXfrm>
    </dsp:sp>
    <dsp:sp modelId="{18375798-475C-4967-BE2A-222F0B58A3B2}">
      <dsp:nvSpPr>
        <dsp:cNvPr id="0" name=""/>
        <dsp:cNvSpPr/>
      </dsp:nvSpPr>
      <dsp:spPr>
        <a:xfrm>
          <a:off x="0" y="2734920"/>
          <a:ext cx="8412480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IAM as the Swiss Army Knife</a:t>
          </a:r>
        </a:p>
      </dsp:txBody>
      <dsp:txXfrm>
        <a:off x="29700" y="2764620"/>
        <a:ext cx="8353080" cy="549000"/>
      </dsp:txXfrm>
    </dsp:sp>
    <dsp:sp modelId="{EDE7A126-B8F2-44AD-9F67-EBDE9BCC75E4}">
      <dsp:nvSpPr>
        <dsp:cNvPr id="0" name=""/>
        <dsp:cNvSpPr/>
      </dsp:nvSpPr>
      <dsp:spPr>
        <a:xfrm>
          <a:off x="0" y="3418200"/>
          <a:ext cx="8412480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Lack of Governance</a:t>
          </a:r>
        </a:p>
      </dsp:txBody>
      <dsp:txXfrm>
        <a:off x="29700" y="3447900"/>
        <a:ext cx="8353080" cy="549000"/>
      </dsp:txXfrm>
    </dsp:sp>
    <dsp:sp modelId="{A57E59EA-DB1C-4670-8A82-38D66E89B090}">
      <dsp:nvSpPr>
        <dsp:cNvPr id="0" name=""/>
        <dsp:cNvSpPr/>
      </dsp:nvSpPr>
      <dsp:spPr>
        <a:xfrm>
          <a:off x="0" y="4101480"/>
          <a:ext cx="8412480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Lack of Clear Roadmap &amp; Architecture &amp; Planning</a:t>
          </a:r>
        </a:p>
      </dsp:txBody>
      <dsp:txXfrm>
        <a:off x="29700" y="4131180"/>
        <a:ext cx="8353080" cy="549000"/>
      </dsp:txXfrm>
    </dsp:sp>
    <dsp:sp modelId="{7AE2D549-B0F1-4EE6-BB24-94A6282D20E4}">
      <dsp:nvSpPr>
        <dsp:cNvPr id="0" name=""/>
        <dsp:cNvSpPr/>
      </dsp:nvSpPr>
      <dsp:spPr>
        <a:xfrm>
          <a:off x="0" y="4784760"/>
          <a:ext cx="8412480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Budget</a:t>
          </a:r>
          <a:endParaRPr lang="en-US" sz="2600" kern="1200" dirty="0"/>
        </a:p>
      </dsp:txBody>
      <dsp:txXfrm>
        <a:off x="29700" y="4814460"/>
        <a:ext cx="8353080" cy="549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D4513-4766-4A29-9487-9321CAAED0D1}">
      <dsp:nvSpPr>
        <dsp:cNvPr id="0" name=""/>
        <dsp:cNvSpPr/>
      </dsp:nvSpPr>
      <dsp:spPr>
        <a:xfrm>
          <a:off x="2673" y="357380"/>
          <a:ext cx="903394" cy="903394"/>
        </a:xfrm>
        <a:prstGeom prst="ellips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rgbClr val="FFFFFF"/>
              </a:solidFill>
              <a:latin typeface="Arial"/>
              <a:ea typeface="ＭＳ Ｐゴシック"/>
              <a:cs typeface="+mn-cs"/>
            </a:rPr>
            <a:t>Source of Record</a:t>
          </a:r>
        </a:p>
      </dsp:txBody>
      <dsp:txXfrm>
        <a:off x="134972" y="489679"/>
        <a:ext cx="638796" cy="638796"/>
      </dsp:txXfrm>
    </dsp:sp>
    <dsp:sp modelId="{46E3F524-D1C9-4CAB-A3F2-68E8568AF70D}">
      <dsp:nvSpPr>
        <dsp:cNvPr id="0" name=""/>
        <dsp:cNvSpPr/>
      </dsp:nvSpPr>
      <dsp:spPr>
        <a:xfrm rot="19041445">
          <a:off x="893883" y="684409"/>
          <a:ext cx="29511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5116" y="0"/>
              </a:lnTo>
            </a:path>
          </a:pathLst>
        </a:cu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120474-0DAD-4B79-9DEB-9896755BA1FB}">
      <dsp:nvSpPr>
        <dsp:cNvPr id="0" name=""/>
        <dsp:cNvSpPr/>
      </dsp:nvSpPr>
      <dsp:spPr>
        <a:xfrm rot="13358555">
          <a:off x="2070916" y="684409"/>
          <a:ext cx="29511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5116" y="0"/>
              </a:lnTo>
            </a:path>
          </a:pathLst>
        </a:cu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7CD2F-9382-4121-B306-1EAB5A20BB61}">
      <dsp:nvSpPr>
        <dsp:cNvPr id="0" name=""/>
        <dsp:cNvSpPr/>
      </dsp:nvSpPr>
      <dsp:spPr>
        <a:xfrm>
          <a:off x="1149984" y="584449"/>
          <a:ext cx="105594" cy="0"/>
        </a:xfrm>
        <a:prstGeom prst="line">
          <a:avLst/>
        </a:pr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460C2-674F-4DD6-B74C-223C250C9753}">
      <dsp:nvSpPr>
        <dsp:cNvPr id="0" name=""/>
        <dsp:cNvSpPr/>
      </dsp:nvSpPr>
      <dsp:spPr>
        <a:xfrm>
          <a:off x="1255578" y="359822"/>
          <a:ext cx="748758" cy="44925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2"/>
              </a:solidFill>
              <a:latin typeface="Arial"/>
              <a:ea typeface="ＭＳ Ｐゴシック"/>
              <a:cs typeface="+mn-cs"/>
            </a:rPr>
            <a:t>HR System</a:t>
          </a:r>
        </a:p>
      </dsp:txBody>
      <dsp:txXfrm>
        <a:off x="1255578" y="359822"/>
        <a:ext cx="748758" cy="449255"/>
      </dsp:txXfrm>
    </dsp:sp>
    <dsp:sp modelId="{8252BEE6-9879-4D13-AAC7-07702052D96D}">
      <dsp:nvSpPr>
        <dsp:cNvPr id="0" name=""/>
        <dsp:cNvSpPr/>
      </dsp:nvSpPr>
      <dsp:spPr>
        <a:xfrm>
          <a:off x="2004337" y="584449"/>
          <a:ext cx="105594" cy="0"/>
        </a:xfrm>
        <a:prstGeom prst="line">
          <a:avLst/>
        </a:pr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AD903-8724-4C66-9CC9-6EBC438780DE}">
      <dsp:nvSpPr>
        <dsp:cNvPr id="0" name=""/>
        <dsp:cNvSpPr/>
      </dsp:nvSpPr>
      <dsp:spPr>
        <a:xfrm rot="2558555">
          <a:off x="893883" y="933745"/>
          <a:ext cx="29511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5116" y="0"/>
              </a:lnTo>
            </a:path>
          </a:pathLst>
        </a:cu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361B2-F1D7-4D32-986D-5118544C1E7B}">
      <dsp:nvSpPr>
        <dsp:cNvPr id="0" name=""/>
        <dsp:cNvSpPr/>
      </dsp:nvSpPr>
      <dsp:spPr>
        <a:xfrm rot="8241445">
          <a:off x="2070916" y="933745"/>
          <a:ext cx="29511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5116" y="0"/>
              </a:lnTo>
            </a:path>
          </a:pathLst>
        </a:cu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4E7044-1252-4348-BEF4-7ED6411EF293}">
      <dsp:nvSpPr>
        <dsp:cNvPr id="0" name=""/>
        <dsp:cNvSpPr/>
      </dsp:nvSpPr>
      <dsp:spPr>
        <a:xfrm>
          <a:off x="1149984" y="1033705"/>
          <a:ext cx="105594" cy="0"/>
        </a:xfrm>
        <a:prstGeom prst="line">
          <a:avLst/>
        </a:pr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AEFCB-BF46-472E-B2C0-621CE4754300}">
      <dsp:nvSpPr>
        <dsp:cNvPr id="0" name=""/>
        <dsp:cNvSpPr/>
      </dsp:nvSpPr>
      <dsp:spPr>
        <a:xfrm>
          <a:off x="1255578" y="809077"/>
          <a:ext cx="748758" cy="44925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2"/>
              </a:solidFill>
              <a:latin typeface="Arial"/>
              <a:ea typeface="ＭＳ Ｐゴシック"/>
              <a:cs typeface="+mn-cs"/>
            </a:rPr>
            <a:t>Contractor DB</a:t>
          </a:r>
        </a:p>
      </dsp:txBody>
      <dsp:txXfrm>
        <a:off x="1255578" y="809077"/>
        <a:ext cx="748758" cy="449255"/>
      </dsp:txXfrm>
    </dsp:sp>
    <dsp:sp modelId="{D0FF60B1-D4A0-48F4-AC0A-5D653B467A58}">
      <dsp:nvSpPr>
        <dsp:cNvPr id="0" name=""/>
        <dsp:cNvSpPr/>
      </dsp:nvSpPr>
      <dsp:spPr>
        <a:xfrm>
          <a:off x="2004337" y="1033705"/>
          <a:ext cx="105594" cy="0"/>
        </a:xfrm>
        <a:prstGeom prst="line">
          <a:avLst/>
        </a:pr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E55DC-AD6A-46F0-AF4C-911610881D8F}">
      <dsp:nvSpPr>
        <dsp:cNvPr id="0" name=""/>
        <dsp:cNvSpPr/>
      </dsp:nvSpPr>
      <dsp:spPr>
        <a:xfrm>
          <a:off x="2353848" y="357380"/>
          <a:ext cx="903394" cy="903394"/>
        </a:xfrm>
        <a:prstGeom prst="ellips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  <a:latin typeface="Arial"/>
              <a:ea typeface="ＭＳ Ｐゴシック"/>
              <a:cs typeface="+mn-cs"/>
            </a:rPr>
            <a:t>IAM Platform</a:t>
          </a:r>
        </a:p>
      </dsp:txBody>
      <dsp:txXfrm>
        <a:off x="2486147" y="489679"/>
        <a:ext cx="638796" cy="638796"/>
      </dsp:txXfrm>
    </dsp:sp>
    <dsp:sp modelId="{E3ADD594-E808-4B5B-928E-1AB27FBE2FA7}">
      <dsp:nvSpPr>
        <dsp:cNvPr id="0" name=""/>
        <dsp:cNvSpPr/>
      </dsp:nvSpPr>
      <dsp:spPr>
        <a:xfrm rot="18529135">
          <a:off x="3181684" y="472563"/>
          <a:ext cx="69261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2611" y="0"/>
              </a:lnTo>
            </a:path>
          </a:pathLst>
        </a:cu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5F502-D765-4D77-B06E-4C3E4CCB48DF}">
      <dsp:nvSpPr>
        <dsp:cNvPr id="0" name=""/>
        <dsp:cNvSpPr/>
      </dsp:nvSpPr>
      <dsp:spPr>
        <a:xfrm rot="13870865">
          <a:off x="4575802" y="472563"/>
          <a:ext cx="69261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2611" y="0"/>
              </a:lnTo>
            </a:path>
          </a:pathLst>
        </a:cu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981932-DF42-42F0-9FC1-74CAE4F6AA5D}">
      <dsp:nvSpPr>
        <dsp:cNvPr id="0" name=""/>
        <dsp:cNvSpPr/>
      </dsp:nvSpPr>
      <dsp:spPr>
        <a:xfrm>
          <a:off x="3745075" y="202745"/>
          <a:ext cx="105594" cy="0"/>
        </a:xfrm>
        <a:prstGeom prst="line">
          <a:avLst/>
        </a:pr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2027F-9628-4838-9D82-DB06FE645730}">
      <dsp:nvSpPr>
        <dsp:cNvPr id="0" name=""/>
        <dsp:cNvSpPr/>
      </dsp:nvSpPr>
      <dsp:spPr>
        <a:xfrm>
          <a:off x="3850669" y="635"/>
          <a:ext cx="748758" cy="40422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2"/>
              </a:solidFill>
              <a:latin typeface="Arial"/>
              <a:ea typeface="ＭＳ Ｐゴシック"/>
              <a:cs typeface="+mn-cs"/>
            </a:rPr>
            <a:t>Workflow</a:t>
          </a:r>
        </a:p>
      </dsp:txBody>
      <dsp:txXfrm>
        <a:off x="3850669" y="635"/>
        <a:ext cx="748758" cy="404221"/>
      </dsp:txXfrm>
    </dsp:sp>
    <dsp:sp modelId="{A0C03DC5-3481-4164-9ED2-75175E88E96A}">
      <dsp:nvSpPr>
        <dsp:cNvPr id="0" name=""/>
        <dsp:cNvSpPr/>
      </dsp:nvSpPr>
      <dsp:spPr>
        <a:xfrm>
          <a:off x="4599428" y="202745"/>
          <a:ext cx="105594" cy="0"/>
        </a:xfrm>
        <a:prstGeom prst="line">
          <a:avLst/>
        </a:pr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084BD9-40B6-4335-AC8B-943C8CF9AA0C}">
      <dsp:nvSpPr>
        <dsp:cNvPr id="0" name=""/>
        <dsp:cNvSpPr/>
      </dsp:nvSpPr>
      <dsp:spPr>
        <a:xfrm rot="20249738">
          <a:off x="3293010" y="696906"/>
          <a:ext cx="4699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9958" y="0"/>
              </a:lnTo>
            </a:path>
          </a:pathLst>
        </a:cu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4151F9-1CA3-4119-8C17-9BE466EFA548}">
      <dsp:nvSpPr>
        <dsp:cNvPr id="0" name=""/>
        <dsp:cNvSpPr/>
      </dsp:nvSpPr>
      <dsp:spPr>
        <a:xfrm rot="12150262">
          <a:off x="4687128" y="696906"/>
          <a:ext cx="4699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9958" y="0"/>
              </a:lnTo>
            </a:path>
          </a:pathLst>
        </a:cu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89746C-7950-4AF8-82CC-821999AFDF98}">
      <dsp:nvSpPr>
        <dsp:cNvPr id="0" name=""/>
        <dsp:cNvSpPr/>
      </dsp:nvSpPr>
      <dsp:spPr>
        <a:xfrm>
          <a:off x="3745075" y="606966"/>
          <a:ext cx="105594" cy="0"/>
        </a:xfrm>
        <a:prstGeom prst="line">
          <a:avLst/>
        </a:pr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BE546A-3DDE-42AF-BCAD-6D89FACF0D1F}">
      <dsp:nvSpPr>
        <dsp:cNvPr id="0" name=""/>
        <dsp:cNvSpPr/>
      </dsp:nvSpPr>
      <dsp:spPr>
        <a:xfrm>
          <a:off x="3850669" y="404856"/>
          <a:ext cx="748758" cy="40422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2"/>
              </a:solidFill>
              <a:latin typeface="Arial"/>
              <a:ea typeface="ＭＳ Ｐゴシック"/>
              <a:cs typeface="+mn-cs"/>
            </a:rPr>
            <a:t>Chatbot based self service</a:t>
          </a:r>
        </a:p>
      </dsp:txBody>
      <dsp:txXfrm>
        <a:off x="3850669" y="404856"/>
        <a:ext cx="748758" cy="404221"/>
      </dsp:txXfrm>
    </dsp:sp>
    <dsp:sp modelId="{623F2932-162A-40E2-9899-044F180AE895}">
      <dsp:nvSpPr>
        <dsp:cNvPr id="0" name=""/>
        <dsp:cNvSpPr/>
      </dsp:nvSpPr>
      <dsp:spPr>
        <a:xfrm>
          <a:off x="4599428" y="606966"/>
          <a:ext cx="105594" cy="0"/>
        </a:xfrm>
        <a:prstGeom prst="line">
          <a:avLst/>
        </a:pr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CBD7F-05CF-4C98-8739-5D893B46E270}">
      <dsp:nvSpPr>
        <dsp:cNvPr id="0" name=""/>
        <dsp:cNvSpPr/>
      </dsp:nvSpPr>
      <dsp:spPr>
        <a:xfrm rot="1350262">
          <a:off x="3293010" y="921248"/>
          <a:ext cx="4699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9958" y="0"/>
              </a:lnTo>
            </a:path>
          </a:pathLst>
        </a:cu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B3A80-234D-4CB7-9363-9F7D7927119D}">
      <dsp:nvSpPr>
        <dsp:cNvPr id="0" name=""/>
        <dsp:cNvSpPr/>
      </dsp:nvSpPr>
      <dsp:spPr>
        <a:xfrm rot="9449738">
          <a:off x="4687128" y="921248"/>
          <a:ext cx="4699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9958" y="0"/>
              </a:lnTo>
            </a:path>
          </a:pathLst>
        </a:cu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22975-0747-4BAC-A802-17405F6104AE}">
      <dsp:nvSpPr>
        <dsp:cNvPr id="0" name=""/>
        <dsp:cNvSpPr/>
      </dsp:nvSpPr>
      <dsp:spPr>
        <a:xfrm>
          <a:off x="3745075" y="1011188"/>
          <a:ext cx="105594" cy="0"/>
        </a:xfrm>
        <a:prstGeom prst="line">
          <a:avLst/>
        </a:pr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F42220-9361-4230-8F16-60C9886147BC}">
      <dsp:nvSpPr>
        <dsp:cNvPr id="0" name=""/>
        <dsp:cNvSpPr/>
      </dsp:nvSpPr>
      <dsp:spPr>
        <a:xfrm>
          <a:off x="3850669" y="809077"/>
          <a:ext cx="748758" cy="40422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2"/>
              </a:solidFill>
              <a:latin typeface="Arial"/>
              <a:ea typeface="ＭＳ Ｐゴシック"/>
              <a:cs typeface="+mn-cs"/>
            </a:rPr>
            <a:t>Business Rules</a:t>
          </a:r>
        </a:p>
      </dsp:txBody>
      <dsp:txXfrm>
        <a:off x="3850669" y="809077"/>
        <a:ext cx="748758" cy="404221"/>
      </dsp:txXfrm>
    </dsp:sp>
    <dsp:sp modelId="{6A6200D3-4769-4422-8F26-34D53922E218}">
      <dsp:nvSpPr>
        <dsp:cNvPr id="0" name=""/>
        <dsp:cNvSpPr/>
      </dsp:nvSpPr>
      <dsp:spPr>
        <a:xfrm>
          <a:off x="4599428" y="1011188"/>
          <a:ext cx="105594" cy="0"/>
        </a:xfrm>
        <a:prstGeom prst="line">
          <a:avLst/>
        </a:pr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07FFC7-7028-4F77-A94A-25F9F43571BD}">
      <dsp:nvSpPr>
        <dsp:cNvPr id="0" name=""/>
        <dsp:cNvSpPr/>
      </dsp:nvSpPr>
      <dsp:spPr>
        <a:xfrm rot="3070865">
          <a:off x="3181684" y="1145591"/>
          <a:ext cx="69261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2611" y="0"/>
              </a:lnTo>
            </a:path>
          </a:pathLst>
        </a:cu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21AE2-5A08-4756-B058-0F238A5F8BFB}">
      <dsp:nvSpPr>
        <dsp:cNvPr id="0" name=""/>
        <dsp:cNvSpPr/>
      </dsp:nvSpPr>
      <dsp:spPr>
        <a:xfrm rot="7729135">
          <a:off x="4575802" y="1145591"/>
          <a:ext cx="69261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2611" y="0"/>
              </a:lnTo>
            </a:path>
          </a:pathLst>
        </a:cu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553F5-5BAE-4092-8A0F-5D8297821795}">
      <dsp:nvSpPr>
        <dsp:cNvPr id="0" name=""/>
        <dsp:cNvSpPr/>
      </dsp:nvSpPr>
      <dsp:spPr>
        <a:xfrm>
          <a:off x="3745075" y="1415409"/>
          <a:ext cx="105594" cy="0"/>
        </a:xfrm>
        <a:prstGeom prst="line">
          <a:avLst/>
        </a:pr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F61843-B584-42DC-AD57-3DF19DA06616}">
      <dsp:nvSpPr>
        <dsp:cNvPr id="0" name=""/>
        <dsp:cNvSpPr/>
      </dsp:nvSpPr>
      <dsp:spPr>
        <a:xfrm>
          <a:off x="3850669" y="1213298"/>
          <a:ext cx="748758" cy="40422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2"/>
              </a:solidFill>
              <a:latin typeface="Arial"/>
              <a:ea typeface="ＭＳ Ｐゴシック"/>
              <a:cs typeface="+mn-cs"/>
            </a:rPr>
            <a:t>Approvals</a:t>
          </a:r>
        </a:p>
      </dsp:txBody>
      <dsp:txXfrm>
        <a:off x="3850669" y="1213298"/>
        <a:ext cx="748758" cy="404221"/>
      </dsp:txXfrm>
    </dsp:sp>
    <dsp:sp modelId="{81BD9C26-7486-4740-B0E4-4350DC00AC8C}">
      <dsp:nvSpPr>
        <dsp:cNvPr id="0" name=""/>
        <dsp:cNvSpPr/>
      </dsp:nvSpPr>
      <dsp:spPr>
        <a:xfrm>
          <a:off x="4599428" y="1415409"/>
          <a:ext cx="105594" cy="0"/>
        </a:xfrm>
        <a:prstGeom prst="line">
          <a:avLst/>
        </a:pr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48C551-EB43-44D2-B6EF-C54D33D163FC}">
      <dsp:nvSpPr>
        <dsp:cNvPr id="0" name=""/>
        <dsp:cNvSpPr/>
      </dsp:nvSpPr>
      <dsp:spPr>
        <a:xfrm>
          <a:off x="5192855" y="357380"/>
          <a:ext cx="903394" cy="903394"/>
        </a:xfrm>
        <a:prstGeom prst="ellips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  <a:latin typeface="Arial"/>
              <a:ea typeface="ＭＳ Ｐゴシック"/>
              <a:cs typeface="+mn-cs"/>
            </a:rPr>
            <a:t>Provisioning</a:t>
          </a:r>
        </a:p>
      </dsp:txBody>
      <dsp:txXfrm>
        <a:off x="5325154" y="489679"/>
        <a:ext cx="638796" cy="638796"/>
      </dsp:txXfrm>
    </dsp:sp>
    <dsp:sp modelId="{B2E10C1D-F79C-4D62-BCAD-4709D437241C}">
      <dsp:nvSpPr>
        <dsp:cNvPr id="0" name=""/>
        <dsp:cNvSpPr/>
      </dsp:nvSpPr>
      <dsp:spPr>
        <a:xfrm rot="19041445">
          <a:off x="6071880" y="559740"/>
          <a:ext cx="5902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0232" y="0"/>
              </a:lnTo>
            </a:path>
          </a:pathLst>
        </a:cu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B09D51-FE73-4848-BCF6-796AE8616ED1}">
      <dsp:nvSpPr>
        <dsp:cNvPr id="0" name=""/>
        <dsp:cNvSpPr/>
      </dsp:nvSpPr>
      <dsp:spPr>
        <a:xfrm rot="13358555">
          <a:off x="7465999" y="559740"/>
          <a:ext cx="5902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0232" y="0"/>
              </a:lnTo>
            </a:path>
          </a:pathLst>
        </a:cu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B85E0-FCFC-49EF-84B3-8D1712B9232C}">
      <dsp:nvSpPr>
        <dsp:cNvPr id="0" name=""/>
        <dsp:cNvSpPr/>
      </dsp:nvSpPr>
      <dsp:spPr>
        <a:xfrm>
          <a:off x="6584082" y="359822"/>
          <a:ext cx="105594" cy="0"/>
        </a:xfrm>
        <a:prstGeom prst="line">
          <a:avLst/>
        </a:pr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999417-051D-4AC5-9C6B-326986915D51}">
      <dsp:nvSpPr>
        <dsp:cNvPr id="0" name=""/>
        <dsp:cNvSpPr/>
      </dsp:nvSpPr>
      <dsp:spPr>
        <a:xfrm>
          <a:off x="6689676" y="135194"/>
          <a:ext cx="748758" cy="44925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2"/>
              </a:solidFill>
              <a:latin typeface="Arial"/>
              <a:ea typeface="ＭＳ Ｐゴシック"/>
              <a:cs typeface="+mn-cs"/>
            </a:rPr>
            <a:t>RPA Provisioning</a:t>
          </a:r>
        </a:p>
      </dsp:txBody>
      <dsp:txXfrm>
        <a:off x="6689676" y="135194"/>
        <a:ext cx="748758" cy="449255"/>
      </dsp:txXfrm>
    </dsp:sp>
    <dsp:sp modelId="{28F0850B-C1DA-4A31-BF6E-7AB041E1A970}">
      <dsp:nvSpPr>
        <dsp:cNvPr id="0" name=""/>
        <dsp:cNvSpPr/>
      </dsp:nvSpPr>
      <dsp:spPr>
        <a:xfrm>
          <a:off x="7438435" y="359822"/>
          <a:ext cx="105594" cy="0"/>
        </a:xfrm>
        <a:prstGeom prst="line">
          <a:avLst/>
        </a:pr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5B0B0-8D55-4FB9-953A-53F6543F77FE}">
      <dsp:nvSpPr>
        <dsp:cNvPr id="0" name=""/>
        <dsp:cNvSpPr/>
      </dsp:nvSpPr>
      <dsp:spPr>
        <a:xfrm>
          <a:off x="6149911" y="809077"/>
          <a:ext cx="43417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34171" y="0"/>
              </a:lnTo>
            </a:path>
          </a:pathLst>
        </a:cu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41DD3C-72B6-4E51-87B0-D3FFCCFDD552}">
      <dsp:nvSpPr>
        <dsp:cNvPr id="0" name=""/>
        <dsp:cNvSpPr/>
      </dsp:nvSpPr>
      <dsp:spPr>
        <a:xfrm rot="10800000">
          <a:off x="7544029" y="809077"/>
          <a:ext cx="43417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34171" y="0"/>
              </a:lnTo>
            </a:path>
          </a:pathLst>
        </a:cu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02AE17-C5AF-4D26-9ADF-2A1FF4AC843C}">
      <dsp:nvSpPr>
        <dsp:cNvPr id="0" name=""/>
        <dsp:cNvSpPr/>
      </dsp:nvSpPr>
      <dsp:spPr>
        <a:xfrm>
          <a:off x="6584082" y="809077"/>
          <a:ext cx="105594" cy="0"/>
        </a:xfrm>
        <a:prstGeom prst="line">
          <a:avLst/>
        </a:pr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5C2124-E38E-4A7E-926A-0F1D8569D34A}">
      <dsp:nvSpPr>
        <dsp:cNvPr id="0" name=""/>
        <dsp:cNvSpPr/>
      </dsp:nvSpPr>
      <dsp:spPr>
        <a:xfrm>
          <a:off x="6689676" y="584449"/>
          <a:ext cx="748758" cy="44925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2"/>
              </a:solidFill>
              <a:latin typeface="Arial"/>
              <a:ea typeface="ＭＳ Ｐゴシック"/>
              <a:cs typeface="+mn-cs"/>
            </a:rPr>
            <a:t>Manual Provisioning</a:t>
          </a:r>
        </a:p>
      </dsp:txBody>
      <dsp:txXfrm>
        <a:off x="6689676" y="584449"/>
        <a:ext cx="748758" cy="449255"/>
      </dsp:txXfrm>
    </dsp:sp>
    <dsp:sp modelId="{8A64DCC5-0B0D-42EF-B0AE-D32B4EEEF3BF}">
      <dsp:nvSpPr>
        <dsp:cNvPr id="0" name=""/>
        <dsp:cNvSpPr/>
      </dsp:nvSpPr>
      <dsp:spPr>
        <a:xfrm>
          <a:off x="7438435" y="809077"/>
          <a:ext cx="105594" cy="0"/>
        </a:xfrm>
        <a:prstGeom prst="line">
          <a:avLst/>
        </a:pr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08EE5C-FA38-4BC4-94D1-1AA9E82C0E79}">
      <dsp:nvSpPr>
        <dsp:cNvPr id="0" name=""/>
        <dsp:cNvSpPr/>
      </dsp:nvSpPr>
      <dsp:spPr>
        <a:xfrm rot="2558555">
          <a:off x="6071880" y="1058414"/>
          <a:ext cx="5902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0232" y="0"/>
              </a:lnTo>
            </a:path>
          </a:pathLst>
        </a:cu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13B097-57AD-4AF5-9AE8-A011307A2994}">
      <dsp:nvSpPr>
        <dsp:cNvPr id="0" name=""/>
        <dsp:cNvSpPr/>
      </dsp:nvSpPr>
      <dsp:spPr>
        <a:xfrm rot="8241445">
          <a:off x="7465999" y="1058414"/>
          <a:ext cx="5902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0232" y="0"/>
              </a:lnTo>
            </a:path>
          </a:pathLst>
        </a:cu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412BA-E99A-4EDC-882A-C1BDD2D2E232}">
      <dsp:nvSpPr>
        <dsp:cNvPr id="0" name=""/>
        <dsp:cNvSpPr/>
      </dsp:nvSpPr>
      <dsp:spPr>
        <a:xfrm>
          <a:off x="6584082" y="1258332"/>
          <a:ext cx="105594" cy="0"/>
        </a:xfrm>
        <a:prstGeom prst="line">
          <a:avLst/>
        </a:pr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62F512-50C7-4437-B998-A94A8BBF1973}">
      <dsp:nvSpPr>
        <dsp:cNvPr id="0" name=""/>
        <dsp:cNvSpPr/>
      </dsp:nvSpPr>
      <dsp:spPr>
        <a:xfrm>
          <a:off x="6689676" y="1033705"/>
          <a:ext cx="748758" cy="44925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2"/>
              </a:solidFill>
              <a:latin typeface="Arial"/>
              <a:ea typeface="ＭＳ Ｐゴシック"/>
              <a:cs typeface="+mn-cs"/>
            </a:rPr>
            <a:t>Connected Provisioning</a:t>
          </a:r>
        </a:p>
      </dsp:txBody>
      <dsp:txXfrm>
        <a:off x="6689676" y="1033705"/>
        <a:ext cx="748758" cy="449255"/>
      </dsp:txXfrm>
    </dsp:sp>
    <dsp:sp modelId="{20E30DD4-DCCD-48B6-BE03-CE13DFD26E6F}">
      <dsp:nvSpPr>
        <dsp:cNvPr id="0" name=""/>
        <dsp:cNvSpPr/>
      </dsp:nvSpPr>
      <dsp:spPr>
        <a:xfrm>
          <a:off x="7438435" y="1258332"/>
          <a:ext cx="105594" cy="0"/>
        </a:xfrm>
        <a:prstGeom prst="line">
          <a:avLst/>
        </a:prstGeom>
        <a:noFill/>
        <a:ln w="12700" cap="flat" cmpd="sng" algn="ctr">
          <a:solidFill>
            <a:srgbClr val="325C80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72C323-E07B-43F7-8222-7D15A0D27838}">
      <dsp:nvSpPr>
        <dsp:cNvPr id="0" name=""/>
        <dsp:cNvSpPr/>
      </dsp:nvSpPr>
      <dsp:spPr>
        <a:xfrm>
          <a:off x="8031862" y="357380"/>
          <a:ext cx="903394" cy="903394"/>
        </a:xfrm>
        <a:prstGeom prst="ellips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  <a:latin typeface="Arial"/>
              <a:ea typeface="ＭＳ Ｐゴシック"/>
              <a:cs typeface="+mn-cs"/>
            </a:rPr>
            <a:t>Applications</a:t>
          </a:r>
        </a:p>
      </dsp:txBody>
      <dsp:txXfrm>
        <a:off x="8164161" y="489679"/>
        <a:ext cx="638796" cy="638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3B7AB-2561-4F3B-9DD7-DABFF05AE1A8}" type="datetimeFigureOut">
              <a:rPr lang="en-US" smtClean="0"/>
              <a:t>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CB91E-B535-4A5A-A3F6-FC3161477A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813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2E439-D505-475C-8923-E42A3B02AC75}" type="datetimeFigureOut">
              <a:rPr lang="en-US" smtClean="0"/>
              <a:t>1/5/2019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9BAA1-DF3D-4962-9B2C-FAAECA25C3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9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9BAA1-DF3D-4962-9B2C-FAAECA25C3F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5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563" y="1219200"/>
            <a:ext cx="8686800" cy="640080"/>
          </a:xfrm>
        </p:spPr>
        <p:txBody>
          <a:bodyPr tIns="91440" bIns="91440" anchor="b" anchorCtr="0">
            <a:noAutofit/>
          </a:bodyPr>
          <a:lstStyle>
            <a:lvl1pPr algn="l">
              <a:lnSpc>
                <a:spcPct val="10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63" y="2029734"/>
            <a:ext cx="6734908" cy="576305"/>
          </a:xfrm>
        </p:spPr>
        <p:txBody>
          <a:bodyPr tIns="91440" bIns="91440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F00D516F-411A-45C7-9DE4-8AF2D0D694F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A body of water&#10;&#10;Description automatically generated">
            <a:extLst>
              <a:ext uri="{FF2B5EF4-FFF2-40B4-BE49-F238E27FC236}">
                <a16:creationId xmlns:a16="http://schemas.microsoft.com/office/drawing/2014/main" id="{F82EC8DF-5524-47BE-BC59-3C8E499874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3" y="2817371"/>
            <a:ext cx="8839200" cy="37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6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57514"/>
            <a:ext cx="8686800" cy="4917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F00D516F-411A-45C7-9DE4-8AF2D0D694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18488"/>
            <a:ext cx="1595437" cy="984250"/>
          </a:xfrm>
        </p:spPr>
        <p:txBody>
          <a:bodyPr>
            <a:noAutofit/>
          </a:bodyPr>
          <a:lstStyle>
            <a:lvl1pPr marL="0" indent="0" algn="r">
              <a:buNone/>
              <a:defRPr sz="2200" b="1"/>
            </a:lvl1pPr>
          </a:lstStyle>
          <a:p>
            <a:pPr lvl="0"/>
            <a:r>
              <a:rPr lang="en-US" dirty="0"/>
              <a:t>Click to Enter 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070467" y="1874520"/>
            <a:ext cx="6165850" cy="441007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Line 4"/>
          <p:cNvSpPr>
            <a:spLocks noChangeShapeType="1"/>
          </p:cNvSpPr>
          <p:nvPr userDrawn="1"/>
        </p:nvSpPr>
        <p:spPr bwMode="auto">
          <a:xfrm>
            <a:off x="1638300" y="1365079"/>
            <a:ext cx="0" cy="4476750"/>
          </a:xfrm>
          <a:prstGeom prst="line">
            <a:avLst/>
          </a:prstGeom>
          <a:noFill/>
          <a:ln w="12700">
            <a:solidFill>
              <a:srgbClr val="9999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881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F00D516F-411A-45C7-9DE4-8AF2D0D694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9189"/>
            <a:ext cx="8686800" cy="494211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F00D516F-411A-45C7-9DE4-8AF2D0D694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685800"/>
            <a:ext cx="8412480" cy="5394960"/>
          </a:xfrm>
        </p:spPr>
        <p:txBody>
          <a:bodyPr>
            <a:noAutofit/>
          </a:bodyPr>
          <a:lstStyle>
            <a:lvl1pPr>
              <a:spcAft>
                <a:spcPts val="300"/>
              </a:spcAft>
              <a:defRPr/>
            </a:lvl1pPr>
            <a:lvl2pPr>
              <a:spcAft>
                <a:spcPts val="3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570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F00D516F-411A-45C7-9DE4-8AF2D0D694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4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705350"/>
            <a:ext cx="9144000" cy="2080009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2063553"/>
            <a:ext cx="9144000" cy="2730894"/>
          </a:xfrm>
          <a:prstGeom prst="rect">
            <a:avLst/>
          </a:prstGeom>
          <a:gradFill flip="none" rotWithShape="1">
            <a:gsLst>
              <a:gs pos="0">
                <a:srgbClr val="00649D"/>
              </a:gs>
              <a:gs pos="100000">
                <a:srgbClr val="83D1F5"/>
              </a:gs>
            </a:gsLst>
            <a:lin ang="5400000" scaled="1"/>
            <a:tileRect/>
          </a:gra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2080009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/>
          </a:p>
        </p:txBody>
      </p:sp>
      <p:pic>
        <p:nvPicPr>
          <p:cNvPr id="10" name="Picture 8" descr="ThankYou"/>
          <p:cNvPicPr>
            <a:picLocks noChangeAspect="1" noChangeArrowheads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2855913"/>
            <a:ext cx="4649787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41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563" y="6537121"/>
            <a:ext cx="349776" cy="307777"/>
          </a:xfrm>
          <a:prstGeom prst="rect">
            <a:avLst/>
          </a:prstGeom>
        </p:spPr>
        <p:txBody>
          <a:bodyPr vert="horz" wrap="square" lIns="91440" tIns="91440" rIns="91440" bIns="91440" rtlCol="0" anchor="b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algn="l"/>
            <a:fld id="{F00D516F-411A-45C7-9DE4-8AF2D0D694FD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563" y="57514"/>
            <a:ext cx="8686800" cy="491759"/>
          </a:xfrm>
          <a:prstGeom prst="rect">
            <a:avLst/>
          </a:prstGeom>
        </p:spPr>
        <p:txBody>
          <a:bodyPr vert="horz" lIns="91440" tIns="91440" rIns="91440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66801"/>
            <a:ext cx="7886700" cy="5134494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38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kern="1200">
          <a:solidFill>
            <a:srgbClr val="00649D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7432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74320" algn="l" defTabSz="914400" rtl="0" eaLnBrk="1" latinLnBrk="0" hangingPunct="1">
        <a:lnSpc>
          <a:spcPct val="100000"/>
        </a:lnSpc>
        <a:spcBef>
          <a:spcPts val="0"/>
        </a:spcBef>
        <a:buFont typeface="Courier New" panose="02070309020205020404" pitchFamily="49" charset="0"/>
        <a:buChar char="o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7432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v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8.svg"/><Relationship Id="rId7" Type="http://schemas.openxmlformats.org/officeDocument/2006/relationships/image" Target="../media/image70.sv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9.png"/><Relationship Id="rId11" Type="http://schemas.openxmlformats.org/officeDocument/2006/relationships/image" Target="../media/image74.svg"/><Relationship Id="rId5" Type="http://schemas.openxmlformats.org/officeDocument/2006/relationships/image" Target="../media/image40.svg"/><Relationship Id="rId10" Type="http://schemas.openxmlformats.org/officeDocument/2006/relationships/image" Target="../media/image73.png"/><Relationship Id="rId4" Type="http://schemas.openxmlformats.org/officeDocument/2006/relationships/image" Target="../media/image39.png"/><Relationship Id="rId9" Type="http://schemas.openxmlformats.org/officeDocument/2006/relationships/image" Target="../media/image72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sv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4.png"/><Relationship Id="rId5" Type="http://schemas.openxmlformats.org/officeDocument/2006/relationships/image" Target="../media/image83.svg"/><Relationship Id="rId10" Type="http://schemas.openxmlformats.org/officeDocument/2006/relationships/image" Target="../media/image88.sv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83.sv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82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9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openxmlformats.org/officeDocument/2006/relationships/image" Target="../media/image1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5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png"/><Relationship Id="rId16" Type="http://schemas.openxmlformats.org/officeDocument/2006/relationships/image" Target="../media/image32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svg"/><Relationship Id="rId4" Type="http://schemas.openxmlformats.org/officeDocument/2006/relationships/image" Target="../media/image20.jpe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sv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21.png"/><Relationship Id="rId7" Type="http://schemas.openxmlformats.org/officeDocument/2006/relationships/image" Target="../media/image4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svg"/><Relationship Id="rId11" Type="http://schemas.openxmlformats.org/officeDocument/2006/relationships/image" Target="../media/image49.png"/><Relationship Id="rId5" Type="http://schemas.openxmlformats.org/officeDocument/2006/relationships/image" Target="../media/image23.png"/><Relationship Id="rId10" Type="http://schemas.openxmlformats.org/officeDocument/2006/relationships/image" Target="../media/image48.svg"/><Relationship Id="rId4" Type="http://schemas.openxmlformats.org/officeDocument/2006/relationships/image" Target="../media/image44.png"/><Relationship Id="rId9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svg"/><Relationship Id="rId3" Type="http://schemas.openxmlformats.org/officeDocument/2006/relationships/image" Target="../media/image51.svg"/><Relationship Id="rId7" Type="http://schemas.openxmlformats.org/officeDocument/2006/relationships/image" Target="../media/image55.sv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11" Type="http://schemas.openxmlformats.org/officeDocument/2006/relationships/image" Target="../media/image59.svg"/><Relationship Id="rId5" Type="http://schemas.openxmlformats.org/officeDocument/2006/relationships/image" Target="../media/image53.sv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20.jpeg"/><Relationship Id="rId7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4.png"/><Relationship Id="rId11" Type="http://schemas.openxmlformats.org/officeDocument/2006/relationships/image" Target="../media/image44.png"/><Relationship Id="rId5" Type="http://schemas.openxmlformats.org/officeDocument/2006/relationships/image" Target="../media/image63.png"/><Relationship Id="rId10" Type="http://schemas.openxmlformats.org/officeDocument/2006/relationships/image" Target="../media/image49.png"/><Relationship Id="rId4" Type="http://schemas.openxmlformats.org/officeDocument/2006/relationships/image" Target="../media/image62.png"/><Relationship Id="rId9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Managing User Identities &amp; Access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Challenges in Enterprise</a:t>
            </a:r>
          </a:p>
        </p:txBody>
      </p:sp>
    </p:spTree>
    <p:extLst>
      <p:ext uri="{BB962C8B-B14F-4D97-AF65-F5344CB8AC3E}">
        <p14:creationId xmlns:p14="http://schemas.microsoft.com/office/powerpoint/2010/main" val="1882008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7DA8-E6C3-46C2-A8AA-A22804DF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benefits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82CFE9-46E7-45E8-A8B6-E3322A6B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516F-411A-45C7-9DE4-8AF2D0D694F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FD9076-99C0-494C-B358-252809BE2EBD}"/>
              </a:ext>
            </a:extLst>
          </p:cNvPr>
          <p:cNvSpPr/>
          <p:nvPr/>
        </p:nvSpPr>
        <p:spPr>
          <a:xfrm>
            <a:off x="2133600" y="838200"/>
            <a:ext cx="7239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Positive User experience</a:t>
            </a:r>
          </a:p>
          <a:p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Increase Operational Efficiency </a:t>
            </a:r>
          </a:p>
          <a:p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Increased Agility and Scalability </a:t>
            </a:r>
          </a:p>
          <a:p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Reduce Access Control Risk in the Enterprise</a:t>
            </a:r>
          </a:p>
          <a:p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Meet Compliance requirement</a:t>
            </a:r>
          </a:p>
        </p:txBody>
      </p:sp>
      <p:pic>
        <p:nvPicPr>
          <p:cNvPr id="7" name="Graphic 6" descr="Run">
            <a:extLst>
              <a:ext uri="{FF2B5EF4-FFF2-40B4-BE49-F238E27FC236}">
                <a16:creationId xmlns:a16="http://schemas.microsoft.com/office/drawing/2014/main" id="{54D77956-FD22-4FD1-876B-B3BEBA6AF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322" y="2890120"/>
            <a:ext cx="914400" cy="914400"/>
          </a:xfrm>
          <a:prstGeom prst="rect">
            <a:avLst/>
          </a:prstGeom>
        </p:spPr>
      </p:pic>
      <p:pic>
        <p:nvPicPr>
          <p:cNvPr id="9" name="Graphic 8" descr="Checklist">
            <a:extLst>
              <a:ext uri="{FF2B5EF4-FFF2-40B4-BE49-F238E27FC236}">
                <a16:creationId xmlns:a16="http://schemas.microsoft.com/office/drawing/2014/main" id="{8575E799-8391-4AF7-ACE3-558EAC824C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200" y="5015521"/>
            <a:ext cx="914400" cy="914400"/>
          </a:xfrm>
          <a:prstGeom prst="rect">
            <a:avLst/>
          </a:prstGeom>
        </p:spPr>
      </p:pic>
      <p:pic>
        <p:nvPicPr>
          <p:cNvPr id="11" name="Graphic 10" descr="Money">
            <a:extLst>
              <a:ext uri="{FF2B5EF4-FFF2-40B4-BE49-F238E27FC236}">
                <a16:creationId xmlns:a16="http://schemas.microsoft.com/office/drawing/2014/main" id="{4B337DD5-3115-403B-A497-FB129630BA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9322" y="1679119"/>
            <a:ext cx="914400" cy="914400"/>
          </a:xfrm>
          <a:prstGeom prst="rect">
            <a:avLst/>
          </a:prstGeom>
        </p:spPr>
      </p:pic>
      <p:pic>
        <p:nvPicPr>
          <p:cNvPr id="13" name="Graphic 12" descr="Smiling Face with No Fill">
            <a:extLst>
              <a:ext uri="{FF2B5EF4-FFF2-40B4-BE49-F238E27FC236}">
                <a16:creationId xmlns:a16="http://schemas.microsoft.com/office/drawing/2014/main" id="{505A035E-48B2-4A74-8341-53880FCE2E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8200" y="722360"/>
            <a:ext cx="914400" cy="914400"/>
          </a:xfrm>
          <a:prstGeom prst="rect">
            <a:avLst/>
          </a:prstGeom>
        </p:spPr>
      </p:pic>
      <p:pic>
        <p:nvPicPr>
          <p:cNvPr id="15" name="Graphic 14" descr="Scales of Justice">
            <a:extLst>
              <a:ext uri="{FF2B5EF4-FFF2-40B4-BE49-F238E27FC236}">
                <a16:creationId xmlns:a16="http://schemas.microsoft.com/office/drawing/2014/main" id="{5BB59F20-C35D-4AA7-8F98-CE9085921D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8200" y="39160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36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9AD6DE-1930-4E86-BEA9-A3405E98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516F-411A-45C7-9DE4-8AF2D0D694FD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 descr="A person standing next to a stone wall&#10;&#10;Description automatically generated">
            <a:extLst>
              <a:ext uri="{FF2B5EF4-FFF2-40B4-BE49-F238E27FC236}">
                <a16:creationId xmlns:a16="http://schemas.microsoft.com/office/drawing/2014/main" id="{1A14C943-D915-4467-89F0-24EEEE307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" y="1528762"/>
            <a:ext cx="6762750" cy="380047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0E4419F-EECE-40B9-9E89-4368D0FD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9189"/>
            <a:ext cx="8686800" cy="494211"/>
          </a:xfrm>
        </p:spPr>
        <p:txBody>
          <a:bodyPr/>
          <a:lstStyle/>
          <a:p>
            <a:r>
              <a:rPr lang="en-US" dirty="0"/>
              <a:t>IAM Challenges</a:t>
            </a:r>
          </a:p>
        </p:txBody>
      </p:sp>
    </p:spTree>
    <p:extLst>
      <p:ext uri="{BB962C8B-B14F-4D97-AF65-F5344CB8AC3E}">
        <p14:creationId xmlns:p14="http://schemas.microsoft.com/office/powerpoint/2010/main" val="219026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97F9-4A94-4E6B-9B97-7CBBE62F4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Boundaries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C43139-7AE9-4307-9C49-13D970B0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516F-411A-45C7-9DE4-8AF2D0D694FD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049D51-E9AF-41F9-A89E-4AFB30BA1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661987"/>
            <a:ext cx="723900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1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7DFDC-CDA9-40F8-B167-A77FAE6A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50% of IAM projects never reach production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4CC6F9-9252-4F97-ABA0-AD6623DF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516F-411A-45C7-9DE4-8AF2D0D694FD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63D1D4-5757-4593-A053-0E6B9E6E3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78232"/>
            <a:ext cx="7315200" cy="506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46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CC76-ECBD-4213-AD3C-EE82C7BD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functional teams without alignment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9B132-C3C7-4FA7-BB23-EEFC5EB4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516F-411A-45C7-9DE4-8AF2D0D694FD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DB3DA-79DD-4090-A356-A0163518F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37" y="794122"/>
            <a:ext cx="8153400" cy="61168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8AFD4B-5902-4486-A62E-FF6EB9086810}"/>
              </a:ext>
            </a:extLst>
          </p:cNvPr>
          <p:cNvSpPr txBox="1"/>
          <p:nvPr/>
        </p:nvSpPr>
        <p:spPr>
          <a:xfrm>
            <a:off x="6248400" y="3505200"/>
            <a:ext cx="2839239" cy="461665"/>
          </a:xfrm>
          <a:prstGeom prst="rect">
            <a:avLst/>
          </a:prstGeom>
          <a:noFill/>
        </p:spPr>
        <p:txBody>
          <a:bodyPr wrap="none" lIns="91440" tIns="91440" rIns="91440" bIns="91440" rtlCol="0">
            <a:spAutoFit/>
          </a:bodyPr>
          <a:lstStyle/>
          <a:p>
            <a:r>
              <a:rPr lang="en-US" i="1" dirty="0"/>
              <a:t>CIO : Lets get this to 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407A73-AEFB-4094-9580-C8A0E778EC26}"/>
              </a:ext>
            </a:extLst>
          </p:cNvPr>
          <p:cNvSpPr txBox="1"/>
          <p:nvPr/>
        </p:nvSpPr>
        <p:spPr>
          <a:xfrm>
            <a:off x="5878533" y="6145027"/>
            <a:ext cx="3172663" cy="738664"/>
          </a:xfrm>
          <a:prstGeom prst="rect">
            <a:avLst/>
          </a:prstGeom>
          <a:noFill/>
        </p:spPr>
        <p:txBody>
          <a:bodyPr wrap="none" lIns="91440" tIns="91440" rIns="91440" bIns="91440" rtlCol="0">
            <a:spAutoFit/>
          </a:bodyPr>
          <a:lstStyle/>
          <a:p>
            <a:r>
              <a:rPr lang="en-US" i="1" dirty="0"/>
              <a:t>I need to retain control of my </a:t>
            </a:r>
          </a:p>
          <a:p>
            <a:r>
              <a:rPr lang="en-US" i="1" dirty="0"/>
              <a:t>application access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77EE21-74EE-42BE-88A9-AD986F4B542D}"/>
              </a:ext>
            </a:extLst>
          </p:cNvPr>
          <p:cNvSpPr txBox="1"/>
          <p:nvPr/>
        </p:nvSpPr>
        <p:spPr>
          <a:xfrm>
            <a:off x="532339" y="5928095"/>
            <a:ext cx="2749471" cy="738664"/>
          </a:xfrm>
          <a:prstGeom prst="rect">
            <a:avLst/>
          </a:prstGeom>
          <a:noFill/>
        </p:spPr>
        <p:txBody>
          <a:bodyPr wrap="none" lIns="91440" tIns="91440" rIns="91440" bIns="91440" rtlCol="0">
            <a:spAutoFit/>
          </a:bodyPr>
          <a:lstStyle/>
          <a:p>
            <a:pPr algn="ctr"/>
            <a:r>
              <a:rPr lang="en-US" i="1" dirty="0"/>
              <a:t>I do not have the </a:t>
            </a:r>
          </a:p>
          <a:p>
            <a:pPr algn="ctr"/>
            <a:r>
              <a:rPr lang="en-US" i="1" dirty="0"/>
              <a:t>bandwidth to support this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E0246C-D8CF-46F5-B000-73009940729A}"/>
              </a:ext>
            </a:extLst>
          </p:cNvPr>
          <p:cNvSpPr txBox="1"/>
          <p:nvPr/>
        </p:nvSpPr>
        <p:spPr>
          <a:xfrm>
            <a:off x="3703517" y="4907416"/>
            <a:ext cx="2210863" cy="461665"/>
          </a:xfrm>
          <a:prstGeom prst="rect">
            <a:avLst/>
          </a:prstGeom>
          <a:noFill/>
        </p:spPr>
        <p:txBody>
          <a:bodyPr wrap="none" lIns="91440" tIns="91440" rIns="91440" bIns="91440" rtlCol="0">
            <a:spAutoFit/>
          </a:bodyPr>
          <a:lstStyle/>
          <a:p>
            <a:pPr algn="ctr"/>
            <a:r>
              <a:rPr lang="en-US" i="1" dirty="0"/>
              <a:t>Not from my budget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C56B60-6835-443D-912C-42B67EFD88F1}"/>
              </a:ext>
            </a:extLst>
          </p:cNvPr>
          <p:cNvSpPr txBox="1"/>
          <p:nvPr/>
        </p:nvSpPr>
        <p:spPr>
          <a:xfrm>
            <a:off x="3485509" y="2776332"/>
            <a:ext cx="2646878" cy="461665"/>
          </a:xfrm>
          <a:prstGeom prst="rect">
            <a:avLst/>
          </a:prstGeom>
          <a:noFill/>
        </p:spPr>
        <p:txBody>
          <a:bodyPr wrap="none" lIns="91440" tIns="91440" rIns="91440" bIns="91440" rtlCol="0">
            <a:spAutoFit/>
          </a:bodyPr>
          <a:lstStyle/>
          <a:p>
            <a:pPr algn="ctr"/>
            <a:r>
              <a:rPr lang="en-US" i="1" dirty="0"/>
              <a:t>How does this help me?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0870C-CA51-4B0C-8A76-1BAA875C6C72}"/>
              </a:ext>
            </a:extLst>
          </p:cNvPr>
          <p:cNvSpPr txBox="1"/>
          <p:nvPr/>
        </p:nvSpPr>
        <p:spPr>
          <a:xfrm>
            <a:off x="641338" y="3505200"/>
            <a:ext cx="2800767" cy="461665"/>
          </a:xfrm>
          <a:prstGeom prst="rect">
            <a:avLst/>
          </a:prstGeom>
          <a:noFill/>
        </p:spPr>
        <p:txBody>
          <a:bodyPr wrap="none" lIns="91440" tIns="91440" rIns="91440" bIns="91440" rtlCol="0">
            <a:spAutoFit/>
          </a:bodyPr>
          <a:lstStyle/>
          <a:p>
            <a:pPr algn="ctr"/>
            <a:r>
              <a:rPr lang="en-US" i="1" dirty="0"/>
              <a:t>I need full control of IAM?</a:t>
            </a:r>
          </a:p>
        </p:txBody>
      </p:sp>
    </p:spTree>
    <p:extLst>
      <p:ext uri="{BB962C8B-B14F-4D97-AF65-F5344CB8AC3E}">
        <p14:creationId xmlns:p14="http://schemas.microsoft.com/office/powerpoint/2010/main" val="2663280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7860-6397-4E1D-9166-47D5ACDE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Challenges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FCC47D-D385-45D5-86F6-477EDE03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516F-411A-45C7-9DE4-8AF2D0D694FD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F64537C-9FB8-4AC8-A417-E4A619DF25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4791777"/>
              </p:ext>
            </p:extLst>
          </p:nvPr>
        </p:nvGraphicFramePr>
        <p:xfrm>
          <a:off x="457200" y="685800"/>
          <a:ext cx="8412480" cy="5394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627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1A5D-C708-490A-B2E6-FE724581D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Smart Enterprises doing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584C2E-BC82-45B0-8412-4EB7771F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516F-411A-45C7-9DE4-8AF2D0D694FD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816B71-0EC3-4A35-B0D1-3D31A47A7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25" y="1662112"/>
            <a:ext cx="31051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75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9CF1-3424-4B10-A0D9-61ECF7AC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era technologies such as AI, NLP, ML and RPA have matured and are delivering significant benefits to industry adopters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507319-EB64-49E9-882F-0AEFFD1F9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516F-411A-45C7-9DE4-8AF2D0D694F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65C873-E73C-4CDC-B6ED-EE32D12E2E04}"/>
              </a:ext>
            </a:extLst>
          </p:cNvPr>
          <p:cNvSpPr txBox="1"/>
          <p:nvPr/>
        </p:nvSpPr>
        <p:spPr>
          <a:xfrm>
            <a:off x="994133" y="3298335"/>
            <a:ext cx="1025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accent5">
                    <a:lumMod val="50000"/>
                  </a:schemeClr>
                </a:solidFill>
              </a:rPr>
              <a:t>Cognitive &amp; AI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B68DB5-B35F-4FBA-882B-B5F390089DCB}"/>
              </a:ext>
            </a:extLst>
          </p:cNvPr>
          <p:cNvSpPr txBox="1"/>
          <p:nvPr/>
        </p:nvSpPr>
        <p:spPr>
          <a:xfrm>
            <a:off x="3834885" y="3248274"/>
            <a:ext cx="14742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accent5">
                    <a:lumMod val="50000"/>
                  </a:schemeClr>
                </a:solidFill>
              </a:rPr>
              <a:t>Machine Learning, NLP &amp; Chatbots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EB33ED-77D6-44F7-BA0F-D08782328BCA}"/>
              </a:ext>
            </a:extLst>
          </p:cNvPr>
          <p:cNvSpPr txBox="1"/>
          <p:nvPr/>
        </p:nvSpPr>
        <p:spPr>
          <a:xfrm>
            <a:off x="6592884" y="3341455"/>
            <a:ext cx="1531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accent5">
                    <a:lumMod val="50000"/>
                  </a:schemeClr>
                </a:solidFill>
              </a:rPr>
              <a:t>Automation Engine &amp; RPA </a:t>
            </a:r>
          </a:p>
        </p:txBody>
      </p:sp>
      <p:pic>
        <p:nvPicPr>
          <p:cNvPr id="8" name="Picture 10" descr="Image result for watson logo">
            <a:extLst>
              <a:ext uri="{FF2B5EF4-FFF2-40B4-BE49-F238E27FC236}">
                <a16:creationId xmlns:a16="http://schemas.microsoft.com/office/drawing/2014/main" id="{FF0CA784-5C28-466F-BB7C-CB85A756A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2596" y="1648493"/>
            <a:ext cx="1648348" cy="152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C922BF-812D-45EE-ADA1-4D67E0269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881" y="1597669"/>
            <a:ext cx="1474229" cy="1626999"/>
          </a:xfrm>
          <a:prstGeom prst="rect">
            <a:avLst/>
          </a:prstGeom>
        </p:spPr>
      </p:pic>
      <p:pic>
        <p:nvPicPr>
          <p:cNvPr id="10" name="Graphic 9" descr="Robot">
            <a:extLst>
              <a:ext uri="{FF2B5EF4-FFF2-40B4-BE49-F238E27FC236}">
                <a16:creationId xmlns:a16="http://schemas.microsoft.com/office/drawing/2014/main" id="{F28B551B-6C2E-43D8-8CFF-F4F2FC9AE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09340" y="1597669"/>
            <a:ext cx="1698685" cy="1698685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F1674A-8B77-4E3F-A53F-44C2B3587D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4" y="1524000"/>
            <a:ext cx="3003096" cy="1687581"/>
          </a:xfrm>
          <a:prstGeom prst="rect">
            <a:avLst/>
          </a:prstGeom>
        </p:spPr>
      </p:pic>
      <p:pic>
        <p:nvPicPr>
          <p:cNvPr id="11" name="Graphic 10" descr="Gears">
            <a:extLst>
              <a:ext uri="{FF2B5EF4-FFF2-40B4-BE49-F238E27FC236}">
                <a16:creationId xmlns:a16="http://schemas.microsoft.com/office/drawing/2014/main" id="{70CE1820-E0CB-46F6-9293-10B298FEBD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04791" y="4384229"/>
            <a:ext cx="1626999" cy="1626999"/>
          </a:xfrm>
          <a:prstGeom prst="rect">
            <a:avLst/>
          </a:prstGeom>
        </p:spPr>
      </p:pic>
      <p:pic>
        <p:nvPicPr>
          <p:cNvPr id="14" name="Graphic 13" descr="Repeat">
            <a:extLst>
              <a:ext uri="{FF2B5EF4-FFF2-40B4-BE49-F238E27FC236}">
                <a16:creationId xmlns:a16="http://schemas.microsoft.com/office/drawing/2014/main" id="{44085798-2408-4351-ADA8-07E8413FA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05000" y="4384228"/>
            <a:ext cx="1626999" cy="16269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721D3D2-4E33-4A0D-8A58-87E48635DEFC}"/>
              </a:ext>
            </a:extLst>
          </p:cNvPr>
          <p:cNvSpPr txBox="1"/>
          <p:nvPr/>
        </p:nvSpPr>
        <p:spPr>
          <a:xfrm>
            <a:off x="2123197" y="5943600"/>
            <a:ext cx="1025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accent5">
                    <a:lumMod val="50000"/>
                  </a:schemeClr>
                </a:solidFill>
              </a:rPr>
              <a:t>Agile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9849D1-0C58-44B1-99CE-AF3537564E5A}"/>
              </a:ext>
            </a:extLst>
          </p:cNvPr>
          <p:cNvSpPr txBox="1"/>
          <p:nvPr/>
        </p:nvSpPr>
        <p:spPr>
          <a:xfrm>
            <a:off x="5309114" y="6011227"/>
            <a:ext cx="1025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accent5">
                    <a:lumMod val="50000"/>
                  </a:schemeClr>
                </a:solidFill>
              </a:rPr>
              <a:t>DevOps</a:t>
            </a:r>
          </a:p>
        </p:txBody>
      </p:sp>
    </p:spTree>
    <p:extLst>
      <p:ext uri="{BB962C8B-B14F-4D97-AF65-F5344CB8AC3E}">
        <p14:creationId xmlns:p14="http://schemas.microsoft.com/office/powerpoint/2010/main" val="3151858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74EC8098-A13C-40CA-A2FF-10821AE02E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902" y="3269362"/>
            <a:ext cx="841668" cy="47297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E6B3972-61D5-494C-B4BF-170B78A3C3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57" y="3272342"/>
            <a:ext cx="841668" cy="47297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94C267B-6DFD-4CB4-B402-D3E9BD374A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51" y="3272342"/>
            <a:ext cx="841668" cy="4729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B44461-A60C-44B1-824C-9CA295B0D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IAM helps in significant increase of IAM solution efficiency and coverage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150E06-ECA4-404D-93DD-51684BA3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516F-411A-45C7-9DE4-8AF2D0D694FD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4AA2278-3D37-4723-9870-21E3F23179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1521045"/>
              </p:ext>
            </p:extLst>
          </p:nvPr>
        </p:nvGraphicFramePr>
        <p:xfrm>
          <a:off x="106382" y="1670826"/>
          <a:ext cx="8937931" cy="1618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C2B4E02-8889-4AD9-910C-B0562C289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02964" y="592577"/>
            <a:ext cx="338411" cy="482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CA2966-527B-423B-BD33-CA69114AF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4734202" y="602343"/>
            <a:ext cx="338411" cy="48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77FF075B-5814-4061-B568-C2422B981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rgbClr val="4178BE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7331532" y="663736"/>
            <a:ext cx="279286" cy="398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A92CC5B6-E495-4335-8D62-8F4D2134FD5A}"/>
              </a:ext>
            </a:extLst>
          </p:cNvPr>
          <p:cNvSpPr/>
          <p:nvPr/>
        </p:nvSpPr>
        <p:spPr>
          <a:xfrm>
            <a:off x="4297506" y="1302024"/>
            <a:ext cx="279286" cy="287741"/>
          </a:xfrm>
          <a:prstGeom prst="downArrow">
            <a:avLst/>
          </a:prstGeom>
          <a:solidFill>
            <a:schemeClr val="bg2">
              <a:lumMod val="85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7D6935-0C40-4D76-A20F-E9AFF0580F87}"/>
              </a:ext>
            </a:extLst>
          </p:cNvPr>
          <p:cNvSpPr txBox="1"/>
          <p:nvPr/>
        </p:nvSpPr>
        <p:spPr>
          <a:xfrm>
            <a:off x="3861605" y="1318500"/>
            <a:ext cx="56746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rPr>
              <a:t>Approvals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A3E30B-2BCF-4A36-B598-C6EA75AAAEE0}"/>
              </a:ext>
            </a:extLst>
          </p:cNvPr>
          <p:cNvSpPr txBox="1"/>
          <p:nvPr/>
        </p:nvSpPr>
        <p:spPr>
          <a:xfrm>
            <a:off x="3888437" y="1113665"/>
            <a:ext cx="56746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rPr>
              <a:t>Managers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552EC1-4C9A-4A7E-AB48-91D20023AF92}"/>
              </a:ext>
            </a:extLst>
          </p:cNvPr>
          <p:cNvSpPr txBox="1"/>
          <p:nvPr/>
        </p:nvSpPr>
        <p:spPr>
          <a:xfrm>
            <a:off x="4654013" y="1142219"/>
            <a:ext cx="62356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rPr>
              <a:t>Application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rPr>
              <a:t> Owners</a:t>
            </a:r>
          </a:p>
        </p:txBody>
      </p:sp>
      <p:pic>
        <p:nvPicPr>
          <p:cNvPr id="15" name="Picture 7">
            <a:extLst>
              <a:ext uri="{FF2B5EF4-FFF2-40B4-BE49-F238E27FC236}">
                <a16:creationId xmlns:a16="http://schemas.microsoft.com/office/drawing/2014/main" id="{545CC374-DC18-4800-AC47-B681C7346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rgbClr val="E0E0E0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3056599" y="664395"/>
            <a:ext cx="279286" cy="398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90851175-9079-4ECD-9831-6BCE5EF97A93}"/>
              </a:ext>
            </a:extLst>
          </p:cNvPr>
          <p:cNvSpPr/>
          <p:nvPr/>
        </p:nvSpPr>
        <p:spPr>
          <a:xfrm>
            <a:off x="2765947" y="1372730"/>
            <a:ext cx="279286" cy="276484"/>
          </a:xfrm>
          <a:prstGeom prst="downArrow">
            <a:avLst/>
          </a:prstGeom>
          <a:solidFill>
            <a:schemeClr val="bg2">
              <a:lumMod val="85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C70869-50AC-4E81-9ED3-515BDCC15399}"/>
              </a:ext>
            </a:extLst>
          </p:cNvPr>
          <p:cNvSpPr txBox="1"/>
          <p:nvPr/>
        </p:nvSpPr>
        <p:spPr>
          <a:xfrm>
            <a:off x="2924745" y="1089796"/>
            <a:ext cx="68929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rPr>
              <a:t>IAM Admins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F5D784-4C37-4D9B-817F-E1B22B7829C3}"/>
              </a:ext>
            </a:extLst>
          </p:cNvPr>
          <p:cNvSpPr txBox="1"/>
          <p:nvPr/>
        </p:nvSpPr>
        <p:spPr>
          <a:xfrm>
            <a:off x="2138680" y="1363643"/>
            <a:ext cx="66524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rPr>
              <a:t>App 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rPr>
              <a:t>Onboarding</a:t>
            </a:r>
          </a:p>
        </p:txBody>
      </p:sp>
      <p:sp>
        <p:nvSpPr>
          <p:cNvPr id="19" name="Wave 18">
            <a:extLst>
              <a:ext uri="{FF2B5EF4-FFF2-40B4-BE49-F238E27FC236}">
                <a16:creationId xmlns:a16="http://schemas.microsoft.com/office/drawing/2014/main" id="{2887A7D1-F82D-49BD-984C-7C2A40198B20}"/>
              </a:ext>
            </a:extLst>
          </p:cNvPr>
          <p:cNvSpPr/>
          <p:nvPr/>
        </p:nvSpPr>
        <p:spPr>
          <a:xfrm>
            <a:off x="6282181" y="1857628"/>
            <a:ext cx="268014" cy="234178"/>
          </a:xfrm>
          <a:prstGeom prst="wave">
            <a:avLst/>
          </a:prstGeom>
          <a:solidFill>
            <a:srgbClr val="C0E6FF">
              <a:lumMod val="90000"/>
            </a:srgbClr>
          </a:soli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565511-6A49-4C0E-A34A-BAE8A322F72F}"/>
              </a:ext>
            </a:extLst>
          </p:cNvPr>
          <p:cNvSpPr txBox="1"/>
          <p:nvPr/>
        </p:nvSpPr>
        <p:spPr>
          <a:xfrm>
            <a:off x="6202308" y="2148482"/>
            <a:ext cx="44082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rPr>
              <a:t>Ticketing 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rPr>
              <a:t>Tool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7B07CEF-72B6-4C57-9146-B0C94C3936AB}"/>
              </a:ext>
            </a:extLst>
          </p:cNvPr>
          <p:cNvSpPr/>
          <p:nvPr/>
        </p:nvSpPr>
        <p:spPr>
          <a:xfrm>
            <a:off x="7072919" y="1331567"/>
            <a:ext cx="279286" cy="276484"/>
          </a:xfrm>
          <a:prstGeom prst="downArrow">
            <a:avLst/>
          </a:prstGeom>
          <a:solidFill>
            <a:schemeClr val="bg2">
              <a:lumMod val="85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17DFB-AA1E-415A-B420-A7332C589D3B}"/>
              </a:ext>
            </a:extLst>
          </p:cNvPr>
          <p:cNvSpPr txBox="1"/>
          <p:nvPr/>
        </p:nvSpPr>
        <p:spPr>
          <a:xfrm>
            <a:off x="7212562" y="1294106"/>
            <a:ext cx="10109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rPr>
              <a:t>Account 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rPr>
              <a:t>Management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65C732-6FB6-467A-8450-142D4BBA7FB6}"/>
              </a:ext>
            </a:extLst>
          </p:cNvPr>
          <p:cNvSpPr txBox="1"/>
          <p:nvPr/>
        </p:nvSpPr>
        <p:spPr>
          <a:xfrm>
            <a:off x="7093928" y="1074320"/>
            <a:ext cx="88646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rPr>
              <a:t>IAM Operations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8659EA-4363-424E-90FB-9998DF5258D0}"/>
              </a:ext>
            </a:extLst>
          </p:cNvPr>
          <p:cNvSpPr/>
          <p:nvPr/>
        </p:nvSpPr>
        <p:spPr>
          <a:xfrm>
            <a:off x="532339" y="4114800"/>
            <a:ext cx="2506870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defTabSz="914400" fontAlgn="base">
              <a:spcBef>
                <a:spcPct val="0"/>
              </a:spcBef>
              <a:spcAft>
                <a:spcPts val="600"/>
              </a:spcAft>
              <a:buClr>
                <a:schemeClr val="bg2"/>
              </a:buClr>
              <a:buFont typeface="Wingdings" charset="2"/>
              <a:buChar char="§"/>
            </a:pPr>
            <a:r>
              <a:rPr lang="en-US" sz="1600" dirty="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rPr>
              <a:t>Use cognitive capabilities to analyze HR feed and identify potential anomalies</a:t>
            </a:r>
          </a:p>
          <a:p>
            <a:pPr marL="182880" indent="-182880" defTabSz="914400" fontAlgn="base">
              <a:spcBef>
                <a:spcPct val="0"/>
              </a:spcBef>
              <a:spcAft>
                <a:spcPts val="600"/>
              </a:spcAft>
              <a:buClr>
                <a:schemeClr val="bg2"/>
              </a:buClr>
              <a:buFont typeface="Wingdings" charset="2"/>
              <a:buChar char="§"/>
            </a:pPr>
            <a:r>
              <a:rPr lang="en-US" sz="1600" dirty="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rPr>
              <a:t>Cognitive &amp; AI to analyze feed and identify dynamic roles for users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944F18-9C4F-40BD-BCA1-01B6DE92F1A7}"/>
              </a:ext>
            </a:extLst>
          </p:cNvPr>
          <p:cNvSpPr/>
          <p:nvPr/>
        </p:nvSpPr>
        <p:spPr>
          <a:xfrm>
            <a:off x="3159423" y="4138650"/>
            <a:ext cx="257770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defTabSz="914400" fontAlgn="base">
              <a:spcBef>
                <a:spcPct val="0"/>
              </a:spcBef>
              <a:spcAft>
                <a:spcPts val="600"/>
              </a:spcAft>
              <a:buClr>
                <a:schemeClr val="bg2"/>
              </a:buClr>
              <a:buFont typeface="Wingdings" charset="2"/>
              <a:buChar char="§"/>
            </a:pPr>
            <a:r>
              <a:rPr lang="en-US" sz="1600" dirty="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rPr>
              <a:t>Use cognitive capabilities to reduce approval request based on historical patterns </a:t>
            </a:r>
          </a:p>
          <a:p>
            <a:pPr marL="182880" indent="-182880" defTabSz="914400" fontAlgn="base">
              <a:spcBef>
                <a:spcPct val="0"/>
              </a:spcBef>
              <a:spcAft>
                <a:spcPts val="600"/>
              </a:spcAft>
              <a:buClr>
                <a:schemeClr val="bg2"/>
              </a:buClr>
              <a:buFont typeface="Wingdings" charset="2"/>
              <a:buChar char="§"/>
            </a:pPr>
            <a:r>
              <a:rPr lang="en-US" sz="1600" dirty="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rPr>
              <a:t>Chatbots to automate self service and eliminate ticket creation</a:t>
            </a:r>
          </a:p>
          <a:p>
            <a:pPr marL="182880" indent="-182880" defTabSz="914400" fontAlgn="base">
              <a:spcBef>
                <a:spcPct val="0"/>
              </a:spcBef>
              <a:spcAft>
                <a:spcPts val="600"/>
              </a:spcAft>
              <a:buClr>
                <a:schemeClr val="bg2"/>
              </a:buClr>
              <a:buFont typeface="Wingdings" charset="2"/>
              <a:buChar char="§"/>
            </a:pPr>
            <a:r>
              <a:rPr lang="en-US" sz="1600" dirty="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rPr>
              <a:t>NLP, ML &amp; RPA for rapid application onboarding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603E0F-BD59-4763-A2DF-B3C157C05AED}"/>
              </a:ext>
            </a:extLst>
          </p:cNvPr>
          <p:cNvSpPr/>
          <p:nvPr/>
        </p:nvSpPr>
        <p:spPr>
          <a:xfrm>
            <a:off x="6202308" y="4155832"/>
            <a:ext cx="2669702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defTabSz="914400" fontAlgn="base">
              <a:spcBef>
                <a:spcPct val="0"/>
              </a:spcBef>
              <a:spcAft>
                <a:spcPts val="600"/>
              </a:spcAft>
              <a:buClr>
                <a:schemeClr val="bg2"/>
              </a:buClr>
              <a:buFont typeface="Wingdings" charset="2"/>
              <a:buChar char="§"/>
            </a:pPr>
            <a:r>
              <a:rPr lang="en-US" sz="1600" dirty="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rPr>
              <a:t>ML, NLP &amp; RPA to automate manual provisioning activities</a:t>
            </a:r>
          </a:p>
          <a:p>
            <a:pPr marL="182880" indent="-182880" defTabSz="914400" fontAlgn="base">
              <a:spcBef>
                <a:spcPct val="0"/>
              </a:spcBef>
              <a:spcAft>
                <a:spcPts val="600"/>
              </a:spcAft>
              <a:buClr>
                <a:schemeClr val="bg2"/>
              </a:buClr>
              <a:buFont typeface="Wingdings" charset="2"/>
              <a:buChar char="§"/>
            </a:pPr>
            <a:r>
              <a:rPr lang="en-US" sz="1600" dirty="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rPr>
              <a:t>Integrate RPA with closed loop remediation</a:t>
            </a:r>
          </a:p>
          <a:p>
            <a:pPr marL="182880" indent="-182880" defTabSz="914400" fontAlgn="base">
              <a:spcBef>
                <a:spcPct val="0"/>
              </a:spcBef>
              <a:spcAft>
                <a:spcPts val="600"/>
              </a:spcAft>
              <a:buClr>
                <a:schemeClr val="bg2"/>
              </a:buClr>
              <a:buFont typeface="Wingdings" charset="2"/>
              <a:buChar char="§"/>
            </a:pPr>
            <a:r>
              <a:rPr lang="en-US" sz="1600" dirty="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rPr>
              <a:t>Operations team onboard additional application into IAM Operations scope and transition to ML+RPA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2C5F3C7-319D-4506-916F-DDC98C64272E}"/>
              </a:ext>
            </a:extLst>
          </p:cNvPr>
          <p:cNvSpPr/>
          <p:nvPr/>
        </p:nvSpPr>
        <p:spPr>
          <a:xfrm>
            <a:off x="271990" y="3239665"/>
            <a:ext cx="8765628" cy="1024998"/>
          </a:xfrm>
          <a:prstGeom prst="rightArrow">
            <a:avLst/>
          </a:prstGeom>
          <a:solidFill>
            <a:schemeClr val="accent5">
              <a:lumMod val="10000"/>
              <a:alpha val="28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ＭＳ Ｐゴシック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anose="020B0604020202020204" pitchFamily="34" charset="0"/>
              </a:rPr>
              <a:t>Process Optimization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F88CB9-A27F-42F1-9F0C-569D593D18C8}"/>
              </a:ext>
            </a:extLst>
          </p:cNvPr>
          <p:cNvSpPr txBox="1"/>
          <p:nvPr/>
        </p:nvSpPr>
        <p:spPr>
          <a:xfrm>
            <a:off x="2140381" y="1143512"/>
            <a:ext cx="55303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rPr>
              <a:t>RPA Bots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946E20-CB35-4380-81D6-4DAAD86363EF}"/>
              </a:ext>
            </a:extLst>
          </p:cNvPr>
          <p:cNvSpPr txBox="1"/>
          <p:nvPr/>
        </p:nvSpPr>
        <p:spPr>
          <a:xfrm>
            <a:off x="6416188" y="1158696"/>
            <a:ext cx="55303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rPr>
              <a:t>RPA Bots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796E195-9CB3-42AE-A35E-B59B0D1B4F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5703" y="3313152"/>
            <a:ext cx="472929" cy="51983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E322DFC-54A8-4E49-BA34-FD00A48933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52205" y="3261664"/>
            <a:ext cx="472929" cy="519831"/>
          </a:xfrm>
          <a:prstGeom prst="rect">
            <a:avLst/>
          </a:prstGeom>
        </p:spPr>
      </p:pic>
      <p:pic>
        <p:nvPicPr>
          <p:cNvPr id="35" name="Graphic 34" descr="Robot">
            <a:extLst>
              <a:ext uri="{FF2B5EF4-FFF2-40B4-BE49-F238E27FC236}">
                <a16:creationId xmlns:a16="http://schemas.microsoft.com/office/drawing/2014/main" id="{A3171FAD-D553-4068-BC37-BE049DD354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97519" y="619627"/>
            <a:ext cx="482485" cy="482485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6" name="Graphic 35" descr="Robot">
            <a:extLst>
              <a:ext uri="{FF2B5EF4-FFF2-40B4-BE49-F238E27FC236}">
                <a16:creationId xmlns:a16="http://schemas.microsoft.com/office/drawing/2014/main" id="{46B54D25-BDC0-4907-9161-C59E70C570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62858" y="626298"/>
            <a:ext cx="482485" cy="482485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01049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6967084" y="2470831"/>
            <a:ext cx="10239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6038" rIns="0" bIns="46038">
            <a:spAutoFit/>
          </a:bodyPr>
          <a:lstStyle/>
          <a:p>
            <a:pPr algn="ctr">
              <a:tabLst>
                <a:tab pos="6464300" algn="r"/>
              </a:tabLst>
            </a:pPr>
            <a:r>
              <a:rPr lang="de-DE" sz="1600" b="1" dirty="0">
                <a:solidFill>
                  <a:schemeClr val="bg1"/>
                </a:solidFill>
                <a:latin typeface="Calibri" pitchFamily="34" charset="0"/>
              </a:rPr>
              <a:t>Response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6867071" y="3942443"/>
            <a:ext cx="966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tabLst>
                <a:tab pos="6464300" algn="r"/>
              </a:tabLst>
            </a:pPr>
            <a:r>
              <a:rPr lang="de-DE" sz="1600" b="1" dirty="0">
                <a:solidFill>
                  <a:schemeClr val="bg1"/>
                </a:solidFill>
                <a:latin typeface="Calibri" pitchFamily="34" charset="0"/>
              </a:rPr>
              <a:t>Recovery</a:t>
            </a: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5041446" y="3878943"/>
            <a:ext cx="1069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tabLst>
                <a:tab pos="6464300" algn="r"/>
              </a:tabLst>
            </a:pPr>
            <a:r>
              <a:rPr lang="de-DE" sz="1600" b="1" dirty="0">
                <a:solidFill>
                  <a:schemeClr val="bg1"/>
                </a:solidFill>
                <a:latin typeface="Calibri" pitchFamily="34" charset="0"/>
              </a:rPr>
              <a:t>Mitigation</a:t>
            </a:r>
          </a:p>
        </p:txBody>
      </p:sp>
      <p:pic>
        <p:nvPicPr>
          <p:cNvPr id="17" name="Picture 2" descr="http://www.marcwayshak.com/wp-content/uploads/2013/08/not-all-questions-created-equal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2" y="1456185"/>
            <a:ext cx="553402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Oval 17"/>
          <p:cNvSpPr/>
          <p:nvPr/>
        </p:nvSpPr>
        <p:spPr>
          <a:xfrm>
            <a:off x="3473980" y="5164600"/>
            <a:ext cx="1295400" cy="605632"/>
          </a:xfrm>
          <a:prstGeom prst="ellipse">
            <a:avLst/>
          </a:prstGeom>
          <a:solidFill>
            <a:srgbClr val="0D86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135035" y="5029200"/>
            <a:ext cx="1295400" cy="6056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782735" y="3823891"/>
            <a:ext cx="1295400" cy="605632"/>
          </a:xfrm>
          <a:prstGeom prst="ellipse">
            <a:avLst/>
          </a:prstGeom>
          <a:solidFill>
            <a:srgbClr val="0D86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372630" y="2626684"/>
            <a:ext cx="1295400" cy="605632"/>
          </a:xfrm>
          <a:prstGeom prst="ellipse">
            <a:avLst/>
          </a:prstGeom>
          <a:solidFill>
            <a:srgbClr val="0D86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078135" y="1861542"/>
            <a:ext cx="1295400" cy="605632"/>
          </a:xfrm>
          <a:prstGeom prst="ellipse">
            <a:avLst/>
          </a:prstGeom>
          <a:solidFill>
            <a:srgbClr val="0D86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dirty="0"/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82563" y="6537121"/>
            <a:ext cx="349776" cy="307777"/>
          </a:xfrm>
        </p:spPr>
        <p:txBody>
          <a:bodyPr/>
          <a:lstStyle/>
          <a:p>
            <a:fld id="{F00D516F-411A-45C7-9DE4-8AF2D0D694F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68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54210-347D-4015-B49C-E1E9CB16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&amp; Access Management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7D39D1-D808-402A-8B20-D7C3B026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516F-411A-45C7-9DE4-8AF2D0D694F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E47269-4CAF-4DD6-B03E-932482B89FFC}"/>
              </a:ext>
            </a:extLst>
          </p:cNvPr>
          <p:cNvSpPr/>
          <p:nvPr/>
        </p:nvSpPr>
        <p:spPr>
          <a:xfrm>
            <a:off x="3551583" y="3321495"/>
            <a:ext cx="1371600" cy="1371600"/>
          </a:xfrm>
          <a:prstGeom prst="ellipse">
            <a:avLst/>
          </a:prstGeom>
          <a:solidFill>
            <a:srgbClr val="00649D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IAM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2924255-3F82-42AA-9874-34FA67635721}"/>
              </a:ext>
            </a:extLst>
          </p:cNvPr>
          <p:cNvSpPr/>
          <p:nvPr/>
        </p:nvSpPr>
        <p:spPr>
          <a:xfrm rot="16200000">
            <a:off x="3771900" y="2224635"/>
            <a:ext cx="914400" cy="685800"/>
          </a:xfrm>
          <a:prstGeom prst="rightArrow">
            <a:avLst/>
          </a:prstGeom>
          <a:solidFill>
            <a:srgbClr val="92D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815D409-EB20-461B-9F4E-19213D1C4801}"/>
              </a:ext>
            </a:extLst>
          </p:cNvPr>
          <p:cNvSpPr/>
          <p:nvPr/>
        </p:nvSpPr>
        <p:spPr>
          <a:xfrm rot="8889282">
            <a:off x="2525080" y="4509753"/>
            <a:ext cx="914400" cy="685800"/>
          </a:xfrm>
          <a:prstGeom prst="rightArrow">
            <a:avLst/>
          </a:prstGeom>
          <a:solidFill>
            <a:srgbClr val="92D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2A98F13-5ECC-4A5E-91EB-50F611CC02E2}"/>
              </a:ext>
            </a:extLst>
          </p:cNvPr>
          <p:cNvSpPr/>
          <p:nvPr/>
        </p:nvSpPr>
        <p:spPr>
          <a:xfrm rot="2314681">
            <a:off x="5070358" y="4530402"/>
            <a:ext cx="914400" cy="685800"/>
          </a:xfrm>
          <a:prstGeom prst="rightArrow">
            <a:avLst/>
          </a:prstGeom>
          <a:solidFill>
            <a:srgbClr val="92D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/>
          </a:p>
        </p:txBody>
      </p:sp>
      <p:pic>
        <p:nvPicPr>
          <p:cNvPr id="13" name="Graphic 12" descr="Laptop">
            <a:extLst>
              <a:ext uri="{FF2B5EF4-FFF2-40B4-BE49-F238E27FC236}">
                <a16:creationId xmlns:a16="http://schemas.microsoft.com/office/drawing/2014/main" id="{87329B8F-EEAB-4D12-B693-05E550EF6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4071" y="4038124"/>
            <a:ext cx="739212" cy="739212"/>
          </a:xfrm>
          <a:prstGeom prst="rect">
            <a:avLst/>
          </a:prstGeom>
        </p:spPr>
      </p:pic>
      <p:pic>
        <p:nvPicPr>
          <p:cNvPr id="15" name="Graphic 14" descr="Smart Phone">
            <a:extLst>
              <a:ext uri="{FF2B5EF4-FFF2-40B4-BE49-F238E27FC236}">
                <a16:creationId xmlns:a16="http://schemas.microsoft.com/office/drawing/2014/main" id="{58607B82-EC35-47CF-8572-11994380C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4875" y="5395565"/>
            <a:ext cx="533400" cy="533400"/>
          </a:xfrm>
          <a:prstGeom prst="rect">
            <a:avLst/>
          </a:prstGeom>
        </p:spPr>
      </p:pic>
      <p:pic>
        <p:nvPicPr>
          <p:cNvPr id="17" name="Graphic 16" descr="Meeting">
            <a:extLst>
              <a:ext uri="{FF2B5EF4-FFF2-40B4-BE49-F238E27FC236}">
                <a16:creationId xmlns:a16="http://schemas.microsoft.com/office/drawing/2014/main" id="{085ACBD6-6EA1-49FD-8737-B5D4E39BFF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36477" y="4512069"/>
            <a:ext cx="914400" cy="914400"/>
          </a:xfrm>
          <a:prstGeom prst="rect">
            <a:avLst/>
          </a:prstGeom>
        </p:spPr>
      </p:pic>
      <p:pic>
        <p:nvPicPr>
          <p:cNvPr id="19" name="Graphic 18" descr="Clock">
            <a:extLst>
              <a:ext uri="{FF2B5EF4-FFF2-40B4-BE49-F238E27FC236}">
                <a16:creationId xmlns:a16="http://schemas.microsoft.com/office/drawing/2014/main" id="{C36B5E85-61E1-4388-A22D-06DD45C169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8805" y="4852653"/>
            <a:ext cx="914400" cy="914400"/>
          </a:xfrm>
          <a:prstGeom prst="rect">
            <a:avLst/>
          </a:prstGeom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EB28F44B-F5C1-4E92-BB95-76A8FF2AD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383" y="990600"/>
            <a:ext cx="806933" cy="1119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27360">
                <a:solidFill>
                  <a:srgbClr val="94A0A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506A374-33D7-4C1F-9EC8-24234ABA9C9C}"/>
              </a:ext>
            </a:extLst>
          </p:cNvPr>
          <p:cNvSpPr txBox="1"/>
          <p:nvPr/>
        </p:nvSpPr>
        <p:spPr>
          <a:xfrm>
            <a:off x="4663316" y="2446887"/>
            <a:ext cx="1518429" cy="461665"/>
          </a:xfrm>
          <a:prstGeom prst="rect">
            <a:avLst/>
          </a:prstGeom>
          <a:noFill/>
        </p:spPr>
        <p:txBody>
          <a:bodyPr wrap="none" lIns="91440" tIns="91440" rIns="91440" bIns="91440" rtlCol="0">
            <a:spAutoFit/>
          </a:bodyPr>
          <a:lstStyle/>
          <a:p>
            <a:r>
              <a:rPr lang="en-US" dirty="0"/>
              <a:t>Right Access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20443B-4072-40D1-A15F-DDEE2785368E}"/>
              </a:ext>
            </a:extLst>
          </p:cNvPr>
          <p:cNvSpPr txBox="1"/>
          <p:nvPr/>
        </p:nvSpPr>
        <p:spPr>
          <a:xfrm>
            <a:off x="907482" y="5950212"/>
            <a:ext cx="2172390" cy="738664"/>
          </a:xfrm>
          <a:prstGeom prst="rect">
            <a:avLst/>
          </a:prstGeom>
          <a:noFill/>
        </p:spPr>
        <p:txBody>
          <a:bodyPr wrap="none" lIns="91440" tIns="91440" rIns="91440" bIns="91440" rtlCol="0">
            <a:spAutoFit/>
          </a:bodyPr>
          <a:lstStyle/>
          <a:p>
            <a:pPr algn="ctr"/>
            <a:r>
              <a:rPr lang="en-US" dirty="0"/>
              <a:t>Right People, </a:t>
            </a:r>
          </a:p>
          <a:p>
            <a:pPr algn="ctr"/>
            <a:r>
              <a:rPr lang="en-US" dirty="0"/>
              <a:t>Systems &amp; Devices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209FD9-4094-4011-AAF1-C230AFCDA597}"/>
              </a:ext>
            </a:extLst>
          </p:cNvPr>
          <p:cNvSpPr txBox="1"/>
          <p:nvPr/>
        </p:nvSpPr>
        <p:spPr>
          <a:xfrm>
            <a:off x="6064130" y="5799301"/>
            <a:ext cx="1287597" cy="461665"/>
          </a:xfrm>
          <a:prstGeom prst="rect">
            <a:avLst/>
          </a:prstGeom>
          <a:noFill/>
        </p:spPr>
        <p:txBody>
          <a:bodyPr wrap="none" lIns="91440" tIns="91440" rIns="91440" bIns="91440" rtlCol="0">
            <a:spAutoFit/>
          </a:bodyPr>
          <a:lstStyle/>
          <a:p>
            <a:r>
              <a:rPr lang="en-US" dirty="0"/>
              <a:t>Right Time</a:t>
            </a:r>
          </a:p>
        </p:txBody>
      </p:sp>
    </p:spTree>
    <p:extLst>
      <p:ext uri="{BB962C8B-B14F-4D97-AF65-F5344CB8AC3E}">
        <p14:creationId xmlns:p14="http://schemas.microsoft.com/office/powerpoint/2010/main" val="184754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1" grpId="0"/>
      <p:bldP spid="22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709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193BE-2F12-4B99-B970-A73E2160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Lifecycle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3EEAB1-4BB7-4DD7-BE98-690D2AD2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516F-411A-45C7-9DE4-8AF2D0D694FD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871C9B7-3FAA-43E8-BEF8-76EF45C13E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8847216"/>
              </p:ext>
            </p:extLst>
          </p:nvPr>
        </p:nvGraphicFramePr>
        <p:xfrm>
          <a:off x="2373967" y="871618"/>
          <a:ext cx="4132306" cy="309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F7CABCC1-E4FB-4755-932B-0D24F13F05DD}"/>
              </a:ext>
            </a:extLst>
          </p:cNvPr>
          <p:cNvSpPr/>
          <p:nvPr/>
        </p:nvSpPr>
        <p:spPr>
          <a:xfrm>
            <a:off x="749464" y="2997800"/>
            <a:ext cx="1460336" cy="49421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56E8BB9-51E0-4B62-BFDA-39DD096A2C69}"/>
              </a:ext>
            </a:extLst>
          </p:cNvPr>
          <p:cNvSpPr/>
          <p:nvPr/>
        </p:nvSpPr>
        <p:spPr>
          <a:xfrm>
            <a:off x="6876950" y="3081533"/>
            <a:ext cx="1352650" cy="49421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/>
          </a:p>
        </p:txBody>
      </p:sp>
      <p:pic>
        <p:nvPicPr>
          <p:cNvPr id="9" name="Graphic 8" descr="Man">
            <a:extLst>
              <a:ext uri="{FF2B5EF4-FFF2-40B4-BE49-F238E27FC236}">
                <a16:creationId xmlns:a16="http://schemas.microsoft.com/office/drawing/2014/main" id="{9D6E59DC-F908-4684-98A5-B3053386EF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10000" y="2639391"/>
            <a:ext cx="704305" cy="704305"/>
          </a:xfrm>
          <a:prstGeom prst="rect">
            <a:avLst/>
          </a:prstGeom>
        </p:spPr>
      </p:pic>
      <p:pic>
        <p:nvPicPr>
          <p:cNvPr id="10" name="Graphic 9" descr="Man">
            <a:extLst>
              <a:ext uri="{FF2B5EF4-FFF2-40B4-BE49-F238E27FC236}">
                <a16:creationId xmlns:a16="http://schemas.microsoft.com/office/drawing/2014/main" id="{9DF76034-3F5F-4F96-924E-F96FDE1E06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3467" y="1594741"/>
            <a:ext cx="704305" cy="7043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D7DAE8-A15C-431F-A9CD-EFF06123C79C}"/>
              </a:ext>
            </a:extLst>
          </p:cNvPr>
          <p:cNvSpPr txBox="1"/>
          <p:nvPr/>
        </p:nvSpPr>
        <p:spPr>
          <a:xfrm>
            <a:off x="129407" y="701836"/>
            <a:ext cx="1518365" cy="738664"/>
          </a:xfrm>
          <a:prstGeom prst="rect">
            <a:avLst/>
          </a:prstGeom>
          <a:noFill/>
        </p:spPr>
        <p:txBody>
          <a:bodyPr wrap="none" lIns="91440" tIns="91440" rIns="91440" bIns="91440" rtlCol="0">
            <a:spAutoFit/>
          </a:bodyPr>
          <a:lstStyle/>
          <a:p>
            <a:pPr algn="r"/>
            <a:r>
              <a:rPr lang="en-US" dirty="0"/>
              <a:t>Relationship </a:t>
            </a:r>
          </a:p>
          <a:p>
            <a:pPr algn="r"/>
            <a:r>
              <a:rPr lang="en-US" dirty="0"/>
              <a:t>Begins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89ECCE-C2F0-4799-995A-C649C9F22836}"/>
              </a:ext>
            </a:extLst>
          </p:cNvPr>
          <p:cNvSpPr txBox="1"/>
          <p:nvPr/>
        </p:nvSpPr>
        <p:spPr>
          <a:xfrm>
            <a:off x="357451" y="2362507"/>
            <a:ext cx="2130336" cy="830997"/>
          </a:xfrm>
          <a:prstGeom prst="rect">
            <a:avLst/>
          </a:prstGeom>
          <a:noFill/>
        </p:spPr>
        <p:txBody>
          <a:bodyPr wrap="square" lIns="91440" tIns="91440" rIns="91440" bIns="91440" rtlCol="0">
            <a:spAutoFit/>
          </a:bodyPr>
          <a:lstStyle/>
          <a:p>
            <a:r>
              <a:rPr lang="en-US" sz="1400" dirty="0"/>
              <a:t>Employee, Contractor</a:t>
            </a:r>
          </a:p>
          <a:p>
            <a:r>
              <a:rPr lang="en-US" sz="1400" dirty="0"/>
              <a:t>Partner, Vendor, Joins Organization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F7DFF-148C-49AC-9AEF-27FAFC75B251}"/>
              </a:ext>
            </a:extLst>
          </p:cNvPr>
          <p:cNvSpPr txBox="1"/>
          <p:nvPr/>
        </p:nvSpPr>
        <p:spPr>
          <a:xfrm>
            <a:off x="391448" y="5642663"/>
            <a:ext cx="2015649" cy="923330"/>
          </a:xfrm>
          <a:prstGeom prst="rect">
            <a:avLst/>
          </a:prstGeom>
          <a:noFill/>
        </p:spPr>
        <p:txBody>
          <a:bodyPr wrap="square" lIns="91440" tIns="91440" rIns="91440" bIns="91440" rtlCol="0">
            <a:spAutoFit/>
          </a:bodyPr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Provision Access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8C05AA-654F-469F-9EAA-C06E84FE0C18}"/>
              </a:ext>
            </a:extLst>
          </p:cNvPr>
          <p:cNvSpPr txBox="1"/>
          <p:nvPr/>
        </p:nvSpPr>
        <p:spPr>
          <a:xfrm>
            <a:off x="3725600" y="5642663"/>
            <a:ext cx="1429039" cy="923330"/>
          </a:xfrm>
          <a:prstGeom prst="rect">
            <a:avLst/>
          </a:prstGeom>
          <a:noFill/>
        </p:spPr>
        <p:txBody>
          <a:bodyPr wrap="square" lIns="91440" tIns="91440" rIns="91440" bIns="91440" rtlCol="0">
            <a:spAutoFit/>
          </a:bodyPr>
          <a:lstStyle/>
          <a:p>
            <a:pPr algn="ctr"/>
            <a:r>
              <a:rPr lang="en-US" sz="2400" dirty="0">
                <a:solidFill>
                  <a:srgbClr val="00B2EF"/>
                </a:solidFill>
              </a:rPr>
              <a:t>Manage Access</a:t>
            </a:r>
          </a:p>
        </p:txBody>
      </p:sp>
      <p:pic>
        <p:nvPicPr>
          <p:cNvPr id="16" name="Graphic 15" descr="Man">
            <a:extLst>
              <a:ext uri="{FF2B5EF4-FFF2-40B4-BE49-F238E27FC236}">
                <a16:creationId xmlns:a16="http://schemas.microsoft.com/office/drawing/2014/main" id="{EFC89AC9-C56B-415A-8ECA-BAA67B59F27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97574" y="1594740"/>
            <a:ext cx="704305" cy="7043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2CB21B-5523-48E0-A8CE-E74DF80B24E1}"/>
              </a:ext>
            </a:extLst>
          </p:cNvPr>
          <p:cNvSpPr txBox="1"/>
          <p:nvPr/>
        </p:nvSpPr>
        <p:spPr>
          <a:xfrm>
            <a:off x="6636390" y="5642663"/>
            <a:ext cx="1833770" cy="923330"/>
          </a:xfrm>
          <a:prstGeom prst="rect">
            <a:avLst/>
          </a:prstGeom>
          <a:noFill/>
        </p:spPr>
        <p:txBody>
          <a:bodyPr wrap="square" lIns="91440" tIns="91440" rIns="91440" bIns="91440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Deprovision Access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67FBE3-D036-426F-8504-70C8DF9695B9}"/>
              </a:ext>
            </a:extLst>
          </p:cNvPr>
          <p:cNvSpPr txBox="1"/>
          <p:nvPr/>
        </p:nvSpPr>
        <p:spPr>
          <a:xfrm>
            <a:off x="6965048" y="780294"/>
            <a:ext cx="1518364" cy="738664"/>
          </a:xfrm>
          <a:prstGeom prst="rect">
            <a:avLst/>
          </a:prstGeom>
          <a:noFill/>
        </p:spPr>
        <p:txBody>
          <a:bodyPr wrap="none" lIns="91440" tIns="91440" rIns="91440" bIns="91440" rtlCol="0">
            <a:spAutoFit/>
          </a:bodyPr>
          <a:lstStyle/>
          <a:p>
            <a:r>
              <a:rPr lang="en-US" dirty="0"/>
              <a:t>Relationship </a:t>
            </a:r>
          </a:p>
          <a:p>
            <a:r>
              <a:rPr lang="en-US" dirty="0"/>
              <a:t>Ends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A3DE92-55C2-4E18-92EA-682548D2A041}"/>
              </a:ext>
            </a:extLst>
          </p:cNvPr>
          <p:cNvSpPr txBox="1"/>
          <p:nvPr/>
        </p:nvSpPr>
        <p:spPr>
          <a:xfrm>
            <a:off x="6922334" y="2331322"/>
            <a:ext cx="1545039" cy="615553"/>
          </a:xfrm>
          <a:prstGeom prst="rect">
            <a:avLst/>
          </a:prstGeom>
          <a:noFill/>
        </p:spPr>
        <p:txBody>
          <a:bodyPr wrap="square" lIns="91440" tIns="91440" rIns="91440" bIns="91440" rtlCol="0">
            <a:spAutoFit/>
          </a:bodyPr>
          <a:lstStyle/>
          <a:p>
            <a:r>
              <a:rPr lang="en-US" sz="1400" dirty="0"/>
              <a:t>User Leaves Organization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78612D-D9C8-432A-BDAF-DC4E741099AF}"/>
              </a:ext>
            </a:extLst>
          </p:cNvPr>
          <p:cNvSpPr txBox="1"/>
          <p:nvPr/>
        </p:nvSpPr>
        <p:spPr>
          <a:xfrm>
            <a:off x="250307" y="4214746"/>
            <a:ext cx="2340493" cy="830997"/>
          </a:xfrm>
          <a:prstGeom prst="rect">
            <a:avLst/>
          </a:prstGeom>
          <a:noFill/>
        </p:spPr>
        <p:txBody>
          <a:bodyPr wrap="square" lIns="91440" tIns="91440" rIns="91440" bIns="9144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Create Identity (User Accounts)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Assign Resource Access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8A8E5E-909F-4C18-8E28-214EEE9A8EB9}"/>
              </a:ext>
            </a:extLst>
          </p:cNvPr>
          <p:cNvSpPr txBox="1"/>
          <p:nvPr/>
        </p:nvSpPr>
        <p:spPr>
          <a:xfrm>
            <a:off x="3352800" y="4214746"/>
            <a:ext cx="2901342" cy="1046440"/>
          </a:xfrm>
          <a:prstGeom prst="rect">
            <a:avLst/>
          </a:prstGeom>
          <a:noFill/>
        </p:spPr>
        <p:txBody>
          <a:bodyPr wrap="square" lIns="91440" tIns="91440" rIns="91440" bIns="9144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Access request &amp; Approval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Password Self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Profile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Access Recertification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F38439-161D-4F73-885A-2FCB34D87960}"/>
              </a:ext>
            </a:extLst>
          </p:cNvPr>
          <p:cNvSpPr txBox="1"/>
          <p:nvPr/>
        </p:nvSpPr>
        <p:spPr>
          <a:xfrm>
            <a:off x="6673486" y="4214746"/>
            <a:ext cx="2256785" cy="615553"/>
          </a:xfrm>
          <a:prstGeom prst="rect">
            <a:avLst/>
          </a:prstGeom>
          <a:noFill/>
        </p:spPr>
        <p:txBody>
          <a:bodyPr wrap="square" lIns="91440" tIns="91440" rIns="91440" bIns="9144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Revoke 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Delete Accounts</a:t>
            </a:r>
          </a:p>
        </p:txBody>
      </p:sp>
    </p:spTree>
    <p:extLst>
      <p:ext uri="{BB962C8B-B14F-4D97-AF65-F5344CB8AC3E}">
        <p14:creationId xmlns:p14="http://schemas.microsoft.com/office/powerpoint/2010/main" val="174404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animBg="1"/>
      <p:bldP spid="7" grpId="0" animBg="1"/>
      <p:bldP spid="11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7C1E-243C-41D4-8C86-12A89D4CB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371"/>
            <a:ext cx="8686800" cy="494211"/>
          </a:xfrm>
        </p:spPr>
        <p:txBody>
          <a:bodyPr/>
          <a:lstStyle/>
          <a:p>
            <a:r>
              <a:rPr lang="en-US" dirty="0"/>
              <a:t>Identity Management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F43450-52A7-4D4E-8611-938F962A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516F-411A-45C7-9DE4-8AF2D0D694F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13B2E3-A63C-4F23-B8BF-1932110C7B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35"/>
          <a:stretch/>
        </p:blipFill>
        <p:spPr>
          <a:xfrm>
            <a:off x="685800" y="2286000"/>
            <a:ext cx="990600" cy="966944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08BF31-0FB6-4814-9B4A-9D4C22F2FC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36" y="3909856"/>
            <a:ext cx="864236" cy="8382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63642AA-EFD9-41E5-A121-EF2772031C3F}"/>
              </a:ext>
            </a:extLst>
          </p:cNvPr>
          <p:cNvGrpSpPr/>
          <p:nvPr/>
        </p:nvGrpSpPr>
        <p:grpSpPr>
          <a:xfrm>
            <a:off x="4038600" y="5199095"/>
            <a:ext cx="1143000" cy="914400"/>
            <a:chOff x="1732516" y="1088942"/>
            <a:chExt cx="851934" cy="762000"/>
          </a:xfrm>
        </p:grpSpPr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B23C4F63-1D1B-42DA-8052-2A7290EE18AA}"/>
                </a:ext>
              </a:extLst>
            </p:cNvPr>
            <p:cNvSpPr/>
            <p:nvPr/>
          </p:nvSpPr>
          <p:spPr>
            <a:xfrm>
              <a:off x="1732516" y="1088942"/>
              <a:ext cx="851934" cy="762000"/>
            </a:xfrm>
            <a:prstGeom prst="triangl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 dirty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9" name="Picture 8" descr="Picture11 copy.jpg">
              <a:extLst>
                <a:ext uri="{FF2B5EF4-FFF2-40B4-BE49-F238E27FC236}">
                  <a16:creationId xmlns:a16="http://schemas.microsoft.com/office/drawing/2014/main" id="{3B18CEDE-16C7-4FAC-AADD-A1839BC51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3736" y="1469942"/>
              <a:ext cx="380999" cy="357909"/>
            </a:xfrm>
            <a:prstGeom prst="rect">
              <a:avLst/>
            </a:prstGeom>
          </p:spPr>
        </p:pic>
      </p:grpSp>
      <p:pic>
        <p:nvPicPr>
          <p:cNvPr id="10" name="Picture 4" descr="E:\Kirti-Kumar-Docs\My Pictures\Microsoft Clip Organizer\j0431605.png">
            <a:extLst>
              <a:ext uri="{FF2B5EF4-FFF2-40B4-BE49-F238E27FC236}">
                <a16:creationId xmlns:a16="http://schemas.microsoft.com/office/drawing/2014/main" id="{69D5B0F3-5E4D-4597-8468-27422E3CD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1656" y="2604192"/>
            <a:ext cx="911087" cy="911087"/>
          </a:xfrm>
          <a:prstGeom prst="rect">
            <a:avLst/>
          </a:prstGeom>
          <a:noFill/>
        </p:spPr>
      </p:pic>
      <p:pic>
        <p:nvPicPr>
          <p:cNvPr id="11" name="Picture 4" descr="E:\Kirti-Kumar-Docs\My Pictures\Microsoft Clip Organizer\j0431605.png">
            <a:extLst>
              <a:ext uri="{FF2B5EF4-FFF2-40B4-BE49-F238E27FC236}">
                <a16:creationId xmlns:a16="http://schemas.microsoft.com/office/drawing/2014/main" id="{1120CC55-E73F-441F-96A9-FBE91E6E8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43051" y="3949888"/>
            <a:ext cx="864235" cy="864235"/>
          </a:xfrm>
          <a:prstGeom prst="rect">
            <a:avLst/>
          </a:prstGeom>
          <a:noFill/>
        </p:spPr>
      </p:pic>
      <p:pic>
        <p:nvPicPr>
          <p:cNvPr id="12" name="Picture 4" descr="C:\Users\lthang\AppData\Local\Microsoft\Windows\Temporary Internet Files\Content.IE5\FPKMPM18\MC900435242[1].png">
            <a:extLst>
              <a:ext uri="{FF2B5EF4-FFF2-40B4-BE49-F238E27FC236}">
                <a16:creationId xmlns:a16="http://schemas.microsoft.com/office/drawing/2014/main" id="{9E8AE129-9076-4D14-98CD-D46E08FEC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400" y="5285175"/>
            <a:ext cx="752164" cy="148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3891305-DF59-414B-9194-909A5E88F9F7}"/>
              </a:ext>
            </a:extLst>
          </p:cNvPr>
          <p:cNvSpPr/>
          <p:nvPr/>
        </p:nvSpPr>
        <p:spPr>
          <a:xfrm>
            <a:off x="4038600" y="2843056"/>
            <a:ext cx="1143000" cy="96694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/>
          </a:p>
        </p:txBody>
      </p:sp>
      <p:pic>
        <p:nvPicPr>
          <p:cNvPr id="15" name="Graphic 14" descr="Gears">
            <a:extLst>
              <a:ext uri="{FF2B5EF4-FFF2-40B4-BE49-F238E27FC236}">
                <a16:creationId xmlns:a16="http://schemas.microsoft.com/office/drawing/2014/main" id="{F92FE8A7-0DC6-457A-BF60-C6F134ED62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52900" y="2892287"/>
            <a:ext cx="914400" cy="914400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B80258F-2CB7-4BB5-AC51-D7267C1D5054}"/>
              </a:ext>
            </a:extLst>
          </p:cNvPr>
          <p:cNvSpPr/>
          <p:nvPr/>
        </p:nvSpPr>
        <p:spPr>
          <a:xfrm>
            <a:off x="2139992" y="3152431"/>
            <a:ext cx="1295400" cy="55705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0F13B9-9E2C-45A1-8177-DBA2019A489C}"/>
              </a:ext>
            </a:extLst>
          </p:cNvPr>
          <p:cNvSpPr txBox="1"/>
          <p:nvPr/>
        </p:nvSpPr>
        <p:spPr>
          <a:xfrm>
            <a:off x="691244" y="3145222"/>
            <a:ext cx="90730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rgbClr val="1D3649"/>
                </a:solidFill>
              </a:rPr>
              <a:t>HR System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CBDD43-5420-49DF-9FD4-F3B1588A0F8F}"/>
              </a:ext>
            </a:extLst>
          </p:cNvPr>
          <p:cNvSpPr txBox="1"/>
          <p:nvPr/>
        </p:nvSpPr>
        <p:spPr>
          <a:xfrm>
            <a:off x="559436" y="4790100"/>
            <a:ext cx="88485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1D3649"/>
                </a:solidFill>
              </a:rPr>
              <a:t>Contractor </a:t>
            </a:r>
          </a:p>
          <a:p>
            <a:pPr algn="ctr"/>
            <a:r>
              <a:rPr lang="en-US" sz="1400" dirty="0">
                <a:solidFill>
                  <a:srgbClr val="1D3649"/>
                </a:solidFill>
              </a:rPr>
              <a:t>DB</a:t>
            </a:r>
          </a:p>
        </p:txBody>
      </p:sp>
      <p:pic>
        <p:nvPicPr>
          <p:cNvPr id="20" name="Graphic 19" descr="List">
            <a:extLst>
              <a:ext uri="{FF2B5EF4-FFF2-40B4-BE49-F238E27FC236}">
                <a16:creationId xmlns:a16="http://schemas.microsoft.com/office/drawing/2014/main" id="{CC0F634E-A7B4-4DC5-BA18-63B94D0DA8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44327" y="2201023"/>
            <a:ext cx="721546" cy="72154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560D2EF-2550-412C-8729-CB79623ACDCE}"/>
              </a:ext>
            </a:extLst>
          </p:cNvPr>
          <p:cNvSpPr txBox="1"/>
          <p:nvPr/>
        </p:nvSpPr>
        <p:spPr>
          <a:xfrm>
            <a:off x="2284344" y="2929778"/>
            <a:ext cx="8351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rgbClr val="1D3649"/>
                </a:solidFill>
              </a:rPr>
              <a:t>Data Feed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C63E78EA-CF84-421C-9A93-B31170897DB7}"/>
              </a:ext>
            </a:extLst>
          </p:cNvPr>
          <p:cNvSpPr/>
          <p:nvPr/>
        </p:nvSpPr>
        <p:spPr>
          <a:xfrm>
            <a:off x="4286250" y="4324999"/>
            <a:ext cx="647700" cy="83820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794355-D042-44E9-AAEE-E51605681FCB}"/>
              </a:ext>
            </a:extLst>
          </p:cNvPr>
          <p:cNvSpPr txBox="1"/>
          <p:nvPr/>
        </p:nvSpPr>
        <p:spPr>
          <a:xfrm>
            <a:off x="3774935" y="3866403"/>
            <a:ext cx="167032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1D3649"/>
                </a:solidFill>
              </a:rPr>
              <a:t>Identity Management</a:t>
            </a:r>
          </a:p>
          <a:p>
            <a:pPr algn="ctr"/>
            <a:r>
              <a:rPr lang="en-US" sz="1400" dirty="0">
                <a:solidFill>
                  <a:srgbClr val="1D3649"/>
                </a:solidFill>
              </a:rPr>
              <a:t>System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B74500-9B3F-40CD-953B-5FB487A62874}"/>
              </a:ext>
            </a:extLst>
          </p:cNvPr>
          <p:cNvSpPr txBox="1"/>
          <p:nvPr/>
        </p:nvSpPr>
        <p:spPr>
          <a:xfrm>
            <a:off x="4201678" y="6158808"/>
            <a:ext cx="86562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1D3649"/>
                </a:solidFill>
              </a:rPr>
              <a:t>Enterprise </a:t>
            </a:r>
          </a:p>
          <a:p>
            <a:pPr algn="ctr"/>
            <a:r>
              <a:rPr lang="en-US" sz="1400" dirty="0">
                <a:solidFill>
                  <a:srgbClr val="1D3649"/>
                </a:solidFill>
              </a:rPr>
              <a:t>Directory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48F97BD-189E-44E2-8AAE-A93270F51485}"/>
              </a:ext>
            </a:extLst>
          </p:cNvPr>
          <p:cNvSpPr/>
          <p:nvPr/>
        </p:nvSpPr>
        <p:spPr>
          <a:xfrm>
            <a:off x="5762924" y="3155744"/>
            <a:ext cx="1295400" cy="55705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/>
          </a:p>
        </p:txBody>
      </p:sp>
      <p:pic>
        <p:nvPicPr>
          <p:cNvPr id="27" name="Graphic 26" descr="Playbook">
            <a:extLst>
              <a:ext uri="{FF2B5EF4-FFF2-40B4-BE49-F238E27FC236}">
                <a16:creationId xmlns:a16="http://schemas.microsoft.com/office/drawing/2014/main" id="{8A4AEBFC-1C8A-40C2-AB09-434BF790D5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94486" y="2156019"/>
            <a:ext cx="817973" cy="81797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B69E227-FCD5-49FF-BD39-CC2E37004E40}"/>
              </a:ext>
            </a:extLst>
          </p:cNvPr>
          <p:cNvSpPr txBox="1"/>
          <p:nvPr/>
        </p:nvSpPr>
        <p:spPr>
          <a:xfrm>
            <a:off x="5894486" y="2950704"/>
            <a:ext cx="13558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rgbClr val="1D3649"/>
                </a:solidFill>
              </a:rPr>
              <a:t>Provision Access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19A95B-9888-4666-ACBC-777B3AF79EE6}"/>
              </a:ext>
            </a:extLst>
          </p:cNvPr>
          <p:cNvSpPr txBox="1"/>
          <p:nvPr/>
        </p:nvSpPr>
        <p:spPr>
          <a:xfrm>
            <a:off x="7743051" y="3573696"/>
            <a:ext cx="11747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rgbClr val="1D3649"/>
                </a:solidFill>
              </a:rPr>
              <a:t>Enterprise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3C59C-DFF0-465E-8FB3-243E88C698B2}"/>
              </a:ext>
            </a:extLst>
          </p:cNvPr>
          <p:cNvSpPr txBox="1"/>
          <p:nvPr/>
        </p:nvSpPr>
        <p:spPr>
          <a:xfrm>
            <a:off x="7779494" y="4814123"/>
            <a:ext cx="11747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rgbClr val="1D3649"/>
                </a:solidFill>
              </a:rPr>
              <a:t>Enterprise 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F11144-380B-4709-8F89-83EBB314D8C9}"/>
              </a:ext>
            </a:extLst>
          </p:cNvPr>
          <p:cNvSpPr txBox="1"/>
          <p:nvPr/>
        </p:nvSpPr>
        <p:spPr>
          <a:xfrm>
            <a:off x="7959124" y="6566356"/>
            <a:ext cx="61715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rgbClr val="1D3649"/>
                </a:solidFill>
              </a:rPr>
              <a:t>Servers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3E2FAEB5-3D0D-42EE-8FE6-244513481CB9}"/>
              </a:ext>
            </a:extLst>
          </p:cNvPr>
          <p:cNvSpPr/>
          <p:nvPr/>
        </p:nvSpPr>
        <p:spPr>
          <a:xfrm rot="10800000">
            <a:off x="4286249" y="1633139"/>
            <a:ext cx="647700" cy="83820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/>
          </a:p>
        </p:txBody>
      </p:sp>
      <p:pic>
        <p:nvPicPr>
          <p:cNvPr id="34" name="Graphic 33" descr="Computer">
            <a:extLst>
              <a:ext uri="{FF2B5EF4-FFF2-40B4-BE49-F238E27FC236}">
                <a16:creationId xmlns:a16="http://schemas.microsoft.com/office/drawing/2014/main" id="{3B31213A-46E8-4975-B6BF-B5BD30DF2D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01678" y="527103"/>
            <a:ext cx="914400" cy="914400"/>
          </a:xfrm>
          <a:prstGeom prst="rect">
            <a:avLst/>
          </a:prstGeom>
        </p:spPr>
      </p:pic>
      <p:pic>
        <p:nvPicPr>
          <p:cNvPr id="36" name="Graphic 35" descr="Call center">
            <a:extLst>
              <a:ext uri="{FF2B5EF4-FFF2-40B4-BE49-F238E27FC236}">
                <a16:creationId xmlns:a16="http://schemas.microsoft.com/office/drawing/2014/main" id="{CA73F7FD-0507-442E-86F9-F9865ACAB3F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1924" y="527103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5E2E93A-2060-402E-99F0-8FC2D26A3059}"/>
              </a:ext>
            </a:extLst>
          </p:cNvPr>
          <p:cNvSpPr txBox="1"/>
          <p:nvPr/>
        </p:nvSpPr>
        <p:spPr>
          <a:xfrm>
            <a:off x="4038600" y="1333781"/>
            <a:ext cx="135748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rgbClr val="1D3649"/>
                </a:solidFill>
              </a:rPr>
              <a:t>Ticketing System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6DAD3C-02EE-4E21-B80C-2D4A61EA2269}"/>
              </a:ext>
            </a:extLst>
          </p:cNvPr>
          <p:cNvSpPr txBox="1"/>
          <p:nvPr/>
        </p:nvSpPr>
        <p:spPr>
          <a:xfrm>
            <a:off x="7502667" y="1386807"/>
            <a:ext cx="94711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rgbClr val="1D3649"/>
                </a:solidFill>
              </a:rPr>
              <a:t>IAM Analyst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3901731E-CA0A-4F77-B5BE-FB3113FEA9A0}"/>
              </a:ext>
            </a:extLst>
          </p:cNvPr>
          <p:cNvSpPr/>
          <p:nvPr/>
        </p:nvSpPr>
        <p:spPr>
          <a:xfrm rot="5400000">
            <a:off x="6193436" y="353700"/>
            <a:ext cx="511140" cy="1450880"/>
          </a:xfrm>
          <a:prstGeom prst="downArrow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1D2F2AEB-5493-4259-8DAD-8C922E91ECBE}"/>
              </a:ext>
            </a:extLst>
          </p:cNvPr>
          <p:cNvSpPr/>
          <p:nvPr/>
        </p:nvSpPr>
        <p:spPr>
          <a:xfrm>
            <a:off x="7679171" y="1684770"/>
            <a:ext cx="557654" cy="703206"/>
          </a:xfrm>
          <a:prstGeom prst="downArrow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354244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/>
      <p:bldP spid="18" grpId="0"/>
      <p:bldP spid="21" grpId="0"/>
      <p:bldP spid="22" grpId="0" animBg="1"/>
      <p:bldP spid="23" grpId="0"/>
      <p:bldP spid="24" grpId="0"/>
      <p:bldP spid="25" grpId="0" animBg="1"/>
      <p:bldP spid="28" grpId="0"/>
      <p:bldP spid="29" grpId="0"/>
      <p:bldP spid="30" grpId="0"/>
      <p:bldP spid="31" grpId="0"/>
      <p:bldP spid="32" grpId="0" animBg="1"/>
      <p:bldP spid="37" grpId="0"/>
      <p:bldP spid="38" grpId="0"/>
      <p:bldP spid="3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2C13-FE0A-404C-B5C6-86FEF1B0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Management Use Cases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514103-B602-45B8-A010-3003DD46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516F-411A-45C7-9DE4-8AF2D0D694F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AC2E6-F6F0-4376-96E3-68AC1975821D}"/>
              </a:ext>
            </a:extLst>
          </p:cNvPr>
          <p:cNvSpPr txBox="1"/>
          <p:nvPr/>
        </p:nvSpPr>
        <p:spPr>
          <a:xfrm>
            <a:off x="1491103" y="762000"/>
            <a:ext cx="7652897" cy="6236480"/>
          </a:xfrm>
          <a:prstGeom prst="rect">
            <a:avLst/>
          </a:prstGeom>
          <a:noFill/>
        </p:spPr>
        <p:txBody>
          <a:bodyPr wrap="square" lIns="80165" tIns="40083" rIns="80165" bIns="40083" rtlCol="0">
            <a:spAutoFit/>
          </a:bodyPr>
          <a:lstStyle/>
          <a:p>
            <a:r>
              <a:rPr lang="en-US" sz="2000" b="1" dirty="0"/>
              <a:t>Joiner/Mover/Leaver</a:t>
            </a:r>
          </a:p>
          <a:p>
            <a:r>
              <a:rPr lang="en-IN" sz="2000" dirty="0"/>
              <a:t>Detect user events from Source of Record and create/manage/revoke identities within identity management system. Evaluate job roles and assign birth right access and roles</a:t>
            </a:r>
            <a:endParaRPr lang="en-US" sz="2000" dirty="0"/>
          </a:p>
          <a:p>
            <a:endParaRPr lang="en-US" sz="2000" b="1" dirty="0"/>
          </a:p>
          <a:p>
            <a:r>
              <a:rPr lang="en-US" sz="2000" b="1" dirty="0"/>
              <a:t>Self Service</a:t>
            </a:r>
          </a:p>
          <a:p>
            <a:r>
              <a:rPr lang="en-US" sz="2000" dirty="0"/>
              <a:t>Manage the users own profile and passwords.</a:t>
            </a:r>
          </a:p>
          <a:p>
            <a:pPr fontAlgn="ctr"/>
            <a:endParaRPr lang="en-US" sz="2000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/>
              <a:t>Access Request and Approval</a:t>
            </a:r>
          </a:p>
          <a:p>
            <a:r>
              <a:rPr lang="en-US" sz="2000" dirty="0"/>
              <a:t>Process and workflows to request additional access and provisioning the access with appropriate approvals.</a:t>
            </a:r>
          </a:p>
          <a:p>
            <a:endParaRPr lang="en-US" sz="2000" b="1" dirty="0"/>
          </a:p>
          <a:p>
            <a:r>
              <a:rPr lang="en-US" sz="2000" b="1" dirty="0"/>
              <a:t>Access Certification</a:t>
            </a:r>
          </a:p>
          <a:p>
            <a:r>
              <a:rPr lang="en-US" sz="2000" dirty="0"/>
              <a:t>The process and workflow to periodically review the access my managers/application owners and rectify outdated access.</a:t>
            </a:r>
          </a:p>
          <a:p>
            <a:endParaRPr lang="en-US" sz="2000" dirty="0"/>
          </a:p>
          <a:p>
            <a:pPr fontAlgn="ctr"/>
            <a:r>
              <a:rPr lang="en-US" sz="2000" b="1" dirty="0"/>
              <a:t>Role Management</a:t>
            </a:r>
          </a:p>
          <a:p>
            <a:r>
              <a:rPr lang="en-IN" sz="2000" dirty="0"/>
              <a:t>Grouping of access into roles based on Job function and managing the lifecycle for Roles.</a:t>
            </a:r>
            <a:endParaRPr lang="en-US" sz="2000" b="1" dirty="0"/>
          </a:p>
          <a:p>
            <a:pPr fontAlgn="ctr"/>
            <a:endParaRPr lang="en-US" sz="2000" dirty="0"/>
          </a:p>
        </p:txBody>
      </p:sp>
      <p:pic>
        <p:nvPicPr>
          <p:cNvPr id="7" name="Graphic 6" descr="Shopping bag">
            <a:extLst>
              <a:ext uri="{FF2B5EF4-FFF2-40B4-BE49-F238E27FC236}">
                <a16:creationId xmlns:a16="http://schemas.microsoft.com/office/drawing/2014/main" id="{D6FFB815-49DC-405D-AB22-EEFB24213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955" y="3239567"/>
            <a:ext cx="914400" cy="914400"/>
          </a:xfrm>
          <a:prstGeom prst="rect">
            <a:avLst/>
          </a:prstGeom>
        </p:spPr>
      </p:pic>
      <p:pic>
        <p:nvPicPr>
          <p:cNvPr id="11" name="Graphic 10" descr="Employee Badge">
            <a:extLst>
              <a:ext uri="{FF2B5EF4-FFF2-40B4-BE49-F238E27FC236}">
                <a16:creationId xmlns:a16="http://schemas.microsoft.com/office/drawing/2014/main" id="{F7BA8C8D-4D24-435F-BEBB-114CA10C31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7451" y="2105520"/>
            <a:ext cx="914400" cy="914400"/>
          </a:xfrm>
          <a:prstGeom prst="rect">
            <a:avLst/>
          </a:prstGeom>
        </p:spPr>
      </p:pic>
      <p:pic>
        <p:nvPicPr>
          <p:cNvPr id="13" name="Graphic 12" descr="Network">
            <a:extLst>
              <a:ext uri="{FF2B5EF4-FFF2-40B4-BE49-F238E27FC236}">
                <a16:creationId xmlns:a16="http://schemas.microsoft.com/office/drawing/2014/main" id="{DA010899-D0DE-4143-8C64-60E39F079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5955" y="875233"/>
            <a:ext cx="914400" cy="914400"/>
          </a:xfrm>
          <a:prstGeom prst="rect">
            <a:avLst/>
          </a:prstGeom>
        </p:spPr>
      </p:pic>
      <p:pic>
        <p:nvPicPr>
          <p:cNvPr id="15" name="Graphic 14" descr="Checklist">
            <a:extLst>
              <a:ext uri="{FF2B5EF4-FFF2-40B4-BE49-F238E27FC236}">
                <a16:creationId xmlns:a16="http://schemas.microsoft.com/office/drawing/2014/main" id="{FE8AA2CE-2AC8-4D69-896D-AD8FB54365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0260" y="4442040"/>
            <a:ext cx="914400" cy="914400"/>
          </a:xfrm>
          <a:prstGeom prst="rect">
            <a:avLst/>
          </a:prstGeom>
        </p:spPr>
      </p:pic>
      <p:pic>
        <p:nvPicPr>
          <p:cNvPr id="17" name="Graphic 16" descr="Hierarchy">
            <a:extLst>
              <a:ext uri="{FF2B5EF4-FFF2-40B4-BE49-F238E27FC236}">
                <a16:creationId xmlns:a16="http://schemas.microsoft.com/office/drawing/2014/main" id="{D0C34C50-2BAC-45F9-90AD-0C147F3734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5955" y="55939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8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7B87-D0B2-4DF2-B91E-50C5AA0A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Management with Policies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98E1DE-311F-4E46-99E2-BAC9158F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516F-411A-45C7-9DE4-8AF2D0D694F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93822-099D-40AA-8A40-FEF9DE550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09" y="642436"/>
            <a:ext cx="8051346" cy="589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50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6CFD-6997-4683-9692-A6931FB55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Management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DA8F11-D85C-463B-900E-A5038E2F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516F-411A-45C7-9DE4-8AF2D0D694FD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AEA2F5-71C0-41CF-8C58-C732F9625FBF}"/>
              </a:ext>
            </a:extLst>
          </p:cNvPr>
          <p:cNvGrpSpPr/>
          <p:nvPr/>
        </p:nvGrpSpPr>
        <p:grpSpPr>
          <a:xfrm>
            <a:off x="3886200" y="5828710"/>
            <a:ext cx="1143000" cy="914400"/>
            <a:chOff x="1732516" y="1088942"/>
            <a:chExt cx="851934" cy="762000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8DCE8549-D64C-4BB7-B958-45D9EBB479F9}"/>
                </a:ext>
              </a:extLst>
            </p:cNvPr>
            <p:cNvSpPr/>
            <p:nvPr/>
          </p:nvSpPr>
          <p:spPr>
            <a:xfrm>
              <a:off x="1732516" y="1088942"/>
              <a:ext cx="851934" cy="762000"/>
            </a:xfrm>
            <a:prstGeom prst="triangl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 dirty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7" name="Picture 6" descr="Picture11 copy.jpg">
              <a:extLst>
                <a:ext uri="{FF2B5EF4-FFF2-40B4-BE49-F238E27FC236}">
                  <a16:creationId xmlns:a16="http://schemas.microsoft.com/office/drawing/2014/main" id="{F36C7022-DEB5-419F-9F99-CA34D7AE4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3736" y="1469942"/>
              <a:ext cx="380999" cy="357909"/>
            </a:xfrm>
            <a:prstGeom prst="rect">
              <a:avLst/>
            </a:prstGeom>
          </p:spPr>
        </p:pic>
      </p:grpSp>
      <p:pic>
        <p:nvPicPr>
          <p:cNvPr id="8" name="Picture 4" descr="E:\Kirti-Kumar-Docs\My Pictures\Microsoft Clip Organizer\j0431605.png">
            <a:extLst>
              <a:ext uri="{FF2B5EF4-FFF2-40B4-BE49-F238E27FC236}">
                <a16:creationId xmlns:a16="http://schemas.microsoft.com/office/drawing/2014/main" id="{EFDBD272-5A1A-4CC9-99E6-EA626FE5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3807" y="1914673"/>
            <a:ext cx="911087" cy="911087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2B94B7-9A3B-4875-B8DB-96C0049DF626}"/>
              </a:ext>
            </a:extLst>
          </p:cNvPr>
          <p:cNvSpPr txBox="1"/>
          <p:nvPr/>
        </p:nvSpPr>
        <p:spPr>
          <a:xfrm>
            <a:off x="7335202" y="2884177"/>
            <a:ext cx="11747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rgbClr val="1D3649"/>
                </a:solidFill>
              </a:rPr>
              <a:t>Enterprise App</a:t>
            </a:r>
          </a:p>
        </p:txBody>
      </p:sp>
      <p:pic>
        <p:nvPicPr>
          <p:cNvPr id="12" name="Picture 32" descr="group">
            <a:extLst>
              <a:ext uri="{FF2B5EF4-FFF2-40B4-BE49-F238E27FC236}">
                <a16:creationId xmlns:a16="http://schemas.microsoft.com/office/drawing/2014/main" id="{A9E2556D-5123-40A0-95C2-31C33B18F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221974" y="1547191"/>
            <a:ext cx="1420578" cy="135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7400FF3-81D7-4893-AB0D-4A4E6BA605CB}"/>
              </a:ext>
            </a:extLst>
          </p:cNvPr>
          <p:cNvSpPr/>
          <p:nvPr/>
        </p:nvSpPr>
        <p:spPr>
          <a:xfrm>
            <a:off x="3925679" y="3926184"/>
            <a:ext cx="1143000" cy="96694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/>
          </a:p>
        </p:txBody>
      </p:sp>
      <p:pic>
        <p:nvPicPr>
          <p:cNvPr id="14" name="Graphic 13" descr="Gears">
            <a:extLst>
              <a:ext uri="{FF2B5EF4-FFF2-40B4-BE49-F238E27FC236}">
                <a16:creationId xmlns:a16="http://schemas.microsoft.com/office/drawing/2014/main" id="{BA797526-3000-4ABF-8BCF-2084380B1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39979" y="3975415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E2155C-DF98-40EC-B0A5-EC8621019FB5}"/>
              </a:ext>
            </a:extLst>
          </p:cNvPr>
          <p:cNvSpPr txBox="1"/>
          <p:nvPr/>
        </p:nvSpPr>
        <p:spPr>
          <a:xfrm>
            <a:off x="2766446" y="4171525"/>
            <a:ext cx="1043554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1D3649"/>
                </a:solidFill>
              </a:rPr>
              <a:t>Access </a:t>
            </a:r>
          </a:p>
          <a:p>
            <a:pPr algn="ctr"/>
            <a:r>
              <a:rPr lang="en-US" sz="1400" dirty="0">
                <a:solidFill>
                  <a:srgbClr val="1D3649"/>
                </a:solidFill>
              </a:rPr>
              <a:t>Management</a:t>
            </a:r>
          </a:p>
          <a:p>
            <a:pPr algn="ctr"/>
            <a:r>
              <a:rPr lang="en-US" sz="1400" dirty="0">
                <a:solidFill>
                  <a:srgbClr val="1D3649"/>
                </a:solidFill>
              </a:rPr>
              <a:t>System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CD23239-B63F-4C19-BE31-C4CE16783893}"/>
              </a:ext>
            </a:extLst>
          </p:cNvPr>
          <p:cNvSpPr/>
          <p:nvPr/>
        </p:nvSpPr>
        <p:spPr>
          <a:xfrm>
            <a:off x="1959221" y="1821049"/>
            <a:ext cx="1138748" cy="61403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E1E4C9-D81E-4867-A3F2-E5395CE56EE8}"/>
              </a:ext>
            </a:extLst>
          </p:cNvPr>
          <p:cNvSpPr/>
          <p:nvPr/>
        </p:nvSpPr>
        <p:spPr>
          <a:xfrm>
            <a:off x="3802498" y="1642772"/>
            <a:ext cx="1143000" cy="966944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/>
          </a:p>
        </p:txBody>
      </p:sp>
      <p:pic>
        <p:nvPicPr>
          <p:cNvPr id="18" name="Graphic 17" descr="Gears">
            <a:extLst>
              <a:ext uri="{FF2B5EF4-FFF2-40B4-BE49-F238E27FC236}">
                <a16:creationId xmlns:a16="http://schemas.microsoft.com/office/drawing/2014/main" id="{3D74E8B4-12CE-43A1-B692-C6D00F50C3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10000" y="1642772"/>
            <a:ext cx="563998" cy="56399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BDBDFD9-5ABD-4D77-A9B5-F25B283AF527}"/>
              </a:ext>
            </a:extLst>
          </p:cNvPr>
          <p:cNvSpPr txBox="1"/>
          <p:nvPr/>
        </p:nvSpPr>
        <p:spPr>
          <a:xfrm>
            <a:off x="3414639" y="2666119"/>
            <a:ext cx="19187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1D3649"/>
                </a:solidFill>
              </a:rPr>
              <a:t>Web Server / Proxy with</a:t>
            </a:r>
          </a:p>
          <a:p>
            <a:pPr algn="ctr"/>
            <a:r>
              <a:rPr lang="en-US" sz="1400" dirty="0" err="1">
                <a:solidFill>
                  <a:srgbClr val="1D3649"/>
                </a:solidFill>
              </a:rPr>
              <a:t>WebAgents</a:t>
            </a:r>
            <a:endParaRPr lang="en-US" sz="1400" dirty="0">
              <a:solidFill>
                <a:srgbClr val="1D3649"/>
              </a:solidFill>
            </a:endParaRPr>
          </a:p>
        </p:txBody>
      </p:sp>
      <p:pic>
        <p:nvPicPr>
          <p:cNvPr id="21" name="Graphic 20" descr="World">
            <a:extLst>
              <a:ext uri="{FF2B5EF4-FFF2-40B4-BE49-F238E27FC236}">
                <a16:creationId xmlns:a16="http://schemas.microsoft.com/office/drawing/2014/main" id="{A04E52C6-7D75-41E4-9196-D523C8AC83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46748" y="2049287"/>
            <a:ext cx="509896" cy="509896"/>
          </a:xfrm>
          <a:prstGeom prst="rect">
            <a:avLst/>
          </a:prstGeom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B2166D61-4CF0-44C3-A56B-18C44FD2A324}"/>
              </a:ext>
            </a:extLst>
          </p:cNvPr>
          <p:cNvSpPr/>
          <p:nvPr/>
        </p:nvSpPr>
        <p:spPr>
          <a:xfrm>
            <a:off x="4091999" y="3160624"/>
            <a:ext cx="647699" cy="709157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2390684-2B23-4B35-BBF2-E7F64E75C997}"/>
              </a:ext>
            </a:extLst>
          </p:cNvPr>
          <p:cNvSpPr/>
          <p:nvPr/>
        </p:nvSpPr>
        <p:spPr>
          <a:xfrm>
            <a:off x="5400894" y="1997216"/>
            <a:ext cx="1138748" cy="61403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A3EF1B2D-0C2E-4291-B480-3D4B4ABBB87F}"/>
              </a:ext>
            </a:extLst>
          </p:cNvPr>
          <p:cNvSpPr/>
          <p:nvPr/>
        </p:nvSpPr>
        <p:spPr>
          <a:xfrm>
            <a:off x="4133850" y="5063453"/>
            <a:ext cx="647699" cy="709157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08D634-0B23-43FA-A6E3-1FAD59EBAAF7}"/>
              </a:ext>
            </a:extLst>
          </p:cNvPr>
          <p:cNvSpPr txBox="1"/>
          <p:nvPr/>
        </p:nvSpPr>
        <p:spPr>
          <a:xfrm>
            <a:off x="4463547" y="1699432"/>
            <a:ext cx="36067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1D3649"/>
                </a:solidFill>
              </a:rPr>
              <a:t>PEP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96C973-5A96-4DEF-888F-9AD6E396E12E}"/>
              </a:ext>
            </a:extLst>
          </p:cNvPr>
          <p:cNvSpPr txBox="1"/>
          <p:nvPr/>
        </p:nvSpPr>
        <p:spPr>
          <a:xfrm>
            <a:off x="3981263" y="4017949"/>
            <a:ext cx="37029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PDP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54A6E6-385A-4B91-8E6F-D19A9D1AE515}"/>
              </a:ext>
            </a:extLst>
          </p:cNvPr>
          <p:cNvSpPr txBox="1"/>
          <p:nvPr/>
        </p:nvSpPr>
        <p:spPr>
          <a:xfrm>
            <a:off x="4652439" y="4688226"/>
            <a:ext cx="34733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E48BEE-0423-4D33-B33A-83C34101CB50}"/>
              </a:ext>
            </a:extLst>
          </p:cNvPr>
          <p:cNvSpPr txBox="1"/>
          <p:nvPr/>
        </p:nvSpPr>
        <p:spPr>
          <a:xfrm>
            <a:off x="4322596" y="6084944"/>
            <a:ext cx="29014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1D3649"/>
                </a:solidFill>
              </a:rPr>
              <a:t>PIP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3D2DC751-295C-423E-9091-B9AD5B8A443D}"/>
              </a:ext>
            </a:extLst>
          </p:cNvPr>
          <p:cNvSpPr/>
          <p:nvPr/>
        </p:nvSpPr>
        <p:spPr>
          <a:xfrm>
            <a:off x="5400894" y="949285"/>
            <a:ext cx="1138748" cy="61403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44E14563-8982-4D43-98ED-3BD8E079B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349" y="676002"/>
            <a:ext cx="1551598" cy="1032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6DDB130-3808-4F10-BECE-77960FCDD612}"/>
              </a:ext>
            </a:extLst>
          </p:cNvPr>
          <p:cNvSpPr txBox="1"/>
          <p:nvPr/>
        </p:nvSpPr>
        <p:spPr>
          <a:xfrm>
            <a:off x="7146775" y="1563323"/>
            <a:ext cx="13350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rgbClr val="1D3649"/>
                </a:solidFill>
              </a:rPr>
              <a:t>Cloud/</a:t>
            </a:r>
            <a:r>
              <a:rPr lang="en-US" sz="1400" dirty="0" err="1">
                <a:solidFill>
                  <a:srgbClr val="1D3649"/>
                </a:solidFill>
              </a:rPr>
              <a:t>Saas</a:t>
            </a:r>
            <a:r>
              <a:rPr lang="en-US" sz="1400" dirty="0">
                <a:solidFill>
                  <a:srgbClr val="1D3649"/>
                </a:solidFill>
              </a:rPr>
              <a:t>  App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03032A-61B2-46CE-8871-3C5F3D67779F}"/>
              </a:ext>
            </a:extLst>
          </p:cNvPr>
          <p:cNvSpPr txBox="1"/>
          <p:nvPr/>
        </p:nvSpPr>
        <p:spPr>
          <a:xfrm>
            <a:off x="5497493" y="626915"/>
            <a:ext cx="86401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1D3649"/>
                </a:solidFill>
              </a:rPr>
              <a:t>Federated </a:t>
            </a:r>
          </a:p>
          <a:p>
            <a:pPr algn="ctr"/>
            <a:r>
              <a:rPr lang="en-US" sz="1400" dirty="0">
                <a:solidFill>
                  <a:srgbClr val="1D3649"/>
                </a:solidFill>
              </a:rPr>
              <a:t>Access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60958D-3C51-4CA7-B13C-BD3E86C06F90}"/>
              </a:ext>
            </a:extLst>
          </p:cNvPr>
          <p:cNvSpPr txBox="1"/>
          <p:nvPr/>
        </p:nvSpPr>
        <p:spPr>
          <a:xfrm>
            <a:off x="2723200" y="6260122"/>
            <a:ext cx="117660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1D3649"/>
                </a:solidFill>
              </a:rPr>
              <a:t>User  &amp; Policy </a:t>
            </a:r>
          </a:p>
          <a:p>
            <a:pPr algn="ctr"/>
            <a:r>
              <a:rPr lang="en-US" sz="1400" dirty="0">
                <a:solidFill>
                  <a:srgbClr val="1D3649"/>
                </a:solidFill>
              </a:rPr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310099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5" grpId="0"/>
      <p:bldP spid="16" grpId="0" animBg="1"/>
      <p:bldP spid="17" grpId="0" animBg="1"/>
      <p:bldP spid="19" grpId="0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  <p:bldP spid="29" grpId="0" animBg="1"/>
      <p:bldP spid="31" grpId="0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2C13-FE0A-404C-B5C6-86FEF1B0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Management Use Cases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514103-B602-45B8-A010-3003DD46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516F-411A-45C7-9DE4-8AF2D0D694F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AC2E6-F6F0-4376-96E3-68AC1975821D}"/>
              </a:ext>
            </a:extLst>
          </p:cNvPr>
          <p:cNvSpPr txBox="1"/>
          <p:nvPr/>
        </p:nvSpPr>
        <p:spPr>
          <a:xfrm>
            <a:off x="1491103" y="762000"/>
            <a:ext cx="7652897" cy="6451924"/>
          </a:xfrm>
          <a:prstGeom prst="rect">
            <a:avLst/>
          </a:prstGeom>
          <a:noFill/>
        </p:spPr>
        <p:txBody>
          <a:bodyPr wrap="square" lIns="80165" tIns="40083" rIns="80165" bIns="40083" rtlCol="0">
            <a:spAutoFit/>
          </a:bodyPr>
          <a:lstStyle/>
          <a:p>
            <a:r>
              <a:rPr lang="en-US" b="1" dirty="0"/>
              <a:t>Authentication &amp; Authorization</a:t>
            </a:r>
          </a:p>
          <a:p>
            <a:r>
              <a:rPr lang="en-US" dirty="0"/>
              <a:t>Identify users based on supplied credentials and allow/deny access based on configured policies</a:t>
            </a:r>
          </a:p>
          <a:p>
            <a:endParaRPr lang="en-US" b="1" dirty="0"/>
          </a:p>
          <a:p>
            <a:r>
              <a:rPr lang="en-US" b="1" dirty="0"/>
              <a:t>Single Sign On</a:t>
            </a:r>
          </a:p>
          <a:p>
            <a:r>
              <a:rPr lang="en-US" dirty="0"/>
              <a:t>Log in once and access all authorized application without additional login .</a:t>
            </a:r>
          </a:p>
          <a:p>
            <a:pPr fontAlgn="ctr"/>
            <a:endParaRPr lang="en-US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b="1" dirty="0"/>
              <a:t>Session Management</a:t>
            </a:r>
          </a:p>
          <a:p>
            <a:r>
              <a:rPr lang="en-US" dirty="0"/>
              <a:t>Manage active and inactive sessions and terminate sessions as needed.</a:t>
            </a:r>
          </a:p>
          <a:p>
            <a:endParaRPr lang="en-US" b="1" dirty="0"/>
          </a:p>
          <a:p>
            <a:r>
              <a:rPr lang="en-US" b="1" dirty="0"/>
              <a:t>Federation</a:t>
            </a:r>
          </a:p>
          <a:p>
            <a:r>
              <a:rPr lang="en-US" dirty="0"/>
              <a:t>A trust based authentication mechanism that can span across enterprise boundaries. Supports federation standards SAML, OAuth, </a:t>
            </a:r>
            <a:r>
              <a:rPr lang="en-US" dirty="0" err="1"/>
              <a:t>OpenIDConnect</a:t>
            </a:r>
            <a:r>
              <a:rPr lang="en-US" dirty="0"/>
              <a:t>, WS-Fed etc.</a:t>
            </a:r>
          </a:p>
          <a:p>
            <a:endParaRPr lang="en-US" dirty="0"/>
          </a:p>
          <a:p>
            <a:pPr fontAlgn="ctr"/>
            <a:r>
              <a:rPr lang="en-US" b="1" dirty="0"/>
              <a:t>Multifactor Authentication</a:t>
            </a:r>
          </a:p>
          <a:p>
            <a:r>
              <a:rPr lang="en-IN" dirty="0"/>
              <a:t>Require more than on factor of application for authentication. </a:t>
            </a:r>
          </a:p>
          <a:p>
            <a:endParaRPr lang="en-IN" b="1" dirty="0"/>
          </a:p>
          <a:p>
            <a:pPr fontAlgn="ctr"/>
            <a:r>
              <a:rPr lang="en-US" b="1" dirty="0"/>
              <a:t>Risk Based Authentication</a:t>
            </a:r>
          </a:p>
          <a:p>
            <a:r>
              <a:rPr lang="en-US" dirty="0"/>
              <a:t>Dynamically applying additional controls based on risk score captured on non standard context.</a:t>
            </a:r>
            <a:endParaRPr lang="en-US" b="1" dirty="0"/>
          </a:p>
          <a:p>
            <a:endParaRPr lang="en-US" b="1" dirty="0"/>
          </a:p>
          <a:p>
            <a:pPr fontAlgn="ctr"/>
            <a:endParaRPr lang="en-US" dirty="0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BAE061E2-F495-4A80-BDB8-54E12E5B1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451" y="3581400"/>
            <a:ext cx="914400" cy="914400"/>
          </a:xfrm>
          <a:prstGeom prst="rect">
            <a:avLst/>
          </a:prstGeom>
        </p:spPr>
      </p:pic>
      <p:pic>
        <p:nvPicPr>
          <p:cNvPr id="9" name="Graphic 8" descr="Eye">
            <a:extLst>
              <a:ext uri="{FF2B5EF4-FFF2-40B4-BE49-F238E27FC236}">
                <a16:creationId xmlns:a16="http://schemas.microsoft.com/office/drawing/2014/main" id="{F29A0F10-2233-4D65-90B4-71EFDBD48C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7451" y="4708321"/>
            <a:ext cx="914400" cy="914400"/>
          </a:xfrm>
          <a:prstGeom prst="rect">
            <a:avLst/>
          </a:prstGeom>
        </p:spPr>
      </p:pic>
      <p:pic>
        <p:nvPicPr>
          <p:cNvPr id="12" name="Graphic 11" descr="Raised Hand">
            <a:extLst>
              <a:ext uri="{FF2B5EF4-FFF2-40B4-BE49-F238E27FC236}">
                <a16:creationId xmlns:a16="http://schemas.microsoft.com/office/drawing/2014/main" id="{362E010F-D98B-4B9E-86DE-24883192F1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7451" y="5622721"/>
            <a:ext cx="914400" cy="914400"/>
          </a:xfrm>
          <a:prstGeom prst="rect">
            <a:avLst/>
          </a:prstGeom>
        </p:spPr>
      </p:pic>
      <p:pic>
        <p:nvPicPr>
          <p:cNvPr id="16" name="Graphic 15" descr="Key">
            <a:extLst>
              <a:ext uri="{FF2B5EF4-FFF2-40B4-BE49-F238E27FC236}">
                <a16:creationId xmlns:a16="http://schemas.microsoft.com/office/drawing/2014/main" id="{2EE544A0-D5D8-476F-B753-C95F9BDB5B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7451" y="694200"/>
            <a:ext cx="914400" cy="914400"/>
          </a:xfrm>
          <a:prstGeom prst="rect">
            <a:avLst/>
          </a:prstGeom>
        </p:spPr>
      </p:pic>
      <p:pic>
        <p:nvPicPr>
          <p:cNvPr id="19" name="Graphic 18" descr="Atom">
            <a:extLst>
              <a:ext uri="{FF2B5EF4-FFF2-40B4-BE49-F238E27FC236}">
                <a16:creationId xmlns:a16="http://schemas.microsoft.com/office/drawing/2014/main" id="{D265A50C-C746-4B8A-91AD-CE799E8730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7451" y="2594930"/>
            <a:ext cx="914400" cy="914400"/>
          </a:xfrm>
          <a:prstGeom prst="rect">
            <a:avLst/>
          </a:prstGeom>
        </p:spPr>
      </p:pic>
      <p:pic>
        <p:nvPicPr>
          <p:cNvPr id="21" name="Graphic 20" descr="World">
            <a:extLst>
              <a:ext uri="{FF2B5EF4-FFF2-40B4-BE49-F238E27FC236}">
                <a16:creationId xmlns:a16="http://schemas.microsoft.com/office/drawing/2014/main" id="{1EAACC1F-382B-473B-8A0E-9066CE53FB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7451" y="17321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39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7DA4-50F1-4A1A-B176-1450092E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Blueprint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0150E2-72C9-4980-952E-51EC85916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516F-411A-45C7-9DE4-8AF2D0D694F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A625C-7B7D-4D05-B432-837A2B5B0619}"/>
              </a:ext>
            </a:extLst>
          </p:cNvPr>
          <p:cNvSpPr/>
          <p:nvPr/>
        </p:nvSpPr>
        <p:spPr>
          <a:xfrm>
            <a:off x="4184632" y="1199314"/>
            <a:ext cx="1821853" cy="8001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A6A1A4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24F1EB-4499-44F8-8FA4-FA6E3AD7ADC6}"/>
              </a:ext>
            </a:extLst>
          </p:cNvPr>
          <p:cNvSpPr/>
          <p:nvPr/>
        </p:nvSpPr>
        <p:spPr>
          <a:xfrm>
            <a:off x="481183" y="1193480"/>
            <a:ext cx="3634146" cy="8001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A6A1A4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730424-E6DF-4278-B8F2-23DF1ABFE04A}"/>
              </a:ext>
            </a:extLst>
          </p:cNvPr>
          <p:cNvSpPr txBox="1"/>
          <p:nvPr/>
        </p:nvSpPr>
        <p:spPr>
          <a:xfrm>
            <a:off x="470679" y="1663572"/>
            <a:ext cx="7633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900" kern="0" dirty="0">
                <a:solidFill>
                  <a:prstClr val="white"/>
                </a:solidFill>
                <a:latin typeface="Calibri"/>
              </a:rPr>
              <a:t>Applications</a:t>
            </a:r>
          </a:p>
        </p:txBody>
      </p:sp>
      <p:pic>
        <p:nvPicPr>
          <p:cNvPr id="8" name="Picture 4" descr="E:\Kirti-Kumar-Docs\My Pictures\Microsoft Clip Organizer\j0431605.png">
            <a:extLst>
              <a:ext uri="{FF2B5EF4-FFF2-40B4-BE49-F238E27FC236}">
                <a16:creationId xmlns:a16="http://schemas.microsoft.com/office/drawing/2014/main" id="{755AD415-E46E-4975-8A97-7A0DCF04A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577" y="1352962"/>
            <a:ext cx="349827" cy="349827"/>
          </a:xfrm>
          <a:prstGeom prst="rect">
            <a:avLst/>
          </a:prstGeom>
          <a:noFill/>
        </p:spPr>
      </p:pic>
      <p:pic>
        <p:nvPicPr>
          <p:cNvPr id="9" name="Picture 4" descr="E:\Kirti-Kumar-Docs\My Pictures\Microsoft Clip Organizer\j0431605.png">
            <a:extLst>
              <a:ext uri="{FF2B5EF4-FFF2-40B4-BE49-F238E27FC236}">
                <a16:creationId xmlns:a16="http://schemas.microsoft.com/office/drawing/2014/main" id="{BFA777CB-8B5F-498A-97AB-9AA7D6AB5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6477" y="1352962"/>
            <a:ext cx="349827" cy="349827"/>
          </a:xfrm>
          <a:prstGeom prst="rect">
            <a:avLst/>
          </a:prstGeom>
          <a:noFill/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E208734-128B-44A1-86EC-485B90784B92}"/>
              </a:ext>
            </a:extLst>
          </p:cNvPr>
          <p:cNvGrpSpPr/>
          <p:nvPr/>
        </p:nvGrpSpPr>
        <p:grpSpPr>
          <a:xfrm>
            <a:off x="1374495" y="1315129"/>
            <a:ext cx="383875" cy="400050"/>
            <a:chOff x="1732516" y="1088942"/>
            <a:chExt cx="851934" cy="762000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E06019EF-00FD-48EE-8617-D7B2E9E0E285}"/>
                </a:ext>
              </a:extLst>
            </p:cNvPr>
            <p:cNvSpPr/>
            <p:nvPr/>
          </p:nvSpPr>
          <p:spPr>
            <a:xfrm>
              <a:off x="1732516" y="1088942"/>
              <a:ext cx="851934" cy="762000"/>
            </a:xfrm>
            <a:prstGeom prst="triangl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 dirty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2" name="Picture 11" descr="Picture11 copy.jpg">
              <a:extLst>
                <a:ext uri="{FF2B5EF4-FFF2-40B4-BE49-F238E27FC236}">
                  <a16:creationId xmlns:a16="http://schemas.microsoft.com/office/drawing/2014/main" id="{FCB90106-E7A0-49A2-BFCE-A27668480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3736" y="1469942"/>
              <a:ext cx="380999" cy="357909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8970912-A411-4D2D-A015-2D372B4EFA7A}"/>
              </a:ext>
            </a:extLst>
          </p:cNvPr>
          <p:cNvSpPr txBox="1"/>
          <p:nvPr/>
        </p:nvSpPr>
        <p:spPr>
          <a:xfrm>
            <a:off x="1224980" y="1690601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900" kern="0" dirty="0">
                <a:solidFill>
                  <a:prstClr val="white"/>
                </a:solidFill>
                <a:latin typeface="Calibri"/>
              </a:rPr>
              <a:t>Directories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A31E47-7F5D-43F9-9FDF-70E376F0CEC8}"/>
              </a:ext>
            </a:extLst>
          </p:cNvPr>
          <p:cNvGrpSpPr/>
          <p:nvPr/>
        </p:nvGrpSpPr>
        <p:grpSpPr>
          <a:xfrm>
            <a:off x="2010615" y="1298060"/>
            <a:ext cx="352138" cy="499088"/>
            <a:chOff x="2832098" y="931552"/>
            <a:chExt cx="863598" cy="892195"/>
          </a:xfrm>
        </p:grpSpPr>
        <p:pic>
          <p:nvPicPr>
            <p:cNvPr id="15" name="Picture 2" descr="E:\Kirti-Kumar-Docs\My Pictures\Microsoft Clip Organizer\j0431604.png">
              <a:extLst>
                <a:ext uri="{FF2B5EF4-FFF2-40B4-BE49-F238E27FC236}">
                  <a16:creationId xmlns:a16="http://schemas.microsoft.com/office/drawing/2014/main" id="{C5C95E23-0CAA-42E6-B420-86CB4D45A3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32098" y="985547"/>
              <a:ext cx="838200" cy="838200"/>
            </a:xfrm>
            <a:prstGeom prst="rect">
              <a:avLst/>
            </a:prstGeom>
            <a:noFill/>
          </p:spPr>
        </p:pic>
        <p:pic>
          <p:nvPicPr>
            <p:cNvPr id="16" name="Picture 3" descr="E:\Kirti-Kumar-Docs\My Pictures\Microsoft Clip Organizer\j0431615.png">
              <a:extLst>
                <a:ext uri="{FF2B5EF4-FFF2-40B4-BE49-F238E27FC236}">
                  <a16:creationId xmlns:a16="http://schemas.microsoft.com/office/drawing/2014/main" id="{C8B65A6C-3B42-4D6E-8D37-8046A35DC0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162296" y="931552"/>
              <a:ext cx="533400" cy="533400"/>
            </a:xfrm>
            <a:prstGeom prst="rect">
              <a:avLst/>
            </a:prstGeom>
            <a:noFill/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DB3CF92-A6BB-4579-B744-47292B2DE2CE}"/>
              </a:ext>
            </a:extLst>
          </p:cNvPr>
          <p:cNvSpPr txBox="1"/>
          <p:nvPr/>
        </p:nvSpPr>
        <p:spPr>
          <a:xfrm>
            <a:off x="1867051" y="1684289"/>
            <a:ext cx="6848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900" kern="0" dirty="0">
                <a:solidFill>
                  <a:prstClr val="white"/>
                </a:solidFill>
                <a:latin typeface="Calibri"/>
              </a:rPr>
              <a:t>HR System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B659C74-1F9F-4528-976E-91A45544465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892" y="1391992"/>
            <a:ext cx="261612" cy="32474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C46370B-212D-4908-9161-60250DA3A268}"/>
              </a:ext>
            </a:extLst>
          </p:cNvPr>
          <p:cNvSpPr txBox="1"/>
          <p:nvPr/>
        </p:nvSpPr>
        <p:spPr>
          <a:xfrm>
            <a:off x="2983530" y="1712103"/>
            <a:ext cx="6190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900" kern="0" dirty="0">
                <a:solidFill>
                  <a:prstClr val="white"/>
                </a:solidFill>
                <a:latin typeface="Calibri"/>
              </a:rPr>
              <a:t>Helpdesk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BDB5852-E3A5-48BE-993F-2312D7D7AB1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204" y="1382749"/>
            <a:ext cx="343231" cy="34323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58BEE04-35E8-4507-B333-17AFFF32980C}"/>
              </a:ext>
            </a:extLst>
          </p:cNvPr>
          <p:cNvSpPr txBox="1"/>
          <p:nvPr/>
        </p:nvSpPr>
        <p:spPr>
          <a:xfrm>
            <a:off x="3508901" y="1684289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900" kern="0" dirty="0">
                <a:solidFill>
                  <a:prstClr val="white"/>
                </a:solidFill>
                <a:latin typeface="Calibri"/>
              </a:rPr>
              <a:t>Database</a:t>
            </a:r>
          </a:p>
        </p:txBody>
      </p:sp>
      <p:pic>
        <p:nvPicPr>
          <p:cNvPr id="22" name="Picture 4" descr="C:\Users\lthang\AppData\Local\Microsoft\Windows\Temporary Internet Files\Content.IE5\FPKMPM18\MC900435242[1].png">
            <a:extLst>
              <a:ext uri="{FF2B5EF4-FFF2-40B4-BE49-F238E27FC236}">
                <a16:creationId xmlns:a16="http://schemas.microsoft.com/office/drawing/2014/main" id="{D5C8F109-C284-49E1-88B8-C1F79DAEB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636" y="1377386"/>
            <a:ext cx="234017" cy="46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26021F6-D481-4F89-AEFE-75C569C73248}"/>
              </a:ext>
            </a:extLst>
          </p:cNvPr>
          <p:cNvSpPr txBox="1"/>
          <p:nvPr/>
        </p:nvSpPr>
        <p:spPr>
          <a:xfrm>
            <a:off x="2473506" y="172251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900" kern="0" dirty="0">
                <a:solidFill>
                  <a:prstClr val="white"/>
                </a:solidFill>
                <a:latin typeface="Calibri"/>
              </a:rPr>
              <a:t>Servers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921883-EFDC-463C-8BB9-15AFBA2CBFB0}"/>
              </a:ext>
            </a:extLst>
          </p:cNvPr>
          <p:cNvSpPr/>
          <p:nvPr/>
        </p:nvSpPr>
        <p:spPr>
          <a:xfrm>
            <a:off x="479507" y="3667925"/>
            <a:ext cx="8184985" cy="114262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rgbClr val="A6A1A4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Identity &amp; Access Governance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404D8739-6382-4E78-8B2A-200A1A4DC3C0}"/>
              </a:ext>
            </a:extLst>
          </p:cNvPr>
          <p:cNvSpPr/>
          <p:nvPr/>
        </p:nvSpPr>
        <p:spPr>
          <a:xfrm>
            <a:off x="683701" y="3895092"/>
            <a:ext cx="1453371" cy="352218"/>
          </a:xfrm>
          <a:custGeom>
            <a:avLst/>
            <a:gdLst>
              <a:gd name="connsiteX0" fmla="*/ 0 w 2585957"/>
              <a:gd name="connsiteY0" fmla="*/ 35222 h 352218"/>
              <a:gd name="connsiteX1" fmla="*/ 35222 w 2585957"/>
              <a:gd name="connsiteY1" fmla="*/ 0 h 352218"/>
              <a:gd name="connsiteX2" fmla="*/ 2550735 w 2585957"/>
              <a:gd name="connsiteY2" fmla="*/ 0 h 352218"/>
              <a:gd name="connsiteX3" fmla="*/ 2585957 w 2585957"/>
              <a:gd name="connsiteY3" fmla="*/ 35222 h 352218"/>
              <a:gd name="connsiteX4" fmla="*/ 2585957 w 2585957"/>
              <a:gd name="connsiteY4" fmla="*/ 316996 h 352218"/>
              <a:gd name="connsiteX5" fmla="*/ 2550735 w 2585957"/>
              <a:gd name="connsiteY5" fmla="*/ 352218 h 352218"/>
              <a:gd name="connsiteX6" fmla="*/ 35222 w 2585957"/>
              <a:gd name="connsiteY6" fmla="*/ 352218 h 352218"/>
              <a:gd name="connsiteX7" fmla="*/ 0 w 2585957"/>
              <a:gd name="connsiteY7" fmla="*/ 316996 h 352218"/>
              <a:gd name="connsiteX8" fmla="*/ 0 w 2585957"/>
              <a:gd name="connsiteY8" fmla="*/ 35222 h 352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5957" h="352218">
                <a:moveTo>
                  <a:pt x="0" y="35222"/>
                </a:moveTo>
                <a:cubicBezTo>
                  <a:pt x="0" y="15769"/>
                  <a:pt x="15769" y="0"/>
                  <a:pt x="35222" y="0"/>
                </a:cubicBezTo>
                <a:lnTo>
                  <a:pt x="2550735" y="0"/>
                </a:lnTo>
                <a:cubicBezTo>
                  <a:pt x="2570188" y="0"/>
                  <a:pt x="2585957" y="15769"/>
                  <a:pt x="2585957" y="35222"/>
                </a:cubicBezTo>
                <a:lnTo>
                  <a:pt x="2585957" y="316996"/>
                </a:lnTo>
                <a:cubicBezTo>
                  <a:pt x="2585957" y="336449"/>
                  <a:pt x="2570188" y="352218"/>
                  <a:pt x="2550735" y="352218"/>
                </a:cubicBezTo>
                <a:lnTo>
                  <a:pt x="35222" y="352218"/>
                </a:lnTo>
                <a:cubicBezTo>
                  <a:pt x="15769" y="352218"/>
                  <a:pt x="0" y="336449"/>
                  <a:pt x="0" y="316996"/>
                </a:cubicBezTo>
                <a:lnTo>
                  <a:pt x="0" y="35222"/>
                </a:lnTo>
                <a:close/>
              </a:path>
            </a:pathLst>
          </a:custGeom>
          <a:gradFill rotWithShape="0">
            <a:gsLst>
              <a:gs pos="0">
                <a:srgbClr val="00B0F0">
                  <a:hueOff val="0"/>
                  <a:satOff val="0"/>
                  <a:lumOff val="0"/>
                  <a:alphaOff val="0"/>
                  <a:tint val="50000"/>
                  <a:satMod val="300000"/>
                </a:srgbClr>
              </a:gs>
              <a:gs pos="35000">
                <a:srgbClr val="00B0F0">
                  <a:hueOff val="0"/>
                  <a:satOff val="0"/>
                  <a:lumOff val="0"/>
                  <a:alphaOff val="0"/>
                  <a:tint val="37000"/>
                  <a:satMod val="300000"/>
                </a:srgbClr>
              </a:gs>
              <a:gs pos="100000">
                <a:srgbClr val="00B0F0">
                  <a:hueOff val="0"/>
                  <a:satOff val="0"/>
                  <a:lumOff val="0"/>
                  <a:alphaOff val="0"/>
                  <a:tint val="15000"/>
                  <a:satMod val="350000"/>
                </a:srgbClr>
              </a:gs>
            </a:gsLst>
            <a:lin ang="16200000" scaled="1"/>
          </a:gra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226" tIns="52226" rIns="52226" bIns="52226" numCol="1" spcCol="1270" anchor="ctr" anchorCtr="0">
            <a:noAutofit/>
          </a:bodyPr>
          <a:lstStyle/>
          <a:p>
            <a:pPr marL="0" marR="0" lvl="0" indent="0" algn="ctr" defTabSz="466725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User Life Cycle Management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8F1D6298-8E62-4D37-AD0E-258C5309A6A6}"/>
              </a:ext>
            </a:extLst>
          </p:cNvPr>
          <p:cNvSpPr/>
          <p:nvPr/>
        </p:nvSpPr>
        <p:spPr>
          <a:xfrm>
            <a:off x="2277706" y="4383287"/>
            <a:ext cx="1357652" cy="352218"/>
          </a:xfrm>
          <a:custGeom>
            <a:avLst/>
            <a:gdLst>
              <a:gd name="connsiteX0" fmla="*/ 0 w 1240862"/>
              <a:gd name="connsiteY0" fmla="*/ 35222 h 352218"/>
              <a:gd name="connsiteX1" fmla="*/ 35222 w 1240862"/>
              <a:gd name="connsiteY1" fmla="*/ 0 h 352218"/>
              <a:gd name="connsiteX2" fmla="*/ 1205640 w 1240862"/>
              <a:gd name="connsiteY2" fmla="*/ 0 h 352218"/>
              <a:gd name="connsiteX3" fmla="*/ 1240862 w 1240862"/>
              <a:gd name="connsiteY3" fmla="*/ 35222 h 352218"/>
              <a:gd name="connsiteX4" fmla="*/ 1240862 w 1240862"/>
              <a:gd name="connsiteY4" fmla="*/ 316996 h 352218"/>
              <a:gd name="connsiteX5" fmla="*/ 1205640 w 1240862"/>
              <a:gd name="connsiteY5" fmla="*/ 352218 h 352218"/>
              <a:gd name="connsiteX6" fmla="*/ 35222 w 1240862"/>
              <a:gd name="connsiteY6" fmla="*/ 352218 h 352218"/>
              <a:gd name="connsiteX7" fmla="*/ 0 w 1240862"/>
              <a:gd name="connsiteY7" fmla="*/ 316996 h 352218"/>
              <a:gd name="connsiteX8" fmla="*/ 0 w 1240862"/>
              <a:gd name="connsiteY8" fmla="*/ 35222 h 352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0862" h="352218">
                <a:moveTo>
                  <a:pt x="0" y="35222"/>
                </a:moveTo>
                <a:cubicBezTo>
                  <a:pt x="0" y="15769"/>
                  <a:pt x="15769" y="0"/>
                  <a:pt x="35222" y="0"/>
                </a:cubicBezTo>
                <a:lnTo>
                  <a:pt x="1205640" y="0"/>
                </a:lnTo>
                <a:cubicBezTo>
                  <a:pt x="1225093" y="0"/>
                  <a:pt x="1240862" y="15769"/>
                  <a:pt x="1240862" y="35222"/>
                </a:cubicBezTo>
                <a:lnTo>
                  <a:pt x="1240862" y="316996"/>
                </a:lnTo>
                <a:cubicBezTo>
                  <a:pt x="1240862" y="336449"/>
                  <a:pt x="1225093" y="352218"/>
                  <a:pt x="1205640" y="352218"/>
                </a:cubicBezTo>
                <a:lnTo>
                  <a:pt x="35222" y="352218"/>
                </a:lnTo>
                <a:cubicBezTo>
                  <a:pt x="15769" y="352218"/>
                  <a:pt x="0" y="336449"/>
                  <a:pt x="0" y="316996"/>
                </a:cubicBezTo>
                <a:lnTo>
                  <a:pt x="0" y="35222"/>
                </a:lnTo>
                <a:close/>
              </a:path>
            </a:pathLst>
          </a:custGeom>
          <a:gradFill rotWithShape="0">
            <a:gsLst>
              <a:gs pos="0">
                <a:srgbClr val="00B0F0">
                  <a:hueOff val="0"/>
                  <a:satOff val="0"/>
                  <a:lumOff val="0"/>
                  <a:alphaOff val="0"/>
                  <a:tint val="50000"/>
                  <a:satMod val="300000"/>
                </a:srgbClr>
              </a:gs>
              <a:gs pos="35000">
                <a:srgbClr val="00B0F0">
                  <a:hueOff val="0"/>
                  <a:satOff val="0"/>
                  <a:lumOff val="0"/>
                  <a:alphaOff val="0"/>
                  <a:tint val="37000"/>
                  <a:satMod val="300000"/>
                </a:srgbClr>
              </a:gs>
              <a:gs pos="100000">
                <a:srgbClr val="00B0F0">
                  <a:hueOff val="0"/>
                  <a:satOff val="0"/>
                  <a:lumOff val="0"/>
                  <a:alphaOff val="0"/>
                  <a:tint val="15000"/>
                  <a:satMod val="350000"/>
                </a:srgbClr>
              </a:gs>
            </a:gsLst>
            <a:lin ang="16200000" scaled="1"/>
          </a:gra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226" tIns="52226" rIns="52226" bIns="52226" numCol="1" spcCol="1270" anchor="ctr" anchorCtr="0">
            <a:noAutofit/>
          </a:bodyPr>
          <a:lstStyle/>
          <a:p>
            <a:pPr marL="0" marR="0" lvl="0" indent="0" algn="ctr" defTabSz="466725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Access Request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A704431F-43F9-478E-B072-DDE270B17660}"/>
              </a:ext>
            </a:extLst>
          </p:cNvPr>
          <p:cNvSpPr/>
          <p:nvPr/>
        </p:nvSpPr>
        <p:spPr>
          <a:xfrm>
            <a:off x="3839643" y="3897186"/>
            <a:ext cx="1493241" cy="352218"/>
          </a:xfrm>
          <a:custGeom>
            <a:avLst/>
            <a:gdLst>
              <a:gd name="connsiteX0" fmla="*/ 0 w 1240862"/>
              <a:gd name="connsiteY0" fmla="*/ 35222 h 352218"/>
              <a:gd name="connsiteX1" fmla="*/ 35222 w 1240862"/>
              <a:gd name="connsiteY1" fmla="*/ 0 h 352218"/>
              <a:gd name="connsiteX2" fmla="*/ 1205640 w 1240862"/>
              <a:gd name="connsiteY2" fmla="*/ 0 h 352218"/>
              <a:gd name="connsiteX3" fmla="*/ 1240862 w 1240862"/>
              <a:gd name="connsiteY3" fmla="*/ 35222 h 352218"/>
              <a:gd name="connsiteX4" fmla="*/ 1240862 w 1240862"/>
              <a:gd name="connsiteY4" fmla="*/ 316996 h 352218"/>
              <a:gd name="connsiteX5" fmla="*/ 1205640 w 1240862"/>
              <a:gd name="connsiteY5" fmla="*/ 352218 h 352218"/>
              <a:gd name="connsiteX6" fmla="*/ 35222 w 1240862"/>
              <a:gd name="connsiteY6" fmla="*/ 352218 h 352218"/>
              <a:gd name="connsiteX7" fmla="*/ 0 w 1240862"/>
              <a:gd name="connsiteY7" fmla="*/ 316996 h 352218"/>
              <a:gd name="connsiteX8" fmla="*/ 0 w 1240862"/>
              <a:gd name="connsiteY8" fmla="*/ 35222 h 352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0862" h="352218">
                <a:moveTo>
                  <a:pt x="0" y="35222"/>
                </a:moveTo>
                <a:cubicBezTo>
                  <a:pt x="0" y="15769"/>
                  <a:pt x="15769" y="0"/>
                  <a:pt x="35222" y="0"/>
                </a:cubicBezTo>
                <a:lnTo>
                  <a:pt x="1205640" y="0"/>
                </a:lnTo>
                <a:cubicBezTo>
                  <a:pt x="1225093" y="0"/>
                  <a:pt x="1240862" y="15769"/>
                  <a:pt x="1240862" y="35222"/>
                </a:cubicBezTo>
                <a:lnTo>
                  <a:pt x="1240862" y="316996"/>
                </a:lnTo>
                <a:cubicBezTo>
                  <a:pt x="1240862" y="336449"/>
                  <a:pt x="1225093" y="352218"/>
                  <a:pt x="1205640" y="352218"/>
                </a:cubicBezTo>
                <a:lnTo>
                  <a:pt x="35222" y="352218"/>
                </a:lnTo>
                <a:cubicBezTo>
                  <a:pt x="15769" y="352218"/>
                  <a:pt x="0" y="336449"/>
                  <a:pt x="0" y="316996"/>
                </a:cubicBezTo>
                <a:lnTo>
                  <a:pt x="0" y="35222"/>
                </a:lnTo>
                <a:close/>
              </a:path>
            </a:pathLst>
          </a:custGeom>
          <a:gradFill rotWithShape="0">
            <a:gsLst>
              <a:gs pos="0">
                <a:srgbClr val="00B0F0">
                  <a:hueOff val="0"/>
                  <a:satOff val="0"/>
                  <a:lumOff val="0"/>
                  <a:alphaOff val="0"/>
                  <a:tint val="50000"/>
                  <a:satMod val="300000"/>
                </a:srgbClr>
              </a:gs>
              <a:gs pos="35000">
                <a:srgbClr val="00B0F0">
                  <a:hueOff val="0"/>
                  <a:satOff val="0"/>
                  <a:lumOff val="0"/>
                  <a:alphaOff val="0"/>
                  <a:tint val="37000"/>
                  <a:satMod val="300000"/>
                </a:srgbClr>
              </a:gs>
              <a:gs pos="100000">
                <a:srgbClr val="00B0F0">
                  <a:hueOff val="0"/>
                  <a:satOff val="0"/>
                  <a:lumOff val="0"/>
                  <a:alphaOff val="0"/>
                  <a:tint val="15000"/>
                  <a:satMod val="350000"/>
                </a:srgbClr>
              </a:gs>
            </a:gsLst>
            <a:lin ang="16200000" scaled="1"/>
          </a:gra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226" tIns="52226" rIns="52226" bIns="52226" numCol="1" spcCol="1270" anchor="ctr" anchorCtr="0">
            <a:noAutofit/>
          </a:bodyPr>
          <a:lstStyle/>
          <a:p>
            <a:pPr marL="0" marR="0" lvl="0" indent="0" algn="ctr" defTabSz="466725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Provisioning and  De-provisioning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5773DFAC-47D8-4F4E-AEC6-27A0CBDB99D6}"/>
              </a:ext>
            </a:extLst>
          </p:cNvPr>
          <p:cNvSpPr/>
          <p:nvPr/>
        </p:nvSpPr>
        <p:spPr>
          <a:xfrm>
            <a:off x="5532098" y="3899320"/>
            <a:ext cx="1364680" cy="352218"/>
          </a:xfrm>
          <a:custGeom>
            <a:avLst/>
            <a:gdLst>
              <a:gd name="connsiteX0" fmla="*/ 0 w 1240862"/>
              <a:gd name="connsiteY0" fmla="*/ 35222 h 352218"/>
              <a:gd name="connsiteX1" fmla="*/ 35222 w 1240862"/>
              <a:gd name="connsiteY1" fmla="*/ 0 h 352218"/>
              <a:gd name="connsiteX2" fmla="*/ 1205640 w 1240862"/>
              <a:gd name="connsiteY2" fmla="*/ 0 h 352218"/>
              <a:gd name="connsiteX3" fmla="*/ 1240862 w 1240862"/>
              <a:gd name="connsiteY3" fmla="*/ 35222 h 352218"/>
              <a:gd name="connsiteX4" fmla="*/ 1240862 w 1240862"/>
              <a:gd name="connsiteY4" fmla="*/ 316996 h 352218"/>
              <a:gd name="connsiteX5" fmla="*/ 1205640 w 1240862"/>
              <a:gd name="connsiteY5" fmla="*/ 352218 h 352218"/>
              <a:gd name="connsiteX6" fmla="*/ 35222 w 1240862"/>
              <a:gd name="connsiteY6" fmla="*/ 352218 h 352218"/>
              <a:gd name="connsiteX7" fmla="*/ 0 w 1240862"/>
              <a:gd name="connsiteY7" fmla="*/ 316996 h 352218"/>
              <a:gd name="connsiteX8" fmla="*/ 0 w 1240862"/>
              <a:gd name="connsiteY8" fmla="*/ 35222 h 352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0862" h="352218">
                <a:moveTo>
                  <a:pt x="0" y="35222"/>
                </a:moveTo>
                <a:cubicBezTo>
                  <a:pt x="0" y="15769"/>
                  <a:pt x="15769" y="0"/>
                  <a:pt x="35222" y="0"/>
                </a:cubicBezTo>
                <a:lnTo>
                  <a:pt x="1205640" y="0"/>
                </a:lnTo>
                <a:cubicBezTo>
                  <a:pt x="1225093" y="0"/>
                  <a:pt x="1240862" y="15769"/>
                  <a:pt x="1240862" y="35222"/>
                </a:cubicBezTo>
                <a:lnTo>
                  <a:pt x="1240862" y="316996"/>
                </a:lnTo>
                <a:cubicBezTo>
                  <a:pt x="1240862" y="336449"/>
                  <a:pt x="1225093" y="352218"/>
                  <a:pt x="1205640" y="352218"/>
                </a:cubicBezTo>
                <a:lnTo>
                  <a:pt x="35222" y="352218"/>
                </a:lnTo>
                <a:cubicBezTo>
                  <a:pt x="15769" y="352218"/>
                  <a:pt x="0" y="336449"/>
                  <a:pt x="0" y="316996"/>
                </a:cubicBezTo>
                <a:lnTo>
                  <a:pt x="0" y="35222"/>
                </a:lnTo>
                <a:close/>
              </a:path>
            </a:pathLst>
          </a:custGeom>
          <a:gradFill rotWithShape="0">
            <a:gsLst>
              <a:gs pos="0">
                <a:srgbClr val="00B0F0">
                  <a:hueOff val="0"/>
                  <a:satOff val="0"/>
                  <a:lumOff val="0"/>
                  <a:alphaOff val="0"/>
                  <a:tint val="50000"/>
                  <a:satMod val="300000"/>
                </a:srgbClr>
              </a:gs>
              <a:gs pos="35000">
                <a:srgbClr val="00B0F0">
                  <a:hueOff val="0"/>
                  <a:satOff val="0"/>
                  <a:lumOff val="0"/>
                  <a:alphaOff val="0"/>
                  <a:tint val="37000"/>
                  <a:satMod val="300000"/>
                </a:srgbClr>
              </a:gs>
              <a:gs pos="100000">
                <a:srgbClr val="00B0F0">
                  <a:hueOff val="0"/>
                  <a:satOff val="0"/>
                  <a:lumOff val="0"/>
                  <a:alphaOff val="0"/>
                  <a:tint val="15000"/>
                  <a:satMod val="350000"/>
                </a:srgbClr>
              </a:gs>
            </a:gsLst>
            <a:lin ang="16200000" scaled="1"/>
          </a:gra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226" tIns="52226" rIns="52226" bIns="52226" numCol="1" spcCol="1270" anchor="ctr" anchorCtr="0">
            <a:noAutofit/>
          </a:bodyPr>
          <a:lstStyle/>
          <a:p>
            <a:pPr marL="0" marR="0" lvl="0" indent="0" algn="ctr" defTabSz="466725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Role Based Provisioning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EA6AB4F4-6B10-4AE1-BCB6-0775B8E7510F}"/>
              </a:ext>
            </a:extLst>
          </p:cNvPr>
          <p:cNvSpPr/>
          <p:nvPr/>
        </p:nvSpPr>
        <p:spPr>
          <a:xfrm>
            <a:off x="2262048" y="3894339"/>
            <a:ext cx="1373310" cy="352218"/>
          </a:xfrm>
          <a:custGeom>
            <a:avLst/>
            <a:gdLst>
              <a:gd name="connsiteX0" fmla="*/ 0 w 1240862"/>
              <a:gd name="connsiteY0" fmla="*/ 35222 h 352218"/>
              <a:gd name="connsiteX1" fmla="*/ 35222 w 1240862"/>
              <a:gd name="connsiteY1" fmla="*/ 0 h 352218"/>
              <a:gd name="connsiteX2" fmla="*/ 1205640 w 1240862"/>
              <a:gd name="connsiteY2" fmla="*/ 0 h 352218"/>
              <a:gd name="connsiteX3" fmla="*/ 1240862 w 1240862"/>
              <a:gd name="connsiteY3" fmla="*/ 35222 h 352218"/>
              <a:gd name="connsiteX4" fmla="*/ 1240862 w 1240862"/>
              <a:gd name="connsiteY4" fmla="*/ 316996 h 352218"/>
              <a:gd name="connsiteX5" fmla="*/ 1205640 w 1240862"/>
              <a:gd name="connsiteY5" fmla="*/ 352218 h 352218"/>
              <a:gd name="connsiteX6" fmla="*/ 35222 w 1240862"/>
              <a:gd name="connsiteY6" fmla="*/ 352218 h 352218"/>
              <a:gd name="connsiteX7" fmla="*/ 0 w 1240862"/>
              <a:gd name="connsiteY7" fmla="*/ 316996 h 352218"/>
              <a:gd name="connsiteX8" fmla="*/ 0 w 1240862"/>
              <a:gd name="connsiteY8" fmla="*/ 35222 h 352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0862" h="352218">
                <a:moveTo>
                  <a:pt x="0" y="35222"/>
                </a:moveTo>
                <a:cubicBezTo>
                  <a:pt x="0" y="15769"/>
                  <a:pt x="15769" y="0"/>
                  <a:pt x="35222" y="0"/>
                </a:cubicBezTo>
                <a:lnTo>
                  <a:pt x="1205640" y="0"/>
                </a:lnTo>
                <a:cubicBezTo>
                  <a:pt x="1225093" y="0"/>
                  <a:pt x="1240862" y="15769"/>
                  <a:pt x="1240862" y="35222"/>
                </a:cubicBezTo>
                <a:lnTo>
                  <a:pt x="1240862" y="316996"/>
                </a:lnTo>
                <a:cubicBezTo>
                  <a:pt x="1240862" y="336449"/>
                  <a:pt x="1225093" y="352218"/>
                  <a:pt x="1205640" y="352218"/>
                </a:cubicBezTo>
                <a:lnTo>
                  <a:pt x="35222" y="352218"/>
                </a:lnTo>
                <a:cubicBezTo>
                  <a:pt x="15769" y="352218"/>
                  <a:pt x="0" y="336449"/>
                  <a:pt x="0" y="316996"/>
                </a:cubicBezTo>
                <a:lnTo>
                  <a:pt x="0" y="35222"/>
                </a:lnTo>
                <a:close/>
              </a:path>
            </a:pathLst>
          </a:custGeom>
          <a:gradFill rotWithShape="0">
            <a:gsLst>
              <a:gs pos="0">
                <a:srgbClr val="00B0F0">
                  <a:hueOff val="0"/>
                  <a:satOff val="0"/>
                  <a:lumOff val="0"/>
                  <a:alphaOff val="0"/>
                  <a:tint val="50000"/>
                  <a:satMod val="300000"/>
                </a:srgbClr>
              </a:gs>
              <a:gs pos="35000">
                <a:srgbClr val="00B0F0">
                  <a:hueOff val="0"/>
                  <a:satOff val="0"/>
                  <a:lumOff val="0"/>
                  <a:alphaOff val="0"/>
                  <a:tint val="37000"/>
                  <a:satMod val="300000"/>
                </a:srgbClr>
              </a:gs>
              <a:gs pos="100000">
                <a:srgbClr val="00B0F0">
                  <a:hueOff val="0"/>
                  <a:satOff val="0"/>
                  <a:lumOff val="0"/>
                  <a:alphaOff val="0"/>
                  <a:tint val="15000"/>
                  <a:satMod val="350000"/>
                </a:srgbClr>
              </a:gs>
            </a:gsLst>
            <a:lin ang="16200000" scaled="1"/>
          </a:gra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226" tIns="52226" rIns="52226" bIns="52226" numCol="1" spcCol="1270" anchor="ctr" anchorCtr="0">
            <a:noAutofit/>
          </a:bodyPr>
          <a:lstStyle/>
          <a:p>
            <a:pPr marL="0" marR="0" lvl="0" indent="0" algn="ctr" defTabSz="466725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User Self Service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BC63C3-36A9-4B3F-91F8-1CAD41C603A2}"/>
              </a:ext>
            </a:extLst>
          </p:cNvPr>
          <p:cNvSpPr/>
          <p:nvPr/>
        </p:nvSpPr>
        <p:spPr>
          <a:xfrm>
            <a:off x="479507" y="2103994"/>
            <a:ext cx="5078690" cy="147180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rgbClr val="A6A1A4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Access Management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E9AF1FF3-E1C4-4176-9AAD-1D90362D3F32}"/>
              </a:ext>
            </a:extLst>
          </p:cNvPr>
          <p:cNvSpPr/>
          <p:nvPr/>
        </p:nvSpPr>
        <p:spPr>
          <a:xfrm>
            <a:off x="534200" y="2340610"/>
            <a:ext cx="1808431" cy="335085"/>
          </a:xfrm>
          <a:custGeom>
            <a:avLst/>
            <a:gdLst>
              <a:gd name="connsiteX0" fmla="*/ 0 w 1808431"/>
              <a:gd name="connsiteY0" fmla="*/ 33509 h 335085"/>
              <a:gd name="connsiteX1" fmla="*/ 33509 w 1808431"/>
              <a:gd name="connsiteY1" fmla="*/ 0 h 335085"/>
              <a:gd name="connsiteX2" fmla="*/ 1774923 w 1808431"/>
              <a:gd name="connsiteY2" fmla="*/ 0 h 335085"/>
              <a:gd name="connsiteX3" fmla="*/ 1808432 w 1808431"/>
              <a:gd name="connsiteY3" fmla="*/ 33509 h 335085"/>
              <a:gd name="connsiteX4" fmla="*/ 1808431 w 1808431"/>
              <a:gd name="connsiteY4" fmla="*/ 301577 h 335085"/>
              <a:gd name="connsiteX5" fmla="*/ 1774922 w 1808431"/>
              <a:gd name="connsiteY5" fmla="*/ 335086 h 335085"/>
              <a:gd name="connsiteX6" fmla="*/ 33509 w 1808431"/>
              <a:gd name="connsiteY6" fmla="*/ 335085 h 335085"/>
              <a:gd name="connsiteX7" fmla="*/ 0 w 1808431"/>
              <a:gd name="connsiteY7" fmla="*/ 301576 h 335085"/>
              <a:gd name="connsiteX8" fmla="*/ 0 w 1808431"/>
              <a:gd name="connsiteY8" fmla="*/ 33509 h 3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8431" h="335085">
                <a:moveTo>
                  <a:pt x="0" y="33509"/>
                </a:moveTo>
                <a:cubicBezTo>
                  <a:pt x="0" y="15002"/>
                  <a:pt x="15002" y="0"/>
                  <a:pt x="33509" y="0"/>
                </a:cubicBezTo>
                <a:lnTo>
                  <a:pt x="1774923" y="0"/>
                </a:lnTo>
                <a:cubicBezTo>
                  <a:pt x="1793430" y="0"/>
                  <a:pt x="1808432" y="15002"/>
                  <a:pt x="1808432" y="33509"/>
                </a:cubicBezTo>
                <a:cubicBezTo>
                  <a:pt x="1808432" y="122865"/>
                  <a:pt x="1808431" y="212221"/>
                  <a:pt x="1808431" y="301577"/>
                </a:cubicBezTo>
                <a:cubicBezTo>
                  <a:pt x="1808431" y="320084"/>
                  <a:pt x="1793429" y="335086"/>
                  <a:pt x="1774922" y="335086"/>
                </a:cubicBezTo>
                <a:lnTo>
                  <a:pt x="33509" y="335085"/>
                </a:lnTo>
                <a:cubicBezTo>
                  <a:pt x="15002" y="335085"/>
                  <a:pt x="0" y="320083"/>
                  <a:pt x="0" y="301576"/>
                </a:cubicBezTo>
                <a:lnTo>
                  <a:pt x="0" y="33509"/>
                </a:lnTo>
                <a:close/>
              </a:path>
            </a:pathLst>
          </a:custGeom>
          <a:gradFill rotWithShape="1">
            <a:gsLst>
              <a:gs pos="0">
                <a:srgbClr val="00B0F0">
                  <a:hueOff val="0"/>
                  <a:satOff val="0"/>
                  <a:lumOff val="0"/>
                  <a:alphaOff val="0"/>
                  <a:tint val="50000"/>
                  <a:satMod val="300000"/>
                </a:srgbClr>
              </a:gs>
              <a:gs pos="35000">
                <a:srgbClr val="00B0F0">
                  <a:hueOff val="0"/>
                  <a:satOff val="0"/>
                  <a:lumOff val="0"/>
                  <a:alphaOff val="0"/>
                  <a:tint val="37000"/>
                  <a:satMod val="300000"/>
                </a:srgbClr>
              </a:gs>
              <a:gs pos="100000">
                <a:srgbClr val="00B0F0">
                  <a:hueOff val="0"/>
                  <a:satOff val="0"/>
                  <a:lumOff val="0"/>
                  <a:alphaOff val="0"/>
                  <a:tint val="15000"/>
                  <a:satMod val="350000"/>
                </a:srgbClr>
              </a:gs>
            </a:gsLst>
            <a:lin ang="16200000" scaled="1"/>
          </a:gra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1724" tIns="51724" rIns="51724" bIns="51724" numCol="1" spcCol="1270" anchor="t" anchorCtr="0">
            <a:noAutofit/>
          </a:bodyPr>
          <a:lstStyle/>
          <a:p>
            <a:pPr marL="0" marR="0" lvl="0" indent="0" algn="ctr" defTabSz="466725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Privileged User Management</a:t>
            </a: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E293EE0C-13B2-4ADB-A97F-4DA8DA03D661}"/>
              </a:ext>
            </a:extLst>
          </p:cNvPr>
          <p:cNvSpPr/>
          <p:nvPr/>
        </p:nvSpPr>
        <p:spPr>
          <a:xfrm>
            <a:off x="531341" y="2755478"/>
            <a:ext cx="569172" cy="335085"/>
          </a:xfrm>
          <a:custGeom>
            <a:avLst/>
            <a:gdLst>
              <a:gd name="connsiteX0" fmla="*/ 0 w 569172"/>
              <a:gd name="connsiteY0" fmla="*/ 33509 h 335085"/>
              <a:gd name="connsiteX1" fmla="*/ 33509 w 569172"/>
              <a:gd name="connsiteY1" fmla="*/ 0 h 335085"/>
              <a:gd name="connsiteX2" fmla="*/ 535664 w 569172"/>
              <a:gd name="connsiteY2" fmla="*/ 0 h 335085"/>
              <a:gd name="connsiteX3" fmla="*/ 569173 w 569172"/>
              <a:gd name="connsiteY3" fmla="*/ 33509 h 335085"/>
              <a:gd name="connsiteX4" fmla="*/ 569172 w 569172"/>
              <a:gd name="connsiteY4" fmla="*/ 301577 h 335085"/>
              <a:gd name="connsiteX5" fmla="*/ 535663 w 569172"/>
              <a:gd name="connsiteY5" fmla="*/ 335086 h 335085"/>
              <a:gd name="connsiteX6" fmla="*/ 33509 w 569172"/>
              <a:gd name="connsiteY6" fmla="*/ 335085 h 335085"/>
              <a:gd name="connsiteX7" fmla="*/ 0 w 569172"/>
              <a:gd name="connsiteY7" fmla="*/ 301576 h 335085"/>
              <a:gd name="connsiteX8" fmla="*/ 0 w 569172"/>
              <a:gd name="connsiteY8" fmla="*/ 33509 h 3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9172" h="335085">
                <a:moveTo>
                  <a:pt x="0" y="33509"/>
                </a:moveTo>
                <a:cubicBezTo>
                  <a:pt x="0" y="15002"/>
                  <a:pt x="15002" y="0"/>
                  <a:pt x="33509" y="0"/>
                </a:cubicBezTo>
                <a:lnTo>
                  <a:pt x="535664" y="0"/>
                </a:lnTo>
                <a:cubicBezTo>
                  <a:pt x="554171" y="0"/>
                  <a:pt x="569173" y="15002"/>
                  <a:pt x="569173" y="33509"/>
                </a:cubicBezTo>
                <a:cubicBezTo>
                  <a:pt x="569173" y="122865"/>
                  <a:pt x="569172" y="212221"/>
                  <a:pt x="569172" y="301577"/>
                </a:cubicBezTo>
                <a:cubicBezTo>
                  <a:pt x="569172" y="320084"/>
                  <a:pt x="554170" y="335086"/>
                  <a:pt x="535663" y="335086"/>
                </a:cubicBezTo>
                <a:lnTo>
                  <a:pt x="33509" y="335085"/>
                </a:lnTo>
                <a:cubicBezTo>
                  <a:pt x="15002" y="335085"/>
                  <a:pt x="0" y="320083"/>
                  <a:pt x="0" y="301576"/>
                </a:cubicBezTo>
                <a:lnTo>
                  <a:pt x="0" y="3350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44104" tIns="44104" rIns="44104" bIns="44104" numCol="1" spcCol="1270" anchor="ctr" anchorCtr="0">
            <a:noAutofit/>
          </a:bodyPr>
          <a:lstStyle/>
          <a:p>
            <a:pPr marL="0" marR="0" lvl="0" indent="0" algn="ctr" defTabSz="4000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Request Based</a:t>
            </a: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32AADD7F-0B66-4F65-B0C8-BC7F72C66C4E}"/>
              </a:ext>
            </a:extLst>
          </p:cNvPr>
          <p:cNvSpPr/>
          <p:nvPr/>
        </p:nvSpPr>
        <p:spPr>
          <a:xfrm>
            <a:off x="531341" y="3170346"/>
            <a:ext cx="569172" cy="335085"/>
          </a:xfrm>
          <a:custGeom>
            <a:avLst/>
            <a:gdLst>
              <a:gd name="connsiteX0" fmla="*/ 0 w 569172"/>
              <a:gd name="connsiteY0" fmla="*/ 33509 h 335085"/>
              <a:gd name="connsiteX1" fmla="*/ 33509 w 569172"/>
              <a:gd name="connsiteY1" fmla="*/ 0 h 335085"/>
              <a:gd name="connsiteX2" fmla="*/ 535664 w 569172"/>
              <a:gd name="connsiteY2" fmla="*/ 0 h 335085"/>
              <a:gd name="connsiteX3" fmla="*/ 569173 w 569172"/>
              <a:gd name="connsiteY3" fmla="*/ 33509 h 335085"/>
              <a:gd name="connsiteX4" fmla="*/ 569172 w 569172"/>
              <a:gd name="connsiteY4" fmla="*/ 301577 h 335085"/>
              <a:gd name="connsiteX5" fmla="*/ 535663 w 569172"/>
              <a:gd name="connsiteY5" fmla="*/ 335086 h 335085"/>
              <a:gd name="connsiteX6" fmla="*/ 33509 w 569172"/>
              <a:gd name="connsiteY6" fmla="*/ 335085 h 335085"/>
              <a:gd name="connsiteX7" fmla="*/ 0 w 569172"/>
              <a:gd name="connsiteY7" fmla="*/ 301576 h 335085"/>
              <a:gd name="connsiteX8" fmla="*/ 0 w 569172"/>
              <a:gd name="connsiteY8" fmla="*/ 33509 h 3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9172" h="335085">
                <a:moveTo>
                  <a:pt x="0" y="33509"/>
                </a:moveTo>
                <a:cubicBezTo>
                  <a:pt x="0" y="15002"/>
                  <a:pt x="15002" y="0"/>
                  <a:pt x="33509" y="0"/>
                </a:cubicBezTo>
                <a:lnTo>
                  <a:pt x="535664" y="0"/>
                </a:lnTo>
                <a:cubicBezTo>
                  <a:pt x="554171" y="0"/>
                  <a:pt x="569173" y="15002"/>
                  <a:pt x="569173" y="33509"/>
                </a:cubicBezTo>
                <a:cubicBezTo>
                  <a:pt x="569173" y="122865"/>
                  <a:pt x="569172" y="212221"/>
                  <a:pt x="569172" y="301577"/>
                </a:cubicBezTo>
                <a:cubicBezTo>
                  <a:pt x="569172" y="320084"/>
                  <a:pt x="554170" y="335086"/>
                  <a:pt x="535663" y="335086"/>
                </a:cubicBezTo>
                <a:lnTo>
                  <a:pt x="33509" y="335085"/>
                </a:lnTo>
                <a:cubicBezTo>
                  <a:pt x="15002" y="335085"/>
                  <a:pt x="0" y="320083"/>
                  <a:pt x="0" y="301576"/>
                </a:cubicBezTo>
                <a:lnTo>
                  <a:pt x="0" y="3350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44104" tIns="44104" rIns="44104" bIns="44104" numCol="1" spcCol="1270" anchor="ctr" anchorCtr="0">
            <a:noAutofit/>
          </a:bodyPr>
          <a:lstStyle/>
          <a:p>
            <a:pPr marL="0" marR="0" lvl="0" indent="0" algn="ctr" defTabSz="4000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Time Bound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3E1DC40B-1526-46C1-85A5-37D47645E8F0}"/>
              </a:ext>
            </a:extLst>
          </p:cNvPr>
          <p:cNvSpPr/>
          <p:nvPr/>
        </p:nvSpPr>
        <p:spPr>
          <a:xfrm>
            <a:off x="1148277" y="2755478"/>
            <a:ext cx="569172" cy="741637"/>
          </a:xfrm>
          <a:custGeom>
            <a:avLst/>
            <a:gdLst>
              <a:gd name="connsiteX0" fmla="*/ 0 w 569172"/>
              <a:gd name="connsiteY0" fmla="*/ 56917 h 741637"/>
              <a:gd name="connsiteX1" fmla="*/ 56917 w 569172"/>
              <a:gd name="connsiteY1" fmla="*/ 0 h 741637"/>
              <a:gd name="connsiteX2" fmla="*/ 512255 w 569172"/>
              <a:gd name="connsiteY2" fmla="*/ 0 h 741637"/>
              <a:gd name="connsiteX3" fmla="*/ 569172 w 569172"/>
              <a:gd name="connsiteY3" fmla="*/ 56917 h 741637"/>
              <a:gd name="connsiteX4" fmla="*/ 569172 w 569172"/>
              <a:gd name="connsiteY4" fmla="*/ 684720 h 741637"/>
              <a:gd name="connsiteX5" fmla="*/ 512255 w 569172"/>
              <a:gd name="connsiteY5" fmla="*/ 741637 h 741637"/>
              <a:gd name="connsiteX6" fmla="*/ 56917 w 569172"/>
              <a:gd name="connsiteY6" fmla="*/ 741637 h 741637"/>
              <a:gd name="connsiteX7" fmla="*/ 0 w 569172"/>
              <a:gd name="connsiteY7" fmla="*/ 684720 h 741637"/>
              <a:gd name="connsiteX8" fmla="*/ 0 w 569172"/>
              <a:gd name="connsiteY8" fmla="*/ 56917 h 74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9172" h="741637">
                <a:moveTo>
                  <a:pt x="0" y="56917"/>
                </a:moveTo>
                <a:cubicBezTo>
                  <a:pt x="0" y="25483"/>
                  <a:pt x="25483" y="0"/>
                  <a:pt x="56917" y="0"/>
                </a:cubicBezTo>
                <a:lnTo>
                  <a:pt x="512255" y="0"/>
                </a:lnTo>
                <a:cubicBezTo>
                  <a:pt x="543689" y="0"/>
                  <a:pt x="569172" y="25483"/>
                  <a:pt x="569172" y="56917"/>
                </a:cubicBezTo>
                <a:lnTo>
                  <a:pt x="569172" y="684720"/>
                </a:lnTo>
                <a:cubicBezTo>
                  <a:pt x="569172" y="716154"/>
                  <a:pt x="543689" y="741637"/>
                  <a:pt x="512255" y="741637"/>
                </a:cubicBezTo>
                <a:lnTo>
                  <a:pt x="56917" y="741637"/>
                </a:lnTo>
                <a:cubicBezTo>
                  <a:pt x="25483" y="741637"/>
                  <a:pt x="0" y="716154"/>
                  <a:pt x="0" y="684720"/>
                </a:cubicBezTo>
                <a:lnTo>
                  <a:pt x="0" y="5691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8580" tIns="58580" rIns="58580" bIns="58580" numCol="1" spcCol="1270" anchor="ctr" anchorCtr="0">
            <a:noAutofit/>
          </a:bodyPr>
          <a:lstStyle/>
          <a:p>
            <a:pPr marL="0" marR="0" lvl="0" indent="0" algn="ctr" defTabSz="466725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Restrict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6CD8DABC-F090-4392-BE7A-AE43A6847BF0}"/>
              </a:ext>
            </a:extLst>
          </p:cNvPr>
          <p:cNvSpPr/>
          <p:nvPr/>
        </p:nvSpPr>
        <p:spPr>
          <a:xfrm>
            <a:off x="1795232" y="2755478"/>
            <a:ext cx="509136" cy="335085"/>
          </a:xfrm>
          <a:custGeom>
            <a:avLst/>
            <a:gdLst>
              <a:gd name="connsiteX0" fmla="*/ 0 w 509136"/>
              <a:gd name="connsiteY0" fmla="*/ 33509 h 335085"/>
              <a:gd name="connsiteX1" fmla="*/ 33509 w 509136"/>
              <a:gd name="connsiteY1" fmla="*/ 0 h 335085"/>
              <a:gd name="connsiteX2" fmla="*/ 475628 w 509136"/>
              <a:gd name="connsiteY2" fmla="*/ 0 h 335085"/>
              <a:gd name="connsiteX3" fmla="*/ 509137 w 509136"/>
              <a:gd name="connsiteY3" fmla="*/ 33509 h 335085"/>
              <a:gd name="connsiteX4" fmla="*/ 509136 w 509136"/>
              <a:gd name="connsiteY4" fmla="*/ 301577 h 335085"/>
              <a:gd name="connsiteX5" fmla="*/ 475627 w 509136"/>
              <a:gd name="connsiteY5" fmla="*/ 335086 h 335085"/>
              <a:gd name="connsiteX6" fmla="*/ 33509 w 509136"/>
              <a:gd name="connsiteY6" fmla="*/ 335085 h 335085"/>
              <a:gd name="connsiteX7" fmla="*/ 0 w 509136"/>
              <a:gd name="connsiteY7" fmla="*/ 301576 h 335085"/>
              <a:gd name="connsiteX8" fmla="*/ 0 w 509136"/>
              <a:gd name="connsiteY8" fmla="*/ 33509 h 3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9136" h="335085">
                <a:moveTo>
                  <a:pt x="0" y="33509"/>
                </a:moveTo>
                <a:cubicBezTo>
                  <a:pt x="0" y="15002"/>
                  <a:pt x="15002" y="0"/>
                  <a:pt x="33509" y="0"/>
                </a:cubicBezTo>
                <a:lnTo>
                  <a:pt x="475628" y="0"/>
                </a:lnTo>
                <a:cubicBezTo>
                  <a:pt x="494135" y="0"/>
                  <a:pt x="509137" y="15002"/>
                  <a:pt x="509137" y="33509"/>
                </a:cubicBezTo>
                <a:cubicBezTo>
                  <a:pt x="509137" y="122865"/>
                  <a:pt x="509136" y="212221"/>
                  <a:pt x="509136" y="301577"/>
                </a:cubicBezTo>
                <a:cubicBezTo>
                  <a:pt x="509136" y="320084"/>
                  <a:pt x="494134" y="335086"/>
                  <a:pt x="475627" y="335086"/>
                </a:cubicBezTo>
                <a:lnTo>
                  <a:pt x="33509" y="335085"/>
                </a:lnTo>
                <a:cubicBezTo>
                  <a:pt x="15002" y="335085"/>
                  <a:pt x="0" y="320083"/>
                  <a:pt x="0" y="301576"/>
                </a:cubicBezTo>
                <a:lnTo>
                  <a:pt x="0" y="3350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44104" tIns="44104" rIns="44104" bIns="44104" numCol="1" spcCol="1270" anchor="ctr" anchorCtr="0">
            <a:noAutofit/>
          </a:bodyPr>
          <a:lstStyle/>
          <a:p>
            <a:pPr marL="0" marR="0" lvl="0" indent="0" algn="ctr" defTabSz="4000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Enforce</a:t>
            </a: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5F186115-8A13-479D-BBD4-B5359F83A9D0}"/>
              </a:ext>
            </a:extLst>
          </p:cNvPr>
          <p:cNvSpPr/>
          <p:nvPr/>
        </p:nvSpPr>
        <p:spPr>
          <a:xfrm>
            <a:off x="1765214" y="3170346"/>
            <a:ext cx="569172" cy="335085"/>
          </a:xfrm>
          <a:custGeom>
            <a:avLst/>
            <a:gdLst>
              <a:gd name="connsiteX0" fmla="*/ 0 w 569172"/>
              <a:gd name="connsiteY0" fmla="*/ 33509 h 335085"/>
              <a:gd name="connsiteX1" fmla="*/ 33509 w 569172"/>
              <a:gd name="connsiteY1" fmla="*/ 0 h 335085"/>
              <a:gd name="connsiteX2" fmla="*/ 535664 w 569172"/>
              <a:gd name="connsiteY2" fmla="*/ 0 h 335085"/>
              <a:gd name="connsiteX3" fmla="*/ 569173 w 569172"/>
              <a:gd name="connsiteY3" fmla="*/ 33509 h 335085"/>
              <a:gd name="connsiteX4" fmla="*/ 569172 w 569172"/>
              <a:gd name="connsiteY4" fmla="*/ 301577 h 335085"/>
              <a:gd name="connsiteX5" fmla="*/ 535663 w 569172"/>
              <a:gd name="connsiteY5" fmla="*/ 335086 h 335085"/>
              <a:gd name="connsiteX6" fmla="*/ 33509 w 569172"/>
              <a:gd name="connsiteY6" fmla="*/ 335085 h 335085"/>
              <a:gd name="connsiteX7" fmla="*/ 0 w 569172"/>
              <a:gd name="connsiteY7" fmla="*/ 301576 h 335085"/>
              <a:gd name="connsiteX8" fmla="*/ 0 w 569172"/>
              <a:gd name="connsiteY8" fmla="*/ 33509 h 3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9172" h="335085">
                <a:moveTo>
                  <a:pt x="0" y="33509"/>
                </a:moveTo>
                <a:cubicBezTo>
                  <a:pt x="0" y="15002"/>
                  <a:pt x="15002" y="0"/>
                  <a:pt x="33509" y="0"/>
                </a:cubicBezTo>
                <a:lnTo>
                  <a:pt x="535664" y="0"/>
                </a:lnTo>
                <a:cubicBezTo>
                  <a:pt x="554171" y="0"/>
                  <a:pt x="569173" y="15002"/>
                  <a:pt x="569173" y="33509"/>
                </a:cubicBezTo>
                <a:cubicBezTo>
                  <a:pt x="569173" y="122865"/>
                  <a:pt x="569172" y="212221"/>
                  <a:pt x="569172" y="301577"/>
                </a:cubicBezTo>
                <a:cubicBezTo>
                  <a:pt x="569172" y="320084"/>
                  <a:pt x="554170" y="335086"/>
                  <a:pt x="535663" y="335086"/>
                </a:cubicBezTo>
                <a:lnTo>
                  <a:pt x="33509" y="335085"/>
                </a:lnTo>
                <a:cubicBezTo>
                  <a:pt x="15002" y="335085"/>
                  <a:pt x="0" y="320083"/>
                  <a:pt x="0" y="301576"/>
                </a:cubicBezTo>
                <a:lnTo>
                  <a:pt x="0" y="3350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44104" tIns="44104" rIns="44104" bIns="44104" numCol="1" spcCol="1270" anchor="ctr" anchorCtr="0">
            <a:noAutofit/>
          </a:bodyPr>
          <a:lstStyle/>
          <a:p>
            <a:pPr marL="0" marR="0" lvl="0" indent="0" algn="ctr" defTabSz="4000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Monitor</a:t>
            </a: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BE72360E-12CD-4447-A542-F2DCE308C3C6}"/>
              </a:ext>
            </a:extLst>
          </p:cNvPr>
          <p:cNvSpPr/>
          <p:nvPr/>
        </p:nvSpPr>
        <p:spPr>
          <a:xfrm>
            <a:off x="2432700" y="2340610"/>
            <a:ext cx="1760433" cy="335085"/>
          </a:xfrm>
          <a:custGeom>
            <a:avLst/>
            <a:gdLst>
              <a:gd name="connsiteX0" fmla="*/ 0 w 1760433"/>
              <a:gd name="connsiteY0" fmla="*/ 33509 h 335085"/>
              <a:gd name="connsiteX1" fmla="*/ 33509 w 1760433"/>
              <a:gd name="connsiteY1" fmla="*/ 0 h 335085"/>
              <a:gd name="connsiteX2" fmla="*/ 1726925 w 1760433"/>
              <a:gd name="connsiteY2" fmla="*/ 0 h 335085"/>
              <a:gd name="connsiteX3" fmla="*/ 1760434 w 1760433"/>
              <a:gd name="connsiteY3" fmla="*/ 33509 h 335085"/>
              <a:gd name="connsiteX4" fmla="*/ 1760433 w 1760433"/>
              <a:gd name="connsiteY4" fmla="*/ 301577 h 335085"/>
              <a:gd name="connsiteX5" fmla="*/ 1726924 w 1760433"/>
              <a:gd name="connsiteY5" fmla="*/ 335086 h 335085"/>
              <a:gd name="connsiteX6" fmla="*/ 33509 w 1760433"/>
              <a:gd name="connsiteY6" fmla="*/ 335085 h 335085"/>
              <a:gd name="connsiteX7" fmla="*/ 0 w 1760433"/>
              <a:gd name="connsiteY7" fmla="*/ 301576 h 335085"/>
              <a:gd name="connsiteX8" fmla="*/ 0 w 1760433"/>
              <a:gd name="connsiteY8" fmla="*/ 33509 h 3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0433" h="335085">
                <a:moveTo>
                  <a:pt x="0" y="33509"/>
                </a:moveTo>
                <a:cubicBezTo>
                  <a:pt x="0" y="15002"/>
                  <a:pt x="15002" y="0"/>
                  <a:pt x="33509" y="0"/>
                </a:cubicBezTo>
                <a:lnTo>
                  <a:pt x="1726925" y="0"/>
                </a:lnTo>
                <a:cubicBezTo>
                  <a:pt x="1745432" y="0"/>
                  <a:pt x="1760434" y="15002"/>
                  <a:pt x="1760434" y="33509"/>
                </a:cubicBezTo>
                <a:cubicBezTo>
                  <a:pt x="1760434" y="122865"/>
                  <a:pt x="1760433" y="212221"/>
                  <a:pt x="1760433" y="301577"/>
                </a:cubicBezTo>
                <a:cubicBezTo>
                  <a:pt x="1760433" y="320084"/>
                  <a:pt x="1745431" y="335086"/>
                  <a:pt x="1726924" y="335086"/>
                </a:cubicBezTo>
                <a:lnTo>
                  <a:pt x="33509" y="335085"/>
                </a:lnTo>
                <a:cubicBezTo>
                  <a:pt x="15002" y="335085"/>
                  <a:pt x="0" y="320083"/>
                  <a:pt x="0" y="301576"/>
                </a:cubicBezTo>
                <a:lnTo>
                  <a:pt x="0" y="33509"/>
                </a:lnTo>
                <a:close/>
              </a:path>
            </a:pathLst>
          </a:custGeom>
          <a:gradFill rotWithShape="1">
            <a:gsLst>
              <a:gs pos="0">
                <a:srgbClr val="00B0F0">
                  <a:hueOff val="0"/>
                  <a:satOff val="0"/>
                  <a:lumOff val="0"/>
                  <a:alphaOff val="0"/>
                  <a:tint val="50000"/>
                  <a:satMod val="300000"/>
                </a:srgbClr>
              </a:gs>
              <a:gs pos="35000">
                <a:srgbClr val="00B0F0">
                  <a:hueOff val="0"/>
                  <a:satOff val="0"/>
                  <a:lumOff val="0"/>
                  <a:alphaOff val="0"/>
                  <a:tint val="37000"/>
                  <a:satMod val="300000"/>
                </a:srgbClr>
              </a:gs>
              <a:gs pos="100000">
                <a:srgbClr val="00B0F0">
                  <a:hueOff val="0"/>
                  <a:satOff val="0"/>
                  <a:lumOff val="0"/>
                  <a:alphaOff val="0"/>
                  <a:tint val="15000"/>
                  <a:satMod val="350000"/>
                </a:srgbClr>
              </a:gs>
            </a:gsLst>
            <a:lin ang="16200000" scaled="1"/>
          </a:gra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1724" tIns="51724" rIns="51724" bIns="51724" numCol="1" spcCol="1270" anchor="ctr" anchorCtr="0">
            <a:noAutofit/>
          </a:bodyPr>
          <a:lstStyle/>
          <a:p>
            <a:pPr marL="0" marR="0" lvl="0" indent="0" algn="ctr" defTabSz="466725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Authentication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5BBF9614-FE36-4F4C-9C05-43DDF1E8D538}"/>
              </a:ext>
            </a:extLst>
          </p:cNvPr>
          <p:cNvSpPr/>
          <p:nvPr/>
        </p:nvSpPr>
        <p:spPr>
          <a:xfrm>
            <a:off x="2433560" y="3170346"/>
            <a:ext cx="570285" cy="335085"/>
          </a:xfrm>
          <a:custGeom>
            <a:avLst/>
            <a:gdLst>
              <a:gd name="connsiteX0" fmla="*/ 0 w 570285"/>
              <a:gd name="connsiteY0" fmla="*/ 33509 h 335085"/>
              <a:gd name="connsiteX1" fmla="*/ 33509 w 570285"/>
              <a:gd name="connsiteY1" fmla="*/ 0 h 335085"/>
              <a:gd name="connsiteX2" fmla="*/ 536777 w 570285"/>
              <a:gd name="connsiteY2" fmla="*/ 0 h 335085"/>
              <a:gd name="connsiteX3" fmla="*/ 570286 w 570285"/>
              <a:gd name="connsiteY3" fmla="*/ 33509 h 335085"/>
              <a:gd name="connsiteX4" fmla="*/ 570285 w 570285"/>
              <a:gd name="connsiteY4" fmla="*/ 301577 h 335085"/>
              <a:gd name="connsiteX5" fmla="*/ 536776 w 570285"/>
              <a:gd name="connsiteY5" fmla="*/ 335086 h 335085"/>
              <a:gd name="connsiteX6" fmla="*/ 33509 w 570285"/>
              <a:gd name="connsiteY6" fmla="*/ 335085 h 335085"/>
              <a:gd name="connsiteX7" fmla="*/ 0 w 570285"/>
              <a:gd name="connsiteY7" fmla="*/ 301576 h 335085"/>
              <a:gd name="connsiteX8" fmla="*/ 0 w 570285"/>
              <a:gd name="connsiteY8" fmla="*/ 33509 h 3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0285" h="335085">
                <a:moveTo>
                  <a:pt x="0" y="33509"/>
                </a:moveTo>
                <a:cubicBezTo>
                  <a:pt x="0" y="15002"/>
                  <a:pt x="15002" y="0"/>
                  <a:pt x="33509" y="0"/>
                </a:cubicBezTo>
                <a:lnTo>
                  <a:pt x="536777" y="0"/>
                </a:lnTo>
                <a:cubicBezTo>
                  <a:pt x="555284" y="0"/>
                  <a:pt x="570286" y="15002"/>
                  <a:pt x="570286" y="33509"/>
                </a:cubicBezTo>
                <a:cubicBezTo>
                  <a:pt x="570286" y="122865"/>
                  <a:pt x="570285" y="212221"/>
                  <a:pt x="570285" y="301577"/>
                </a:cubicBezTo>
                <a:cubicBezTo>
                  <a:pt x="570285" y="320084"/>
                  <a:pt x="555283" y="335086"/>
                  <a:pt x="536776" y="335086"/>
                </a:cubicBezTo>
                <a:lnTo>
                  <a:pt x="33509" y="335085"/>
                </a:lnTo>
                <a:cubicBezTo>
                  <a:pt x="15002" y="335085"/>
                  <a:pt x="0" y="320083"/>
                  <a:pt x="0" y="301576"/>
                </a:cubicBezTo>
                <a:lnTo>
                  <a:pt x="0" y="3350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40294" tIns="40294" rIns="40294" bIns="40294" numCol="1" spcCol="1270" anchor="ctr" anchorCtr="0">
            <a:noAutofit/>
          </a:bodyPr>
          <a:lstStyle/>
          <a:p>
            <a:pPr marL="0" marR="0" lvl="0" indent="0" algn="ctr" defTabSz="3556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Multi-Factor</a:t>
            </a: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190F73D9-3069-42C6-9B0C-4D1A40C24441}"/>
              </a:ext>
            </a:extLst>
          </p:cNvPr>
          <p:cNvSpPr/>
          <p:nvPr/>
        </p:nvSpPr>
        <p:spPr>
          <a:xfrm>
            <a:off x="3027774" y="3170346"/>
            <a:ext cx="570285" cy="335085"/>
          </a:xfrm>
          <a:custGeom>
            <a:avLst/>
            <a:gdLst>
              <a:gd name="connsiteX0" fmla="*/ 0 w 570285"/>
              <a:gd name="connsiteY0" fmla="*/ 33509 h 335085"/>
              <a:gd name="connsiteX1" fmla="*/ 33509 w 570285"/>
              <a:gd name="connsiteY1" fmla="*/ 0 h 335085"/>
              <a:gd name="connsiteX2" fmla="*/ 536777 w 570285"/>
              <a:gd name="connsiteY2" fmla="*/ 0 h 335085"/>
              <a:gd name="connsiteX3" fmla="*/ 570286 w 570285"/>
              <a:gd name="connsiteY3" fmla="*/ 33509 h 335085"/>
              <a:gd name="connsiteX4" fmla="*/ 570285 w 570285"/>
              <a:gd name="connsiteY4" fmla="*/ 301577 h 335085"/>
              <a:gd name="connsiteX5" fmla="*/ 536776 w 570285"/>
              <a:gd name="connsiteY5" fmla="*/ 335086 h 335085"/>
              <a:gd name="connsiteX6" fmla="*/ 33509 w 570285"/>
              <a:gd name="connsiteY6" fmla="*/ 335085 h 335085"/>
              <a:gd name="connsiteX7" fmla="*/ 0 w 570285"/>
              <a:gd name="connsiteY7" fmla="*/ 301576 h 335085"/>
              <a:gd name="connsiteX8" fmla="*/ 0 w 570285"/>
              <a:gd name="connsiteY8" fmla="*/ 33509 h 3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0285" h="335085">
                <a:moveTo>
                  <a:pt x="0" y="33509"/>
                </a:moveTo>
                <a:cubicBezTo>
                  <a:pt x="0" y="15002"/>
                  <a:pt x="15002" y="0"/>
                  <a:pt x="33509" y="0"/>
                </a:cubicBezTo>
                <a:lnTo>
                  <a:pt x="536777" y="0"/>
                </a:lnTo>
                <a:cubicBezTo>
                  <a:pt x="555284" y="0"/>
                  <a:pt x="570286" y="15002"/>
                  <a:pt x="570286" y="33509"/>
                </a:cubicBezTo>
                <a:cubicBezTo>
                  <a:pt x="570286" y="122865"/>
                  <a:pt x="570285" y="212221"/>
                  <a:pt x="570285" y="301577"/>
                </a:cubicBezTo>
                <a:cubicBezTo>
                  <a:pt x="570285" y="320084"/>
                  <a:pt x="555283" y="335086"/>
                  <a:pt x="536776" y="335086"/>
                </a:cubicBezTo>
                <a:lnTo>
                  <a:pt x="33509" y="335085"/>
                </a:lnTo>
                <a:cubicBezTo>
                  <a:pt x="15002" y="335085"/>
                  <a:pt x="0" y="320083"/>
                  <a:pt x="0" y="301576"/>
                </a:cubicBezTo>
                <a:lnTo>
                  <a:pt x="0" y="3350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40294" tIns="40294" rIns="40294" bIns="40294" numCol="1" spcCol="1270" anchor="ctr" anchorCtr="0">
            <a:noAutofit/>
          </a:bodyPr>
          <a:lstStyle/>
          <a:p>
            <a:pPr marL="0" marR="0" lvl="0" indent="0" algn="ctr" defTabSz="3556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Identity Federation</a:t>
            </a: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3014F02D-A85F-4DBD-92BE-D4E6E5890FE5}"/>
              </a:ext>
            </a:extLst>
          </p:cNvPr>
          <p:cNvSpPr/>
          <p:nvPr/>
        </p:nvSpPr>
        <p:spPr>
          <a:xfrm>
            <a:off x="3631106" y="3179240"/>
            <a:ext cx="1847239" cy="335085"/>
          </a:xfrm>
          <a:custGeom>
            <a:avLst/>
            <a:gdLst>
              <a:gd name="connsiteX0" fmla="*/ 0 w 570285"/>
              <a:gd name="connsiteY0" fmla="*/ 33509 h 335085"/>
              <a:gd name="connsiteX1" fmla="*/ 33509 w 570285"/>
              <a:gd name="connsiteY1" fmla="*/ 0 h 335085"/>
              <a:gd name="connsiteX2" fmla="*/ 536777 w 570285"/>
              <a:gd name="connsiteY2" fmla="*/ 0 h 335085"/>
              <a:gd name="connsiteX3" fmla="*/ 570286 w 570285"/>
              <a:gd name="connsiteY3" fmla="*/ 33509 h 335085"/>
              <a:gd name="connsiteX4" fmla="*/ 570285 w 570285"/>
              <a:gd name="connsiteY4" fmla="*/ 301577 h 335085"/>
              <a:gd name="connsiteX5" fmla="*/ 536776 w 570285"/>
              <a:gd name="connsiteY5" fmla="*/ 335086 h 335085"/>
              <a:gd name="connsiteX6" fmla="*/ 33509 w 570285"/>
              <a:gd name="connsiteY6" fmla="*/ 335085 h 335085"/>
              <a:gd name="connsiteX7" fmla="*/ 0 w 570285"/>
              <a:gd name="connsiteY7" fmla="*/ 301576 h 335085"/>
              <a:gd name="connsiteX8" fmla="*/ 0 w 570285"/>
              <a:gd name="connsiteY8" fmla="*/ 33509 h 3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0285" h="335085">
                <a:moveTo>
                  <a:pt x="0" y="33509"/>
                </a:moveTo>
                <a:cubicBezTo>
                  <a:pt x="0" y="15002"/>
                  <a:pt x="15002" y="0"/>
                  <a:pt x="33509" y="0"/>
                </a:cubicBezTo>
                <a:lnTo>
                  <a:pt x="536777" y="0"/>
                </a:lnTo>
                <a:cubicBezTo>
                  <a:pt x="555284" y="0"/>
                  <a:pt x="570286" y="15002"/>
                  <a:pt x="570286" y="33509"/>
                </a:cubicBezTo>
                <a:cubicBezTo>
                  <a:pt x="570286" y="122865"/>
                  <a:pt x="570285" y="212221"/>
                  <a:pt x="570285" y="301577"/>
                </a:cubicBezTo>
                <a:cubicBezTo>
                  <a:pt x="570285" y="320084"/>
                  <a:pt x="555283" y="335086"/>
                  <a:pt x="536776" y="335086"/>
                </a:cubicBezTo>
                <a:lnTo>
                  <a:pt x="33509" y="335085"/>
                </a:lnTo>
                <a:cubicBezTo>
                  <a:pt x="15002" y="335085"/>
                  <a:pt x="0" y="320083"/>
                  <a:pt x="0" y="301576"/>
                </a:cubicBezTo>
                <a:lnTo>
                  <a:pt x="0" y="3350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40294" tIns="40294" rIns="40294" bIns="40294" numCol="1" spcCol="1270" anchor="ctr" anchorCtr="0">
            <a:noAutofit/>
          </a:bodyPr>
          <a:lstStyle/>
          <a:p>
            <a:pPr marL="0" marR="0" lvl="0" indent="0" algn="ctr" defTabSz="3556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API Interfaces</a:t>
            </a: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CD61C1CB-63F7-4889-89E7-FF2097D4F5C3}"/>
              </a:ext>
            </a:extLst>
          </p:cNvPr>
          <p:cNvSpPr/>
          <p:nvPr/>
        </p:nvSpPr>
        <p:spPr>
          <a:xfrm>
            <a:off x="4288755" y="2340610"/>
            <a:ext cx="1189590" cy="335085"/>
          </a:xfrm>
          <a:custGeom>
            <a:avLst/>
            <a:gdLst>
              <a:gd name="connsiteX0" fmla="*/ 0 w 1189590"/>
              <a:gd name="connsiteY0" fmla="*/ 33509 h 335085"/>
              <a:gd name="connsiteX1" fmla="*/ 33509 w 1189590"/>
              <a:gd name="connsiteY1" fmla="*/ 0 h 335085"/>
              <a:gd name="connsiteX2" fmla="*/ 1156082 w 1189590"/>
              <a:gd name="connsiteY2" fmla="*/ 0 h 335085"/>
              <a:gd name="connsiteX3" fmla="*/ 1189591 w 1189590"/>
              <a:gd name="connsiteY3" fmla="*/ 33509 h 335085"/>
              <a:gd name="connsiteX4" fmla="*/ 1189590 w 1189590"/>
              <a:gd name="connsiteY4" fmla="*/ 301577 h 335085"/>
              <a:gd name="connsiteX5" fmla="*/ 1156081 w 1189590"/>
              <a:gd name="connsiteY5" fmla="*/ 335086 h 335085"/>
              <a:gd name="connsiteX6" fmla="*/ 33509 w 1189590"/>
              <a:gd name="connsiteY6" fmla="*/ 335085 h 335085"/>
              <a:gd name="connsiteX7" fmla="*/ 0 w 1189590"/>
              <a:gd name="connsiteY7" fmla="*/ 301576 h 335085"/>
              <a:gd name="connsiteX8" fmla="*/ 0 w 1189590"/>
              <a:gd name="connsiteY8" fmla="*/ 33509 h 3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9590" h="335085">
                <a:moveTo>
                  <a:pt x="0" y="33509"/>
                </a:moveTo>
                <a:cubicBezTo>
                  <a:pt x="0" y="15002"/>
                  <a:pt x="15002" y="0"/>
                  <a:pt x="33509" y="0"/>
                </a:cubicBezTo>
                <a:lnTo>
                  <a:pt x="1156082" y="0"/>
                </a:lnTo>
                <a:cubicBezTo>
                  <a:pt x="1174589" y="0"/>
                  <a:pt x="1189591" y="15002"/>
                  <a:pt x="1189591" y="33509"/>
                </a:cubicBezTo>
                <a:cubicBezTo>
                  <a:pt x="1189591" y="122865"/>
                  <a:pt x="1189590" y="212221"/>
                  <a:pt x="1189590" y="301577"/>
                </a:cubicBezTo>
                <a:cubicBezTo>
                  <a:pt x="1189590" y="320084"/>
                  <a:pt x="1174588" y="335086"/>
                  <a:pt x="1156081" y="335086"/>
                </a:cubicBezTo>
                <a:lnTo>
                  <a:pt x="33509" y="335085"/>
                </a:lnTo>
                <a:cubicBezTo>
                  <a:pt x="15002" y="335085"/>
                  <a:pt x="0" y="320083"/>
                  <a:pt x="0" y="301576"/>
                </a:cubicBezTo>
                <a:lnTo>
                  <a:pt x="0" y="33509"/>
                </a:lnTo>
                <a:close/>
              </a:path>
            </a:pathLst>
          </a:custGeom>
          <a:gradFill rotWithShape="1">
            <a:gsLst>
              <a:gs pos="0">
                <a:srgbClr val="00B0F0">
                  <a:hueOff val="0"/>
                  <a:satOff val="0"/>
                  <a:lumOff val="0"/>
                  <a:alphaOff val="0"/>
                  <a:tint val="50000"/>
                  <a:satMod val="300000"/>
                </a:srgbClr>
              </a:gs>
              <a:gs pos="35000">
                <a:srgbClr val="00B0F0">
                  <a:hueOff val="0"/>
                  <a:satOff val="0"/>
                  <a:lumOff val="0"/>
                  <a:alphaOff val="0"/>
                  <a:tint val="37000"/>
                  <a:satMod val="300000"/>
                </a:srgbClr>
              </a:gs>
              <a:gs pos="100000">
                <a:srgbClr val="00B0F0">
                  <a:hueOff val="0"/>
                  <a:satOff val="0"/>
                  <a:lumOff val="0"/>
                  <a:alphaOff val="0"/>
                  <a:tint val="15000"/>
                  <a:satMod val="350000"/>
                </a:srgbClr>
              </a:gs>
            </a:gsLst>
            <a:lin ang="16200000" scaled="1"/>
          </a:gra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1724" tIns="51724" rIns="51724" bIns="51724" numCol="1" spcCol="1270" anchor="ctr" anchorCtr="0">
            <a:noAutofit/>
          </a:bodyPr>
          <a:lstStyle/>
          <a:p>
            <a:pPr marL="0" marR="0" lvl="0" indent="0" algn="ctr" defTabSz="466725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Authorization</a:t>
            </a: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8BE8C061-5599-4ED5-828E-3870C884EEE5}"/>
              </a:ext>
            </a:extLst>
          </p:cNvPr>
          <p:cNvSpPr/>
          <p:nvPr/>
        </p:nvSpPr>
        <p:spPr>
          <a:xfrm>
            <a:off x="4859576" y="2755478"/>
            <a:ext cx="618768" cy="331634"/>
          </a:xfrm>
          <a:custGeom>
            <a:avLst/>
            <a:gdLst>
              <a:gd name="connsiteX0" fmla="*/ 0 w 569728"/>
              <a:gd name="connsiteY0" fmla="*/ 56973 h 744130"/>
              <a:gd name="connsiteX1" fmla="*/ 56973 w 569728"/>
              <a:gd name="connsiteY1" fmla="*/ 0 h 744130"/>
              <a:gd name="connsiteX2" fmla="*/ 512755 w 569728"/>
              <a:gd name="connsiteY2" fmla="*/ 0 h 744130"/>
              <a:gd name="connsiteX3" fmla="*/ 569728 w 569728"/>
              <a:gd name="connsiteY3" fmla="*/ 56973 h 744130"/>
              <a:gd name="connsiteX4" fmla="*/ 569728 w 569728"/>
              <a:gd name="connsiteY4" fmla="*/ 687157 h 744130"/>
              <a:gd name="connsiteX5" fmla="*/ 512755 w 569728"/>
              <a:gd name="connsiteY5" fmla="*/ 744130 h 744130"/>
              <a:gd name="connsiteX6" fmla="*/ 56973 w 569728"/>
              <a:gd name="connsiteY6" fmla="*/ 744130 h 744130"/>
              <a:gd name="connsiteX7" fmla="*/ 0 w 569728"/>
              <a:gd name="connsiteY7" fmla="*/ 687157 h 744130"/>
              <a:gd name="connsiteX8" fmla="*/ 0 w 569728"/>
              <a:gd name="connsiteY8" fmla="*/ 56973 h 74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9728" h="744130">
                <a:moveTo>
                  <a:pt x="0" y="56973"/>
                </a:moveTo>
                <a:cubicBezTo>
                  <a:pt x="0" y="25508"/>
                  <a:pt x="25508" y="0"/>
                  <a:pt x="56973" y="0"/>
                </a:cubicBezTo>
                <a:lnTo>
                  <a:pt x="512755" y="0"/>
                </a:lnTo>
                <a:cubicBezTo>
                  <a:pt x="544220" y="0"/>
                  <a:pt x="569728" y="25508"/>
                  <a:pt x="569728" y="56973"/>
                </a:cubicBezTo>
                <a:lnTo>
                  <a:pt x="569728" y="687157"/>
                </a:lnTo>
                <a:cubicBezTo>
                  <a:pt x="569728" y="718622"/>
                  <a:pt x="544220" y="744130"/>
                  <a:pt x="512755" y="744130"/>
                </a:cubicBezTo>
                <a:lnTo>
                  <a:pt x="56973" y="744130"/>
                </a:lnTo>
                <a:cubicBezTo>
                  <a:pt x="25508" y="744130"/>
                  <a:pt x="0" y="718622"/>
                  <a:pt x="0" y="687157"/>
                </a:cubicBezTo>
                <a:lnTo>
                  <a:pt x="0" y="5697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4787" tIns="54787" rIns="54787" bIns="54787" numCol="1" spcCol="127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Risk Based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9FDDD244-4C2D-4DD8-A8F3-01BEF24D0B59}"/>
              </a:ext>
            </a:extLst>
          </p:cNvPr>
          <p:cNvSpPr/>
          <p:nvPr/>
        </p:nvSpPr>
        <p:spPr>
          <a:xfrm>
            <a:off x="2442508" y="2767663"/>
            <a:ext cx="570285" cy="335085"/>
          </a:xfrm>
          <a:custGeom>
            <a:avLst/>
            <a:gdLst>
              <a:gd name="connsiteX0" fmla="*/ 0 w 570285"/>
              <a:gd name="connsiteY0" fmla="*/ 33509 h 335085"/>
              <a:gd name="connsiteX1" fmla="*/ 33509 w 570285"/>
              <a:gd name="connsiteY1" fmla="*/ 0 h 335085"/>
              <a:gd name="connsiteX2" fmla="*/ 536777 w 570285"/>
              <a:gd name="connsiteY2" fmla="*/ 0 h 335085"/>
              <a:gd name="connsiteX3" fmla="*/ 570286 w 570285"/>
              <a:gd name="connsiteY3" fmla="*/ 33509 h 335085"/>
              <a:gd name="connsiteX4" fmla="*/ 570285 w 570285"/>
              <a:gd name="connsiteY4" fmla="*/ 301577 h 335085"/>
              <a:gd name="connsiteX5" fmla="*/ 536776 w 570285"/>
              <a:gd name="connsiteY5" fmla="*/ 335086 h 335085"/>
              <a:gd name="connsiteX6" fmla="*/ 33509 w 570285"/>
              <a:gd name="connsiteY6" fmla="*/ 335085 h 335085"/>
              <a:gd name="connsiteX7" fmla="*/ 0 w 570285"/>
              <a:gd name="connsiteY7" fmla="*/ 301576 h 335085"/>
              <a:gd name="connsiteX8" fmla="*/ 0 w 570285"/>
              <a:gd name="connsiteY8" fmla="*/ 33509 h 3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0285" h="335085">
                <a:moveTo>
                  <a:pt x="0" y="33509"/>
                </a:moveTo>
                <a:cubicBezTo>
                  <a:pt x="0" y="15002"/>
                  <a:pt x="15002" y="0"/>
                  <a:pt x="33509" y="0"/>
                </a:cubicBezTo>
                <a:lnTo>
                  <a:pt x="536777" y="0"/>
                </a:lnTo>
                <a:cubicBezTo>
                  <a:pt x="555284" y="0"/>
                  <a:pt x="570286" y="15002"/>
                  <a:pt x="570286" y="33509"/>
                </a:cubicBezTo>
                <a:cubicBezTo>
                  <a:pt x="570286" y="122865"/>
                  <a:pt x="570285" y="212221"/>
                  <a:pt x="570285" y="301577"/>
                </a:cubicBezTo>
                <a:cubicBezTo>
                  <a:pt x="570285" y="320084"/>
                  <a:pt x="555283" y="335086"/>
                  <a:pt x="536776" y="335086"/>
                </a:cubicBezTo>
                <a:lnTo>
                  <a:pt x="33509" y="335085"/>
                </a:lnTo>
                <a:cubicBezTo>
                  <a:pt x="15002" y="335085"/>
                  <a:pt x="0" y="320083"/>
                  <a:pt x="0" y="301576"/>
                </a:cubicBezTo>
                <a:lnTo>
                  <a:pt x="0" y="3350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40294" tIns="40294" rIns="40294" bIns="40294" numCol="1" spcCol="1270" anchor="ctr" anchorCtr="0">
            <a:noAutofit/>
          </a:bodyPr>
          <a:lstStyle/>
          <a:p>
            <a:pPr marL="0" marR="0" lvl="0" indent="0" algn="ctr" defTabSz="3556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Web SSO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925D3F58-C091-4CF2-A1F9-2067501681B7}"/>
              </a:ext>
            </a:extLst>
          </p:cNvPr>
          <p:cNvSpPr/>
          <p:nvPr/>
        </p:nvSpPr>
        <p:spPr>
          <a:xfrm>
            <a:off x="3036722" y="2767663"/>
            <a:ext cx="570285" cy="335085"/>
          </a:xfrm>
          <a:custGeom>
            <a:avLst/>
            <a:gdLst>
              <a:gd name="connsiteX0" fmla="*/ 0 w 570285"/>
              <a:gd name="connsiteY0" fmla="*/ 33509 h 335085"/>
              <a:gd name="connsiteX1" fmla="*/ 33509 w 570285"/>
              <a:gd name="connsiteY1" fmla="*/ 0 h 335085"/>
              <a:gd name="connsiteX2" fmla="*/ 536777 w 570285"/>
              <a:gd name="connsiteY2" fmla="*/ 0 h 335085"/>
              <a:gd name="connsiteX3" fmla="*/ 570286 w 570285"/>
              <a:gd name="connsiteY3" fmla="*/ 33509 h 335085"/>
              <a:gd name="connsiteX4" fmla="*/ 570285 w 570285"/>
              <a:gd name="connsiteY4" fmla="*/ 301577 h 335085"/>
              <a:gd name="connsiteX5" fmla="*/ 536776 w 570285"/>
              <a:gd name="connsiteY5" fmla="*/ 335086 h 335085"/>
              <a:gd name="connsiteX6" fmla="*/ 33509 w 570285"/>
              <a:gd name="connsiteY6" fmla="*/ 335085 h 335085"/>
              <a:gd name="connsiteX7" fmla="*/ 0 w 570285"/>
              <a:gd name="connsiteY7" fmla="*/ 301576 h 335085"/>
              <a:gd name="connsiteX8" fmla="*/ 0 w 570285"/>
              <a:gd name="connsiteY8" fmla="*/ 33509 h 3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0285" h="335085">
                <a:moveTo>
                  <a:pt x="0" y="33509"/>
                </a:moveTo>
                <a:cubicBezTo>
                  <a:pt x="0" y="15002"/>
                  <a:pt x="15002" y="0"/>
                  <a:pt x="33509" y="0"/>
                </a:cubicBezTo>
                <a:lnTo>
                  <a:pt x="536777" y="0"/>
                </a:lnTo>
                <a:cubicBezTo>
                  <a:pt x="555284" y="0"/>
                  <a:pt x="570286" y="15002"/>
                  <a:pt x="570286" y="33509"/>
                </a:cubicBezTo>
                <a:cubicBezTo>
                  <a:pt x="570286" y="122865"/>
                  <a:pt x="570285" y="212221"/>
                  <a:pt x="570285" y="301577"/>
                </a:cubicBezTo>
                <a:cubicBezTo>
                  <a:pt x="570285" y="320084"/>
                  <a:pt x="555283" y="335086"/>
                  <a:pt x="536776" y="335086"/>
                </a:cubicBezTo>
                <a:lnTo>
                  <a:pt x="33509" y="335085"/>
                </a:lnTo>
                <a:cubicBezTo>
                  <a:pt x="15002" y="335085"/>
                  <a:pt x="0" y="320083"/>
                  <a:pt x="0" y="301576"/>
                </a:cubicBezTo>
                <a:lnTo>
                  <a:pt x="0" y="3350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40294" tIns="40294" rIns="40294" bIns="40294" numCol="1" spcCol="1270" anchor="ctr" anchorCtr="0">
            <a:noAutofit/>
          </a:bodyPr>
          <a:lstStyle/>
          <a:p>
            <a:pPr marL="0" marR="0" lvl="0" indent="0" algn="ctr" defTabSz="3556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Risk Based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8A6190A9-D5A7-4F1D-8970-E93C1BBCC3A6}"/>
              </a:ext>
            </a:extLst>
          </p:cNvPr>
          <p:cNvSpPr/>
          <p:nvPr/>
        </p:nvSpPr>
        <p:spPr>
          <a:xfrm>
            <a:off x="3630936" y="2767663"/>
            <a:ext cx="570285" cy="335085"/>
          </a:xfrm>
          <a:custGeom>
            <a:avLst/>
            <a:gdLst>
              <a:gd name="connsiteX0" fmla="*/ 0 w 570285"/>
              <a:gd name="connsiteY0" fmla="*/ 33509 h 335085"/>
              <a:gd name="connsiteX1" fmla="*/ 33509 w 570285"/>
              <a:gd name="connsiteY1" fmla="*/ 0 h 335085"/>
              <a:gd name="connsiteX2" fmla="*/ 536777 w 570285"/>
              <a:gd name="connsiteY2" fmla="*/ 0 h 335085"/>
              <a:gd name="connsiteX3" fmla="*/ 570286 w 570285"/>
              <a:gd name="connsiteY3" fmla="*/ 33509 h 335085"/>
              <a:gd name="connsiteX4" fmla="*/ 570285 w 570285"/>
              <a:gd name="connsiteY4" fmla="*/ 301577 h 335085"/>
              <a:gd name="connsiteX5" fmla="*/ 536776 w 570285"/>
              <a:gd name="connsiteY5" fmla="*/ 335086 h 335085"/>
              <a:gd name="connsiteX6" fmla="*/ 33509 w 570285"/>
              <a:gd name="connsiteY6" fmla="*/ 335085 h 335085"/>
              <a:gd name="connsiteX7" fmla="*/ 0 w 570285"/>
              <a:gd name="connsiteY7" fmla="*/ 301576 h 335085"/>
              <a:gd name="connsiteX8" fmla="*/ 0 w 570285"/>
              <a:gd name="connsiteY8" fmla="*/ 33509 h 3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0285" h="335085">
                <a:moveTo>
                  <a:pt x="0" y="33509"/>
                </a:moveTo>
                <a:cubicBezTo>
                  <a:pt x="0" y="15002"/>
                  <a:pt x="15002" y="0"/>
                  <a:pt x="33509" y="0"/>
                </a:cubicBezTo>
                <a:lnTo>
                  <a:pt x="536777" y="0"/>
                </a:lnTo>
                <a:cubicBezTo>
                  <a:pt x="555284" y="0"/>
                  <a:pt x="570286" y="15002"/>
                  <a:pt x="570286" y="33509"/>
                </a:cubicBezTo>
                <a:cubicBezTo>
                  <a:pt x="570286" y="122865"/>
                  <a:pt x="570285" y="212221"/>
                  <a:pt x="570285" y="301577"/>
                </a:cubicBezTo>
                <a:cubicBezTo>
                  <a:pt x="570285" y="320084"/>
                  <a:pt x="555283" y="335086"/>
                  <a:pt x="536776" y="335086"/>
                </a:cubicBezTo>
                <a:lnTo>
                  <a:pt x="33509" y="335085"/>
                </a:lnTo>
                <a:cubicBezTo>
                  <a:pt x="15002" y="335085"/>
                  <a:pt x="0" y="320083"/>
                  <a:pt x="0" y="301576"/>
                </a:cubicBezTo>
                <a:lnTo>
                  <a:pt x="0" y="3350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40294" tIns="40294" rIns="40294" bIns="40294" numCol="1" spcCol="1270" anchor="ctr" anchorCtr="0">
            <a:noAutofit/>
          </a:bodyPr>
          <a:lstStyle/>
          <a:p>
            <a:pPr marL="0" marR="0" lvl="0" indent="0" algn="ctr" defTabSz="3556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Mobile &amp; Social</a:t>
            </a:r>
          </a:p>
        </p:txBody>
      </p:sp>
      <p:sp>
        <p:nvSpPr>
          <p:cNvPr id="48" name="Freeform 13">
            <a:extLst>
              <a:ext uri="{FF2B5EF4-FFF2-40B4-BE49-F238E27FC236}">
                <a16:creationId xmlns:a16="http://schemas.microsoft.com/office/drawing/2014/main" id="{69AF7FEF-E937-426F-AAA2-58124E8C592D}"/>
              </a:ext>
            </a:extLst>
          </p:cNvPr>
          <p:cNvSpPr>
            <a:spLocks/>
          </p:cNvSpPr>
          <p:nvPr/>
        </p:nvSpPr>
        <p:spPr bwMode="auto">
          <a:xfrm>
            <a:off x="4262238" y="1411683"/>
            <a:ext cx="705450" cy="385466"/>
          </a:xfrm>
          <a:custGeom>
            <a:avLst/>
            <a:gdLst/>
            <a:ahLst/>
            <a:cxnLst>
              <a:cxn ang="0">
                <a:pos x="2164" y="906"/>
              </a:cxn>
              <a:cxn ang="0">
                <a:pos x="2150" y="826"/>
              </a:cxn>
              <a:cxn ang="0">
                <a:pos x="2118" y="750"/>
              </a:cxn>
              <a:cxn ang="0">
                <a:pos x="2073" y="685"/>
              </a:cxn>
              <a:cxn ang="0">
                <a:pos x="2015" y="632"/>
              </a:cxn>
              <a:cxn ang="0">
                <a:pos x="1946" y="590"/>
              </a:cxn>
              <a:cxn ang="0">
                <a:pos x="1934" y="518"/>
              </a:cxn>
              <a:cxn ang="0">
                <a:pos x="1893" y="420"/>
              </a:cxn>
              <a:cxn ang="0">
                <a:pos x="1828" y="340"/>
              </a:cxn>
              <a:cxn ang="0">
                <a:pos x="1742" y="280"/>
              </a:cxn>
              <a:cxn ang="0">
                <a:pos x="1641" y="244"/>
              </a:cxn>
              <a:cxn ang="0">
                <a:pos x="1567" y="237"/>
              </a:cxn>
              <a:cxn ang="0">
                <a:pos x="1493" y="244"/>
              </a:cxn>
              <a:cxn ang="0">
                <a:pos x="1459" y="223"/>
              </a:cxn>
              <a:cxn ang="0">
                <a:pos x="1414" y="149"/>
              </a:cxn>
              <a:cxn ang="0">
                <a:pos x="1356" y="87"/>
              </a:cxn>
              <a:cxn ang="0">
                <a:pos x="1284" y="39"/>
              </a:cxn>
              <a:cxn ang="0">
                <a:pos x="1201" y="10"/>
              </a:cxn>
              <a:cxn ang="0">
                <a:pos x="1112" y="0"/>
              </a:cxn>
              <a:cxn ang="0">
                <a:pos x="1050" y="5"/>
              </a:cxn>
              <a:cxn ang="0">
                <a:pos x="964" y="29"/>
              </a:cxn>
              <a:cxn ang="0">
                <a:pos x="887" y="74"/>
              </a:cxn>
              <a:cxn ang="0">
                <a:pos x="822" y="134"/>
              </a:cxn>
              <a:cxn ang="0">
                <a:pos x="774" y="206"/>
              </a:cxn>
              <a:cxn ang="0">
                <a:pos x="750" y="261"/>
              </a:cxn>
              <a:cxn ang="0">
                <a:pos x="674" y="247"/>
              </a:cxn>
              <a:cxn ang="0">
                <a:pos x="611" y="249"/>
              </a:cxn>
              <a:cxn ang="0">
                <a:pos x="509" y="273"/>
              </a:cxn>
              <a:cxn ang="0">
                <a:pos x="420" y="321"/>
              </a:cxn>
              <a:cxn ang="0">
                <a:pos x="348" y="391"/>
              </a:cxn>
              <a:cxn ang="0">
                <a:pos x="297" y="479"/>
              </a:cxn>
              <a:cxn ang="0">
                <a:pos x="269" y="578"/>
              </a:cxn>
              <a:cxn ang="0">
                <a:pos x="213" y="601"/>
              </a:cxn>
              <a:cxn ang="0">
                <a:pos x="137" y="649"/>
              </a:cxn>
              <a:cxn ang="0">
                <a:pos x="75" y="712"/>
              </a:cxn>
              <a:cxn ang="0">
                <a:pos x="31" y="789"/>
              </a:cxn>
              <a:cxn ang="0">
                <a:pos x="5" y="877"/>
              </a:cxn>
              <a:cxn ang="0">
                <a:pos x="0" y="939"/>
              </a:cxn>
              <a:cxn ang="0">
                <a:pos x="13" y="1044"/>
              </a:cxn>
              <a:cxn ang="0">
                <a:pos x="56" y="1138"/>
              </a:cxn>
              <a:cxn ang="0">
                <a:pos x="120" y="1215"/>
              </a:cxn>
              <a:cxn ang="0">
                <a:pos x="204" y="1274"/>
              </a:cxn>
              <a:cxn ang="0">
                <a:pos x="300" y="1308"/>
              </a:cxn>
              <a:cxn ang="0">
                <a:pos x="1819" y="1315"/>
              </a:cxn>
              <a:cxn ang="0">
                <a:pos x="1855" y="1308"/>
              </a:cxn>
              <a:cxn ang="0">
                <a:pos x="1955" y="1275"/>
              </a:cxn>
              <a:cxn ang="0">
                <a:pos x="2040" y="1217"/>
              </a:cxn>
              <a:cxn ang="0">
                <a:pos x="2107" y="1136"/>
              </a:cxn>
              <a:cxn ang="0">
                <a:pos x="2150" y="1042"/>
              </a:cxn>
              <a:cxn ang="0">
                <a:pos x="2166" y="934"/>
              </a:cxn>
            </a:cxnLst>
            <a:rect l="0" t="0" r="r" b="b"/>
            <a:pathLst>
              <a:path w="2166" h="1315">
                <a:moveTo>
                  <a:pt x="2166" y="934"/>
                </a:moveTo>
                <a:lnTo>
                  <a:pt x="2166" y="934"/>
                </a:lnTo>
                <a:lnTo>
                  <a:pt x="2164" y="906"/>
                </a:lnTo>
                <a:lnTo>
                  <a:pt x="2162" y="879"/>
                </a:lnTo>
                <a:lnTo>
                  <a:pt x="2157" y="851"/>
                </a:lnTo>
                <a:lnTo>
                  <a:pt x="2150" y="826"/>
                </a:lnTo>
                <a:lnTo>
                  <a:pt x="2142" y="800"/>
                </a:lnTo>
                <a:lnTo>
                  <a:pt x="2130" y="774"/>
                </a:lnTo>
                <a:lnTo>
                  <a:pt x="2118" y="750"/>
                </a:lnTo>
                <a:lnTo>
                  <a:pt x="2104" y="728"/>
                </a:lnTo>
                <a:lnTo>
                  <a:pt x="2090" y="705"/>
                </a:lnTo>
                <a:lnTo>
                  <a:pt x="2073" y="685"/>
                </a:lnTo>
                <a:lnTo>
                  <a:pt x="2054" y="666"/>
                </a:lnTo>
                <a:lnTo>
                  <a:pt x="2035" y="649"/>
                </a:lnTo>
                <a:lnTo>
                  <a:pt x="2015" y="632"/>
                </a:lnTo>
                <a:lnTo>
                  <a:pt x="1992" y="616"/>
                </a:lnTo>
                <a:lnTo>
                  <a:pt x="1970" y="602"/>
                </a:lnTo>
                <a:lnTo>
                  <a:pt x="1946" y="590"/>
                </a:lnTo>
                <a:lnTo>
                  <a:pt x="1946" y="590"/>
                </a:lnTo>
                <a:lnTo>
                  <a:pt x="1943" y="553"/>
                </a:lnTo>
                <a:lnTo>
                  <a:pt x="1934" y="518"/>
                </a:lnTo>
                <a:lnTo>
                  <a:pt x="1924" y="484"/>
                </a:lnTo>
                <a:lnTo>
                  <a:pt x="1910" y="451"/>
                </a:lnTo>
                <a:lnTo>
                  <a:pt x="1893" y="420"/>
                </a:lnTo>
                <a:lnTo>
                  <a:pt x="1874" y="391"/>
                </a:lnTo>
                <a:lnTo>
                  <a:pt x="1852" y="364"/>
                </a:lnTo>
                <a:lnTo>
                  <a:pt x="1828" y="340"/>
                </a:lnTo>
                <a:lnTo>
                  <a:pt x="1800" y="317"/>
                </a:lnTo>
                <a:lnTo>
                  <a:pt x="1771" y="297"/>
                </a:lnTo>
                <a:lnTo>
                  <a:pt x="1742" y="280"/>
                </a:lnTo>
                <a:lnTo>
                  <a:pt x="1709" y="264"/>
                </a:lnTo>
                <a:lnTo>
                  <a:pt x="1675" y="252"/>
                </a:lnTo>
                <a:lnTo>
                  <a:pt x="1641" y="244"/>
                </a:lnTo>
                <a:lnTo>
                  <a:pt x="1604" y="238"/>
                </a:lnTo>
                <a:lnTo>
                  <a:pt x="1567" y="237"/>
                </a:lnTo>
                <a:lnTo>
                  <a:pt x="1567" y="237"/>
                </a:lnTo>
                <a:lnTo>
                  <a:pt x="1543" y="238"/>
                </a:lnTo>
                <a:lnTo>
                  <a:pt x="1517" y="240"/>
                </a:lnTo>
                <a:lnTo>
                  <a:pt x="1493" y="244"/>
                </a:lnTo>
                <a:lnTo>
                  <a:pt x="1469" y="250"/>
                </a:lnTo>
                <a:lnTo>
                  <a:pt x="1469" y="250"/>
                </a:lnTo>
                <a:lnTo>
                  <a:pt x="1459" y="223"/>
                </a:lnTo>
                <a:lnTo>
                  <a:pt x="1445" y="197"/>
                </a:lnTo>
                <a:lnTo>
                  <a:pt x="1431" y="173"/>
                </a:lnTo>
                <a:lnTo>
                  <a:pt x="1414" y="149"/>
                </a:lnTo>
                <a:lnTo>
                  <a:pt x="1397" y="127"/>
                </a:lnTo>
                <a:lnTo>
                  <a:pt x="1376" y="106"/>
                </a:lnTo>
                <a:lnTo>
                  <a:pt x="1356" y="87"/>
                </a:lnTo>
                <a:lnTo>
                  <a:pt x="1333" y="70"/>
                </a:lnTo>
                <a:lnTo>
                  <a:pt x="1309" y="55"/>
                </a:lnTo>
                <a:lnTo>
                  <a:pt x="1284" y="39"/>
                </a:lnTo>
                <a:lnTo>
                  <a:pt x="1258" y="27"/>
                </a:lnTo>
                <a:lnTo>
                  <a:pt x="1230" y="19"/>
                </a:lnTo>
                <a:lnTo>
                  <a:pt x="1201" y="10"/>
                </a:lnTo>
                <a:lnTo>
                  <a:pt x="1172" y="3"/>
                </a:lnTo>
                <a:lnTo>
                  <a:pt x="1143" y="0"/>
                </a:lnTo>
                <a:lnTo>
                  <a:pt x="1112" y="0"/>
                </a:lnTo>
                <a:lnTo>
                  <a:pt x="1112" y="0"/>
                </a:lnTo>
                <a:lnTo>
                  <a:pt x="1081" y="0"/>
                </a:lnTo>
                <a:lnTo>
                  <a:pt x="1050" y="5"/>
                </a:lnTo>
                <a:lnTo>
                  <a:pt x="1021" y="10"/>
                </a:lnTo>
                <a:lnTo>
                  <a:pt x="992" y="19"/>
                </a:lnTo>
                <a:lnTo>
                  <a:pt x="964" y="29"/>
                </a:lnTo>
                <a:lnTo>
                  <a:pt x="937" y="43"/>
                </a:lnTo>
                <a:lnTo>
                  <a:pt x="911" y="57"/>
                </a:lnTo>
                <a:lnTo>
                  <a:pt x="887" y="74"/>
                </a:lnTo>
                <a:lnTo>
                  <a:pt x="863" y="91"/>
                </a:lnTo>
                <a:lnTo>
                  <a:pt x="842" y="111"/>
                </a:lnTo>
                <a:lnTo>
                  <a:pt x="822" y="134"/>
                </a:lnTo>
                <a:lnTo>
                  <a:pt x="805" y="156"/>
                </a:lnTo>
                <a:lnTo>
                  <a:pt x="788" y="180"/>
                </a:lnTo>
                <a:lnTo>
                  <a:pt x="774" y="206"/>
                </a:lnTo>
                <a:lnTo>
                  <a:pt x="762" y="233"/>
                </a:lnTo>
                <a:lnTo>
                  <a:pt x="750" y="261"/>
                </a:lnTo>
                <a:lnTo>
                  <a:pt x="750" y="261"/>
                </a:lnTo>
                <a:lnTo>
                  <a:pt x="726" y="256"/>
                </a:lnTo>
                <a:lnTo>
                  <a:pt x="700" y="250"/>
                </a:lnTo>
                <a:lnTo>
                  <a:pt x="674" y="247"/>
                </a:lnTo>
                <a:lnTo>
                  <a:pt x="647" y="247"/>
                </a:lnTo>
                <a:lnTo>
                  <a:pt x="647" y="247"/>
                </a:lnTo>
                <a:lnTo>
                  <a:pt x="611" y="249"/>
                </a:lnTo>
                <a:lnTo>
                  <a:pt x="576" y="254"/>
                </a:lnTo>
                <a:lnTo>
                  <a:pt x="542" y="261"/>
                </a:lnTo>
                <a:lnTo>
                  <a:pt x="509" y="273"/>
                </a:lnTo>
                <a:lnTo>
                  <a:pt x="479" y="287"/>
                </a:lnTo>
                <a:lnTo>
                  <a:pt x="449" y="302"/>
                </a:lnTo>
                <a:lnTo>
                  <a:pt x="420" y="321"/>
                </a:lnTo>
                <a:lnTo>
                  <a:pt x="394" y="343"/>
                </a:lnTo>
                <a:lnTo>
                  <a:pt x="370" y="365"/>
                </a:lnTo>
                <a:lnTo>
                  <a:pt x="348" y="391"/>
                </a:lnTo>
                <a:lnTo>
                  <a:pt x="329" y="419"/>
                </a:lnTo>
                <a:lnTo>
                  <a:pt x="312" y="448"/>
                </a:lnTo>
                <a:lnTo>
                  <a:pt x="297" y="479"/>
                </a:lnTo>
                <a:lnTo>
                  <a:pt x="285" y="510"/>
                </a:lnTo>
                <a:lnTo>
                  <a:pt x="276" y="544"/>
                </a:lnTo>
                <a:lnTo>
                  <a:pt x="269" y="578"/>
                </a:lnTo>
                <a:lnTo>
                  <a:pt x="269" y="578"/>
                </a:lnTo>
                <a:lnTo>
                  <a:pt x="242" y="589"/>
                </a:lnTo>
                <a:lnTo>
                  <a:pt x="213" y="601"/>
                </a:lnTo>
                <a:lnTo>
                  <a:pt x="187" y="614"/>
                </a:lnTo>
                <a:lnTo>
                  <a:pt x="161" y="630"/>
                </a:lnTo>
                <a:lnTo>
                  <a:pt x="137" y="649"/>
                </a:lnTo>
                <a:lnTo>
                  <a:pt x="115" y="668"/>
                </a:lnTo>
                <a:lnTo>
                  <a:pt x="94" y="688"/>
                </a:lnTo>
                <a:lnTo>
                  <a:pt x="75" y="712"/>
                </a:lnTo>
                <a:lnTo>
                  <a:pt x="58" y="736"/>
                </a:lnTo>
                <a:lnTo>
                  <a:pt x="44" y="762"/>
                </a:lnTo>
                <a:lnTo>
                  <a:pt x="31" y="789"/>
                </a:lnTo>
                <a:lnTo>
                  <a:pt x="20" y="817"/>
                </a:lnTo>
                <a:lnTo>
                  <a:pt x="10" y="846"/>
                </a:lnTo>
                <a:lnTo>
                  <a:pt x="5" y="877"/>
                </a:lnTo>
                <a:lnTo>
                  <a:pt x="1" y="908"/>
                </a:lnTo>
                <a:lnTo>
                  <a:pt x="0" y="939"/>
                </a:lnTo>
                <a:lnTo>
                  <a:pt x="0" y="939"/>
                </a:lnTo>
                <a:lnTo>
                  <a:pt x="1" y="975"/>
                </a:lnTo>
                <a:lnTo>
                  <a:pt x="7" y="1011"/>
                </a:lnTo>
                <a:lnTo>
                  <a:pt x="13" y="1044"/>
                </a:lnTo>
                <a:lnTo>
                  <a:pt x="25" y="1076"/>
                </a:lnTo>
                <a:lnTo>
                  <a:pt x="39" y="1109"/>
                </a:lnTo>
                <a:lnTo>
                  <a:pt x="56" y="1138"/>
                </a:lnTo>
                <a:lnTo>
                  <a:pt x="75" y="1165"/>
                </a:lnTo>
                <a:lnTo>
                  <a:pt x="96" y="1191"/>
                </a:lnTo>
                <a:lnTo>
                  <a:pt x="120" y="1215"/>
                </a:lnTo>
                <a:lnTo>
                  <a:pt x="146" y="1237"/>
                </a:lnTo>
                <a:lnTo>
                  <a:pt x="173" y="1256"/>
                </a:lnTo>
                <a:lnTo>
                  <a:pt x="204" y="1274"/>
                </a:lnTo>
                <a:lnTo>
                  <a:pt x="235" y="1287"/>
                </a:lnTo>
                <a:lnTo>
                  <a:pt x="267" y="1299"/>
                </a:lnTo>
                <a:lnTo>
                  <a:pt x="300" y="1308"/>
                </a:lnTo>
                <a:lnTo>
                  <a:pt x="336" y="1313"/>
                </a:lnTo>
                <a:lnTo>
                  <a:pt x="336" y="1315"/>
                </a:lnTo>
                <a:lnTo>
                  <a:pt x="1819" y="1315"/>
                </a:lnTo>
                <a:lnTo>
                  <a:pt x="1819" y="1313"/>
                </a:lnTo>
                <a:lnTo>
                  <a:pt x="1819" y="1313"/>
                </a:lnTo>
                <a:lnTo>
                  <a:pt x="1855" y="1308"/>
                </a:lnTo>
                <a:lnTo>
                  <a:pt x="1889" y="1301"/>
                </a:lnTo>
                <a:lnTo>
                  <a:pt x="1924" y="1289"/>
                </a:lnTo>
                <a:lnTo>
                  <a:pt x="1955" y="1275"/>
                </a:lnTo>
                <a:lnTo>
                  <a:pt x="1986" y="1258"/>
                </a:lnTo>
                <a:lnTo>
                  <a:pt x="2015" y="1237"/>
                </a:lnTo>
                <a:lnTo>
                  <a:pt x="2040" y="1217"/>
                </a:lnTo>
                <a:lnTo>
                  <a:pt x="2066" y="1191"/>
                </a:lnTo>
                <a:lnTo>
                  <a:pt x="2087" y="1165"/>
                </a:lnTo>
                <a:lnTo>
                  <a:pt x="2107" y="1136"/>
                </a:lnTo>
                <a:lnTo>
                  <a:pt x="2125" y="1107"/>
                </a:lnTo>
                <a:lnTo>
                  <a:pt x="2138" y="1074"/>
                </a:lnTo>
                <a:lnTo>
                  <a:pt x="2150" y="1042"/>
                </a:lnTo>
                <a:lnTo>
                  <a:pt x="2159" y="1007"/>
                </a:lnTo>
                <a:lnTo>
                  <a:pt x="2164" y="971"/>
                </a:lnTo>
                <a:lnTo>
                  <a:pt x="2166" y="934"/>
                </a:lnTo>
                <a:lnTo>
                  <a:pt x="2166" y="934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00B050"/>
            </a:solidFill>
            <a:prstDash val="solid"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0" cap="none" spc="0" normalizeH="0" baseline="0" noProof="0" dirty="0">
              <a:ln>
                <a:noFill/>
              </a:ln>
              <a:solidFill>
                <a:srgbClr val="03A2DF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3A2DF"/>
                </a:solidFill>
                <a:effectLst/>
                <a:uLnTx/>
                <a:uFillTx/>
              </a:rPr>
              <a:t>Private Cloud  Apps</a:t>
            </a: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4A60F467-C771-4832-A9F7-1394006D2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736" y="1298060"/>
            <a:ext cx="1057484" cy="70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CFF69435-7A58-491A-A9D4-CAC459B4E57D}"/>
              </a:ext>
            </a:extLst>
          </p:cNvPr>
          <p:cNvSpPr/>
          <p:nvPr/>
        </p:nvSpPr>
        <p:spPr>
          <a:xfrm>
            <a:off x="6070646" y="1199314"/>
            <a:ext cx="2581762" cy="78057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A6A1A4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51" name="Picture 32" descr="group">
            <a:extLst>
              <a:ext uri="{FF2B5EF4-FFF2-40B4-BE49-F238E27FC236}">
                <a16:creationId xmlns:a16="http://schemas.microsoft.com/office/drawing/2014/main" id="{ADADDC0C-72DE-4E66-BF9F-4434BC478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gray">
          <a:xfrm>
            <a:off x="8061399" y="1229510"/>
            <a:ext cx="547977" cy="521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Freeform 33">
            <a:extLst>
              <a:ext uri="{FF2B5EF4-FFF2-40B4-BE49-F238E27FC236}">
                <a16:creationId xmlns:a16="http://schemas.microsoft.com/office/drawing/2014/main" id="{37E8607A-FD72-408E-81C2-77592DC03425}"/>
              </a:ext>
            </a:extLst>
          </p:cNvPr>
          <p:cNvSpPr>
            <a:spLocks noEditPoints="1"/>
          </p:cNvSpPr>
          <p:nvPr/>
        </p:nvSpPr>
        <p:spPr bwMode="auto">
          <a:xfrm>
            <a:off x="6132168" y="1298060"/>
            <a:ext cx="340737" cy="350120"/>
          </a:xfrm>
          <a:custGeom>
            <a:avLst/>
            <a:gdLst>
              <a:gd name="T0" fmla="*/ 13042 w 15209"/>
              <a:gd name="T1" fmla="*/ 1026 h 16224"/>
              <a:gd name="T2" fmla="*/ 12509 w 15209"/>
              <a:gd name="T3" fmla="*/ 2818 h 16224"/>
              <a:gd name="T4" fmla="*/ 10636 w 15209"/>
              <a:gd name="T5" fmla="*/ 2818 h 16224"/>
              <a:gd name="T6" fmla="*/ 10103 w 15209"/>
              <a:gd name="T7" fmla="*/ 1026 h 16224"/>
              <a:gd name="T8" fmla="*/ 7566 w 15209"/>
              <a:gd name="T9" fmla="*/ 737 h 16224"/>
              <a:gd name="T10" fmla="*/ 9159 w 15209"/>
              <a:gd name="T11" fmla="*/ 2942 h 16224"/>
              <a:gd name="T12" fmla="*/ 8360 w 15209"/>
              <a:gd name="T13" fmla="*/ 3989 h 16224"/>
              <a:gd name="T14" fmla="*/ 9498 w 15209"/>
              <a:gd name="T15" fmla="*/ 3558 h 16224"/>
              <a:gd name="T16" fmla="*/ 11300 w 15209"/>
              <a:gd name="T17" fmla="*/ 3267 h 16224"/>
              <a:gd name="T18" fmla="*/ 14218 w 15209"/>
              <a:gd name="T19" fmla="*/ 4308 h 16224"/>
              <a:gd name="T20" fmla="*/ 15073 w 15209"/>
              <a:gd name="T21" fmla="*/ 9840 h 16224"/>
              <a:gd name="T22" fmla="*/ 13735 w 15209"/>
              <a:gd name="T23" fmla="*/ 5813 h 16224"/>
              <a:gd name="T24" fmla="*/ 13442 w 15209"/>
              <a:gd name="T25" fmla="*/ 5506 h 16224"/>
              <a:gd name="T26" fmla="*/ 13630 w 15209"/>
              <a:gd name="T27" fmla="*/ 14964 h 16224"/>
              <a:gd name="T28" fmla="*/ 12619 w 15209"/>
              <a:gd name="T29" fmla="*/ 15199 h 16224"/>
              <a:gd name="T30" fmla="*/ 11724 w 15209"/>
              <a:gd name="T31" fmla="*/ 9279 h 16224"/>
              <a:gd name="T32" fmla="*/ 11450 w 15209"/>
              <a:gd name="T33" fmla="*/ 9195 h 16224"/>
              <a:gd name="T34" fmla="*/ 10454 w 15209"/>
              <a:gd name="T35" fmla="*/ 15190 h 16224"/>
              <a:gd name="T36" fmla="*/ 9196 w 15209"/>
              <a:gd name="T37" fmla="*/ 16195 h 16224"/>
              <a:gd name="T38" fmla="*/ 7545 w 15209"/>
              <a:gd name="T39" fmla="*/ 10087 h 16224"/>
              <a:gd name="T40" fmla="*/ 6639 w 15209"/>
              <a:gd name="T41" fmla="*/ 16056 h 16224"/>
              <a:gd name="T42" fmla="*/ 5165 w 15209"/>
              <a:gd name="T43" fmla="*/ 15559 h 16224"/>
              <a:gd name="T44" fmla="*/ 4371 w 15209"/>
              <a:gd name="T45" fmla="*/ 14846 h 16224"/>
              <a:gd name="T46" fmla="*/ 3750 w 15209"/>
              <a:gd name="T47" fmla="*/ 10257 h 16224"/>
              <a:gd name="T48" fmla="*/ 3801 w 15209"/>
              <a:gd name="T49" fmla="*/ 9110 h 16224"/>
              <a:gd name="T50" fmla="*/ 3022 w 15209"/>
              <a:gd name="T51" fmla="*/ 14745 h 16224"/>
              <a:gd name="T52" fmla="*/ 1416 w 15209"/>
              <a:gd name="T53" fmla="*/ 14691 h 16224"/>
              <a:gd name="T54" fmla="*/ 1667 w 15209"/>
              <a:gd name="T55" fmla="*/ 5548 h 16224"/>
              <a:gd name="T56" fmla="*/ 757 w 15209"/>
              <a:gd name="T57" fmla="*/ 9851 h 16224"/>
              <a:gd name="T58" fmla="*/ 616 w 15209"/>
              <a:gd name="T59" fmla="*/ 5955 h 16224"/>
              <a:gd name="T60" fmla="*/ 2233 w 15209"/>
              <a:gd name="T61" fmla="*/ 3275 h 16224"/>
              <a:gd name="T62" fmla="*/ 5179 w 15209"/>
              <a:gd name="T63" fmla="*/ 3271 h 16224"/>
              <a:gd name="T64" fmla="*/ 6225 w 15209"/>
              <a:gd name="T65" fmla="*/ 3988 h 16224"/>
              <a:gd name="T66" fmla="*/ 6129 w 15209"/>
              <a:gd name="T67" fmla="*/ 3271 h 16224"/>
              <a:gd name="T68" fmla="*/ 6532 w 15209"/>
              <a:gd name="T69" fmla="*/ 1094 h 16224"/>
              <a:gd name="T70" fmla="*/ 7522 w 15209"/>
              <a:gd name="T71" fmla="*/ 737 h 16224"/>
              <a:gd name="T72" fmla="*/ 9522 w 15209"/>
              <a:gd name="T73" fmla="*/ 6757 h 16224"/>
              <a:gd name="T74" fmla="*/ 5606 w 15209"/>
              <a:gd name="T75" fmla="*/ 8888 h 16224"/>
              <a:gd name="T76" fmla="*/ 8506 w 15209"/>
              <a:gd name="T77" fmla="*/ 1303 h 16224"/>
              <a:gd name="T78" fmla="*/ 6220 w 15209"/>
              <a:gd name="T79" fmla="*/ 1858 h 16224"/>
              <a:gd name="T80" fmla="*/ 7510 w 15209"/>
              <a:gd name="T81" fmla="*/ 3865 h 16224"/>
              <a:gd name="T82" fmla="*/ 9018 w 15209"/>
              <a:gd name="T83" fmla="*/ 2482 h 16224"/>
              <a:gd name="T84" fmla="*/ 7026 w 15209"/>
              <a:gd name="T85" fmla="*/ 4221 h 16224"/>
              <a:gd name="T86" fmla="*/ 4926 w 15209"/>
              <a:gd name="T87" fmla="*/ 5446 h 16224"/>
              <a:gd name="T88" fmla="*/ 4182 w 15209"/>
              <a:gd name="T89" fmla="*/ 10644 h 16224"/>
              <a:gd name="T90" fmla="*/ 5316 w 15209"/>
              <a:gd name="T91" fmla="*/ 6516 h 16224"/>
              <a:gd name="T92" fmla="*/ 5704 w 15209"/>
              <a:gd name="T93" fmla="*/ 6243 h 16224"/>
              <a:gd name="T94" fmla="*/ 5571 w 15209"/>
              <a:gd name="T95" fmla="*/ 12873 h 16224"/>
              <a:gd name="T96" fmla="*/ 5817 w 15209"/>
              <a:gd name="T97" fmla="*/ 15952 h 16224"/>
              <a:gd name="T98" fmla="*/ 6689 w 15209"/>
              <a:gd name="T99" fmla="*/ 15696 h 16224"/>
              <a:gd name="T100" fmla="*/ 7462 w 15209"/>
              <a:gd name="T101" fmla="*/ 9851 h 16224"/>
              <a:gd name="T102" fmla="*/ 8302 w 15209"/>
              <a:gd name="T103" fmla="*/ 15616 h 16224"/>
              <a:gd name="T104" fmla="*/ 9681 w 15209"/>
              <a:gd name="T105" fmla="*/ 15444 h 16224"/>
              <a:gd name="T106" fmla="*/ 9373 w 15209"/>
              <a:gd name="T107" fmla="*/ 6249 h 16224"/>
              <a:gd name="T108" fmla="*/ 9837 w 15209"/>
              <a:gd name="T109" fmla="*/ 6666 h 16224"/>
              <a:gd name="T110" fmla="*/ 11010 w 15209"/>
              <a:gd name="T111" fmla="*/ 10588 h 16224"/>
              <a:gd name="T112" fmla="*/ 10055 w 15209"/>
              <a:gd name="T113" fmla="*/ 5095 h 16224"/>
              <a:gd name="T114" fmla="*/ 7905 w 15209"/>
              <a:gd name="T115" fmla="*/ 4225 h 16224"/>
              <a:gd name="T116" fmla="*/ 5011 w 15209"/>
              <a:gd name="T117" fmla="*/ 690 h 16224"/>
              <a:gd name="T118" fmla="*/ 4920 w 15209"/>
              <a:gd name="T119" fmla="*/ 2559 h 16224"/>
              <a:gd name="T120" fmla="*/ 3105 w 15209"/>
              <a:gd name="T121" fmla="*/ 3005 h 16224"/>
              <a:gd name="T122" fmla="*/ 2158 w 15209"/>
              <a:gd name="T123" fmla="*/ 1404 h 16224"/>
              <a:gd name="T124" fmla="*/ 3399 w 15209"/>
              <a:gd name="T125" fmla="*/ 31 h 16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209" h="16224">
                <a:moveTo>
                  <a:pt x="11572" y="0"/>
                </a:moveTo>
                <a:lnTo>
                  <a:pt x="11653" y="2"/>
                </a:lnTo>
                <a:lnTo>
                  <a:pt x="11732" y="8"/>
                </a:lnTo>
                <a:lnTo>
                  <a:pt x="11810" y="18"/>
                </a:lnTo>
                <a:lnTo>
                  <a:pt x="11887" y="31"/>
                </a:lnTo>
                <a:lnTo>
                  <a:pt x="11963" y="50"/>
                </a:lnTo>
                <a:lnTo>
                  <a:pt x="12037" y="70"/>
                </a:lnTo>
                <a:lnTo>
                  <a:pt x="12110" y="95"/>
                </a:lnTo>
                <a:lnTo>
                  <a:pt x="12181" y="123"/>
                </a:lnTo>
                <a:lnTo>
                  <a:pt x="12250" y="154"/>
                </a:lnTo>
                <a:lnTo>
                  <a:pt x="12318" y="189"/>
                </a:lnTo>
                <a:lnTo>
                  <a:pt x="12383" y="226"/>
                </a:lnTo>
                <a:lnTo>
                  <a:pt x="12447" y="267"/>
                </a:lnTo>
                <a:lnTo>
                  <a:pt x="12509" y="310"/>
                </a:lnTo>
                <a:lnTo>
                  <a:pt x="12567" y="357"/>
                </a:lnTo>
                <a:lnTo>
                  <a:pt x="12624" y="407"/>
                </a:lnTo>
                <a:lnTo>
                  <a:pt x="12678" y="458"/>
                </a:lnTo>
                <a:lnTo>
                  <a:pt x="12731" y="512"/>
                </a:lnTo>
                <a:lnTo>
                  <a:pt x="12779" y="569"/>
                </a:lnTo>
                <a:lnTo>
                  <a:pt x="12826" y="629"/>
                </a:lnTo>
                <a:lnTo>
                  <a:pt x="12869" y="690"/>
                </a:lnTo>
                <a:lnTo>
                  <a:pt x="12910" y="753"/>
                </a:lnTo>
                <a:lnTo>
                  <a:pt x="12948" y="818"/>
                </a:lnTo>
                <a:lnTo>
                  <a:pt x="12982" y="886"/>
                </a:lnTo>
                <a:lnTo>
                  <a:pt x="13013" y="955"/>
                </a:lnTo>
                <a:lnTo>
                  <a:pt x="13042" y="1026"/>
                </a:lnTo>
                <a:lnTo>
                  <a:pt x="13066" y="1099"/>
                </a:lnTo>
                <a:lnTo>
                  <a:pt x="13087" y="1173"/>
                </a:lnTo>
                <a:lnTo>
                  <a:pt x="13105" y="1249"/>
                </a:lnTo>
                <a:lnTo>
                  <a:pt x="13119" y="1326"/>
                </a:lnTo>
                <a:lnTo>
                  <a:pt x="13128" y="1404"/>
                </a:lnTo>
                <a:lnTo>
                  <a:pt x="13134" y="1483"/>
                </a:lnTo>
                <a:lnTo>
                  <a:pt x="13136" y="1565"/>
                </a:lnTo>
                <a:lnTo>
                  <a:pt x="13134" y="1645"/>
                </a:lnTo>
                <a:lnTo>
                  <a:pt x="13128" y="1725"/>
                </a:lnTo>
                <a:lnTo>
                  <a:pt x="13119" y="1803"/>
                </a:lnTo>
                <a:lnTo>
                  <a:pt x="13105" y="1880"/>
                </a:lnTo>
                <a:lnTo>
                  <a:pt x="13087" y="1955"/>
                </a:lnTo>
                <a:lnTo>
                  <a:pt x="13066" y="2030"/>
                </a:lnTo>
                <a:lnTo>
                  <a:pt x="13042" y="2102"/>
                </a:lnTo>
                <a:lnTo>
                  <a:pt x="13013" y="2173"/>
                </a:lnTo>
                <a:lnTo>
                  <a:pt x="12982" y="2243"/>
                </a:lnTo>
                <a:lnTo>
                  <a:pt x="12948" y="2310"/>
                </a:lnTo>
                <a:lnTo>
                  <a:pt x="12910" y="2376"/>
                </a:lnTo>
                <a:lnTo>
                  <a:pt x="12869" y="2439"/>
                </a:lnTo>
                <a:lnTo>
                  <a:pt x="12826" y="2501"/>
                </a:lnTo>
                <a:lnTo>
                  <a:pt x="12779" y="2559"/>
                </a:lnTo>
                <a:lnTo>
                  <a:pt x="12731" y="2616"/>
                </a:lnTo>
                <a:lnTo>
                  <a:pt x="12678" y="2671"/>
                </a:lnTo>
                <a:lnTo>
                  <a:pt x="12624" y="2723"/>
                </a:lnTo>
                <a:lnTo>
                  <a:pt x="12567" y="2771"/>
                </a:lnTo>
                <a:lnTo>
                  <a:pt x="12509" y="2818"/>
                </a:lnTo>
                <a:lnTo>
                  <a:pt x="12447" y="2862"/>
                </a:lnTo>
                <a:lnTo>
                  <a:pt x="12383" y="2902"/>
                </a:lnTo>
                <a:lnTo>
                  <a:pt x="12318" y="2940"/>
                </a:lnTo>
                <a:lnTo>
                  <a:pt x="12250" y="2974"/>
                </a:lnTo>
                <a:lnTo>
                  <a:pt x="12181" y="3005"/>
                </a:lnTo>
                <a:lnTo>
                  <a:pt x="12110" y="3034"/>
                </a:lnTo>
                <a:lnTo>
                  <a:pt x="12037" y="3058"/>
                </a:lnTo>
                <a:lnTo>
                  <a:pt x="11963" y="3080"/>
                </a:lnTo>
                <a:lnTo>
                  <a:pt x="11887" y="3097"/>
                </a:lnTo>
                <a:lnTo>
                  <a:pt x="11810" y="3111"/>
                </a:lnTo>
                <a:lnTo>
                  <a:pt x="11732" y="3121"/>
                </a:lnTo>
                <a:lnTo>
                  <a:pt x="11653" y="3127"/>
                </a:lnTo>
                <a:lnTo>
                  <a:pt x="11572" y="3129"/>
                </a:lnTo>
                <a:lnTo>
                  <a:pt x="11492" y="3127"/>
                </a:lnTo>
                <a:lnTo>
                  <a:pt x="11413" y="3121"/>
                </a:lnTo>
                <a:lnTo>
                  <a:pt x="11335" y="3111"/>
                </a:lnTo>
                <a:lnTo>
                  <a:pt x="11258" y="3097"/>
                </a:lnTo>
                <a:lnTo>
                  <a:pt x="11182" y="3080"/>
                </a:lnTo>
                <a:lnTo>
                  <a:pt x="11108" y="3058"/>
                </a:lnTo>
                <a:lnTo>
                  <a:pt x="11035" y="3034"/>
                </a:lnTo>
                <a:lnTo>
                  <a:pt x="10964" y="3005"/>
                </a:lnTo>
                <a:lnTo>
                  <a:pt x="10895" y="2974"/>
                </a:lnTo>
                <a:lnTo>
                  <a:pt x="10827" y="2940"/>
                </a:lnTo>
                <a:lnTo>
                  <a:pt x="10762" y="2902"/>
                </a:lnTo>
                <a:lnTo>
                  <a:pt x="10698" y="2862"/>
                </a:lnTo>
                <a:lnTo>
                  <a:pt x="10636" y="2818"/>
                </a:lnTo>
                <a:lnTo>
                  <a:pt x="10578" y="2771"/>
                </a:lnTo>
                <a:lnTo>
                  <a:pt x="10521" y="2723"/>
                </a:lnTo>
                <a:lnTo>
                  <a:pt x="10467" y="2671"/>
                </a:lnTo>
                <a:lnTo>
                  <a:pt x="10415" y="2616"/>
                </a:lnTo>
                <a:lnTo>
                  <a:pt x="10366" y="2559"/>
                </a:lnTo>
                <a:lnTo>
                  <a:pt x="10319" y="2501"/>
                </a:lnTo>
                <a:lnTo>
                  <a:pt x="10275" y="2439"/>
                </a:lnTo>
                <a:lnTo>
                  <a:pt x="10235" y="2376"/>
                </a:lnTo>
                <a:lnTo>
                  <a:pt x="10197" y="2310"/>
                </a:lnTo>
                <a:lnTo>
                  <a:pt x="10163" y="2243"/>
                </a:lnTo>
                <a:lnTo>
                  <a:pt x="10132" y="2173"/>
                </a:lnTo>
                <a:lnTo>
                  <a:pt x="10103" y="2102"/>
                </a:lnTo>
                <a:lnTo>
                  <a:pt x="10079" y="2030"/>
                </a:lnTo>
                <a:lnTo>
                  <a:pt x="10058" y="1955"/>
                </a:lnTo>
                <a:lnTo>
                  <a:pt x="10040" y="1880"/>
                </a:lnTo>
                <a:lnTo>
                  <a:pt x="10027" y="1803"/>
                </a:lnTo>
                <a:lnTo>
                  <a:pt x="10017" y="1725"/>
                </a:lnTo>
                <a:lnTo>
                  <a:pt x="10011" y="1645"/>
                </a:lnTo>
                <a:lnTo>
                  <a:pt x="10009" y="1565"/>
                </a:lnTo>
                <a:lnTo>
                  <a:pt x="10011" y="1483"/>
                </a:lnTo>
                <a:lnTo>
                  <a:pt x="10017" y="1404"/>
                </a:lnTo>
                <a:lnTo>
                  <a:pt x="10027" y="1326"/>
                </a:lnTo>
                <a:lnTo>
                  <a:pt x="10040" y="1249"/>
                </a:lnTo>
                <a:lnTo>
                  <a:pt x="10058" y="1173"/>
                </a:lnTo>
                <a:lnTo>
                  <a:pt x="10079" y="1099"/>
                </a:lnTo>
                <a:lnTo>
                  <a:pt x="10103" y="1026"/>
                </a:lnTo>
                <a:lnTo>
                  <a:pt x="10132" y="955"/>
                </a:lnTo>
                <a:lnTo>
                  <a:pt x="10163" y="886"/>
                </a:lnTo>
                <a:lnTo>
                  <a:pt x="10197" y="818"/>
                </a:lnTo>
                <a:lnTo>
                  <a:pt x="10235" y="753"/>
                </a:lnTo>
                <a:lnTo>
                  <a:pt x="10275" y="690"/>
                </a:lnTo>
                <a:lnTo>
                  <a:pt x="10319" y="629"/>
                </a:lnTo>
                <a:lnTo>
                  <a:pt x="10366" y="569"/>
                </a:lnTo>
                <a:lnTo>
                  <a:pt x="10415" y="512"/>
                </a:lnTo>
                <a:lnTo>
                  <a:pt x="10467" y="458"/>
                </a:lnTo>
                <a:lnTo>
                  <a:pt x="10521" y="407"/>
                </a:lnTo>
                <a:lnTo>
                  <a:pt x="10578" y="357"/>
                </a:lnTo>
                <a:lnTo>
                  <a:pt x="10636" y="310"/>
                </a:lnTo>
                <a:lnTo>
                  <a:pt x="10698" y="267"/>
                </a:lnTo>
                <a:lnTo>
                  <a:pt x="10762" y="226"/>
                </a:lnTo>
                <a:lnTo>
                  <a:pt x="10827" y="189"/>
                </a:lnTo>
                <a:lnTo>
                  <a:pt x="10895" y="154"/>
                </a:lnTo>
                <a:lnTo>
                  <a:pt x="10964" y="123"/>
                </a:lnTo>
                <a:lnTo>
                  <a:pt x="11035" y="95"/>
                </a:lnTo>
                <a:lnTo>
                  <a:pt x="11108" y="70"/>
                </a:lnTo>
                <a:lnTo>
                  <a:pt x="11182" y="50"/>
                </a:lnTo>
                <a:lnTo>
                  <a:pt x="11258" y="31"/>
                </a:lnTo>
                <a:lnTo>
                  <a:pt x="11335" y="18"/>
                </a:lnTo>
                <a:lnTo>
                  <a:pt x="11413" y="8"/>
                </a:lnTo>
                <a:lnTo>
                  <a:pt x="11492" y="2"/>
                </a:lnTo>
                <a:lnTo>
                  <a:pt x="11572" y="0"/>
                </a:lnTo>
                <a:close/>
                <a:moveTo>
                  <a:pt x="7566" y="737"/>
                </a:moveTo>
                <a:lnTo>
                  <a:pt x="7703" y="742"/>
                </a:lnTo>
                <a:lnTo>
                  <a:pt x="7836" y="757"/>
                </a:lnTo>
                <a:lnTo>
                  <a:pt x="7964" y="783"/>
                </a:lnTo>
                <a:lnTo>
                  <a:pt x="8087" y="816"/>
                </a:lnTo>
                <a:lnTo>
                  <a:pt x="8206" y="860"/>
                </a:lnTo>
                <a:lnTo>
                  <a:pt x="8318" y="911"/>
                </a:lnTo>
                <a:lnTo>
                  <a:pt x="8426" y="969"/>
                </a:lnTo>
                <a:lnTo>
                  <a:pt x="8527" y="1035"/>
                </a:lnTo>
                <a:lnTo>
                  <a:pt x="8622" y="1108"/>
                </a:lnTo>
                <a:lnTo>
                  <a:pt x="8711" y="1188"/>
                </a:lnTo>
                <a:lnTo>
                  <a:pt x="8796" y="1274"/>
                </a:lnTo>
                <a:lnTo>
                  <a:pt x="8872" y="1364"/>
                </a:lnTo>
                <a:lnTo>
                  <a:pt x="8943" y="1460"/>
                </a:lnTo>
                <a:lnTo>
                  <a:pt x="9005" y="1561"/>
                </a:lnTo>
                <a:lnTo>
                  <a:pt x="9062" y="1664"/>
                </a:lnTo>
                <a:lnTo>
                  <a:pt x="9111" y="1772"/>
                </a:lnTo>
                <a:lnTo>
                  <a:pt x="9152" y="1883"/>
                </a:lnTo>
                <a:lnTo>
                  <a:pt x="9186" y="1997"/>
                </a:lnTo>
                <a:lnTo>
                  <a:pt x="9212" y="2112"/>
                </a:lnTo>
                <a:lnTo>
                  <a:pt x="9230" y="2230"/>
                </a:lnTo>
                <a:lnTo>
                  <a:pt x="9241" y="2347"/>
                </a:lnTo>
                <a:lnTo>
                  <a:pt x="9242" y="2467"/>
                </a:lnTo>
                <a:lnTo>
                  <a:pt x="9234" y="2587"/>
                </a:lnTo>
                <a:lnTo>
                  <a:pt x="9218" y="2706"/>
                </a:lnTo>
                <a:lnTo>
                  <a:pt x="9194" y="2825"/>
                </a:lnTo>
                <a:lnTo>
                  <a:pt x="9159" y="2942"/>
                </a:lnTo>
                <a:lnTo>
                  <a:pt x="9116" y="3058"/>
                </a:lnTo>
                <a:lnTo>
                  <a:pt x="9062" y="3172"/>
                </a:lnTo>
                <a:lnTo>
                  <a:pt x="8999" y="3283"/>
                </a:lnTo>
                <a:lnTo>
                  <a:pt x="8927" y="3392"/>
                </a:lnTo>
                <a:lnTo>
                  <a:pt x="8844" y="3496"/>
                </a:lnTo>
                <a:lnTo>
                  <a:pt x="8750" y="3597"/>
                </a:lnTo>
                <a:lnTo>
                  <a:pt x="8716" y="3630"/>
                </a:lnTo>
                <a:lnTo>
                  <a:pt x="8681" y="3663"/>
                </a:lnTo>
                <a:lnTo>
                  <a:pt x="8645" y="3694"/>
                </a:lnTo>
                <a:lnTo>
                  <a:pt x="8608" y="3724"/>
                </a:lnTo>
                <a:lnTo>
                  <a:pt x="8571" y="3753"/>
                </a:lnTo>
                <a:lnTo>
                  <a:pt x="8532" y="3781"/>
                </a:lnTo>
                <a:lnTo>
                  <a:pt x="8492" y="3809"/>
                </a:lnTo>
                <a:lnTo>
                  <a:pt x="8452" y="3834"/>
                </a:lnTo>
                <a:lnTo>
                  <a:pt x="8410" y="3859"/>
                </a:lnTo>
                <a:lnTo>
                  <a:pt x="8369" y="3883"/>
                </a:lnTo>
                <a:lnTo>
                  <a:pt x="8326" y="3905"/>
                </a:lnTo>
                <a:lnTo>
                  <a:pt x="8283" y="3926"/>
                </a:lnTo>
                <a:lnTo>
                  <a:pt x="8239" y="3946"/>
                </a:lnTo>
                <a:lnTo>
                  <a:pt x="8194" y="3966"/>
                </a:lnTo>
                <a:lnTo>
                  <a:pt x="8149" y="3983"/>
                </a:lnTo>
                <a:lnTo>
                  <a:pt x="8103" y="3999"/>
                </a:lnTo>
                <a:lnTo>
                  <a:pt x="8167" y="3997"/>
                </a:lnTo>
                <a:lnTo>
                  <a:pt x="8231" y="3995"/>
                </a:lnTo>
                <a:lnTo>
                  <a:pt x="8295" y="3992"/>
                </a:lnTo>
                <a:lnTo>
                  <a:pt x="8360" y="3989"/>
                </a:lnTo>
                <a:lnTo>
                  <a:pt x="8424" y="3987"/>
                </a:lnTo>
                <a:lnTo>
                  <a:pt x="8486" y="3984"/>
                </a:lnTo>
                <a:lnTo>
                  <a:pt x="8550" y="3982"/>
                </a:lnTo>
                <a:lnTo>
                  <a:pt x="8613" y="3981"/>
                </a:lnTo>
                <a:lnTo>
                  <a:pt x="8676" y="3980"/>
                </a:lnTo>
                <a:lnTo>
                  <a:pt x="8738" y="3981"/>
                </a:lnTo>
                <a:lnTo>
                  <a:pt x="8800" y="3983"/>
                </a:lnTo>
                <a:lnTo>
                  <a:pt x="8860" y="3986"/>
                </a:lnTo>
                <a:lnTo>
                  <a:pt x="8921" y="3991"/>
                </a:lnTo>
                <a:lnTo>
                  <a:pt x="8980" y="3998"/>
                </a:lnTo>
                <a:lnTo>
                  <a:pt x="9009" y="4002"/>
                </a:lnTo>
                <a:lnTo>
                  <a:pt x="9039" y="4007"/>
                </a:lnTo>
                <a:lnTo>
                  <a:pt x="9067" y="4012"/>
                </a:lnTo>
                <a:lnTo>
                  <a:pt x="9097" y="4018"/>
                </a:lnTo>
                <a:lnTo>
                  <a:pt x="9125" y="3975"/>
                </a:lnTo>
                <a:lnTo>
                  <a:pt x="9154" y="3932"/>
                </a:lnTo>
                <a:lnTo>
                  <a:pt x="9185" y="3890"/>
                </a:lnTo>
                <a:lnTo>
                  <a:pt x="9215" y="3849"/>
                </a:lnTo>
                <a:lnTo>
                  <a:pt x="9248" y="3809"/>
                </a:lnTo>
                <a:lnTo>
                  <a:pt x="9281" y="3769"/>
                </a:lnTo>
                <a:lnTo>
                  <a:pt x="9315" y="3732"/>
                </a:lnTo>
                <a:lnTo>
                  <a:pt x="9349" y="3694"/>
                </a:lnTo>
                <a:lnTo>
                  <a:pt x="9385" y="3659"/>
                </a:lnTo>
                <a:lnTo>
                  <a:pt x="9422" y="3624"/>
                </a:lnTo>
                <a:lnTo>
                  <a:pt x="9459" y="3590"/>
                </a:lnTo>
                <a:lnTo>
                  <a:pt x="9498" y="3558"/>
                </a:lnTo>
                <a:lnTo>
                  <a:pt x="9539" y="3527"/>
                </a:lnTo>
                <a:lnTo>
                  <a:pt x="9579" y="3497"/>
                </a:lnTo>
                <a:lnTo>
                  <a:pt x="9621" y="3469"/>
                </a:lnTo>
                <a:lnTo>
                  <a:pt x="9663" y="3443"/>
                </a:lnTo>
                <a:lnTo>
                  <a:pt x="9708" y="3417"/>
                </a:lnTo>
                <a:lnTo>
                  <a:pt x="9752" y="3393"/>
                </a:lnTo>
                <a:lnTo>
                  <a:pt x="9799" y="3371"/>
                </a:lnTo>
                <a:lnTo>
                  <a:pt x="9847" y="3350"/>
                </a:lnTo>
                <a:lnTo>
                  <a:pt x="9895" y="3331"/>
                </a:lnTo>
                <a:lnTo>
                  <a:pt x="9945" y="3314"/>
                </a:lnTo>
                <a:lnTo>
                  <a:pt x="9996" y="3299"/>
                </a:lnTo>
                <a:lnTo>
                  <a:pt x="10047" y="3284"/>
                </a:lnTo>
                <a:lnTo>
                  <a:pt x="10101" y="3273"/>
                </a:lnTo>
                <a:lnTo>
                  <a:pt x="10156" y="3263"/>
                </a:lnTo>
                <a:lnTo>
                  <a:pt x="10212" y="3255"/>
                </a:lnTo>
                <a:lnTo>
                  <a:pt x="10268" y="3248"/>
                </a:lnTo>
                <a:lnTo>
                  <a:pt x="10326" y="3244"/>
                </a:lnTo>
                <a:lnTo>
                  <a:pt x="10386" y="3242"/>
                </a:lnTo>
                <a:lnTo>
                  <a:pt x="10447" y="3242"/>
                </a:lnTo>
                <a:lnTo>
                  <a:pt x="10510" y="3244"/>
                </a:lnTo>
                <a:lnTo>
                  <a:pt x="10636" y="3250"/>
                </a:lnTo>
                <a:lnTo>
                  <a:pt x="10766" y="3255"/>
                </a:lnTo>
                <a:lnTo>
                  <a:pt x="10898" y="3259"/>
                </a:lnTo>
                <a:lnTo>
                  <a:pt x="11031" y="3262"/>
                </a:lnTo>
                <a:lnTo>
                  <a:pt x="11165" y="3265"/>
                </a:lnTo>
                <a:lnTo>
                  <a:pt x="11300" y="3267"/>
                </a:lnTo>
                <a:lnTo>
                  <a:pt x="11436" y="3268"/>
                </a:lnTo>
                <a:lnTo>
                  <a:pt x="11573" y="3269"/>
                </a:lnTo>
                <a:lnTo>
                  <a:pt x="11709" y="3268"/>
                </a:lnTo>
                <a:lnTo>
                  <a:pt x="11845" y="3267"/>
                </a:lnTo>
                <a:lnTo>
                  <a:pt x="11979" y="3265"/>
                </a:lnTo>
                <a:lnTo>
                  <a:pt x="12114" y="3262"/>
                </a:lnTo>
                <a:lnTo>
                  <a:pt x="12247" y="3259"/>
                </a:lnTo>
                <a:lnTo>
                  <a:pt x="12379" y="3255"/>
                </a:lnTo>
                <a:lnTo>
                  <a:pt x="12509" y="3250"/>
                </a:lnTo>
                <a:lnTo>
                  <a:pt x="12635" y="3244"/>
                </a:lnTo>
                <a:lnTo>
                  <a:pt x="12782" y="3243"/>
                </a:lnTo>
                <a:lnTo>
                  <a:pt x="12922" y="3253"/>
                </a:lnTo>
                <a:lnTo>
                  <a:pt x="13054" y="3274"/>
                </a:lnTo>
                <a:lnTo>
                  <a:pt x="13180" y="3307"/>
                </a:lnTo>
                <a:lnTo>
                  <a:pt x="13298" y="3349"/>
                </a:lnTo>
                <a:lnTo>
                  <a:pt x="13410" y="3401"/>
                </a:lnTo>
                <a:lnTo>
                  <a:pt x="13516" y="3462"/>
                </a:lnTo>
                <a:lnTo>
                  <a:pt x="13616" y="3531"/>
                </a:lnTo>
                <a:lnTo>
                  <a:pt x="13710" y="3607"/>
                </a:lnTo>
                <a:lnTo>
                  <a:pt x="13797" y="3691"/>
                </a:lnTo>
                <a:lnTo>
                  <a:pt x="13880" y="3781"/>
                </a:lnTo>
                <a:lnTo>
                  <a:pt x="13957" y="3877"/>
                </a:lnTo>
                <a:lnTo>
                  <a:pt x="14029" y="3978"/>
                </a:lnTo>
                <a:lnTo>
                  <a:pt x="14097" y="4084"/>
                </a:lnTo>
                <a:lnTo>
                  <a:pt x="14159" y="4195"/>
                </a:lnTo>
                <a:lnTo>
                  <a:pt x="14218" y="4308"/>
                </a:lnTo>
                <a:lnTo>
                  <a:pt x="14271" y="4426"/>
                </a:lnTo>
                <a:lnTo>
                  <a:pt x="14321" y="4546"/>
                </a:lnTo>
                <a:lnTo>
                  <a:pt x="14367" y="4666"/>
                </a:lnTo>
                <a:lnTo>
                  <a:pt x="14409" y="4789"/>
                </a:lnTo>
                <a:lnTo>
                  <a:pt x="14448" y="4913"/>
                </a:lnTo>
                <a:lnTo>
                  <a:pt x="14483" y="5036"/>
                </a:lnTo>
                <a:lnTo>
                  <a:pt x="14516" y="5158"/>
                </a:lnTo>
                <a:lnTo>
                  <a:pt x="14545" y="5280"/>
                </a:lnTo>
                <a:lnTo>
                  <a:pt x="14572" y="5401"/>
                </a:lnTo>
                <a:lnTo>
                  <a:pt x="14597" y="5518"/>
                </a:lnTo>
                <a:lnTo>
                  <a:pt x="14619" y="5633"/>
                </a:lnTo>
                <a:lnTo>
                  <a:pt x="14638" y="5744"/>
                </a:lnTo>
                <a:lnTo>
                  <a:pt x="14658" y="5852"/>
                </a:lnTo>
                <a:lnTo>
                  <a:pt x="14674" y="5955"/>
                </a:lnTo>
                <a:lnTo>
                  <a:pt x="14689" y="6053"/>
                </a:lnTo>
                <a:lnTo>
                  <a:pt x="14703" y="6145"/>
                </a:lnTo>
                <a:lnTo>
                  <a:pt x="15204" y="9465"/>
                </a:lnTo>
                <a:lnTo>
                  <a:pt x="15209" y="9521"/>
                </a:lnTo>
                <a:lnTo>
                  <a:pt x="15209" y="9574"/>
                </a:lnTo>
                <a:lnTo>
                  <a:pt x="15203" y="9623"/>
                </a:lnTo>
                <a:lnTo>
                  <a:pt x="15193" y="9667"/>
                </a:lnTo>
                <a:lnTo>
                  <a:pt x="15177" y="9709"/>
                </a:lnTo>
                <a:lnTo>
                  <a:pt x="15156" y="9748"/>
                </a:lnTo>
                <a:lnTo>
                  <a:pt x="15132" y="9782"/>
                </a:lnTo>
                <a:lnTo>
                  <a:pt x="15105" y="9812"/>
                </a:lnTo>
                <a:lnTo>
                  <a:pt x="15073" y="9840"/>
                </a:lnTo>
                <a:lnTo>
                  <a:pt x="15039" y="9863"/>
                </a:lnTo>
                <a:lnTo>
                  <a:pt x="15001" y="9883"/>
                </a:lnTo>
                <a:lnTo>
                  <a:pt x="14962" y="9900"/>
                </a:lnTo>
                <a:lnTo>
                  <a:pt x="14920" y="9913"/>
                </a:lnTo>
                <a:lnTo>
                  <a:pt x="14878" y="9921"/>
                </a:lnTo>
                <a:lnTo>
                  <a:pt x="14833" y="9927"/>
                </a:lnTo>
                <a:lnTo>
                  <a:pt x="14788" y="9929"/>
                </a:lnTo>
                <a:lnTo>
                  <a:pt x="14743" y="9927"/>
                </a:lnTo>
                <a:lnTo>
                  <a:pt x="14696" y="9922"/>
                </a:lnTo>
                <a:lnTo>
                  <a:pt x="14650" y="9913"/>
                </a:lnTo>
                <a:lnTo>
                  <a:pt x="14606" y="9900"/>
                </a:lnTo>
                <a:lnTo>
                  <a:pt x="14561" y="9883"/>
                </a:lnTo>
                <a:lnTo>
                  <a:pt x="14519" y="9864"/>
                </a:lnTo>
                <a:lnTo>
                  <a:pt x="14477" y="9840"/>
                </a:lnTo>
                <a:lnTo>
                  <a:pt x="14438" y="9812"/>
                </a:lnTo>
                <a:lnTo>
                  <a:pt x="14401" y="9782"/>
                </a:lnTo>
                <a:lnTo>
                  <a:pt x="14367" y="9748"/>
                </a:lnTo>
                <a:lnTo>
                  <a:pt x="14335" y="9710"/>
                </a:lnTo>
                <a:lnTo>
                  <a:pt x="14308" y="9668"/>
                </a:lnTo>
                <a:lnTo>
                  <a:pt x="14284" y="9623"/>
                </a:lnTo>
                <a:lnTo>
                  <a:pt x="14263" y="9574"/>
                </a:lnTo>
                <a:lnTo>
                  <a:pt x="14248" y="9521"/>
                </a:lnTo>
                <a:lnTo>
                  <a:pt x="14238" y="9465"/>
                </a:lnTo>
                <a:lnTo>
                  <a:pt x="13737" y="5873"/>
                </a:lnTo>
                <a:lnTo>
                  <a:pt x="13736" y="5843"/>
                </a:lnTo>
                <a:lnTo>
                  <a:pt x="13735" y="5813"/>
                </a:lnTo>
                <a:lnTo>
                  <a:pt x="13732" y="5786"/>
                </a:lnTo>
                <a:lnTo>
                  <a:pt x="13729" y="5760"/>
                </a:lnTo>
                <a:lnTo>
                  <a:pt x="13725" y="5735"/>
                </a:lnTo>
                <a:lnTo>
                  <a:pt x="13720" y="5712"/>
                </a:lnTo>
                <a:lnTo>
                  <a:pt x="13715" y="5691"/>
                </a:lnTo>
                <a:lnTo>
                  <a:pt x="13709" y="5670"/>
                </a:lnTo>
                <a:lnTo>
                  <a:pt x="13701" y="5652"/>
                </a:lnTo>
                <a:lnTo>
                  <a:pt x="13694" y="5635"/>
                </a:lnTo>
                <a:lnTo>
                  <a:pt x="13684" y="5619"/>
                </a:lnTo>
                <a:lnTo>
                  <a:pt x="13675" y="5603"/>
                </a:lnTo>
                <a:lnTo>
                  <a:pt x="13665" y="5590"/>
                </a:lnTo>
                <a:lnTo>
                  <a:pt x="13654" y="5578"/>
                </a:lnTo>
                <a:lnTo>
                  <a:pt x="13643" y="5567"/>
                </a:lnTo>
                <a:lnTo>
                  <a:pt x="13631" y="5557"/>
                </a:lnTo>
                <a:lnTo>
                  <a:pt x="13619" y="5548"/>
                </a:lnTo>
                <a:lnTo>
                  <a:pt x="13605" y="5539"/>
                </a:lnTo>
                <a:lnTo>
                  <a:pt x="13591" y="5532"/>
                </a:lnTo>
                <a:lnTo>
                  <a:pt x="13577" y="5525"/>
                </a:lnTo>
                <a:lnTo>
                  <a:pt x="13562" y="5520"/>
                </a:lnTo>
                <a:lnTo>
                  <a:pt x="13546" y="5516"/>
                </a:lnTo>
                <a:lnTo>
                  <a:pt x="13530" y="5513"/>
                </a:lnTo>
                <a:lnTo>
                  <a:pt x="13513" y="5510"/>
                </a:lnTo>
                <a:lnTo>
                  <a:pt x="13496" y="5508"/>
                </a:lnTo>
                <a:lnTo>
                  <a:pt x="13479" y="5507"/>
                </a:lnTo>
                <a:lnTo>
                  <a:pt x="13460" y="5506"/>
                </a:lnTo>
                <a:lnTo>
                  <a:pt x="13442" y="5506"/>
                </a:lnTo>
                <a:lnTo>
                  <a:pt x="13404" y="5508"/>
                </a:lnTo>
                <a:lnTo>
                  <a:pt x="13363" y="5512"/>
                </a:lnTo>
                <a:lnTo>
                  <a:pt x="13376" y="5547"/>
                </a:lnTo>
                <a:lnTo>
                  <a:pt x="13387" y="5582"/>
                </a:lnTo>
                <a:lnTo>
                  <a:pt x="13397" y="5619"/>
                </a:lnTo>
                <a:lnTo>
                  <a:pt x="13405" y="5655"/>
                </a:lnTo>
                <a:lnTo>
                  <a:pt x="13411" y="5693"/>
                </a:lnTo>
                <a:lnTo>
                  <a:pt x="13415" y="5730"/>
                </a:lnTo>
                <a:lnTo>
                  <a:pt x="13418" y="5769"/>
                </a:lnTo>
                <a:lnTo>
                  <a:pt x="13419" y="5808"/>
                </a:lnTo>
                <a:lnTo>
                  <a:pt x="13419" y="9137"/>
                </a:lnTo>
                <a:lnTo>
                  <a:pt x="13804" y="14438"/>
                </a:lnTo>
                <a:lnTo>
                  <a:pt x="13806" y="14481"/>
                </a:lnTo>
                <a:lnTo>
                  <a:pt x="13805" y="14523"/>
                </a:lnTo>
                <a:lnTo>
                  <a:pt x="13802" y="14564"/>
                </a:lnTo>
                <a:lnTo>
                  <a:pt x="13797" y="14605"/>
                </a:lnTo>
                <a:lnTo>
                  <a:pt x="13790" y="14645"/>
                </a:lnTo>
                <a:lnTo>
                  <a:pt x="13780" y="14684"/>
                </a:lnTo>
                <a:lnTo>
                  <a:pt x="13769" y="14722"/>
                </a:lnTo>
                <a:lnTo>
                  <a:pt x="13754" y="14760"/>
                </a:lnTo>
                <a:lnTo>
                  <a:pt x="13738" y="14796"/>
                </a:lnTo>
                <a:lnTo>
                  <a:pt x="13720" y="14832"/>
                </a:lnTo>
                <a:lnTo>
                  <a:pt x="13701" y="14866"/>
                </a:lnTo>
                <a:lnTo>
                  <a:pt x="13678" y="14900"/>
                </a:lnTo>
                <a:lnTo>
                  <a:pt x="13655" y="14932"/>
                </a:lnTo>
                <a:lnTo>
                  <a:pt x="13630" y="14964"/>
                </a:lnTo>
                <a:lnTo>
                  <a:pt x="13602" y="14994"/>
                </a:lnTo>
                <a:lnTo>
                  <a:pt x="13574" y="15022"/>
                </a:lnTo>
                <a:lnTo>
                  <a:pt x="13544" y="15050"/>
                </a:lnTo>
                <a:lnTo>
                  <a:pt x="13512" y="15076"/>
                </a:lnTo>
                <a:lnTo>
                  <a:pt x="13479" y="15100"/>
                </a:lnTo>
                <a:lnTo>
                  <a:pt x="13444" y="15123"/>
                </a:lnTo>
                <a:lnTo>
                  <a:pt x="13408" y="15145"/>
                </a:lnTo>
                <a:lnTo>
                  <a:pt x="13370" y="15164"/>
                </a:lnTo>
                <a:lnTo>
                  <a:pt x="13332" y="15183"/>
                </a:lnTo>
                <a:lnTo>
                  <a:pt x="13291" y="15199"/>
                </a:lnTo>
                <a:lnTo>
                  <a:pt x="13251" y="15214"/>
                </a:lnTo>
                <a:lnTo>
                  <a:pt x="13208" y="15227"/>
                </a:lnTo>
                <a:lnTo>
                  <a:pt x="13165" y="15238"/>
                </a:lnTo>
                <a:lnTo>
                  <a:pt x="13121" y="15248"/>
                </a:lnTo>
                <a:lnTo>
                  <a:pt x="13076" y="15255"/>
                </a:lnTo>
                <a:lnTo>
                  <a:pt x="13030" y="15260"/>
                </a:lnTo>
                <a:lnTo>
                  <a:pt x="12983" y="15263"/>
                </a:lnTo>
                <a:lnTo>
                  <a:pt x="12935" y="15264"/>
                </a:lnTo>
                <a:lnTo>
                  <a:pt x="12893" y="15263"/>
                </a:lnTo>
                <a:lnTo>
                  <a:pt x="12851" y="15260"/>
                </a:lnTo>
                <a:lnTo>
                  <a:pt x="12811" y="15255"/>
                </a:lnTo>
                <a:lnTo>
                  <a:pt x="12771" y="15248"/>
                </a:lnTo>
                <a:lnTo>
                  <a:pt x="12732" y="15238"/>
                </a:lnTo>
                <a:lnTo>
                  <a:pt x="12693" y="15227"/>
                </a:lnTo>
                <a:lnTo>
                  <a:pt x="12656" y="15214"/>
                </a:lnTo>
                <a:lnTo>
                  <a:pt x="12619" y="15199"/>
                </a:lnTo>
                <a:lnTo>
                  <a:pt x="12584" y="15183"/>
                </a:lnTo>
                <a:lnTo>
                  <a:pt x="12549" y="15164"/>
                </a:lnTo>
                <a:lnTo>
                  <a:pt x="12516" y="15144"/>
                </a:lnTo>
                <a:lnTo>
                  <a:pt x="12483" y="15123"/>
                </a:lnTo>
                <a:lnTo>
                  <a:pt x="12452" y="15099"/>
                </a:lnTo>
                <a:lnTo>
                  <a:pt x="12422" y="15074"/>
                </a:lnTo>
                <a:lnTo>
                  <a:pt x="12393" y="15049"/>
                </a:lnTo>
                <a:lnTo>
                  <a:pt x="12365" y="15021"/>
                </a:lnTo>
                <a:lnTo>
                  <a:pt x="12338" y="14992"/>
                </a:lnTo>
                <a:lnTo>
                  <a:pt x="12313" y="14963"/>
                </a:lnTo>
                <a:lnTo>
                  <a:pt x="12289" y="14931"/>
                </a:lnTo>
                <a:lnTo>
                  <a:pt x="12266" y="14899"/>
                </a:lnTo>
                <a:lnTo>
                  <a:pt x="12245" y="14865"/>
                </a:lnTo>
                <a:lnTo>
                  <a:pt x="12225" y="14831"/>
                </a:lnTo>
                <a:lnTo>
                  <a:pt x="12207" y="14795"/>
                </a:lnTo>
                <a:lnTo>
                  <a:pt x="12189" y="14759"/>
                </a:lnTo>
                <a:lnTo>
                  <a:pt x="12174" y="14721"/>
                </a:lnTo>
                <a:lnTo>
                  <a:pt x="12160" y="14683"/>
                </a:lnTo>
                <a:lnTo>
                  <a:pt x="12148" y="14644"/>
                </a:lnTo>
                <a:lnTo>
                  <a:pt x="12137" y="14604"/>
                </a:lnTo>
                <a:lnTo>
                  <a:pt x="12127" y="14563"/>
                </a:lnTo>
                <a:lnTo>
                  <a:pt x="12119" y="14523"/>
                </a:lnTo>
                <a:lnTo>
                  <a:pt x="12114" y="14481"/>
                </a:lnTo>
                <a:lnTo>
                  <a:pt x="12110" y="14438"/>
                </a:lnTo>
                <a:lnTo>
                  <a:pt x="11725" y="9306"/>
                </a:lnTo>
                <a:lnTo>
                  <a:pt x="11724" y="9279"/>
                </a:lnTo>
                <a:lnTo>
                  <a:pt x="11722" y="9253"/>
                </a:lnTo>
                <a:lnTo>
                  <a:pt x="11718" y="9229"/>
                </a:lnTo>
                <a:lnTo>
                  <a:pt x="11713" y="9207"/>
                </a:lnTo>
                <a:lnTo>
                  <a:pt x="11707" y="9186"/>
                </a:lnTo>
                <a:lnTo>
                  <a:pt x="11699" y="9168"/>
                </a:lnTo>
                <a:lnTo>
                  <a:pt x="11691" y="9150"/>
                </a:lnTo>
                <a:lnTo>
                  <a:pt x="11681" y="9135"/>
                </a:lnTo>
                <a:lnTo>
                  <a:pt x="11671" y="9122"/>
                </a:lnTo>
                <a:lnTo>
                  <a:pt x="11660" y="9110"/>
                </a:lnTo>
                <a:lnTo>
                  <a:pt x="11649" y="9100"/>
                </a:lnTo>
                <a:lnTo>
                  <a:pt x="11637" y="9092"/>
                </a:lnTo>
                <a:lnTo>
                  <a:pt x="11624" y="9085"/>
                </a:lnTo>
                <a:lnTo>
                  <a:pt x="11610" y="9080"/>
                </a:lnTo>
                <a:lnTo>
                  <a:pt x="11597" y="9078"/>
                </a:lnTo>
                <a:lnTo>
                  <a:pt x="11584" y="9077"/>
                </a:lnTo>
                <a:lnTo>
                  <a:pt x="11571" y="9078"/>
                </a:lnTo>
                <a:lnTo>
                  <a:pt x="11557" y="9081"/>
                </a:lnTo>
                <a:lnTo>
                  <a:pt x="11544" y="9086"/>
                </a:lnTo>
                <a:lnTo>
                  <a:pt x="11530" y="9093"/>
                </a:lnTo>
                <a:lnTo>
                  <a:pt x="11517" y="9102"/>
                </a:lnTo>
                <a:lnTo>
                  <a:pt x="11505" y="9112"/>
                </a:lnTo>
                <a:lnTo>
                  <a:pt x="11493" y="9125"/>
                </a:lnTo>
                <a:lnTo>
                  <a:pt x="11481" y="9139"/>
                </a:lnTo>
                <a:lnTo>
                  <a:pt x="11471" y="9155"/>
                </a:lnTo>
                <a:lnTo>
                  <a:pt x="11460" y="9175"/>
                </a:lnTo>
                <a:lnTo>
                  <a:pt x="11450" y="9195"/>
                </a:lnTo>
                <a:lnTo>
                  <a:pt x="11442" y="9217"/>
                </a:lnTo>
                <a:lnTo>
                  <a:pt x="11435" y="9242"/>
                </a:lnTo>
                <a:lnTo>
                  <a:pt x="11429" y="9268"/>
                </a:lnTo>
                <a:lnTo>
                  <a:pt x="11424" y="9297"/>
                </a:lnTo>
                <a:lnTo>
                  <a:pt x="11421" y="9328"/>
                </a:lnTo>
                <a:lnTo>
                  <a:pt x="10951" y="14438"/>
                </a:lnTo>
                <a:lnTo>
                  <a:pt x="10945" y="14491"/>
                </a:lnTo>
                <a:lnTo>
                  <a:pt x="10936" y="14543"/>
                </a:lnTo>
                <a:lnTo>
                  <a:pt x="10925" y="14592"/>
                </a:lnTo>
                <a:lnTo>
                  <a:pt x="10912" y="14641"/>
                </a:lnTo>
                <a:lnTo>
                  <a:pt x="10897" y="14688"/>
                </a:lnTo>
                <a:lnTo>
                  <a:pt x="10880" y="14733"/>
                </a:lnTo>
                <a:lnTo>
                  <a:pt x="10860" y="14778"/>
                </a:lnTo>
                <a:lnTo>
                  <a:pt x="10839" y="14821"/>
                </a:lnTo>
                <a:lnTo>
                  <a:pt x="10816" y="14861"/>
                </a:lnTo>
                <a:lnTo>
                  <a:pt x="10791" y="14900"/>
                </a:lnTo>
                <a:lnTo>
                  <a:pt x="10764" y="14937"/>
                </a:lnTo>
                <a:lnTo>
                  <a:pt x="10736" y="14974"/>
                </a:lnTo>
                <a:lnTo>
                  <a:pt x="10705" y="15007"/>
                </a:lnTo>
                <a:lnTo>
                  <a:pt x="10674" y="15039"/>
                </a:lnTo>
                <a:lnTo>
                  <a:pt x="10640" y="15069"/>
                </a:lnTo>
                <a:lnTo>
                  <a:pt x="10606" y="15097"/>
                </a:lnTo>
                <a:lnTo>
                  <a:pt x="10570" y="15124"/>
                </a:lnTo>
                <a:lnTo>
                  <a:pt x="10533" y="15147"/>
                </a:lnTo>
                <a:lnTo>
                  <a:pt x="10494" y="15169"/>
                </a:lnTo>
                <a:lnTo>
                  <a:pt x="10454" y="15190"/>
                </a:lnTo>
                <a:lnTo>
                  <a:pt x="10413" y="15207"/>
                </a:lnTo>
                <a:lnTo>
                  <a:pt x="10371" y="15222"/>
                </a:lnTo>
                <a:lnTo>
                  <a:pt x="10328" y="15236"/>
                </a:lnTo>
                <a:lnTo>
                  <a:pt x="10284" y="15247"/>
                </a:lnTo>
                <a:lnTo>
                  <a:pt x="10239" y="15256"/>
                </a:lnTo>
                <a:lnTo>
                  <a:pt x="10193" y="15262"/>
                </a:lnTo>
                <a:lnTo>
                  <a:pt x="10147" y="15265"/>
                </a:lnTo>
                <a:lnTo>
                  <a:pt x="10100" y="15267"/>
                </a:lnTo>
                <a:lnTo>
                  <a:pt x="10052" y="15265"/>
                </a:lnTo>
                <a:lnTo>
                  <a:pt x="10004" y="15261"/>
                </a:lnTo>
                <a:lnTo>
                  <a:pt x="9955" y="15255"/>
                </a:lnTo>
                <a:lnTo>
                  <a:pt x="9906" y="15245"/>
                </a:lnTo>
                <a:lnTo>
                  <a:pt x="9909" y="15355"/>
                </a:lnTo>
                <a:lnTo>
                  <a:pt x="9899" y="15459"/>
                </a:lnTo>
                <a:lnTo>
                  <a:pt x="9881" y="15557"/>
                </a:lnTo>
                <a:lnTo>
                  <a:pt x="9853" y="15648"/>
                </a:lnTo>
                <a:lnTo>
                  <a:pt x="9815" y="15733"/>
                </a:lnTo>
                <a:lnTo>
                  <a:pt x="9770" y="15811"/>
                </a:lnTo>
                <a:lnTo>
                  <a:pt x="9717" y="15883"/>
                </a:lnTo>
                <a:lnTo>
                  <a:pt x="9657" y="15948"/>
                </a:lnTo>
                <a:lnTo>
                  <a:pt x="9592" y="16007"/>
                </a:lnTo>
                <a:lnTo>
                  <a:pt x="9520" y="16058"/>
                </a:lnTo>
                <a:lnTo>
                  <a:pt x="9445" y="16102"/>
                </a:lnTo>
                <a:lnTo>
                  <a:pt x="9365" y="16141"/>
                </a:lnTo>
                <a:lnTo>
                  <a:pt x="9282" y="16171"/>
                </a:lnTo>
                <a:lnTo>
                  <a:pt x="9196" y="16195"/>
                </a:lnTo>
                <a:lnTo>
                  <a:pt x="9109" y="16211"/>
                </a:lnTo>
                <a:lnTo>
                  <a:pt x="9020" y="16219"/>
                </a:lnTo>
                <a:lnTo>
                  <a:pt x="8929" y="16221"/>
                </a:lnTo>
                <a:lnTo>
                  <a:pt x="8840" y="16214"/>
                </a:lnTo>
                <a:lnTo>
                  <a:pt x="8752" y="16201"/>
                </a:lnTo>
                <a:lnTo>
                  <a:pt x="8665" y="16179"/>
                </a:lnTo>
                <a:lnTo>
                  <a:pt x="8580" y="16150"/>
                </a:lnTo>
                <a:lnTo>
                  <a:pt x="8499" y="16113"/>
                </a:lnTo>
                <a:lnTo>
                  <a:pt x="8419" y="16068"/>
                </a:lnTo>
                <a:lnTo>
                  <a:pt x="8345" y="16015"/>
                </a:lnTo>
                <a:lnTo>
                  <a:pt x="8277" y="15954"/>
                </a:lnTo>
                <a:lnTo>
                  <a:pt x="8214" y="15885"/>
                </a:lnTo>
                <a:lnTo>
                  <a:pt x="8157" y="15808"/>
                </a:lnTo>
                <a:lnTo>
                  <a:pt x="8107" y="15722"/>
                </a:lnTo>
                <a:lnTo>
                  <a:pt x="8065" y="15628"/>
                </a:lnTo>
                <a:lnTo>
                  <a:pt x="8031" y="15525"/>
                </a:lnTo>
                <a:lnTo>
                  <a:pt x="8007" y="15415"/>
                </a:lnTo>
                <a:lnTo>
                  <a:pt x="7993" y="15294"/>
                </a:lnTo>
                <a:lnTo>
                  <a:pt x="7608" y="10162"/>
                </a:lnTo>
                <a:lnTo>
                  <a:pt x="7577" y="10038"/>
                </a:lnTo>
                <a:lnTo>
                  <a:pt x="7573" y="10042"/>
                </a:lnTo>
                <a:lnTo>
                  <a:pt x="7569" y="10046"/>
                </a:lnTo>
                <a:lnTo>
                  <a:pt x="7564" y="10051"/>
                </a:lnTo>
                <a:lnTo>
                  <a:pt x="7560" y="10056"/>
                </a:lnTo>
                <a:lnTo>
                  <a:pt x="7552" y="10070"/>
                </a:lnTo>
                <a:lnTo>
                  <a:pt x="7545" y="10087"/>
                </a:lnTo>
                <a:lnTo>
                  <a:pt x="7538" y="10107"/>
                </a:lnTo>
                <a:lnTo>
                  <a:pt x="7533" y="10130"/>
                </a:lnTo>
                <a:lnTo>
                  <a:pt x="7527" y="10156"/>
                </a:lnTo>
                <a:lnTo>
                  <a:pt x="7524" y="10186"/>
                </a:lnTo>
                <a:lnTo>
                  <a:pt x="7054" y="15296"/>
                </a:lnTo>
                <a:lnTo>
                  <a:pt x="7049" y="15345"/>
                </a:lnTo>
                <a:lnTo>
                  <a:pt x="7041" y="15392"/>
                </a:lnTo>
                <a:lnTo>
                  <a:pt x="7032" y="15438"/>
                </a:lnTo>
                <a:lnTo>
                  <a:pt x="7021" y="15485"/>
                </a:lnTo>
                <a:lnTo>
                  <a:pt x="7007" y="15530"/>
                </a:lnTo>
                <a:lnTo>
                  <a:pt x="6993" y="15574"/>
                </a:lnTo>
                <a:lnTo>
                  <a:pt x="6976" y="15618"/>
                </a:lnTo>
                <a:lnTo>
                  <a:pt x="6958" y="15660"/>
                </a:lnTo>
                <a:lnTo>
                  <a:pt x="6939" y="15702"/>
                </a:lnTo>
                <a:lnTo>
                  <a:pt x="6916" y="15742"/>
                </a:lnTo>
                <a:lnTo>
                  <a:pt x="6893" y="15782"/>
                </a:lnTo>
                <a:lnTo>
                  <a:pt x="6869" y="15819"/>
                </a:lnTo>
                <a:lnTo>
                  <a:pt x="6841" y="15857"/>
                </a:lnTo>
                <a:lnTo>
                  <a:pt x="6814" y="15891"/>
                </a:lnTo>
                <a:lnTo>
                  <a:pt x="6799" y="15909"/>
                </a:lnTo>
                <a:lnTo>
                  <a:pt x="6784" y="15926"/>
                </a:lnTo>
                <a:lnTo>
                  <a:pt x="6769" y="15942"/>
                </a:lnTo>
                <a:lnTo>
                  <a:pt x="6753" y="15958"/>
                </a:lnTo>
                <a:lnTo>
                  <a:pt x="6753" y="15958"/>
                </a:lnTo>
                <a:lnTo>
                  <a:pt x="6697" y="16010"/>
                </a:lnTo>
                <a:lnTo>
                  <a:pt x="6639" y="16056"/>
                </a:lnTo>
                <a:lnTo>
                  <a:pt x="6578" y="16095"/>
                </a:lnTo>
                <a:lnTo>
                  <a:pt x="6515" y="16130"/>
                </a:lnTo>
                <a:lnTo>
                  <a:pt x="6450" y="16158"/>
                </a:lnTo>
                <a:lnTo>
                  <a:pt x="6383" y="16181"/>
                </a:lnTo>
                <a:lnTo>
                  <a:pt x="6315" y="16200"/>
                </a:lnTo>
                <a:lnTo>
                  <a:pt x="6246" y="16213"/>
                </a:lnTo>
                <a:lnTo>
                  <a:pt x="6177" y="16221"/>
                </a:lnTo>
                <a:lnTo>
                  <a:pt x="6107" y="16224"/>
                </a:lnTo>
                <a:lnTo>
                  <a:pt x="6037" y="16222"/>
                </a:lnTo>
                <a:lnTo>
                  <a:pt x="5968" y="16216"/>
                </a:lnTo>
                <a:lnTo>
                  <a:pt x="5901" y="16205"/>
                </a:lnTo>
                <a:lnTo>
                  <a:pt x="5833" y="16189"/>
                </a:lnTo>
                <a:lnTo>
                  <a:pt x="5767" y="16169"/>
                </a:lnTo>
                <a:lnTo>
                  <a:pt x="5702" y="16145"/>
                </a:lnTo>
                <a:lnTo>
                  <a:pt x="5639" y="16116"/>
                </a:lnTo>
                <a:lnTo>
                  <a:pt x="5578" y="16083"/>
                </a:lnTo>
                <a:lnTo>
                  <a:pt x="5520" y="16047"/>
                </a:lnTo>
                <a:lnTo>
                  <a:pt x="5466" y="16007"/>
                </a:lnTo>
                <a:lnTo>
                  <a:pt x="5413" y="15962"/>
                </a:lnTo>
                <a:lnTo>
                  <a:pt x="5365" y="15915"/>
                </a:lnTo>
                <a:lnTo>
                  <a:pt x="5320" y="15864"/>
                </a:lnTo>
                <a:lnTo>
                  <a:pt x="5279" y="15809"/>
                </a:lnTo>
                <a:lnTo>
                  <a:pt x="5244" y="15751"/>
                </a:lnTo>
                <a:lnTo>
                  <a:pt x="5212" y="15691"/>
                </a:lnTo>
                <a:lnTo>
                  <a:pt x="5186" y="15627"/>
                </a:lnTo>
                <a:lnTo>
                  <a:pt x="5165" y="15559"/>
                </a:lnTo>
                <a:lnTo>
                  <a:pt x="5149" y="15490"/>
                </a:lnTo>
                <a:lnTo>
                  <a:pt x="5140" y="15417"/>
                </a:lnTo>
                <a:lnTo>
                  <a:pt x="5137" y="15342"/>
                </a:lnTo>
                <a:lnTo>
                  <a:pt x="5141" y="15264"/>
                </a:lnTo>
                <a:lnTo>
                  <a:pt x="5094" y="15264"/>
                </a:lnTo>
                <a:lnTo>
                  <a:pt x="5047" y="15261"/>
                </a:lnTo>
                <a:lnTo>
                  <a:pt x="5001" y="15257"/>
                </a:lnTo>
                <a:lnTo>
                  <a:pt x="4958" y="15251"/>
                </a:lnTo>
                <a:lnTo>
                  <a:pt x="4914" y="15241"/>
                </a:lnTo>
                <a:lnTo>
                  <a:pt x="4872" y="15231"/>
                </a:lnTo>
                <a:lnTo>
                  <a:pt x="4831" y="15219"/>
                </a:lnTo>
                <a:lnTo>
                  <a:pt x="4792" y="15206"/>
                </a:lnTo>
                <a:lnTo>
                  <a:pt x="4753" y="15190"/>
                </a:lnTo>
                <a:lnTo>
                  <a:pt x="4716" y="15172"/>
                </a:lnTo>
                <a:lnTo>
                  <a:pt x="4679" y="15153"/>
                </a:lnTo>
                <a:lnTo>
                  <a:pt x="4645" y="15133"/>
                </a:lnTo>
                <a:lnTo>
                  <a:pt x="4610" y="15111"/>
                </a:lnTo>
                <a:lnTo>
                  <a:pt x="4579" y="15087"/>
                </a:lnTo>
                <a:lnTo>
                  <a:pt x="4547" y="15062"/>
                </a:lnTo>
                <a:lnTo>
                  <a:pt x="4518" y="15035"/>
                </a:lnTo>
                <a:lnTo>
                  <a:pt x="4490" y="15006"/>
                </a:lnTo>
                <a:lnTo>
                  <a:pt x="4463" y="14977"/>
                </a:lnTo>
                <a:lnTo>
                  <a:pt x="4438" y="14946"/>
                </a:lnTo>
                <a:lnTo>
                  <a:pt x="4413" y="14914"/>
                </a:lnTo>
                <a:lnTo>
                  <a:pt x="4391" y="14880"/>
                </a:lnTo>
                <a:lnTo>
                  <a:pt x="4371" y="14846"/>
                </a:lnTo>
                <a:lnTo>
                  <a:pt x="4352" y="14809"/>
                </a:lnTo>
                <a:lnTo>
                  <a:pt x="4333" y="14772"/>
                </a:lnTo>
                <a:lnTo>
                  <a:pt x="4317" y="14734"/>
                </a:lnTo>
                <a:lnTo>
                  <a:pt x="4303" y="14695"/>
                </a:lnTo>
                <a:lnTo>
                  <a:pt x="4290" y="14654"/>
                </a:lnTo>
                <a:lnTo>
                  <a:pt x="4279" y="14613"/>
                </a:lnTo>
                <a:lnTo>
                  <a:pt x="4270" y="14571"/>
                </a:lnTo>
                <a:lnTo>
                  <a:pt x="4261" y="14528"/>
                </a:lnTo>
                <a:lnTo>
                  <a:pt x="4255" y="14483"/>
                </a:lnTo>
                <a:lnTo>
                  <a:pt x="4251" y="14438"/>
                </a:lnTo>
                <a:lnTo>
                  <a:pt x="3977" y="10785"/>
                </a:lnTo>
                <a:lnTo>
                  <a:pt x="3937" y="10758"/>
                </a:lnTo>
                <a:lnTo>
                  <a:pt x="3903" y="10728"/>
                </a:lnTo>
                <a:lnTo>
                  <a:pt x="3871" y="10697"/>
                </a:lnTo>
                <a:lnTo>
                  <a:pt x="3844" y="10665"/>
                </a:lnTo>
                <a:lnTo>
                  <a:pt x="3820" y="10633"/>
                </a:lnTo>
                <a:lnTo>
                  <a:pt x="3801" y="10598"/>
                </a:lnTo>
                <a:lnTo>
                  <a:pt x="3785" y="10564"/>
                </a:lnTo>
                <a:lnTo>
                  <a:pt x="3772" y="10528"/>
                </a:lnTo>
                <a:lnTo>
                  <a:pt x="3761" y="10491"/>
                </a:lnTo>
                <a:lnTo>
                  <a:pt x="3754" y="10454"/>
                </a:lnTo>
                <a:lnTo>
                  <a:pt x="3749" y="10416"/>
                </a:lnTo>
                <a:lnTo>
                  <a:pt x="3745" y="10377"/>
                </a:lnTo>
                <a:lnTo>
                  <a:pt x="3745" y="10337"/>
                </a:lnTo>
                <a:lnTo>
                  <a:pt x="3746" y="10297"/>
                </a:lnTo>
                <a:lnTo>
                  <a:pt x="3750" y="10257"/>
                </a:lnTo>
                <a:lnTo>
                  <a:pt x="3755" y="10215"/>
                </a:lnTo>
                <a:lnTo>
                  <a:pt x="3761" y="10173"/>
                </a:lnTo>
                <a:lnTo>
                  <a:pt x="3768" y="10131"/>
                </a:lnTo>
                <a:lnTo>
                  <a:pt x="3776" y="10088"/>
                </a:lnTo>
                <a:lnTo>
                  <a:pt x="3785" y="10046"/>
                </a:lnTo>
                <a:lnTo>
                  <a:pt x="3805" y="9960"/>
                </a:lnTo>
                <a:lnTo>
                  <a:pt x="3826" y="9872"/>
                </a:lnTo>
                <a:lnTo>
                  <a:pt x="3835" y="9829"/>
                </a:lnTo>
                <a:lnTo>
                  <a:pt x="3845" y="9785"/>
                </a:lnTo>
                <a:lnTo>
                  <a:pt x="3854" y="9741"/>
                </a:lnTo>
                <a:lnTo>
                  <a:pt x="3862" y="9698"/>
                </a:lnTo>
                <a:lnTo>
                  <a:pt x="3869" y="9655"/>
                </a:lnTo>
                <a:lnTo>
                  <a:pt x="3875" y="9612"/>
                </a:lnTo>
                <a:lnTo>
                  <a:pt x="3879" y="9569"/>
                </a:lnTo>
                <a:lnTo>
                  <a:pt x="3882" y="9527"/>
                </a:lnTo>
                <a:lnTo>
                  <a:pt x="3866" y="9306"/>
                </a:lnTo>
                <a:lnTo>
                  <a:pt x="3865" y="9279"/>
                </a:lnTo>
                <a:lnTo>
                  <a:pt x="3863" y="9253"/>
                </a:lnTo>
                <a:lnTo>
                  <a:pt x="3859" y="9229"/>
                </a:lnTo>
                <a:lnTo>
                  <a:pt x="3854" y="9207"/>
                </a:lnTo>
                <a:lnTo>
                  <a:pt x="3848" y="9186"/>
                </a:lnTo>
                <a:lnTo>
                  <a:pt x="3841" y="9168"/>
                </a:lnTo>
                <a:lnTo>
                  <a:pt x="3832" y="9150"/>
                </a:lnTo>
                <a:lnTo>
                  <a:pt x="3823" y="9135"/>
                </a:lnTo>
                <a:lnTo>
                  <a:pt x="3812" y="9122"/>
                </a:lnTo>
                <a:lnTo>
                  <a:pt x="3801" y="9110"/>
                </a:lnTo>
                <a:lnTo>
                  <a:pt x="3790" y="9100"/>
                </a:lnTo>
                <a:lnTo>
                  <a:pt x="3778" y="9092"/>
                </a:lnTo>
                <a:lnTo>
                  <a:pt x="3765" y="9085"/>
                </a:lnTo>
                <a:lnTo>
                  <a:pt x="3752" y="9080"/>
                </a:lnTo>
                <a:lnTo>
                  <a:pt x="3738" y="9078"/>
                </a:lnTo>
                <a:lnTo>
                  <a:pt x="3725" y="9077"/>
                </a:lnTo>
                <a:lnTo>
                  <a:pt x="3712" y="9078"/>
                </a:lnTo>
                <a:lnTo>
                  <a:pt x="3698" y="9081"/>
                </a:lnTo>
                <a:lnTo>
                  <a:pt x="3685" y="9086"/>
                </a:lnTo>
                <a:lnTo>
                  <a:pt x="3671" y="9093"/>
                </a:lnTo>
                <a:lnTo>
                  <a:pt x="3658" y="9102"/>
                </a:lnTo>
                <a:lnTo>
                  <a:pt x="3646" y="9112"/>
                </a:lnTo>
                <a:lnTo>
                  <a:pt x="3634" y="9125"/>
                </a:lnTo>
                <a:lnTo>
                  <a:pt x="3622" y="9139"/>
                </a:lnTo>
                <a:lnTo>
                  <a:pt x="3612" y="9155"/>
                </a:lnTo>
                <a:lnTo>
                  <a:pt x="3602" y="9175"/>
                </a:lnTo>
                <a:lnTo>
                  <a:pt x="3592" y="9195"/>
                </a:lnTo>
                <a:lnTo>
                  <a:pt x="3583" y="9217"/>
                </a:lnTo>
                <a:lnTo>
                  <a:pt x="3576" y="9242"/>
                </a:lnTo>
                <a:lnTo>
                  <a:pt x="3570" y="9268"/>
                </a:lnTo>
                <a:lnTo>
                  <a:pt x="3565" y="9297"/>
                </a:lnTo>
                <a:lnTo>
                  <a:pt x="3562" y="9328"/>
                </a:lnTo>
                <a:lnTo>
                  <a:pt x="3092" y="14438"/>
                </a:lnTo>
                <a:lnTo>
                  <a:pt x="3076" y="14549"/>
                </a:lnTo>
                <a:lnTo>
                  <a:pt x="3053" y="14651"/>
                </a:lnTo>
                <a:lnTo>
                  <a:pt x="3022" y="14745"/>
                </a:lnTo>
                <a:lnTo>
                  <a:pt x="2983" y="14830"/>
                </a:lnTo>
                <a:lnTo>
                  <a:pt x="2938" y="14907"/>
                </a:lnTo>
                <a:lnTo>
                  <a:pt x="2886" y="14976"/>
                </a:lnTo>
                <a:lnTo>
                  <a:pt x="2829" y="15037"/>
                </a:lnTo>
                <a:lnTo>
                  <a:pt x="2767" y="15090"/>
                </a:lnTo>
                <a:lnTo>
                  <a:pt x="2701" y="15137"/>
                </a:lnTo>
                <a:lnTo>
                  <a:pt x="2631" y="15176"/>
                </a:lnTo>
                <a:lnTo>
                  <a:pt x="2558" y="15207"/>
                </a:lnTo>
                <a:lnTo>
                  <a:pt x="2483" y="15231"/>
                </a:lnTo>
                <a:lnTo>
                  <a:pt x="2406" y="15248"/>
                </a:lnTo>
                <a:lnTo>
                  <a:pt x="2327" y="15259"/>
                </a:lnTo>
                <a:lnTo>
                  <a:pt x="2248" y="15262"/>
                </a:lnTo>
                <a:lnTo>
                  <a:pt x="2169" y="15259"/>
                </a:lnTo>
                <a:lnTo>
                  <a:pt x="2091" y="15250"/>
                </a:lnTo>
                <a:lnTo>
                  <a:pt x="2014" y="15234"/>
                </a:lnTo>
                <a:lnTo>
                  <a:pt x="1938" y="15213"/>
                </a:lnTo>
                <a:lnTo>
                  <a:pt x="1865" y="15185"/>
                </a:lnTo>
                <a:lnTo>
                  <a:pt x="1795" y="15151"/>
                </a:lnTo>
                <a:lnTo>
                  <a:pt x="1729" y="15113"/>
                </a:lnTo>
                <a:lnTo>
                  <a:pt x="1666" y="15067"/>
                </a:lnTo>
                <a:lnTo>
                  <a:pt x="1610" y="15017"/>
                </a:lnTo>
                <a:lnTo>
                  <a:pt x="1558" y="14962"/>
                </a:lnTo>
                <a:lnTo>
                  <a:pt x="1511" y="14902"/>
                </a:lnTo>
                <a:lnTo>
                  <a:pt x="1473" y="14836"/>
                </a:lnTo>
                <a:lnTo>
                  <a:pt x="1440" y="14766"/>
                </a:lnTo>
                <a:lnTo>
                  <a:pt x="1416" y="14691"/>
                </a:lnTo>
                <a:lnTo>
                  <a:pt x="1401" y="14611"/>
                </a:lnTo>
                <a:lnTo>
                  <a:pt x="1395" y="14527"/>
                </a:lnTo>
                <a:lnTo>
                  <a:pt x="1398" y="14438"/>
                </a:lnTo>
                <a:lnTo>
                  <a:pt x="1867" y="9253"/>
                </a:lnTo>
                <a:lnTo>
                  <a:pt x="1867" y="5808"/>
                </a:lnTo>
                <a:lnTo>
                  <a:pt x="1868" y="5769"/>
                </a:lnTo>
                <a:lnTo>
                  <a:pt x="1871" y="5730"/>
                </a:lnTo>
                <a:lnTo>
                  <a:pt x="1875" y="5693"/>
                </a:lnTo>
                <a:lnTo>
                  <a:pt x="1881" y="5655"/>
                </a:lnTo>
                <a:lnTo>
                  <a:pt x="1889" y="5619"/>
                </a:lnTo>
                <a:lnTo>
                  <a:pt x="1899" y="5582"/>
                </a:lnTo>
                <a:lnTo>
                  <a:pt x="1910" y="5547"/>
                </a:lnTo>
                <a:lnTo>
                  <a:pt x="1923" y="5512"/>
                </a:lnTo>
                <a:lnTo>
                  <a:pt x="1882" y="5508"/>
                </a:lnTo>
                <a:lnTo>
                  <a:pt x="1844" y="5506"/>
                </a:lnTo>
                <a:lnTo>
                  <a:pt x="1826" y="5506"/>
                </a:lnTo>
                <a:lnTo>
                  <a:pt x="1807" y="5507"/>
                </a:lnTo>
                <a:lnTo>
                  <a:pt x="1790" y="5508"/>
                </a:lnTo>
                <a:lnTo>
                  <a:pt x="1773" y="5510"/>
                </a:lnTo>
                <a:lnTo>
                  <a:pt x="1757" y="5513"/>
                </a:lnTo>
                <a:lnTo>
                  <a:pt x="1740" y="5516"/>
                </a:lnTo>
                <a:lnTo>
                  <a:pt x="1724" y="5520"/>
                </a:lnTo>
                <a:lnTo>
                  <a:pt x="1710" y="5525"/>
                </a:lnTo>
                <a:lnTo>
                  <a:pt x="1695" y="5532"/>
                </a:lnTo>
                <a:lnTo>
                  <a:pt x="1682" y="5539"/>
                </a:lnTo>
                <a:lnTo>
                  <a:pt x="1667" y="5548"/>
                </a:lnTo>
                <a:lnTo>
                  <a:pt x="1655" y="5557"/>
                </a:lnTo>
                <a:lnTo>
                  <a:pt x="1643" y="5567"/>
                </a:lnTo>
                <a:lnTo>
                  <a:pt x="1632" y="5578"/>
                </a:lnTo>
                <a:lnTo>
                  <a:pt x="1621" y="5590"/>
                </a:lnTo>
                <a:lnTo>
                  <a:pt x="1611" y="5603"/>
                </a:lnTo>
                <a:lnTo>
                  <a:pt x="1602" y="5619"/>
                </a:lnTo>
                <a:lnTo>
                  <a:pt x="1592" y="5635"/>
                </a:lnTo>
                <a:lnTo>
                  <a:pt x="1585" y="5652"/>
                </a:lnTo>
                <a:lnTo>
                  <a:pt x="1578" y="5670"/>
                </a:lnTo>
                <a:lnTo>
                  <a:pt x="1571" y="5691"/>
                </a:lnTo>
                <a:lnTo>
                  <a:pt x="1566" y="5712"/>
                </a:lnTo>
                <a:lnTo>
                  <a:pt x="1561" y="5735"/>
                </a:lnTo>
                <a:lnTo>
                  <a:pt x="1557" y="5760"/>
                </a:lnTo>
                <a:lnTo>
                  <a:pt x="1554" y="5786"/>
                </a:lnTo>
                <a:lnTo>
                  <a:pt x="1552" y="5813"/>
                </a:lnTo>
                <a:lnTo>
                  <a:pt x="1550" y="5843"/>
                </a:lnTo>
                <a:lnTo>
                  <a:pt x="1550" y="5873"/>
                </a:lnTo>
                <a:lnTo>
                  <a:pt x="971" y="9465"/>
                </a:lnTo>
                <a:lnTo>
                  <a:pt x="958" y="9533"/>
                </a:lnTo>
                <a:lnTo>
                  <a:pt x="940" y="9594"/>
                </a:lnTo>
                <a:lnTo>
                  <a:pt x="917" y="9650"/>
                </a:lnTo>
                <a:lnTo>
                  <a:pt x="892" y="9701"/>
                </a:lnTo>
                <a:lnTo>
                  <a:pt x="863" y="9747"/>
                </a:lnTo>
                <a:lnTo>
                  <a:pt x="830" y="9786"/>
                </a:lnTo>
                <a:lnTo>
                  <a:pt x="795" y="9822"/>
                </a:lnTo>
                <a:lnTo>
                  <a:pt x="757" y="9851"/>
                </a:lnTo>
                <a:lnTo>
                  <a:pt x="718" y="9876"/>
                </a:lnTo>
                <a:lnTo>
                  <a:pt x="677" y="9897"/>
                </a:lnTo>
                <a:lnTo>
                  <a:pt x="635" y="9913"/>
                </a:lnTo>
                <a:lnTo>
                  <a:pt x="590" y="9925"/>
                </a:lnTo>
                <a:lnTo>
                  <a:pt x="545" y="9932"/>
                </a:lnTo>
                <a:lnTo>
                  <a:pt x="501" y="9935"/>
                </a:lnTo>
                <a:lnTo>
                  <a:pt x="456" y="9935"/>
                </a:lnTo>
                <a:lnTo>
                  <a:pt x="412" y="9930"/>
                </a:lnTo>
                <a:lnTo>
                  <a:pt x="367" y="9922"/>
                </a:lnTo>
                <a:lnTo>
                  <a:pt x="324" y="9911"/>
                </a:lnTo>
                <a:lnTo>
                  <a:pt x="282" y="9896"/>
                </a:lnTo>
                <a:lnTo>
                  <a:pt x="242" y="9878"/>
                </a:lnTo>
                <a:lnTo>
                  <a:pt x="204" y="9857"/>
                </a:lnTo>
                <a:lnTo>
                  <a:pt x="167" y="9833"/>
                </a:lnTo>
                <a:lnTo>
                  <a:pt x="134" y="9806"/>
                </a:lnTo>
                <a:lnTo>
                  <a:pt x="103" y="9777"/>
                </a:lnTo>
                <a:lnTo>
                  <a:pt x="76" y="9745"/>
                </a:lnTo>
                <a:lnTo>
                  <a:pt x="53" y="9711"/>
                </a:lnTo>
                <a:lnTo>
                  <a:pt x="33" y="9675"/>
                </a:lnTo>
                <a:lnTo>
                  <a:pt x="17" y="9636"/>
                </a:lnTo>
                <a:lnTo>
                  <a:pt x="7" y="9595"/>
                </a:lnTo>
                <a:lnTo>
                  <a:pt x="1" y="9554"/>
                </a:lnTo>
                <a:lnTo>
                  <a:pt x="0" y="9510"/>
                </a:lnTo>
                <a:lnTo>
                  <a:pt x="5" y="9465"/>
                </a:lnTo>
                <a:lnTo>
                  <a:pt x="583" y="6145"/>
                </a:lnTo>
                <a:lnTo>
                  <a:pt x="616" y="5955"/>
                </a:lnTo>
                <a:lnTo>
                  <a:pt x="654" y="5745"/>
                </a:lnTo>
                <a:lnTo>
                  <a:pt x="675" y="5634"/>
                </a:lnTo>
                <a:lnTo>
                  <a:pt x="697" y="5519"/>
                </a:lnTo>
                <a:lnTo>
                  <a:pt x="723" y="5402"/>
                </a:lnTo>
                <a:lnTo>
                  <a:pt x="750" y="5282"/>
                </a:lnTo>
                <a:lnTo>
                  <a:pt x="780" y="5160"/>
                </a:lnTo>
                <a:lnTo>
                  <a:pt x="812" y="5038"/>
                </a:lnTo>
                <a:lnTo>
                  <a:pt x="847" y="4914"/>
                </a:lnTo>
                <a:lnTo>
                  <a:pt x="887" y="4791"/>
                </a:lnTo>
                <a:lnTo>
                  <a:pt x="929" y="4668"/>
                </a:lnTo>
                <a:lnTo>
                  <a:pt x="974" y="4547"/>
                </a:lnTo>
                <a:lnTo>
                  <a:pt x="1024" y="4427"/>
                </a:lnTo>
                <a:lnTo>
                  <a:pt x="1077" y="4311"/>
                </a:lnTo>
                <a:lnTo>
                  <a:pt x="1134" y="4196"/>
                </a:lnTo>
                <a:lnTo>
                  <a:pt x="1196" y="4085"/>
                </a:lnTo>
                <a:lnTo>
                  <a:pt x="1263" y="3979"/>
                </a:lnTo>
                <a:lnTo>
                  <a:pt x="1335" y="3878"/>
                </a:lnTo>
                <a:lnTo>
                  <a:pt x="1411" y="3781"/>
                </a:lnTo>
                <a:lnTo>
                  <a:pt x="1493" y="3691"/>
                </a:lnTo>
                <a:lnTo>
                  <a:pt x="1580" y="3608"/>
                </a:lnTo>
                <a:lnTo>
                  <a:pt x="1674" y="3531"/>
                </a:lnTo>
                <a:lnTo>
                  <a:pt x="1773" y="3462"/>
                </a:lnTo>
                <a:lnTo>
                  <a:pt x="1878" y="3401"/>
                </a:lnTo>
                <a:lnTo>
                  <a:pt x="1990" y="3349"/>
                </a:lnTo>
                <a:lnTo>
                  <a:pt x="2107" y="3307"/>
                </a:lnTo>
                <a:lnTo>
                  <a:pt x="2233" y="3275"/>
                </a:lnTo>
                <a:lnTo>
                  <a:pt x="2365" y="3253"/>
                </a:lnTo>
                <a:lnTo>
                  <a:pt x="2504" y="3243"/>
                </a:lnTo>
                <a:lnTo>
                  <a:pt x="2651" y="3244"/>
                </a:lnTo>
                <a:lnTo>
                  <a:pt x="2778" y="3250"/>
                </a:lnTo>
                <a:lnTo>
                  <a:pt x="2908" y="3255"/>
                </a:lnTo>
                <a:lnTo>
                  <a:pt x="3039" y="3259"/>
                </a:lnTo>
                <a:lnTo>
                  <a:pt x="3173" y="3262"/>
                </a:lnTo>
                <a:lnTo>
                  <a:pt x="3307" y="3265"/>
                </a:lnTo>
                <a:lnTo>
                  <a:pt x="3441" y="3267"/>
                </a:lnTo>
                <a:lnTo>
                  <a:pt x="3577" y="3268"/>
                </a:lnTo>
                <a:lnTo>
                  <a:pt x="3714" y="3269"/>
                </a:lnTo>
                <a:lnTo>
                  <a:pt x="3850" y="3268"/>
                </a:lnTo>
                <a:lnTo>
                  <a:pt x="3986" y="3267"/>
                </a:lnTo>
                <a:lnTo>
                  <a:pt x="4121" y="3265"/>
                </a:lnTo>
                <a:lnTo>
                  <a:pt x="4255" y="3262"/>
                </a:lnTo>
                <a:lnTo>
                  <a:pt x="4388" y="3259"/>
                </a:lnTo>
                <a:lnTo>
                  <a:pt x="4520" y="3255"/>
                </a:lnTo>
                <a:lnTo>
                  <a:pt x="4650" y="3250"/>
                </a:lnTo>
                <a:lnTo>
                  <a:pt x="4777" y="3244"/>
                </a:lnTo>
                <a:lnTo>
                  <a:pt x="4838" y="3242"/>
                </a:lnTo>
                <a:lnTo>
                  <a:pt x="4898" y="3242"/>
                </a:lnTo>
                <a:lnTo>
                  <a:pt x="4957" y="3244"/>
                </a:lnTo>
                <a:lnTo>
                  <a:pt x="5015" y="3248"/>
                </a:lnTo>
                <a:lnTo>
                  <a:pt x="5070" y="3254"/>
                </a:lnTo>
                <a:lnTo>
                  <a:pt x="5125" y="3262"/>
                </a:lnTo>
                <a:lnTo>
                  <a:pt x="5179" y="3271"/>
                </a:lnTo>
                <a:lnTo>
                  <a:pt x="5232" y="3283"/>
                </a:lnTo>
                <a:lnTo>
                  <a:pt x="5283" y="3297"/>
                </a:lnTo>
                <a:lnTo>
                  <a:pt x="5334" y="3311"/>
                </a:lnTo>
                <a:lnTo>
                  <a:pt x="5383" y="3328"/>
                </a:lnTo>
                <a:lnTo>
                  <a:pt x="5431" y="3346"/>
                </a:lnTo>
                <a:lnTo>
                  <a:pt x="5478" y="3365"/>
                </a:lnTo>
                <a:lnTo>
                  <a:pt x="5523" y="3387"/>
                </a:lnTo>
                <a:lnTo>
                  <a:pt x="5569" y="3410"/>
                </a:lnTo>
                <a:lnTo>
                  <a:pt x="5613" y="3434"/>
                </a:lnTo>
                <a:lnTo>
                  <a:pt x="5655" y="3461"/>
                </a:lnTo>
                <a:lnTo>
                  <a:pt x="5697" y="3488"/>
                </a:lnTo>
                <a:lnTo>
                  <a:pt x="5737" y="3517"/>
                </a:lnTo>
                <a:lnTo>
                  <a:pt x="5777" y="3546"/>
                </a:lnTo>
                <a:lnTo>
                  <a:pt x="5816" y="3577"/>
                </a:lnTo>
                <a:lnTo>
                  <a:pt x="5854" y="3610"/>
                </a:lnTo>
                <a:lnTo>
                  <a:pt x="5890" y="3643"/>
                </a:lnTo>
                <a:lnTo>
                  <a:pt x="5926" y="3679"/>
                </a:lnTo>
                <a:lnTo>
                  <a:pt x="5961" y="3714"/>
                </a:lnTo>
                <a:lnTo>
                  <a:pt x="5995" y="3752"/>
                </a:lnTo>
                <a:lnTo>
                  <a:pt x="6028" y="3789"/>
                </a:lnTo>
                <a:lnTo>
                  <a:pt x="6061" y="3828"/>
                </a:lnTo>
                <a:lnTo>
                  <a:pt x="6092" y="3868"/>
                </a:lnTo>
                <a:lnTo>
                  <a:pt x="6123" y="3909"/>
                </a:lnTo>
                <a:lnTo>
                  <a:pt x="6152" y="3951"/>
                </a:lnTo>
                <a:lnTo>
                  <a:pt x="6180" y="3993"/>
                </a:lnTo>
                <a:lnTo>
                  <a:pt x="6225" y="3988"/>
                </a:lnTo>
                <a:lnTo>
                  <a:pt x="6273" y="3985"/>
                </a:lnTo>
                <a:lnTo>
                  <a:pt x="6322" y="3982"/>
                </a:lnTo>
                <a:lnTo>
                  <a:pt x="6374" y="3981"/>
                </a:lnTo>
                <a:lnTo>
                  <a:pt x="6427" y="3980"/>
                </a:lnTo>
                <a:lnTo>
                  <a:pt x="6481" y="3981"/>
                </a:lnTo>
                <a:lnTo>
                  <a:pt x="6537" y="3982"/>
                </a:lnTo>
                <a:lnTo>
                  <a:pt x="6593" y="3983"/>
                </a:lnTo>
                <a:lnTo>
                  <a:pt x="6650" y="3985"/>
                </a:lnTo>
                <a:lnTo>
                  <a:pt x="6706" y="3987"/>
                </a:lnTo>
                <a:lnTo>
                  <a:pt x="6763" y="3989"/>
                </a:lnTo>
                <a:lnTo>
                  <a:pt x="6819" y="3992"/>
                </a:lnTo>
                <a:lnTo>
                  <a:pt x="6874" y="3994"/>
                </a:lnTo>
                <a:lnTo>
                  <a:pt x="6927" y="3996"/>
                </a:lnTo>
                <a:lnTo>
                  <a:pt x="6979" y="3998"/>
                </a:lnTo>
                <a:lnTo>
                  <a:pt x="7029" y="3999"/>
                </a:lnTo>
                <a:lnTo>
                  <a:pt x="6921" y="3960"/>
                </a:lnTo>
                <a:lnTo>
                  <a:pt x="6819" y="3913"/>
                </a:lnTo>
                <a:lnTo>
                  <a:pt x="6722" y="3860"/>
                </a:lnTo>
                <a:lnTo>
                  <a:pt x="6629" y="3803"/>
                </a:lnTo>
                <a:lnTo>
                  <a:pt x="6542" y="3740"/>
                </a:lnTo>
                <a:lnTo>
                  <a:pt x="6460" y="3673"/>
                </a:lnTo>
                <a:lnTo>
                  <a:pt x="6383" y="3600"/>
                </a:lnTo>
                <a:lnTo>
                  <a:pt x="6311" y="3524"/>
                </a:lnTo>
                <a:lnTo>
                  <a:pt x="6244" y="3443"/>
                </a:lnTo>
                <a:lnTo>
                  <a:pt x="6183" y="3358"/>
                </a:lnTo>
                <a:lnTo>
                  <a:pt x="6129" y="3271"/>
                </a:lnTo>
                <a:lnTo>
                  <a:pt x="6078" y="3181"/>
                </a:lnTo>
                <a:lnTo>
                  <a:pt x="6034" y="3088"/>
                </a:lnTo>
                <a:lnTo>
                  <a:pt x="5996" y="2992"/>
                </a:lnTo>
                <a:lnTo>
                  <a:pt x="5963" y="2895"/>
                </a:lnTo>
                <a:lnTo>
                  <a:pt x="5937" y="2796"/>
                </a:lnTo>
                <a:lnTo>
                  <a:pt x="5917" y="2695"/>
                </a:lnTo>
                <a:lnTo>
                  <a:pt x="5902" y="2593"/>
                </a:lnTo>
                <a:lnTo>
                  <a:pt x="5893" y="2490"/>
                </a:lnTo>
                <a:lnTo>
                  <a:pt x="5891" y="2388"/>
                </a:lnTo>
                <a:lnTo>
                  <a:pt x="5895" y="2285"/>
                </a:lnTo>
                <a:lnTo>
                  <a:pt x="5907" y="2181"/>
                </a:lnTo>
                <a:lnTo>
                  <a:pt x="5923" y="2079"/>
                </a:lnTo>
                <a:lnTo>
                  <a:pt x="5947" y="1976"/>
                </a:lnTo>
                <a:lnTo>
                  <a:pt x="5978" y="1876"/>
                </a:lnTo>
                <a:lnTo>
                  <a:pt x="6014" y="1777"/>
                </a:lnTo>
                <a:lnTo>
                  <a:pt x="6058" y="1679"/>
                </a:lnTo>
                <a:lnTo>
                  <a:pt x="6108" y="1583"/>
                </a:lnTo>
                <a:lnTo>
                  <a:pt x="6166" y="1491"/>
                </a:lnTo>
                <a:lnTo>
                  <a:pt x="6231" y="1399"/>
                </a:lnTo>
                <a:lnTo>
                  <a:pt x="6303" y="1312"/>
                </a:lnTo>
                <a:lnTo>
                  <a:pt x="6382" y="1228"/>
                </a:lnTo>
                <a:lnTo>
                  <a:pt x="6410" y="1200"/>
                </a:lnTo>
                <a:lnTo>
                  <a:pt x="6440" y="1172"/>
                </a:lnTo>
                <a:lnTo>
                  <a:pt x="6470" y="1146"/>
                </a:lnTo>
                <a:lnTo>
                  <a:pt x="6501" y="1119"/>
                </a:lnTo>
                <a:lnTo>
                  <a:pt x="6532" y="1094"/>
                </a:lnTo>
                <a:lnTo>
                  <a:pt x="6563" y="1070"/>
                </a:lnTo>
                <a:lnTo>
                  <a:pt x="6597" y="1045"/>
                </a:lnTo>
                <a:lnTo>
                  <a:pt x="6629" y="1023"/>
                </a:lnTo>
                <a:lnTo>
                  <a:pt x="6663" y="1001"/>
                </a:lnTo>
                <a:lnTo>
                  <a:pt x="6697" y="980"/>
                </a:lnTo>
                <a:lnTo>
                  <a:pt x="6733" y="959"/>
                </a:lnTo>
                <a:lnTo>
                  <a:pt x="6767" y="939"/>
                </a:lnTo>
                <a:lnTo>
                  <a:pt x="6804" y="920"/>
                </a:lnTo>
                <a:lnTo>
                  <a:pt x="6840" y="902"/>
                </a:lnTo>
                <a:lnTo>
                  <a:pt x="6877" y="885"/>
                </a:lnTo>
                <a:lnTo>
                  <a:pt x="6914" y="868"/>
                </a:lnTo>
                <a:lnTo>
                  <a:pt x="6952" y="853"/>
                </a:lnTo>
                <a:lnTo>
                  <a:pt x="6990" y="839"/>
                </a:lnTo>
                <a:lnTo>
                  <a:pt x="7029" y="824"/>
                </a:lnTo>
                <a:lnTo>
                  <a:pt x="7068" y="812"/>
                </a:lnTo>
                <a:lnTo>
                  <a:pt x="7108" y="800"/>
                </a:lnTo>
                <a:lnTo>
                  <a:pt x="7147" y="790"/>
                </a:lnTo>
                <a:lnTo>
                  <a:pt x="7188" y="780"/>
                </a:lnTo>
                <a:lnTo>
                  <a:pt x="7228" y="771"/>
                </a:lnTo>
                <a:lnTo>
                  <a:pt x="7270" y="763"/>
                </a:lnTo>
                <a:lnTo>
                  <a:pt x="7311" y="756"/>
                </a:lnTo>
                <a:lnTo>
                  <a:pt x="7353" y="750"/>
                </a:lnTo>
                <a:lnTo>
                  <a:pt x="7395" y="745"/>
                </a:lnTo>
                <a:lnTo>
                  <a:pt x="7437" y="741"/>
                </a:lnTo>
                <a:lnTo>
                  <a:pt x="7480" y="739"/>
                </a:lnTo>
                <a:lnTo>
                  <a:pt x="7522" y="737"/>
                </a:lnTo>
                <a:lnTo>
                  <a:pt x="7566" y="737"/>
                </a:lnTo>
                <a:close/>
                <a:moveTo>
                  <a:pt x="9726" y="7493"/>
                </a:moveTo>
                <a:lnTo>
                  <a:pt x="9620" y="6721"/>
                </a:lnTo>
                <a:lnTo>
                  <a:pt x="9619" y="6694"/>
                </a:lnTo>
                <a:lnTo>
                  <a:pt x="9618" y="6668"/>
                </a:lnTo>
                <a:lnTo>
                  <a:pt x="9616" y="6644"/>
                </a:lnTo>
                <a:lnTo>
                  <a:pt x="9613" y="6621"/>
                </a:lnTo>
                <a:lnTo>
                  <a:pt x="9610" y="6600"/>
                </a:lnTo>
                <a:lnTo>
                  <a:pt x="9606" y="6581"/>
                </a:lnTo>
                <a:lnTo>
                  <a:pt x="9601" y="6563"/>
                </a:lnTo>
                <a:lnTo>
                  <a:pt x="9595" y="6546"/>
                </a:lnTo>
                <a:lnTo>
                  <a:pt x="9589" y="6531"/>
                </a:lnTo>
                <a:lnTo>
                  <a:pt x="9581" y="6518"/>
                </a:lnTo>
                <a:lnTo>
                  <a:pt x="9572" y="6506"/>
                </a:lnTo>
                <a:lnTo>
                  <a:pt x="9561" y="6496"/>
                </a:lnTo>
                <a:lnTo>
                  <a:pt x="9556" y="6492"/>
                </a:lnTo>
                <a:lnTo>
                  <a:pt x="9550" y="6487"/>
                </a:lnTo>
                <a:lnTo>
                  <a:pt x="9543" y="6484"/>
                </a:lnTo>
                <a:lnTo>
                  <a:pt x="9536" y="6479"/>
                </a:lnTo>
                <a:lnTo>
                  <a:pt x="9521" y="6473"/>
                </a:lnTo>
                <a:lnTo>
                  <a:pt x="9504" y="6469"/>
                </a:lnTo>
                <a:lnTo>
                  <a:pt x="9509" y="6503"/>
                </a:lnTo>
                <a:lnTo>
                  <a:pt x="9513" y="6548"/>
                </a:lnTo>
                <a:lnTo>
                  <a:pt x="9517" y="6607"/>
                </a:lnTo>
                <a:lnTo>
                  <a:pt x="9520" y="6677"/>
                </a:lnTo>
                <a:lnTo>
                  <a:pt x="9522" y="6757"/>
                </a:lnTo>
                <a:lnTo>
                  <a:pt x="9524" y="6848"/>
                </a:lnTo>
                <a:lnTo>
                  <a:pt x="9526" y="6947"/>
                </a:lnTo>
                <a:lnTo>
                  <a:pt x="9527" y="7055"/>
                </a:lnTo>
                <a:lnTo>
                  <a:pt x="9528" y="7292"/>
                </a:lnTo>
                <a:lnTo>
                  <a:pt x="9528" y="7551"/>
                </a:lnTo>
                <a:lnTo>
                  <a:pt x="9528" y="7827"/>
                </a:lnTo>
                <a:lnTo>
                  <a:pt x="9526" y="8113"/>
                </a:lnTo>
                <a:lnTo>
                  <a:pt x="9524" y="8403"/>
                </a:lnTo>
                <a:lnTo>
                  <a:pt x="9522" y="8690"/>
                </a:lnTo>
                <a:lnTo>
                  <a:pt x="9520" y="8967"/>
                </a:lnTo>
                <a:lnTo>
                  <a:pt x="9519" y="9228"/>
                </a:lnTo>
                <a:lnTo>
                  <a:pt x="9518" y="9467"/>
                </a:lnTo>
                <a:lnTo>
                  <a:pt x="9518" y="9677"/>
                </a:lnTo>
                <a:lnTo>
                  <a:pt x="9519" y="9769"/>
                </a:lnTo>
                <a:lnTo>
                  <a:pt x="9520" y="9851"/>
                </a:lnTo>
                <a:lnTo>
                  <a:pt x="9521" y="9923"/>
                </a:lnTo>
                <a:lnTo>
                  <a:pt x="9523" y="9983"/>
                </a:lnTo>
                <a:lnTo>
                  <a:pt x="9584" y="10821"/>
                </a:lnTo>
                <a:lnTo>
                  <a:pt x="9726" y="9253"/>
                </a:lnTo>
                <a:lnTo>
                  <a:pt x="9726" y="7493"/>
                </a:lnTo>
                <a:close/>
                <a:moveTo>
                  <a:pt x="5609" y="9810"/>
                </a:moveTo>
                <a:lnTo>
                  <a:pt x="5609" y="9705"/>
                </a:lnTo>
                <a:lnTo>
                  <a:pt x="5608" y="9552"/>
                </a:lnTo>
                <a:lnTo>
                  <a:pt x="5608" y="9361"/>
                </a:lnTo>
                <a:lnTo>
                  <a:pt x="5607" y="9137"/>
                </a:lnTo>
                <a:lnTo>
                  <a:pt x="5606" y="8888"/>
                </a:lnTo>
                <a:lnTo>
                  <a:pt x="5605" y="8621"/>
                </a:lnTo>
                <a:lnTo>
                  <a:pt x="5604" y="8342"/>
                </a:lnTo>
                <a:lnTo>
                  <a:pt x="5604" y="8059"/>
                </a:lnTo>
                <a:lnTo>
                  <a:pt x="5604" y="7779"/>
                </a:lnTo>
                <a:lnTo>
                  <a:pt x="5604" y="7510"/>
                </a:lnTo>
                <a:lnTo>
                  <a:pt x="5605" y="7256"/>
                </a:lnTo>
                <a:lnTo>
                  <a:pt x="5607" y="7026"/>
                </a:lnTo>
                <a:lnTo>
                  <a:pt x="5610" y="6827"/>
                </a:lnTo>
                <a:lnTo>
                  <a:pt x="5614" y="6666"/>
                </a:lnTo>
                <a:lnTo>
                  <a:pt x="5616" y="6601"/>
                </a:lnTo>
                <a:lnTo>
                  <a:pt x="5619" y="6549"/>
                </a:lnTo>
                <a:lnTo>
                  <a:pt x="5622" y="6510"/>
                </a:lnTo>
                <a:lnTo>
                  <a:pt x="5625" y="6485"/>
                </a:lnTo>
                <a:lnTo>
                  <a:pt x="5625" y="6485"/>
                </a:lnTo>
                <a:lnTo>
                  <a:pt x="5628" y="6469"/>
                </a:lnTo>
                <a:lnTo>
                  <a:pt x="5613" y="6473"/>
                </a:lnTo>
                <a:lnTo>
                  <a:pt x="5599" y="6477"/>
                </a:lnTo>
                <a:lnTo>
                  <a:pt x="5586" y="6484"/>
                </a:lnTo>
                <a:lnTo>
                  <a:pt x="5575" y="6492"/>
                </a:lnTo>
                <a:lnTo>
                  <a:pt x="5575" y="6492"/>
                </a:lnTo>
                <a:lnTo>
                  <a:pt x="5567" y="6499"/>
                </a:lnTo>
                <a:lnTo>
                  <a:pt x="5560" y="6507"/>
                </a:lnTo>
                <a:lnTo>
                  <a:pt x="5560" y="9137"/>
                </a:lnTo>
                <a:lnTo>
                  <a:pt x="5609" y="9810"/>
                </a:lnTo>
                <a:close/>
                <a:moveTo>
                  <a:pt x="8594" y="1384"/>
                </a:moveTo>
                <a:lnTo>
                  <a:pt x="8506" y="1303"/>
                </a:lnTo>
                <a:lnTo>
                  <a:pt x="8415" y="1231"/>
                </a:lnTo>
                <a:lnTo>
                  <a:pt x="8321" y="1168"/>
                </a:lnTo>
                <a:lnTo>
                  <a:pt x="8225" y="1113"/>
                </a:lnTo>
                <a:lnTo>
                  <a:pt x="8126" y="1068"/>
                </a:lnTo>
                <a:lnTo>
                  <a:pt x="8025" y="1029"/>
                </a:lnTo>
                <a:lnTo>
                  <a:pt x="7924" y="1000"/>
                </a:lnTo>
                <a:lnTo>
                  <a:pt x="7820" y="979"/>
                </a:lnTo>
                <a:lnTo>
                  <a:pt x="7717" y="964"/>
                </a:lnTo>
                <a:lnTo>
                  <a:pt x="7614" y="958"/>
                </a:lnTo>
                <a:lnTo>
                  <a:pt x="7510" y="959"/>
                </a:lnTo>
                <a:lnTo>
                  <a:pt x="7407" y="968"/>
                </a:lnTo>
                <a:lnTo>
                  <a:pt x="7305" y="984"/>
                </a:lnTo>
                <a:lnTo>
                  <a:pt x="7205" y="1007"/>
                </a:lnTo>
                <a:lnTo>
                  <a:pt x="7107" y="1036"/>
                </a:lnTo>
                <a:lnTo>
                  <a:pt x="7010" y="1072"/>
                </a:lnTo>
                <a:lnTo>
                  <a:pt x="6917" y="1114"/>
                </a:lnTo>
                <a:lnTo>
                  <a:pt x="6827" y="1163"/>
                </a:lnTo>
                <a:lnTo>
                  <a:pt x="6740" y="1218"/>
                </a:lnTo>
                <a:lnTo>
                  <a:pt x="6657" y="1279"/>
                </a:lnTo>
                <a:lnTo>
                  <a:pt x="6579" y="1346"/>
                </a:lnTo>
                <a:lnTo>
                  <a:pt x="6505" y="1418"/>
                </a:lnTo>
                <a:lnTo>
                  <a:pt x="6436" y="1496"/>
                </a:lnTo>
                <a:lnTo>
                  <a:pt x="6372" y="1579"/>
                </a:lnTo>
                <a:lnTo>
                  <a:pt x="6315" y="1667"/>
                </a:lnTo>
                <a:lnTo>
                  <a:pt x="6263" y="1760"/>
                </a:lnTo>
                <a:lnTo>
                  <a:pt x="6220" y="1858"/>
                </a:lnTo>
                <a:lnTo>
                  <a:pt x="6182" y="1960"/>
                </a:lnTo>
                <a:lnTo>
                  <a:pt x="6153" y="2067"/>
                </a:lnTo>
                <a:lnTo>
                  <a:pt x="6131" y="2178"/>
                </a:lnTo>
                <a:lnTo>
                  <a:pt x="6117" y="2293"/>
                </a:lnTo>
                <a:lnTo>
                  <a:pt x="6113" y="2412"/>
                </a:lnTo>
                <a:lnTo>
                  <a:pt x="6117" y="2531"/>
                </a:lnTo>
                <a:lnTo>
                  <a:pt x="6131" y="2647"/>
                </a:lnTo>
                <a:lnTo>
                  <a:pt x="6153" y="2757"/>
                </a:lnTo>
                <a:lnTo>
                  <a:pt x="6182" y="2865"/>
                </a:lnTo>
                <a:lnTo>
                  <a:pt x="6220" y="2967"/>
                </a:lnTo>
                <a:lnTo>
                  <a:pt x="6263" y="3064"/>
                </a:lnTo>
                <a:lnTo>
                  <a:pt x="6315" y="3158"/>
                </a:lnTo>
                <a:lnTo>
                  <a:pt x="6372" y="3246"/>
                </a:lnTo>
                <a:lnTo>
                  <a:pt x="6436" y="3329"/>
                </a:lnTo>
                <a:lnTo>
                  <a:pt x="6505" y="3406"/>
                </a:lnTo>
                <a:lnTo>
                  <a:pt x="6579" y="3479"/>
                </a:lnTo>
                <a:lnTo>
                  <a:pt x="6657" y="3545"/>
                </a:lnTo>
                <a:lnTo>
                  <a:pt x="6740" y="3606"/>
                </a:lnTo>
                <a:lnTo>
                  <a:pt x="6827" y="3662"/>
                </a:lnTo>
                <a:lnTo>
                  <a:pt x="6917" y="3710"/>
                </a:lnTo>
                <a:lnTo>
                  <a:pt x="7010" y="3753"/>
                </a:lnTo>
                <a:lnTo>
                  <a:pt x="7107" y="3788"/>
                </a:lnTo>
                <a:lnTo>
                  <a:pt x="7205" y="3818"/>
                </a:lnTo>
                <a:lnTo>
                  <a:pt x="7305" y="3841"/>
                </a:lnTo>
                <a:lnTo>
                  <a:pt x="7408" y="3856"/>
                </a:lnTo>
                <a:lnTo>
                  <a:pt x="7510" y="3865"/>
                </a:lnTo>
                <a:lnTo>
                  <a:pt x="7614" y="3866"/>
                </a:lnTo>
                <a:lnTo>
                  <a:pt x="7717" y="3860"/>
                </a:lnTo>
                <a:lnTo>
                  <a:pt x="7820" y="3846"/>
                </a:lnTo>
                <a:lnTo>
                  <a:pt x="7924" y="3825"/>
                </a:lnTo>
                <a:lnTo>
                  <a:pt x="8025" y="3794"/>
                </a:lnTo>
                <a:lnTo>
                  <a:pt x="8126" y="3757"/>
                </a:lnTo>
                <a:lnTo>
                  <a:pt x="8225" y="3711"/>
                </a:lnTo>
                <a:lnTo>
                  <a:pt x="8321" y="3656"/>
                </a:lnTo>
                <a:lnTo>
                  <a:pt x="8415" y="3593"/>
                </a:lnTo>
                <a:lnTo>
                  <a:pt x="8506" y="3521"/>
                </a:lnTo>
                <a:lnTo>
                  <a:pt x="8594" y="3439"/>
                </a:lnTo>
                <a:lnTo>
                  <a:pt x="8645" y="3386"/>
                </a:lnTo>
                <a:lnTo>
                  <a:pt x="8693" y="3330"/>
                </a:lnTo>
                <a:lnTo>
                  <a:pt x="8738" y="3271"/>
                </a:lnTo>
                <a:lnTo>
                  <a:pt x="8779" y="3212"/>
                </a:lnTo>
                <a:lnTo>
                  <a:pt x="8818" y="3150"/>
                </a:lnTo>
                <a:lnTo>
                  <a:pt x="8852" y="3088"/>
                </a:lnTo>
                <a:lnTo>
                  <a:pt x="8885" y="3024"/>
                </a:lnTo>
                <a:lnTo>
                  <a:pt x="8912" y="2959"/>
                </a:lnTo>
                <a:lnTo>
                  <a:pt x="8937" y="2893"/>
                </a:lnTo>
                <a:lnTo>
                  <a:pt x="8959" y="2826"/>
                </a:lnTo>
                <a:lnTo>
                  <a:pt x="8977" y="2758"/>
                </a:lnTo>
                <a:lnTo>
                  <a:pt x="8992" y="2690"/>
                </a:lnTo>
                <a:lnTo>
                  <a:pt x="9004" y="2621"/>
                </a:lnTo>
                <a:lnTo>
                  <a:pt x="9012" y="2551"/>
                </a:lnTo>
                <a:lnTo>
                  <a:pt x="9018" y="2482"/>
                </a:lnTo>
                <a:lnTo>
                  <a:pt x="9019" y="2412"/>
                </a:lnTo>
                <a:lnTo>
                  <a:pt x="9018" y="2342"/>
                </a:lnTo>
                <a:lnTo>
                  <a:pt x="9012" y="2273"/>
                </a:lnTo>
                <a:lnTo>
                  <a:pt x="9004" y="2203"/>
                </a:lnTo>
                <a:lnTo>
                  <a:pt x="8992" y="2134"/>
                </a:lnTo>
                <a:lnTo>
                  <a:pt x="8977" y="2067"/>
                </a:lnTo>
                <a:lnTo>
                  <a:pt x="8959" y="1999"/>
                </a:lnTo>
                <a:lnTo>
                  <a:pt x="8937" y="1932"/>
                </a:lnTo>
                <a:lnTo>
                  <a:pt x="8912" y="1866"/>
                </a:lnTo>
                <a:lnTo>
                  <a:pt x="8885" y="1800"/>
                </a:lnTo>
                <a:lnTo>
                  <a:pt x="8852" y="1736"/>
                </a:lnTo>
                <a:lnTo>
                  <a:pt x="8818" y="1674"/>
                </a:lnTo>
                <a:lnTo>
                  <a:pt x="8779" y="1612"/>
                </a:lnTo>
                <a:lnTo>
                  <a:pt x="8738" y="1552"/>
                </a:lnTo>
                <a:lnTo>
                  <a:pt x="8693" y="1495"/>
                </a:lnTo>
                <a:lnTo>
                  <a:pt x="8645" y="1439"/>
                </a:lnTo>
                <a:lnTo>
                  <a:pt x="8594" y="1384"/>
                </a:lnTo>
                <a:close/>
                <a:moveTo>
                  <a:pt x="7566" y="4227"/>
                </a:moveTo>
                <a:lnTo>
                  <a:pt x="7498" y="4227"/>
                </a:lnTo>
                <a:lnTo>
                  <a:pt x="7431" y="4227"/>
                </a:lnTo>
                <a:lnTo>
                  <a:pt x="7363" y="4226"/>
                </a:lnTo>
                <a:lnTo>
                  <a:pt x="7295" y="4226"/>
                </a:lnTo>
                <a:lnTo>
                  <a:pt x="7227" y="4225"/>
                </a:lnTo>
                <a:lnTo>
                  <a:pt x="7161" y="4224"/>
                </a:lnTo>
                <a:lnTo>
                  <a:pt x="7093" y="4222"/>
                </a:lnTo>
                <a:lnTo>
                  <a:pt x="7026" y="4221"/>
                </a:lnTo>
                <a:lnTo>
                  <a:pt x="6958" y="4219"/>
                </a:lnTo>
                <a:lnTo>
                  <a:pt x="6892" y="4217"/>
                </a:lnTo>
                <a:lnTo>
                  <a:pt x="6825" y="4215"/>
                </a:lnTo>
                <a:lnTo>
                  <a:pt x="6759" y="4213"/>
                </a:lnTo>
                <a:lnTo>
                  <a:pt x="6693" y="4211"/>
                </a:lnTo>
                <a:lnTo>
                  <a:pt x="6627" y="4208"/>
                </a:lnTo>
                <a:lnTo>
                  <a:pt x="6562" y="4205"/>
                </a:lnTo>
                <a:lnTo>
                  <a:pt x="6498" y="4202"/>
                </a:lnTo>
                <a:lnTo>
                  <a:pt x="6362" y="4201"/>
                </a:lnTo>
                <a:lnTo>
                  <a:pt x="6232" y="4211"/>
                </a:lnTo>
                <a:lnTo>
                  <a:pt x="6109" y="4231"/>
                </a:lnTo>
                <a:lnTo>
                  <a:pt x="5993" y="4263"/>
                </a:lnTo>
                <a:lnTo>
                  <a:pt x="5882" y="4302"/>
                </a:lnTo>
                <a:lnTo>
                  <a:pt x="5778" y="4352"/>
                </a:lnTo>
                <a:lnTo>
                  <a:pt x="5680" y="4410"/>
                </a:lnTo>
                <a:lnTo>
                  <a:pt x="5587" y="4475"/>
                </a:lnTo>
                <a:lnTo>
                  <a:pt x="5500" y="4548"/>
                </a:lnTo>
                <a:lnTo>
                  <a:pt x="5418" y="4628"/>
                </a:lnTo>
                <a:lnTo>
                  <a:pt x="5341" y="4714"/>
                </a:lnTo>
                <a:lnTo>
                  <a:pt x="5269" y="4805"/>
                </a:lnTo>
                <a:lnTo>
                  <a:pt x="5201" y="4903"/>
                </a:lnTo>
                <a:lnTo>
                  <a:pt x="5138" y="5004"/>
                </a:lnTo>
                <a:lnTo>
                  <a:pt x="5079" y="5111"/>
                </a:lnTo>
                <a:lnTo>
                  <a:pt x="5025" y="5219"/>
                </a:lnTo>
                <a:lnTo>
                  <a:pt x="4974" y="5332"/>
                </a:lnTo>
                <a:lnTo>
                  <a:pt x="4926" y="5446"/>
                </a:lnTo>
                <a:lnTo>
                  <a:pt x="4883" y="5563"/>
                </a:lnTo>
                <a:lnTo>
                  <a:pt x="4843" y="5681"/>
                </a:lnTo>
                <a:lnTo>
                  <a:pt x="4806" y="5800"/>
                </a:lnTo>
                <a:lnTo>
                  <a:pt x="4771" y="5920"/>
                </a:lnTo>
                <a:lnTo>
                  <a:pt x="4740" y="6038"/>
                </a:lnTo>
                <a:lnTo>
                  <a:pt x="4710" y="6157"/>
                </a:lnTo>
                <a:lnTo>
                  <a:pt x="4684" y="6274"/>
                </a:lnTo>
                <a:lnTo>
                  <a:pt x="4659" y="6389"/>
                </a:lnTo>
                <a:lnTo>
                  <a:pt x="4636" y="6502"/>
                </a:lnTo>
                <a:lnTo>
                  <a:pt x="4615" y="6612"/>
                </a:lnTo>
                <a:lnTo>
                  <a:pt x="4578" y="6820"/>
                </a:lnTo>
                <a:lnTo>
                  <a:pt x="4545" y="7011"/>
                </a:lnTo>
                <a:lnTo>
                  <a:pt x="3967" y="10332"/>
                </a:lnTo>
                <a:lnTo>
                  <a:pt x="3963" y="10363"/>
                </a:lnTo>
                <a:lnTo>
                  <a:pt x="3964" y="10395"/>
                </a:lnTo>
                <a:lnTo>
                  <a:pt x="3970" y="10424"/>
                </a:lnTo>
                <a:lnTo>
                  <a:pt x="3979" y="10453"/>
                </a:lnTo>
                <a:lnTo>
                  <a:pt x="3991" y="10481"/>
                </a:lnTo>
                <a:lnTo>
                  <a:pt x="4006" y="10507"/>
                </a:lnTo>
                <a:lnTo>
                  <a:pt x="4024" y="10532"/>
                </a:lnTo>
                <a:lnTo>
                  <a:pt x="4046" y="10556"/>
                </a:lnTo>
                <a:lnTo>
                  <a:pt x="4069" y="10577"/>
                </a:lnTo>
                <a:lnTo>
                  <a:pt x="4094" y="10597"/>
                </a:lnTo>
                <a:lnTo>
                  <a:pt x="4123" y="10615"/>
                </a:lnTo>
                <a:lnTo>
                  <a:pt x="4152" y="10631"/>
                </a:lnTo>
                <a:lnTo>
                  <a:pt x="4182" y="10644"/>
                </a:lnTo>
                <a:lnTo>
                  <a:pt x="4215" y="10655"/>
                </a:lnTo>
                <a:lnTo>
                  <a:pt x="4248" y="10663"/>
                </a:lnTo>
                <a:lnTo>
                  <a:pt x="4282" y="10669"/>
                </a:lnTo>
                <a:lnTo>
                  <a:pt x="4316" y="10672"/>
                </a:lnTo>
                <a:lnTo>
                  <a:pt x="4351" y="10672"/>
                </a:lnTo>
                <a:lnTo>
                  <a:pt x="4385" y="10670"/>
                </a:lnTo>
                <a:lnTo>
                  <a:pt x="4420" y="10664"/>
                </a:lnTo>
                <a:lnTo>
                  <a:pt x="4453" y="10655"/>
                </a:lnTo>
                <a:lnTo>
                  <a:pt x="4486" y="10642"/>
                </a:lnTo>
                <a:lnTo>
                  <a:pt x="4518" y="10626"/>
                </a:lnTo>
                <a:lnTo>
                  <a:pt x="4548" y="10605"/>
                </a:lnTo>
                <a:lnTo>
                  <a:pt x="4578" y="10581"/>
                </a:lnTo>
                <a:lnTo>
                  <a:pt x="4604" y="10554"/>
                </a:lnTo>
                <a:lnTo>
                  <a:pt x="4629" y="10521"/>
                </a:lnTo>
                <a:lnTo>
                  <a:pt x="4652" y="10486"/>
                </a:lnTo>
                <a:lnTo>
                  <a:pt x="4672" y="10445"/>
                </a:lnTo>
                <a:lnTo>
                  <a:pt x="4689" y="10400"/>
                </a:lnTo>
                <a:lnTo>
                  <a:pt x="4703" y="10350"/>
                </a:lnTo>
                <a:lnTo>
                  <a:pt x="4715" y="10295"/>
                </a:lnTo>
                <a:lnTo>
                  <a:pt x="5291" y="6711"/>
                </a:lnTo>
                <a:lnTo>
                  <a:pt x="5292" y="6674"/>
                </a:lnTo>
                <a:lnTo>
                  <a:pt x="5294" y="6639"/>
                </a:lnTo>
                <a:lnTo>
                  <a:pt x="5298" y="6605"/>
                </a:lnTo>
                <a:lnTo>
                  <a:pt x="5302" y="6574"/>
                </a:lnTo>
                <a:lnTo>
                  <a:pt x="5309" y="6544"/>
                </a:lnTo>
                <a:lnTo>
                  <a:pt x="5316" y="6516"/>
                </a:lnTo>
                <a:lnTo>
                  <a:pt x="5324" y="6490"/>
                </a:lnTo>
                <a:lnTo>
                  <a:pt x="5332" y="6464"/>
                </a:lnTo>
                <a:lnTo>
                  <a:pt x="5342" y="6441"/>
                </a:lnTo>
                <a:lnTo>
                  <a:pt x="5353" y="6420"/>
                </a:lnTo>
                <a:lnTo>
                  <a:pt x="5365" y="6398"/>
                </a:lnTo>
                <a:lnTo>
                  <a:pt x="5378" y="6379"/>
                </a:lnTo>
                <a:lnTo>
                  <a:pt x="5393" y="6362"/>
                </a:lnTo>
                <a:lnTo>
                  <a:pt x="5407" y="6346"/>
                </a:lnTo>
                <a:lnTo>
                  <a:pt x="5423" y="6330"/>
                </a:lnTo>
                <a:lnTo>
                  <a:pt x="5439" y="6316"/>
                </a:lnTo>
                <a:lnTo>
                  <a:pt x="5439" y="6316"/>
                </a:lnTo>
                <a:lnTo>
                  <a:pt x="5452" y="6307"/>
                </a:lnTo>
                <a:lnTo>
                  <a:pt x="5466" y="6298"/>
                </a:lnTo>
                <a:lnTo>
                  <a:pt x="5480" y="6290"/>
                </a:lnTo>
                <a:lnTo>
                  <a:pt x="5493" y="6283"/>
                </a:lnTo>
                <a:lnTo>
                  <a:pt x="5507" y="6277"/>
                </a:lnTo>
                <a:lnTo>
                  <a:pt x="5521" y="6271"/>
                </a:lnTo>
                <a:lnTo>
                  <a:pt x="5537" y="6266"/>
                </a:lnTo>
                <a:lnTo>
                  <a:pt x="5551" y="6260"/>
                </a:lnTo>
                <a:lnTo>
                  <a:pt x="5565" y="6256"/>
                </a:lnTo>
                <a:lnTo>
                  <a:pt x="5580" y="6253"/>
                </a:lnTo>
                <a:lnTo>
                  <a:pt x="5595" y="6250"/>
                </a:lnTo>
                <a:lnTo>
                  <a:pt x="5611" y="6248"/>
                </a:lnTo>
                <a:lnTo>
                  <a:pt x="5641" y="6245"/>
                </a:lnTo>
                <a:lnTo>
                  <a:pt x="5672" y="6243"/>
                </a:lnTo>
                <a:lnTo>
                  <a:pt x="5704" y="6243"/>
                </a:lnTo>
                <a:lnTo>
                  <a:pt x="5736" y="6245"/>
                </a:lnTo>
                <a:lnTo>
                  <a:pt x="5769" y="6247"/>
                </a:lnTo>
                <a:lnTo>
                  <a:pt x="5801" y="6250"/>
                </a:lnTo>
                <a:lnTo>
                  <a:pt x="5865" y="6258"/>
                </a:lnTo>
                <a:lnTo>
                  <a:pt x="5930" y="6267"/>
                </a:lnTo>
                <a:lnTo>
                  <a:pt x="5910" y="6317"/>
                </a:lnTo>
                <a:lnTo>
                  <a:pt x="5891" y="6365"/>
                </a:lnTo>
                <a:lnTo>
                  <a:pt x="5874" y="6411"/>
                </a:lnTo>
                <a:lnTo>
                  <a:pt x="5860" y="6455"/>
                </a:lnTo>
                <a:lnTo>
                  <a:pt x="5853" y="6478"/>
                </a:lnTo>
                <a:lnTo>
                  <a:pt x="5848" y="6501"/>
                </a:lnTo>
                <a:lnTo>
                  <a:pt x="5843" y="6524"/>
                </a:lnTo>
                <a:lnTo>
                  <a:pt x="5839" y="6548"/>
                </a:lnTo>
                <a:lnTo>
                  <a:pt x="5836" y="6574"/>
                </a:lnTo>
                <a:lnTo>
                  <a:pt x="5833" y="6599"/>
                </a:lnTo>
                <a:lnTo>
                  <a:pt x="5832" y="6626"/>
                </a:lnTo>
                <a:lnTo>
                  <a:pt x="5831" y="6656"/>
                </a:lnTo>
                <a:lnTo>
                  <a:pt x="5830" y="10111"/>
                </a:lnTo>
                <a:lnTo>
                  <a:pt x="5814" y="10276"/>
                </a:lnTo>
                <a:lnTo>
                  <a:pt x="5792" y="10515"/>
                </a:lnTo>
                <a:lnTo>
                  <a:pt x="5764" y="10817"/>
                </a:lnTo>
                <a:lnTo>
                  <a:pt x="5731" y="11170"/>
                </a:lnTo>
                <a:lnTo>
                  <a:pt x="5694" y="11564"/>
                </a:lnTo>
                <a:lnTo>
                  <a:pt x="5654" y="11986"/>
                </a:lnTo>
                <a:lnTo>
                  <a:pt x="5613" y="12427"/>
                </a:lnTo>
                <a:lnTo>
                  <a:pt x="5571" y="12873"/>
                </a:lnTo>
                <a:lnTo>
                  <a:pt x="5531" y="13316"/>
                </a:lnTo>
                <a:lnTo>
                  <a:pt x="5492" y="13743"/>
                </a:lnTo>
                <a:lnTo>
                  <a:pt x="5456" y="14142"/>
                </a:lnTo>
                <a:lnTo>
                  <a:pt x="5423" y="14504"/>
                </a:lnTo>
                <a:lnTo>
                  <a:pt x="5397" y="14817"/>
                </a:lnTo>
                <a:lnTo>
                  <a:pt x="5375" y="15069"/>
                </a:lnTo>
                <a:lnTo>
                  <a:pt x="5368" y="15169"/>
                </a:lnTo>
                <a:lnTo>
                  <a:pt x="5362" y="15251"/>
                </a:lnTo>
                <a:lnTo>
                  <a:pt x="5359" y="15310"/>
                </a:lnTo>
                <a:lnTo>
                  <a:pt x="5358" y="15349"/>
                </a:lnTo>
                <a:lnTo>
                  <a:pt x="5360" y="15402"/>
                </a:lnTo>
                <a:lnTo>
                  <a:pt x="5367" y="15453"/>
                </a:lnTo>
                <a:lnTo>
                  <a:pt x="5378" y="15504"/>
                </a:lnTo>
                <a:lnTo>
                  <a:pt x="5394" y="15552"/>
                </a:lnTo>
                <a:lnTo>
                  <a:pt x="5413" y="15598"/>
                </a:lnTo>
                <a:lnTo>
                  <a:pt x="5436" y="15642"/>
                </a:lnTo>
                <a:lnTo>
                  <a:pt x="5462" y="15684"/>
                </a:lnTo>
                <a:lnTo>
                  <a:pt x="5492" y="15724"/>
                </a:lnTo>
                <a:lnTo>
                  <a:pt x="5524" y="15762"/>
                </a:lnTo>
                <a:lnTo>
                  <a:pt x="5559" y="15796"/>
                </a:lnTo>
                <a:lnTo>
                  <a:pt x="5597" y="15829"/>
                </a:lnTo>
                <a:lnTo>
                  <a:pt x="5638" y="15859"/>
                </a:lnTo>
                <a:lnTo>
                  <a:pt x="5680" y="15886"/>
                </a:lnTo>
                <a:lnTo>
                  <a:pt x="5724" y="15911"/>
                </a:lnTo>
                <a:lnTo>
                  <a:pt x="5770" y="15933"/>
                </a:lnTo>
                <a:lnTo>
                  <a:pt x="5817" y="15952"/>
                </a:lnTo>
                <a:lnTo>
                  <a:pt x="5866" y="15968"/>
                </a:lnTo>
                <a:lnTo>
                  <a:pt x="5916" y="15982"/>
                </a:lnTo>
                <a:lnTo>
                  <a:pt x="5966" y="15992"/>
                </a:lnTo>
                <a:lnTo>
                  <a:pt x="6017" y="15998"/>
                </a:lnTo>
                <a:lnTo>
                  <a:pt x="6069" y="16002"/>
                </a:lnTo>
                <a:lnTo>
                  <a:pt x="6120" y="16002"/>
                </a:lnTo>
                <a:lnTo>
                  <a:pt x="6172" y="15999"/>
                </a:lnTo>
                <a:lnTo>
                  <a:pt x="6223" y="15992"/>
                </a:lnTo>
                <a:lnTo>
                  <a:pt x="6274" y="15982"/>
                </a:lnTo>
                <a:lnTo>
                  <a:pt x="6324" y="15967"/>
                </a:lnTo>
                <a:lnTo>
                  <a:pt x="6373" y="15950"/>
                </a:lnTo>
                <a:lnTo>
                  <a:pt x="6421" y="15928"/>
                </a:lnTo>
                <a:lnTo>
                  <a:pt x="6467" y="15903"/>
                </a:lnTo>
                <a:lnTo>
                  <a:pt x="6513" y="15873"/>
                </a:lnTo>
                <a:lnTo>
                  <a:pt x="6555" y="15840"/>
                </a:lnTo>
                <a:lnTo>
                  <a:pt x="6597" y="15801"/>
                </a:lnTo>
                <a:lnTo>
                  <a:pt x="6602" y="15800"/>
                </a:lnTo>
                <a:lnTo>
                  <a:pt x="6607" y="15798"/>
                </a:lnTo>
                <a:lnTo>
                  <a:pt x="6614" y="15794"/>
                </a:lnTo>
                <a:lnTo>
                  <a:pt x="6620" y="15788"/>
                </a:lnTo>
                <a:lnTo>
                  <a:pt x="6628" y="15781"/>
                </a:lnTo>
                <a:lnTo>
                  <a:pt x="6635" y="15773"/>
                </a:lnTo>
                <a:lnTo>
                  <a:pt x="6644" y="15763"/>
                </a:lnTo>
                <a:lnTo>
                  <a:pt x="6653" y="15751"/>
                </a:lnTo>
                <a:lnTo>
                  <a:pt x="6670" y="15725"/>
                </a:lnTo>
                <a:lnTo>
                  <a:pt x="6689" y="15696"/>
                </a:lnTo>
                <a:lnTo>
                  <a:pt x="6707" y="15661"/>
                </a:lnTo>
                <a:lnTo>
                  <a:pt x="6727" y="15625"/>
                </a:lnTo>
                <a:lnTo>
                  <a:pt x="6745" y="15584"/>
                </a:lnTo>
                <a:lnTo>
                  <a:pt x="6763" y="15543"/>
                </a:lnTo>
                <a:lnTo>
                  <a:pt x="6780" y="15499"/>
                </a:lnTo>
                <a:lnTo>
                  <a:pt x="6796" y="15454"/>
                </a:lnTo>
                <a:lnTo>
                  <a:pt x="6803" y="15432"/>
                </a:lnTo>
                <a:lnTo>
                  <a:pt x="6809" y="15410"/>
                </a:lnTo>
                <a:lnTo>
                  <a:pt x="6815" y="15386"/>
                </a:lnTo>
                <a:lnTo>
                  <a:pt x="6820" y="15364"/>
                </a:lnTo>
                <a:lnTo>
                  <a:pt x="6824" y="15342"/>
                </a:lnTo>
                <a:lnTo>
                  <a:pt x="6828" y="15320"/>
                </a:lnTo>
                <a:lnTo>
                  <a:pt x="6831" y="15298"/>
                </a:lnTo>
                <a:lnTo>
                  <a:pt x="6834" y="15276"/>
                </a:lnTo>
                <a:lnTo>
                  <a:pt x="7303" y="10165"/>
                </a:lnTo>
                <a:lnTo>
                  <a:pt x="7310" y="10124"/>
                </a:lnTo>
                <a:lnTo>
                  <a:pt x="7317" y="10085"/>
                </a:lnTo>
                <a:lnTo>
                  <a:pt x="7326" y="10049"/>
                </a:lnTo>
                <a:lnTo>
                  <a:pt x="7338" y="10015"/>
                </a:lnTo>
                <a:lnTo>
                  <a:pt x="7351" y="9984"/>
                </a:lnTo>
                <a:lnTo>
                  <a:pt x="7366" y="9955"/>
                </a:lnTo>
                <a:lnTo>
                  <a:pt x="7384" y="9929"/>
                </a:lnTo>
                <a:lnTo>
                  <a:pt x="7401" y="9906"/>
                </a:lnTo>
                <a:lnTo>
                  <a:pt x="7420" y="9884"/>
                </a:lnTo>
                <a:lnTo>
                  <a:pt x="7440" y="9867"/>
                </a:lnTo>
                <a:lnTo>
                  <a:pt x="7462" y="9851"/>
                </a:lnTo>
                <a:lnTo>
                  <a:pt x="7484" y="9839"/>
                </a:lnTo>
                <a:lnTo>
                  <a:pt x="7506" y="9829"/>
                </a:lnTo>
                <a:lnTo>
                  <a:pt x="7529" y="9822"/>
                </a:lnTo>
                <a:lnTo>
                  <a:pt x="7552" y="9817"/>
                </a:lnTo>
                <a:lnTo>
                  <a:pt x="7575" y="9815"/>
                </a:lnTo>
                <a:lnTo>
                  <a:pt x="7598" y="9815"/>
                </a:lnTo>
                <a:lnTo>
                  <a:pt x="7622" y="9819"/>
                </a:lnTo>
                <a:lnTo>
                  <a:pt x="7644" y="9824"/>
                </a:lnTo>
                <a:lnTo>
                  <a:pt x="7666" y="9833"/>
                </a:lnTo>
                <a:lnTo>
                  <a:pt x="7688" y="9844"/>
                </a:lnTo>
                <a:lnTo>
                  <a:pt x="7708" y="9858"/>
                </a:lnTo>
                <a:lnTo>
                  <a:pt x="7727" y="9875"/>
                </a:lnTo>
                <a:lnTo>
                  <a:pt x="7745" y="9895"/>
                </a:lnTo>
                <a:lnTo>
                  <a:pt x="7762" y="9917"/>
                </a:lnTo>
                <a:lnTo>
                  <a:pt x="7778" y="9942"/>
                </a:lnTo>
                <a:lnTo>
                  <a:pt x="7791" y="9971"/>
                </a:lnTo>
                <a:lnTo>
                  <a:pt x="7803" y="10001"/>
                </a:lnTo>
                <a:lnTo>
                  <a:pt x="7813" y="10035"/>
                </a:lnTo>
                <a:lnTo>
                  <a:pt x="7820" y="10070"/>
                </a:lnTo>
                <a:lnTo>
                  <a:pt x="7826" y="10110"/>
                </a:lnTo>
                <a:lnTo>
                  <a:pt x="7830" y="10151"/>
                </a:lnTo>
                <a:lnTo>
                  <a:pt x="8214" y="15278"/>
                </a:lnTo>
                <a:lnTo>
                  <a:pt x="8225" y="15373"/>
                </a:lnTo>
                <a:lnTo>
                  <a:pt x="8244" y="15461"/>
                </a:lnTo>
                <a:lnTo>
                  <a:pt x="8270" y="15542"/>
                </a:lnTo>
                <a:lnTo>
                  <a:pt x="8302" y="15616"/>
                </a:lnTo>
                <a:lnTo>
                  <a:pt x="8340" y="15683"/>
                </a:lnTo>
                <a:lnTo>
                  <a:pt x="8384" y="15743"/>
                </a:lnTo>
                <a:lnTo>
                  <a:pt x="8433" y="15797"/>
                </a:lnTo>
                <a:lnTo>
                  <a:pt x="8486" y="15844"/>
                </a:lnTo>
                <a:lnTo>
                  <a:pt x="8543" y="15884"/>
                </a:lnTo>
                <a:lnTo>
                  <a:pt x="8603" y="15919"/>
                </a:lnTo>
                <a:lnTo>
                  <a:pt x="8666" y="15947"/>
                </a:lnTo>
                <a:lnTo>
                  <a:pt x="8731" y="15968"/>
                </a:lnTo>
                <a:lnTo>
                  <a:pt x="8798" y="15985"/>
                </a:lnTo>
                <a:lnTo>
                  <a:pt x="8865" y="15995"/>
                </a:lnTo>
                <a:lnTo>
                  <a:pt x="8934" y="15999"/>
                </a:lnTo>
                <a:lnTo>
                  <a:pt x="9002" y="15998"/>
                </a:lnTo>
                <a:lnTo>
                  <a:pt x="9071" y="15991"/>
                </a:lnTo>
                <a:lnTo>
                  <a:pt x="9138" y="15979"/>
                </a:lnTo>
                <a:lnTo>
                  <a:pt x="9204" y="15961"/>
                </a:lnTo>
                <a:lnTo>
                  <a:pt x="9268" y="15938"/>
                </a:lnTo>
                <a:lnTo>
                  <a:pt x="9330" y="15910"/>
                </a:lnTo>
                <a:lnTo>
                  <a:pt x="9389" y="15877"/>
                </a:lnTo>
                <a:lnTo>
                  <a:pt x="9443" y="15839"/>
                </a:lnTo>
                <a:lnTo>
                  <a:pt x="9494" y="15796"/>
                </a:lnTo>
                <a:lnTo>
                  <a:pt x="9540" y="15748"/>
                </a:lnTo>
                <a:lnTo>
                  <a:pt x="9580" y="15697"/>
                </a:lnTo>
                <a:lnTo>
                  <a:pt x="9616" y="15640"/>
                </a:lnTo>
                <a:lnTo>
                  <a:pt x="9644" y="15579"/>
                </a:lnTo>
                <a:lnTo>
                  <a:pt x="9666" y="15514"/>
                </a:lnTo>
                <a:lnTo>
                  <a:pt x="9681" y="15444"/>
                </a:lnTo>
                <a:lnTo>
                  <a:pt x="9689" y="15371"/>
                </a:lnTo>
                <a:lnTo>
                  <a:pt x="9687" y="15294"/>
                </a:lnTo>
                <a:lnTo>
                  <a:pt x="9301" y="9993"/>
                </a:lnTo>
                <a:lnTo>
                  <a:pt x="9301" y="9985"/>
                </a:lnTo>
                <a:lnTo>
                  <a:pt x="9299" y="9866"/>
                </a:lnTo>
                <a:lnTo>
                  <a:pt x="9298" y="9702"/>
                </a:lnTo>
                <a:lnTo>
                  <a:pt x="9298" y="9497"/>
                </a:lnTo>
                <a:lnTo>
                  <a:pt x="9298" y="9262"/>
                </a:lnTo>
                <a:lnTo>
                  <a:pt x="9299" y="9000"/>
                </a:lnTo>
                <a:lnTo>
                  <a:pt x="9300" y="8722"/>
                </a:lnTo>
                <a:lnTo>
                  <a:pt x="9302" y="8432"/>
                </a:lnTo>
                <a:lnTo>
                  <a:pt x="9303" y="8139"/>
                </a:lnTo>
                <a:lnTo>
                  <a:pt x="9304" y="7850"/>
                </a:lnTo>
                <a:lnTo>
                  <a:pt x="9305" y="7572"/>
                </a:lnTo>
                <a:lnTo>
                  <a:pt x="9305" y="7311"/>
                </a:lnTo>
                <a:lnTo>
                  <a:pt x="9304" y="7076"/>
                </a:lnTo>
                <a:lnTo>
                  <a:pt x="9302" y="6872"/>
                </a:lnTo>
                <a:lnTo>
                  <a:pt x="9299" y="6708"/>
                </a:lnTo>
                <a:lnTo>
                  <a:pt x="9297" y="6642"/>
                </a:lnTo>
                <a:lnTo>
                  <a:pt x="9295" y="6589"/>
                </a:lnTo>
                <a:lnTo>
                  <a:pt x="9292" y="6549"/>
                </a:lnTo>
                <a:lnTo>
                  <a:pt x="9289" y="6525"/>
                </a:lnTo>
                <a:lnTo>
                  <a:pt x="9202" y="6267"/>
                </a:lnTo>
                <a:lnTo>
                  <a:pt x="9274" y="6258"/>
                </a:lnTo>
                <a:lnTo>
                  <a:pt x="9341" y="6251"/>
                </a:lnTo>
                <a:lnTo>
                  <a:pt x="9373" y="6249"/>
                </a:lnTo>
                <a:lnTo>
                  <a:pt x="9404" y="6248"/>
                </a:lnTo>
                <a:lnTo>
                  <a:pt x="9433" y="6247"/>
                </a:lnTo>
                <a:lnTo>
                  <a:pt x="9463" y="6247"/>
                </a:lnTo>
                <a:lnTo>
                  <a:pt x="9490" y="6248"/>
                </a:lnTo>
                <a:lnTo>
                  <a:pt x="9517" y="6250"/>
                </a:lnTo>
                <a:lnTo>
                  <a:pt x="9543" y="6253"/>
                </a:lnTo>
                <a:lnTo>
                  <a:pt x="9567" y="6257"/>
                </a:lnTo>
                <a:lnTo>
                  <a:pt x="9590" y="6262"/>
                </a:lnTo>
                <a:lnTo>
                  <a:pt x="9614" y="6270"/>
                </a:lnTo>
                <a:lnTo>
                  <a:pt x="9635" y="6278"/>
                </a:lnTo>
                <a:lnTo>
                  <a:pt x="9655" y="6288"/>
                </a:lnTo>
                <a:lnTo>
                  <a:pt x="9674" y="6299"/>
                </a:lnTo>
                <a:lnTo>
                  <a:pt x="9693" y="6311"/>
                </a:lnTo>
                <a:lnTo>
                  <a:pt x="9710" y="6326"/>
                </a:lnTo>
                <a:lnTo>
                  <a:pt x="9726" y="6343"/>
                </a:lnTo>
                <a:lnTo>
                  <a:pt x="9741" y="6361"/>
                </a:lnTo>
                <a:lnTo>
                  <a:pt x="9755" y="6381"/>
                </a:lnTo>
                <a:lnTo>
                  <a:pt x="9769" y="6403"/>
                </a:lnTo>
                <a:lnTo>
                  <a:pt x="9781" y="6429"/>
                </a:lnTo>
                <a:lnTo>
                  <a:pt x="9792" y="6455"/>
                </a:lnTo>
                <a:lnTo>
                  <a:pt x="9802" y="6485"/>
                </a:lnTo>
                <a:lnTo>
                  <a:pt x="9811" y="6516"/>
                </a:lnTo>
                <a:lnTo>
                  <a:pt x="9819" y="6549"/>
                </a:lnTo>
                <a:lnTo>
                  <a:pt x="9825" y="6586"/>
                </a:lnTo>
                <a:lnTo>
                  <a:pt x="9832" y="6624"/>
                </a:lnTo>
                <a:lnTo>
                  <a:pt x="9837" y="6666"/>
                </a:lnTo>
                <a:lnTo>
                  <a:pt x="9841" y="6711"/>
                </a:lnTo>
                <a:lnTo>
                  <a:pt x="10340" y="10298"/>
                </a:lnTo>
                <a:lnTo>
                  <a:pt x="10349" y="10341"/>
                </a:lnTo>
                <a:lnTo>
                  <a:pt x="10361" y="10381"/>
                </a:lnTo>
                <a:lnTo>
                  <a:pt x="10376" y="10419"/>
                </a:lnTo>
                <a:lnTo>
                  <a:pt x="10395" y="10453"/>
                </a:lnTo>
                <a:lnTo>
                  <a:pt x="10416" y="10486"/>
                </a:lnTo>
                <a:lnTo>
                  <a:pt x="10441" y="10516"/>
                </a:lnTo>
                <a:lnTo>
                  <a:pt x="10467" y="10544"/>
                </a:lnTo>
                <a:lnTo>
                  <a:pt x="10495" y="10568"/>
                </a:lnTo>
                <a:lnTo>
                  <a:pt x="10526" y="10589"/>
                </a:lnTo>
                <a:lnTo>
                  <a:pt x="10557" y="10608"/>
                </a:lnTo>
                <a:lnTo>
                  <a:pt x="10591" y="10625"/>
                </a:lnTo>
                <a:lnTo>
                  <a:pt x="10624" y="10639"/>
                </a:lnTo>
                <a:lnTo>
                  <a:pt x="10660" y="10650"/>
                </a:lnTo>
                <a:lnTo>
                  <a:pt x="10695" y="10658"/>
                </a:lnTo>
                <a:lnTo>
                  <a:pt x="10730" y="10663"/>
                </a:lnTo>
                <a:lnTo>
                  <a:pt x="10765" y="10666"/>
                </a:lnTo>
                <a:lnTo>
                  <a:pt x="10801" y="10666"/>
                </a:lnTo>
                <a:lnTo>
                  <a:pt x="10834" y="10663"/>
                </a:lnTo>
                <a:lnTo>
                  <a:pt x="10867" y="10658"/>
                </a:lnTo>
                <a:lnTo>
                  <a:pt x="10900" y="10650"/>
                </a:lnTo>
                <a:lnTo>
                  <a:pt x="10930" y="10639"/>
                </a:lnTo>
                <a:lnTo>
                  <a:pt x="10959" y="10625"/>
                </a:lnTo>
                <a:lnTo>
                  <a:pt x="10986" y="10608"/>
                </a:lnTo>
                <a:lnTo>
                  <a:pt x="11010" y="10588"/>
                </a:lnTo>
                <a:lnTo>
                  <a:pt x="11032" y="10566"/>
                </a:lnTo>
                <a:lnTo>
                  <a:pt x="11051" y="10541"/>
                </a:lnTo>
                <a:lnTo>
                  <a:pt x="11066" y="10513"/>
                </a:lnTo>
                <a:lnTo>
                  <a:pt x="11078" y="10482"/>
                </a:lnTo>
                <a:lnTo>
                  <a:pt x="11087" y="10448"/>
                </a:lnTo>
                <a:lnTo>
                  <a:pt x="11091" y="10412"/>
                </a:lnTo>
                <a:lnTo>
                  <a:pt x="11091" y="10372"/>
                </a:lnTo>
                <a:lnTo>
                  <a:pt x="11087" y="10330"/>
                </a:lnTo>
                <a:lnTo>
                  <a:pt x="10587" y="7009"/>
                </a:lnTo>
                <a:lnTo>
                  <a:pt x="10572" y="6912"/>
                </a:lnTo>
                <a:lnTo>
                  <a:pt x="10556" y="6812"/>
                </a:lnTo>
                <a:lnTo>
                  <a:pt x="10539" y="6707"/>
                </a:lnTo>
                <a:lnTo>
                  <a:pt x="10520" y="6598"/>
                </a:lnTo>
                <a:lnTo>
                  <a:pt x="10500" y="6487"/>
                </a:lnTo>
                <a:lnTo>
                  <a:pt x="10477" y="6372"/>
                </a:lnTo>
                <a:lnTo>
                  <a:pt x="10453" y="6255"/>
                </a:lnTo>
                <a:lnTo>
                  <a:pt x="10427" y="6138"/>
                </a:lnTo>
                <a:lnTo>
                  <a:pt x="10397" y="6019"/>
                </a:lnTo>
                <a:lnTo>
                  <a:pt x="10366" y="5899"/>
                </a:lnTo>
                <a:lnTo>
                  <a:pt x="10331" y="5781"/>
                </a:lnTo>
                <a:lnTo>
                  <a:pt x="10293" y="5662"/>
                </a:lnTo>
                <a:lnTo>
                  <a:pt x="10252" y="5545"/>
                </a:lnTo>
                <a:lnTo>
                  <a:pt x="10209" y="5428"/>
                </a:lnTo>
                <a:lnTo>
                  <a:pt x="10161" y="5314"/>
                </a:lnTo>
                <a:lnTo>
                  <a:pt x="10109" y="5203"/>
                </a:lnTo>
                <a:lnTo>
                  <a:pt x="10055" y="5095"/>
                </a:lnTo>
                <a:lnTo>
                  <a:pt x="9995" y="4990"/>
                </a:lnTo>
                <a:lnTo>
                  <a:pt x="9931" y="4891"/>
                </a:lnTo>
                <a:lnTo>
                  <a:pt x="9863" y="4794"/>
                </a:lnTo>
                <a:lnTo>
                  <a:pt x="9791" y="4704"/>
                </a:lnTo>
                <a:lnTo>
                  <a:pt x="9713" y="4620"/>
                </a:lnTo>
                <a:lnTo>
                  <a:pt x="9631" y="4541"/>
                </a:lnTo>
                <a:lnTo>
                  <a:pt x="9543" y="4470"/>
                </a:lnTo>
                <a:lnTo>
                  <a:pt x="9450" y="4405"/>
                </a:lnTo>
                <a:lnTo>
                  <a:pt x="9352" y="4348"/>
                </a:lnTo>
                <a:lnTo>
                  <a:pt x="9248" y="4300"/>
                </a:lnTo>
                <a:lnTo>
                  <a:pt x="9137" y="4261"/>
                </a:lnTo>
                <a:lnTo>
                  <a:pt x="9022" y="4230"/>
                </a:lnTo>
                <a:lnTo>
                  <a:pt x="8899" y="4211"/>
                </a:lnTo>
                <a:lnTo>
                  <a:pt x="8770" y="4201"/>
                </a:lnTo>
                <a:lnTo>
                  <a:pt x="8634" y="4202"/>
                </a:lnTo>
                <a:lnTo>
                  <a:pt x="8569" y="4205"/>
                </a:lnTo>
                <a:lnTo>
                  <a:pt x="8505" y="4208"/>
                </a:lnTo>
                <a:lnTo>
                  <a:pt x="8440" y="4211"/>
                </a:lnTo>
                <a:lnTo>
                  <a:pt x="8374" y="4213"/>
                </a:lnTo>
                <a:lnTo>
                  <a:pt x="8307" y="4215"/>
                </a:lnTo>
                <a:lnTo>
                  <a:pt x="8241" y="4217"/>
                </a:lnTo>
                <a:lnTo>
                  <a:pt x="8174" y="4219"/>
                </a:lnTo>
                <a:lnTo>
                  <a:pt x="8107" y="4221"/>
                </a:lnTo>
                <a:lnTo>
                  <a:pt x="8039" y="4222"/>
                </a:lnTo>
                <a:lnTo>
                  <a:pt x="7972" y="4224"/>
                </a:lnTo>
                <a:lnTo>
                  <a:pt x="7905" y="4225"/>
                </a:lnTo>
                <a:lnTo>
                  <a:pt x="7837" y="4226"/>
                </a:lnTo>
                <a:lnTo>
                  <a:pt x="7769" y="4226"/>
                </a:lnTo>
                <a:lnTo>
                  <a:pt x="7702" y="4227"/>
                </a:lnTo>
                <a:lnTo>
                  <a:pt x="7634" y="4227"/>
                </a:lnTo>
                <a:lnTo>
                  <a:pt x="7566" y="4227"/>
                </a:lnTo>
                <a:close/>
                <a:moveTo>
                  <a:pt x="3714" y="0"/>
                </a:moveTo>
                <a:lnTo>
                  <a:pt x="3794" y="2"/>
                </a:lnTo>
                <a:lnTo>
                  <a:pt x="3873" y="8"/>
                </a:lnTo>
                <a:lnTo>
                  <a:pt x="3952" y="18"/>
                </a:lnTo>
                <a:lnTo>
                  <a:pt x="4029" y="31"/>
                </a:lnTo>
                <a:lnTo>
                  <a:pt x="4104" y="50"/>
                </a:lnTo>
                <a:lnTo>
                  <a:pt x="4178" y="70"/>
                </a:lnTo>
                <a:lnTo>
                  <a:pt x="4251" y="95"/>
                </a:lnTo>
                <a:lnTo>
                  <a:pt x="4322" y="123"/>
                </a:lnTo>
                <a:lnTo>
                  <a:pt x="4391" y="154"/>
                </a:lnTo>
                <a:lnTo>
                  <a:pt x="4459" y="189"/>
                </a:lnTo>
                <a:lnTo>
                  <a:pt x="4525" y="226"/>
                </a:lnTo>
                <a:lnTo>
                  <a:pt x="4588" y="267"/>
                </a:lnTo>
                <a:lnTo>
                  <a:pt x="4650" y="310"/>
                </a:lnTo>
                <a:lnTo>
                  <a:pt x="4708" y="357"/>
                </a:lnTo>
                <a:lnTo>
                  <a:pt x="4765" y="407"/>
                </a:lnTo>
                <a:lnTo>
                  <a:pt x="4820" y="458"/>
                </a:lnTo>
                <a:lnTo>
                  <a:pt x="4872" y="512"/>
                </a:lnTo>
                <a:lnTo>
                  <a:pt x="4920" y="569"/>
                </a:lnTo>
                <a:lnTo>
                  <a:pt x="4967" y="629"/>
                </a:lnTo>
                <a:lnTo>
                  <a:pt x="5011" y="690"/>
                </a:lnTo>
                <a:lnTo>
                  <a:pt x="5051" y="753"/>
                </a:lnTo>
                <a:lnTo>
                  <a:pt x="5089" y="818"/>
                </a:lnTo>
                <a:lnTo>
                  <a:pt x="5123" y="886"/>
                </a:lnTo>
                <a:lnTo>
                  <a:pt x="5154" y="955"/>
                </a:lnTo>
                <a:lnTo>
                  <a:pt x="5183" y="1026"/>
                </a:lnTo>
                <a:lnTo>
                  <a:pt x="5207" y="1099"/>
                </a:lnTo>
                <a:lnTo>
                  <a:pt x="5228" y="1173"/>
                </a:lnTo>
                <a:lnTo>
                  <a:pt x="5246" y="1249"/>
                </a:lnTo>
                <a:lnTo>
                  <a:pt x="5260" y="1326"/>
                </a:lnTo>
                <a:lnTo>
                  <a:pt x="5269" y="1404"/>
                </a:lnTo>
                <a:lnTo>
                  <a:pt x="5275" y="1483"/>
                </a:lnTo>
                <a:lnTo>
                  <a:pt x="5277" y="1565"/>
                </a:lnTo>
                <a:lnTo>
                  <a:pt x="5275" y="1645"/>
                </a:lnTo>
                <a:lnTo>
                  <a:pt x="5269" y="1725"/>
                </a:lnTo>
                <a:lnTo>
                  <a:pt x="5260" y="1803"/>
                </a:lnTo>
                <a:lnTo>
                  <a:pt x="5246" y="1880"/>
                </a:lnTo>
                <a:lnTo>
                  <a:pt x="5228" y="1955"/>
                </a:lnTo>
                <a:lnTo>
                  <a:pt x="5207" y="2030"/>
                </a:lnTo>
                <a:lnTo>
                  <a:pt x="5183" y="2102"/>
                </a:lnTo>
                <a:lnTo>
                  <a:pt x="5154" y="2173"/>
                </a:lnTo>
                <a:lnTo>
                  <a:pt x="5123" y="2243"/>
                </a:lnTo>
                <a:lnTo>
                  <a:pt x="5089" y="2310"/>
                </a:lnTo>
                <a:lnTo>
                  <a:pt x="5051" y="2376"/>
                </a:lnTo>
                <a:lnTo>
                  <a:pt x="5011" y="2439"/>
                </a:lnTo>
                <a:lnTo>
                  <a:pt x="4967" y="2501"/>
                </a:lnTo>
                <a:lnTo>
                  <a:pt x="4920" y="2559"/>
                </a:lnTo>
                <a:lnTo>
                  <a:pt x="4872" y="2616"/>
                </a:lnTo>
                <a:lnTo>
                  <a:pt x="4820" y="2671"/>
                </a:lnTo>
                <a:lnTo>
                  <a:pt x="4765" y="2723"/>
                </a:lnTo>
                <a:lnTo>
                  <a:pt x="4708" y="2771"/>
                </a:lnTo>
                <a:lnTo>
                  <a:pt x="4650" y="2818"/>
                </a:lnTo>
                <a:lnTo>
                  <a:pt x="4588" y="2862"/>
                </a:lnTo>
                <a:lnTo>
                  <a:pt x="4525" y="2902"/>
                </a:lnTo>
                <a:lnTo>
                  <a:pt x="4459" y="2940"/>
                </a:lnTo>
                <a:lnTo>
                  <a:pt x="4391" y="2974"/>
                </a:lnTo>
                <a:lnTo>
                  <a:pt x="4322" y="3005"/>
                </a:lnTo>
                <a:lnTo>
                  <a:pt x="4251" y="3034"/>
                </a:lnTo>
                <a:lnTo>
                  <a:pt x="4178" y="3058"/>
                </a:lnTo>
                <a:lnTo>
                  <a:pt x="4104" y="3080"/>
                </a:lnTo>
                <a:lnTo>
                  <a:pt x="4029" y="3097"/>
                </a:lnTo>
                <a:lnTo>
                  <a:pt x="3952" y="3111"/>
                </a:lnTo>
                <a:lnTo>
                  <a:pt x="3873" y="3121"/>
                </a:lnTo>
                <a:lnTo>
                  <a:pt x="3794" y="3127"/>
                </a:lnTo>
                <a:lnTo>
                  <a:pt x="3714" y="3129"/>
                </a:lnTo>
                <a:lnTo>
                  <a:pt x="3633" y="3127"/>
                </a:lnTo>
                <a:lnTo>
                  <a:pt x="3554" y="3121"/>
                </a:lnTo>
                <a:lnTo>
                  <a:pt x="3476" y="3111"/>
                </a:lnTo>
                <a:lnTo>
                  <a:pt x="3399" y="3097"/>
                </a:lnTo>
                <a:lnTo>
                  <a:pt x="3323" y="3080"/>
                </a:lnTo>
                <a:lnTo>
                  <a:pt x="3249" y="3058"/>
                </a:lnTo>
                <a:lnTo>
                  <a:pt x="3176" y="3034"/>
                </a:lnTo>
                <a:lnTo>
                  <a:pt x="3105" y="3005"/>
                </a:lnTo>
                <a:lnTo>
                  <a:pt x="3036" y="2974"/>
                </a:lnTo>
                <a:lnTo>
                  <a:pt x="2968" y="2940"/>
                </a:lnTo>
                <a:lnTo>
                  <a:pt x="2903" y="2902"/>
                </a:lnTo>
                <a:lnTo>
                  <a:pt x="2839" y="2862"/>
                </a:lnTo>
                <a:lnTo>
                  <a:pt x="2778" y="2818"/>
                </a:lnTo>
                <a:lnTo>
                  <a:pt x="2719" y="2771"/>
                </a:lnTo>
                <a:lnTo>
                  <a:pt x="2662" y="2723"/>
                </a:lnTo>
                <a:lnTo>
                  <a:pt x="2608" y="2671"/>
                </a:lnTo>
                <a:lnTo>
                  <a:pt x="2556" y="2616"/>
                </a:lnTo>
                <a:lnTo>
                  <a:pt x="2507" y="2559"/>
                </a:lnTo>
                <a:lnTo>
                  <a:pt x="2460" y="2501"/>
                </a:lnTo>
                <a:lnTo>
                  <a:pt x="2417" y="2439"/>
                </a:lnTo>
                <a:lnTo>
                  <a:pt x="2376" y="2376"/>
                </a:lnTo>
                <a:lnTo>
                  <a:pt x="2339" y="2310"/>
                </a:lnTo>
                <a:lnTo>
                  <a:pt x="2304" y="2243"/>
                </a:lnTo>
                <a:lnTo>
                  <a:pt x="2273" y="2173"/>
                </a:lnTo>
                <a:lnTo>
                  <a:pt x="2244" y="2102"/>
                </a:lnTo>
                <a:lnTo>
                  <a:pt x="2220" y="2030"/>
                </a:lnTo>
                <a:lnTo>
                  <a:pt x="2199" y="1955"/>
                </a:lnTo>
                <a:lnTo>
                  <a:pt x="2181" y="1880"/>
                </a:lnTo>
                <a:lnTo>
                  <a:pt x="2168" y="1803"/>
                </a:lnTo>
                <a:lnTo>
                  <a:pt x="2158" y="1725"/>
                </a:lnTo>
                <a:lnTo>
                  <a:pt x="2152" y="1645"/>
                </a:lnTo>
                <a:lnTo>
                  <a:pt x="2150" y="1565"/>
                </a:lnTo>
                <a:lnTo>
                  <a:pt x="2152" y="1483"/>
                </a:lnTo>
                <a:lnTo>
                  <a:pt x="2158" y="1404"/>
                </a:lnTo>
                <a:lnTo>
                  <a:pt x="2168" y="1326"/>
                </a:lnTo>
                <a:lnTo>
                  <a:pt x="2181" y="1249"/>
                </a:lnTo>
                <a:lnTo>
                  <a:pt x="2199" y="1173"/>
                </a:lnTo>
                <a:lnTo>
                  <a:pt x="2220" y="1099"/>
                </a:lnTo>
                <a:lnTo>
                  <a:pt x="2244" y="1026"/>
                </a:lnTo>
                <a:lnTo>
                  <a:pt x="2273" y="955"/>
                </a:lnTo>
                <a:lnTo>
                  <a:pt x="2304" y="886"/>
                </a:lnTo>
                <a:lnTo>
                  <a:pt x="2339" y="818"/>
                </a:lnTo>
                <a:lnTo>
                  <a:pt x="2376" y="753"/>
                </a:lnTo>
                <a:lnTo>
                  <a:pt x="2417" y="690"/>
                </a:lnTo>
                <a:lnTo>
                  <a:pt x="2460" y="629"/>
                </a:lnTo>
                <a:lnTo>
                  <a:pt x="2507" y="569"/>
                </a:lnTo>
                <a:lnTo>
                  <a:pt x="2556" y="512"/>
                </a:lnTo>
                <a:lnTo>
                  <a:pt x="2608" y="458"/>
                </a:lnTo>
                <a:lnTo>
                  <a:pt x="2662" y="407"/>
                </a:lnTo>
                <a:lnTo>
                  <a:pt x="2719" y="357"/>
                </a:lnTo>
                <a:lnTo>
                  <a:pt x="2778" y="310"/>
                </a:lnTo>
                <a:lnTo>
                  <a:pt x="2839" y="267"/>
                </a:lnTo>
                <a:lnTo>
                  <a:pt x="2903" y="226"/>
                </a:lnTo>
                <a:lnTo>
                  <a:pt x="2968" y="189"/>
                </a:lnTo>
                <a:lnTo>
                  <a:pt x="3036" y="154"/>
                </a:lnTo>
                <a:lnTo>
                  <a:pt x="3105" y="123"/>
                </a:lnTo>
                <a:lnTo>
                  <a:pt x="3176" y="95"/>
                </a:lnTo>
                <a:lnTo>
                  <a:pt x="3249" y="70"/>
                </a:lnTo>
                <a:lnTo>
                  <a:pt x="3323" y="50"/>
                </a:lnTo>
                <a:lnTo>
                  <a:pt x="3399" y="31"/>
                </a:lnTo>
                <a:lnTo>
                  <a:pt x="3476" y="18"/>
                </a:lnTo>
                <a:lnTo>
                  <a:pt x="3554" y="8"/>
                </a:lnTo>
                <a:lnTo>
                  <a:pt x="3633" y="2"/>
                </a:lnTo>
                <a:lnTo>
                  <a:pt x="3714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0287CA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Freeform 22">
            <a:extLst>
              <a:ext uri="{FF2B5EF4-FFF2-40B4-BE49-F238E27FC236}">
                <a16:creationId xmlns:a16="http://schemas.microsoft.com/office/drawing/2014/main" id="{95E5ECB3-6750-4F93-8650-63D0D1615E95}"/>
              </a:ext>
            </a:extLst>
          </p:cNvPr>
          <p:cNvSpPr>
            <a:spLocks noEditPoints="1"/>
          </p:cNvSpPr>
          <p:nvPr/>
        </p:nvSpPr>
        <p:spPr bwMode="auto">
          <a:xfrm>
            <a:off x="7586925" y="1282255"/>
            <a:ext cx="303558" cy="355169"/>
          </a:xfrm>
          <a:custGeom>
            <a:avLst/>
            <a:gdLst>
              <a:gd name="T0" fmla="*/ 8801 w 16065"/>
              <a:gd name="T1" fmla="*/ 6897 h 16200"/>
              <a:gd name="T2" fmla="*/ 8991 w 16065"/>
              <a:gd name="T3" fmla="*/ 7604 h 16200"/>
              <a:gd name="T4" fmla="*/ 8989 w 16065"/>
              <a:gd name="T5" fmla="*/ 13260 h 16200"/>
              <a:gd name="T6" fmla="*/ 9281 w 16065"/>
              <a:gd name="T7" fmla="*/ 7088 h 16200"/>
              <a:gd name="T8" fmla="*/ 8938 w 16065"/>
              <a:gd name="T9" fmla="*/ 6547 h 16200"/>
              <a:gd name="T10" fmla="*/ 6118 w 16065"/>
              <a:gd name="T11" fmla="*/ 5554 h 16200"/>
              <a:gd name="T12" fmla="*/ 2882 w 16065"/>
              <a:gd name="T13" fmla="*/ 13849 h 16200"/>
              <a:gd name="T14" fmla="*/ 2973 w 16065"/>
              <a:gd name="T15" fmla="*/ 14094 h 16200"/>
              <a:gd name="T16" fmla="*/ 4669 w 16065"/>
              <a:gd name="T17" fmla="*/ 14857 h 16200"/>
              <a:gd name="T18" fmla="*/ 4835 w 16065"/>
              <a:gd name="T19" fmla="*/ 14850 h 16200"/>
              <a:gd name="T20" fmla="*/ 4915 w 16065"/>
              <a:gd name="T21" fmla="*/ 14699 h 16200"/>
              <a:gd name="T22" fmla="*/ 6578 w 16065"/>
              <a:gd name="T23" fmla="*/ 14432 h 16200"/>
              <a:gd name="T24" fmla="*/ 6554 w 16065"/>
              <a:gd name="T25" fmla="*/ 14584 h 16200"/>
              <a:gd name="T26" fmla="*/ 4629 w 16065"/>
              <a:gd name="T27" fmla="*/ 16162 h 16200"/>
              <a:gd name="T28" fmla="*/ 4348 w 16065"/>
              <a:gd name="T29" fmla="*/ 16192 h 16200"/>
              <a:gd name="T30" fmla="*/ 118 w 16065"/>
              <a:gd name="T31" fmla="*/ 14457 h 16200"/>
              <a:gd name="T32" fmla="*/ 139 w 16065"/>
              <a:gd name="T33" fmla="*/ 14307 h 16200"/>
              <a:gd name="T34" fmla="*/ 2112 w 16065"/>
              <a:gd name="T35" fmla="*/ 12992 h 16200"/>
              <a:gd name="T36" fmla="*/ 438 w 16065"/>
              <a:gd name="T37" fmla="*/ 4231 h 16200"/>
              <a:gd name="T38" fmla="*/ 8615 w 16065"/>
              <a:gd name="T39" fmla="*/ 7098 h 16200"/>
              <a:gd name="T40" fmla="*/ 8769 w 16065"/>
              <a:gd name="T41" fmla="*/ 7451 h 16200"/>
              <a:gd name="T42" fmla="*/ 8710 w 16065"/>
              <a:gd name="T43" fmla="*/ 13926 h 16200"/>
              <a:gd name="T44" fmla="*/ 8465 w 16065"/>
              <a:gd name="T45" fmla="*/ 14058 h 16200"/>
              <a:gd name="T46" fmla="*/ 5164 w 16065"/>
              <a:gd name="T47" fmla="*/ 11229 h 16200"/>
              <a:gd name="T48" fmla="*/ 5506 w 16065"/>
              <a:gd name="T49" fmla="*/ 10416 h 16200"/>
              <a:gd name="T50" fmla="*/ 5531 w 16065"/>
              <a:gd name="T51" fmla="*/ 9118 h 16200"/>
              <a:gd name="T52" fmla="*/ 4904 w 16065"/>
              <a:gd name="T53" fmla="*/ 7604 h 16200"/>
              <a:gd name="T54" fmla="*/ 3815 w 16065"/>
              <a:gd name="T55" fmla="*/ 6966 h 16200"/>
              <a:gd name="T56" fmla="*/ 2868 w 16065"/>
              <a:gd name="T57" fmla="*/ 7566 h 16200"/>
              <a:gd name="T58" fmla="*/ 2518 w 16065"/>
              <a:gd name="T59" fmla="*/ 9033 h 16200"/>
              <a:gd name="T60" fmla="*/ 2613 w 16065"/>
              <a:gd name="T61" fmla="*/ 9817 h 16200"/>
              <a:gd name="T62" fmla="*/ 2853 w 16065"/>
              <a:gd name="T63" fmla="*/ 10529 h 16200"/>
              <a:gd name="T64" fmla="*/ 196 w 16065"/>
              <a:gd name="T65" fmla="*/ 10795 h 16200"/>
              <a:gd name="T66" fmla="*/ 14 w 16065"/>
              <a:gd name="T67" fmla="*/ 10457 h 16200"/>
              <a:gd name="T68" fmla="*/ 44 w 16065"/>
              <a:gd name="T69" fmla="*/ 4375 h 16200"/>
              <a:gd name="T70" fmla="*/ 268 w 16065"/>
              <a:gd name="T71" fmla="*/ 4213 h 16200"/>
              <a:gd name="T72" fmla="*/ 4573 w 16065"/>
              <a:gd name="T73" fmla="*/ 9873 h 16200"/>
              <a:gd name="T74" fmla="*/ 4712 w 16065"/>
              <a:gd name="T75" fmla="*/ 14365 h 16200"/>
              <a:gd name="T76" fmla="*/ 4654 w 16065"/>
              <a:gd name="T77" fmla="*/ 14493 h 16200"/>
              <a:gd name="T78" fmla="*/ 4525 w 16065"/>
              <a:gd name="T79" fmla="*/ 14507 h 16200"/>
              <a:gd name="T80" fmla="*/ 3111 w 16065"/>
              <a:gd name="T81" fmla="*/ 13806 h 16200"/>
              <a:gd name="T82" fmla="*/ 3107 w 16065"/>
              <a:gd name="T83" fmla="*/ 9391 h 16200"/>
              <a:gd name="T84" fmla="*/ 3208 w 16065"/>
              <a:gd name="T85" fmla="*/ 9320 h 16200"/>
              <a:gd name="T86" fmla="*/ 12121 w 16065"/>
              <a:gd name="T87" fmla="*/ 150 h 16200"/>
              <a:gd name="T88" fmla="*/ 13828 w 16065"/>
              <a:gd name="T89" fmla="*/ 1602 h 16200"/>
              <a:gd name="T90" fmla="*/ 14210 w 16065"/>
              <a:gd name="T91" fmla="*/ 3997 h 16200"/>
              <a:gd name="T92" fmla="*/ 13043 w 16065"/>
              <a:gd name="T93" fmla="*/ 5992 h 16200"/>
              <a:gd name="T94" fmla="*/ 10898 w 16065"/>
              <a:gd name="T95" fmla="*/ 6636 h 16200"/>
              <a:gd name="T96" fmla="*/ 8947 w 16065"/>
              <a:gd name="T97" fmla="*/ 5563 h 16200"/>
              <a:gd name="T98" fmla="*/ 8152 w 16065"/>
              <a:gd name="T99" fmla="*/ 3326 h 16200"/>
              <a:gd name="T100" fmla="*/ 8947 w 16065"/>
              <a:gd name="T101" fmla="*/ 1089 h 16200"/>
              <a:gd name="T102" fmla="*/ 10898 w 16065"/>
              <a:gd name="T103" fmla="*/ 17 h 16200"/>
              <a:gd name="T104" fmla="*/ 16065 w 16065"/>
              <a:gd name="T105" fmla="*/ 11620 h 16200"/>
              <a:gd name="T106" fmla="*/ 15751 w 16065"/>
              <a:gd name="T107" fmla="*/ 9439 h 16200"/>
              <a:gd name="T108" fmla="*/ 14522 w 16065"/>
              <a:gd name="T109" fmla="*/ 7642 h 16200"/>
              <a:gd name="T110" fmla="*/ 13375 w 16065"/>
              <a:gd name="T111" fmla="*/ 6816 h 16200"/>
              <a:gd name="T112" fmla="*/ 10590 w 16065"/>
              <a:gd name="T113" fmla="*/ 13588 h 16200"/>
              <a:gd name="T114" fmla="*/ 13072 w 16065"/>
              <a:gd name="T115" fmla="*/ 13812 h 16200"/>
              <a:gd name="T116" fmla="*/ 15089 w 16065"/>
              <a:gd name="T117" fmla="*/ 13291 h 16200"/>
              <a:gd name="T118" fmla="*/ 15950 w 16065"/>
              <a:gd name="T119" fmla="*/ 12664 h 16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065" h="16200">
                <a:moveTo>
                  <a:pt x="514" y="4057"/>
                </a:moveTo>
                <a:lnTo>
                  <a:pt x="8546" y="6685"/>
                </a:lnTo>
                <a:lnTo>
                  <a:pt x="8551" y="6687"/>
                </a:lnTo>
                <a:lnTo>
                  <a:pt x="8566" y="6694"/>
                </a:lnTo>
                <a:lnTo>
                  <a:pt x="8590" y="6707"/>
                </a:lnTo>
                <a:lnTo>
                  <a:pt x="8619" y="6725"/>
                </a:lnTo>
                <a:lnTo>
                  <a:pt x="8636" y="6737"/>
                </a:lnTo>
                <a:lnTo>
                  <a:pt x="8655" y="6750"/>
                </a:lnTo>
                <a:lnTo>
                  <a:pt x="8674" y="6766"/>
                </a:lnTo>
                <a:lnTo>
                  <a:pt x="8694" y="6783"/>
                </a:lnTo>
                <a:lnTo>
                  <a:pt x="8714" y="6802"/>
                </a:lnTo>
                <a:lnTo>
                  <a:pt x="8736" y="6822"/>
                </a:lnTo>
                <a:lnTo>
                  <a:pt x="8757" y="6846"/>
                </a:lnTo>
                <a:lnTo>
                  <a:pt x="8779" y="6870"/>
                </a:lnTo>
                <a:lnTo>
                  <a:pt x="8801" y="6897"/>
                </a:lnTo>
                <a:lnTo>
                  <a:pt x="8822" y="6927"/>
                </a:lnTo>
                <a:lnTo>
                  <a:pt x="8842" y="6958"/>
                </a:lnTo>
                <a:lnTo>
                  <a:pt x="8862" y="6992"/>
                </a:lnTo>
                <a:lnTo>
                  <a:pt x="8882" y="7028"/>
                </a:lnTo>
                <a:lnTo>
                  <a:pt x="8900" y="7067"/>
                </a:lnTo>
                <a:lnTo>
                  <a:pt x="8917" y="7108"/>
                </a:lnTo>
                <a:lnTo>
                  <a:pt x="8933" y="7152"/>
                </a:lnTo>
                <a:lnTo>
                  <a:pt x="8948" y="7199"/>
                </a:lnTo>
                <a:lnTo>
                  <a:pt x="8960" y="7247"/>
                </a:lnTo>
                <a:lnTo>
                  <a:pt x="8971" y="7300"/>
                </a:lnTo>
                <a:lnTo>
                  <a:pt x="8980" y="7355"/>
                </a:lnTo>
                <a:lnTo>
                  <a:pt x="8986" y="7413"/>
                </a:lnTo>
                <a:lnTo>
                  <a:pt x="8990" y="7473"/>
                </a:lnTo>
                <a:lnTo>
                  <a:pt x="8992" y="7537"/>
                </a:lnTo>
                <a:lnTo>
                  <a:pt x="8991" y="7604"/>
                </a:lnTo>
                <a:lnTo>
                  <a:pt x="8989" y="7686"/>
                </a:lnTo>
                <a:lnTo>
                  <a:pt x="8987" y="7793"/>
                </a:lnTo>
                <a:lnTo>
                  <a:pt x="8985" y="7925"/>
                </a:lnTo>
                <a:lnTo>
                  <a:pt x="8983" y="8078"/>
                </a:lnTo>
                <a:lnTo>
                  <a:pt x="8981" y="8443"/>
                </a:lnTo>
                <a:lnTo>
                  <a:pt x="8980" y="8875"/>
                </a:lnTo>
                <a:lnTo>
                  <a:pt x="8979" y="9357"/>
                </a:lnTo>
                <a:lnTo>
                  <a:pt x="8979" y="9874"/>
                </a:lnTo>
                <a:lnTo>
                  <a:pt x="8980" y="10414"/>
                </a:lnTo>
                <a:lnTo>
                  <a:pt x="8981" y="10958"/>
                </a:lnTo>
                <a:lnTo>
                  <a:pt x="8982" y="11495"/>
                </a:lnTo>
                <a:lnTo>
                  <a:pt x="8984" y="12008"/>
                </a:lnTo>
                <a:lnTo>
                  <a:pt x="8986" y="12484"/>
                </a:lnTo>
                <a:lnTo>
                  <a:pt x="8987" y="12905"/>
                </a:lnTo>
                <a:lnTo>
                  <a:pt x="8989" y="13260"/>
                </a:lnTo>
                <a:lnTo>
                  <a:pt x="8990" y="13531"/>
                </a:lnTo>
                <a:lnTo>
                  <a:pt x="8991" y="13705"/>
                </a:lnTo>
                <a:lnTo>
                  <a:pt x="8991" y="13766"/>
                </a:lnTo>
                <a:lnTo>
                  <a:pt x="9289" y="13448"/>
                </a:lnTo>
                <a:lnTo>
                  <a:pt x="9317" y="7519"/>
                </a:lnTo>
                <a:lnTo>
                  <a:pt x="9317" y="7474"/>
                </a:lnTo>
                <a:lnTo>
                  <a:pt x="9317" y="7423"/>
                </a:lnTo>
                <a:lnTo>
                  <a:pt x="9316" y="7365"/>
                </a:lnTo>
                <a:lnTo>
                  <a:pt x="9312" y="7301"/>
                </a:lnTo>
                <a:lnTo>
                  <a:pt x="9309" y="7268"/>
                </a:lnTo>
                <a:lnTo>
                  <a:pt x="9305" y="7233"/>
                </a:lnTo>
                <a:lnTo>
                  <a:pt x="9301" y="7198"/>
                </a:lnTo>
                <a:lnTo>
                  <a:pt x="9296" y="7162"/>
                </a:lnTo>
                <a:lnTo>
                  <a:pt x="9289" y="7125"/>
                </a:lnTo>
                <a:lnTo>
                  <a:pt x="9281" y="7088"/>
                </a:lnTo>
                <a:lnTo>
                  <a:pt x="9272" y="7050"/>
                </a:lnTo>
                <a:lnTo>
                  <a:pt x="9262" y="7013"/>
                </a:lnTo>
                <a:lnTo>
                  <a:pt x="9250" y="6974"/>
                </a:lnTo>
                <a:lnTo>
                  <a:pt x="9235" y="6936"/>
                </a:lnTo>
                <a:lnTo>
                  <a:pt x="9219" y="6898"/>
                </a:lnTo>
                <a:lnTo>
                  <a:pt x="9202" y="6860"/>
                </a:lnTo>
                <a:lnTo>
                  <a:pt x="9182" y="6822"/>
                </a:lnTo>
                <a:lnTo>
                  <a:pt x="9160" y="6785"/>
                </a:lnTo>
                <a:lnTo>
                  <a:pt x="9136" y="6748"/>
                </a:lnTo>
                <a:lnTo>
                  <a:pt x="9110" y="6713"/>
                </a:lnTo>
                <a:lnTo>
                  <a:pt x="9081" y="6677"/>
                </a:lnTo>
                <a:lnTo>
                  <a:pt x="9050" y="6643"/>
                </a:lnTo>
                <a:lnTo>
                  <a:pt x="9015" y="6610"/>
                </a:lnTo>
                <a:lnTo>
                  <a:pt x="8979" y="6578"/>
                </a:lnTo>
                <a:lnTo>
                  <a:pt x="8938" y="6547"/>
                </a:lnTo>
                <a:lnTo>
                  <a:pt x="8896" y="6517"/>
                </a:lnTo>
                <a:lnTo>
                  <a:pt x="8850" y="6490"/>
                </a:lnTo>
                <a:lnTo>
                  <a:pt x="8802" y="6464"/>
                </a:lnTo>
                <a:lnTo>
                  <a:pt x="8732" y="6433"/>
                </a:lnTo>
                <a:lnTo>
                  <a:pt x="8626" y="6392"/>
                </a:lnTo>
                <a:lnTo>
                  <a:pt x="8485" y="6340"/>
                </a:lnTo>
                <a:lnTo>
                  <a:pt x="8314" y="6280"/>
                </a:lnTo>
                <a:lnTo>
                  <a:pt x="8114" y="6210"/>
                </a:lnTo>
                <a:lnTo>
                  <a:pt x="7888" y="6133"/>
                </a:lnTo>
                <a:lnTo>
                  <a:pt x="7638" y="6050"/>
                </a:lnTo>
                <a:lnTo>
                  <a:pt x="7366" y="5960"/>
                </a:lnTo>
                <a:lnTo>
                  <a:pt x="7076" y="5864"/>
                </a:lnTo>
                <a:lnTo>
                  <a:pt x="6769" y="5764"/>
                </a:lnTo>
                <a:lnTo>
                  <a:pt x="6449" y="5661"/>
                </a:lnTo>
                <a:lnTo>
                  <a:pt x="6118" y="5554"/>
                </a:lnTo>
                <a:lnTo>
                  <a:pt x="5432" y="5335"/>
                </a:lnTo>
                <a:lnTo>
                  <a:pt x="4733" y="5112"/>
                </a:lnTo>
                <a:lnTo>
                  <a:pt x="4040" y="4892"/>
                </a:lnTo>
                <a:lnTo>
                  <a:pt x="3373" y="4683"/>
                </a:lnTo>
                <a:lnTo>
                  <a:pt x="2754" y="4488"/>
                </a:lnTo>
                <a:lnTo>
                  <a:pt x="2202" y="4315"/>
                </a:lnTo>
                <a:lnTo>
                  <a:pt x="1737" y="4170"/>
                </a:lnTo>
                <a:lnTo>
                  <a:pt x="1380" y="4059"/>
                </a:lnTo>
                <a:lnTo>
                  <a:pt x="1151" y="3987"/>
                </a:lnTo>
                <a:lnTo>
                  <a:pt x="1070" y="3962"/>
                </a:lnTo>
                <a:lnTo>
                  <a:pt x="514" y="4057"/>
                </a:lnTo>
                <a:close/>
                <a:moveTo>
                  <a:pt x="2363" y="12987"/>
                </a:moveTo>
                <a:lnTo>
                  <a:pt x="2882" y="13160"/>
                </a:lnTo>
                <a:lnTo>
                  <a:pt x="2882" y="13835"/>
                </a:lnTo>
                <a:lnTo>
                  <a:pt x="2882" y="13849"/>
                </a:lnTo>
                <a:lnTo>
                  <a:pt x="2883" y="13864"/>
                </a:lnTo>
                <a:lnTo>
                  <a:pt x="2886" y="13879"/>
                </a:lnTo>
                <a:lnTo>
                  <a:pt x="2888" y="13895"/>
                </a:lnTo>
                <a:lnTo>
                  <a:pt x="2891" y="13910"/>
                </a:lnTo>
                <a:lnTo>
                  <a:pt x="2894" y="13925"/>
                </a:lnTo>
                <a:lnTo>
                  <a:pt x="2898" y="13939"/>
                </a:lnTo>
                <a:lnTo>
                  <a:pt x="2902" y="13954"/>
                </a:lnTo>
                <a:lnTo>
                  <a:pt x="2907" y="13969"/>
                </a:lnTo>
                <a:lnTo>
                  <a:pt x="2913" y="13984"/>
                </a:lnTo>
                <a:lnTo>
                  <a:pt x="2919" y="13999"/>
                </a:lnTo>
                <a:lnTo>
                  <a:pt x="2925" y="14013"/>
                </a:lnTo>
                <a:lnTo>
                  <a:pt x="2939" y="14041"/>
                </a:lnTo>
                <a:lnTo>
                  <a:pt x="2955" y="14068"/>
                </a:lnTo>
                <a:lnTo>
                  <a:pt x="2964" y="14081"/>
                </a:lnTo>
                <a:lnTo>
                  <a:pt x="2973" y="14094"/>
                </a:lnTo>
                <a:lnTo>
                  <a:pt x="2982" y="14106"/>
                </a:lnTo>
                <a:lnTo>
                  <a:pt x="2992" y="14118"/>
                </a:lnTo>
                <a:lnTo>
                  <a:pt x="3002" y="14130"/>
                </a:lnTo>
                <a:lnTo>
                  <a:pt x="3012" y="14142"/>
                </a:lnTo>
                <a:lnTo>
                  <a:pt x="3022" y="14152"/>
                </a:lnTo>
                <a:lnTo>
                  <a:pt x="3034" y="14163"/>
                </a:lnTo>
                <a:lnTo>
                  <a:pt x="3045" y="14172"/>
                </a:lnTo>
                <a:lnTo>
                  <a:pt x="3057" y="14181"/>
                </a:lnTo>
                <a:lnTo>
                  <a:pt x="3068" y="14190"/>
                </a:lnTo>
                <a:lnTo>
                  <a:pt x="3080" y="14198"/>
                </a:lnTo>
                <a:lnTo>
                  <a:pt x="3092" y="14206"/>
                </a:lnTo>
                <a:lnTo>
                  <a:pt x="3105" y="14212"/>
                </a:lnTo>
                <a:lnTo>
                  <a:pt x="3117" y="14220"/>
                </a:lnTo>
                <a:lnTo>
                  <a:pt x="3130" y="14225"/>
                </a:lnTo>
                <a:lnTo>
                  <a:pt x="4669" y="14857"/>
                </a:lnTo>
                <a:lnTo>
                  <a:pt x="4682" y="14862"/>
                </a:lnTo>
                <a:lnTo>
                  <a:pt x="4694" y="14867"/>
                </a:lnTo>
                <a:lnTo>
                  <a:pt x="4706" y="14870"/>
                </a:lnTo>
                <a:lnTo>
                  <a:pt x="4719" y="14872"/>
                </a:lnTo>
                <a:lnTo>
                  <a:pt x="4731" y="14874"/>
                </a:lnTo>
                <a:lnTo>
                  <a:pt x="4743" y="14875"/>
                </a:lnTo>
                <a:lnTo>
                  <a:pt x="4754" y="14875"/>
                </a:lnTo>
                <a:lnTo>
                  <a:pt x="4765" y="14874"/>
                </a:lnTo>
                <a:lnTo>
                  <a:pt x="4776" y="14873"/>
                </a:lnTo>
                <a:lnTo>
                  <a:pt x="4787" y="14871"/>
                </a:lnTo>
                <a:lnTo>
                  <a:pt x="4798" y="14868"/>
                </a:lnTo>
                <a:lnTo>
                  <a:pt x="4808" y="14865"/>
                </a:lnTo>
                <a:lnTo>
                  <a:pt x="4817" y="14860"/>
                </a:lnTo>
                <a:lnTo>
                  <a:pt x="4826" y="14855"/>
                </a:lnTo>
                <a:lnTo>
                  <a:pt x="4835" y="14850"/>
                </a:lnTo>
                <a:lnTo>
                  <a:pt x="4844" y="14844"/>
                </a:lnTo>
                <a:lnTo>
                  <a:pt x="4852" y="14837"/>
                </a:lnTo>
                <a:lnTo>
                  <a:pt x="4861" y="14830"/>
                </a:lnTo>
                <a:lnTo>
                  <a:pt x="4868" y="14822"/>
                </a:lnTo>
                <a:lnTo>
                  <a:pt x="4875" y="14814"/>
                </a:lnTo>
                <a:lnTo>
                  <a:pt x="4881" y="14805"/>
                </a:lnTo>
                <a:lnTo>
                  <a:pt x="4887" y="14795"/>
                </a:lnTo>
                <a:lnTo>
                  <a:pt x="4892" y="14785"/>
                </a:lnTo>
                <a:lnTo>
                  <a:pt x="4897" y="14774"/>
                </a:lnTo>
                <a:lnTo>
                  <a:pt x="4902" y="14763"/>
                </a:lnTo>
                <a:lnTo>
                  <a:pt x="4905" y="14751"/>
                </a:lnTo>
                <a:lnTo>
                  <a:pt x="4909" y="14739"/>
                </a:lnTo>
                <a:lnTo>
                  <a:pt x="4911" y="14726"/>
                </a:lnTo>
                <a:lnTo>
                  <a:pt x="4914" y="14713"/>
                </a:lnTo>
                <a:lnTo>
                  <a:pt x="4915" y="14699"/>
                </a:lnTo>
                <a:lnTo>
                  <a:pt x="4916" y="14684"/>
                </a:lnTo>
                <a:lnTo>
                  <a:pt x="4916" y="14670"/>
                </a:lnTo>
                <a:lnTo>
                  <a:pt x="4916" y="13838"/>
                </a:lnTo>
                <a:lnTo>
                  <a:pt x="6480" y="14357"/>
                </a:lnTo>
                <a:lnTo>
                  <a:pt x="6492" y="14362"/>
                </a:lnTo>
                <a:lnTo>
                  <a:pt x="6504" y="14367"/>
                </a:lnTo>
                <a:lnTo>
                  <a:pt x="6516" y="14372"/>
                </a:lnTo>
                <a:lnTo>
                  <a:pt x="6526" y="14379"/>
                </a:lnTo>
                <a:lnTo>
                  <a:pt x="6537" y="14386"/>
                </a:lnTo>
                <a:lnTo>
                  <a:pt x="6545" y="14392"/>
                </a:lnTo>
                <a:lnTo>
                  <a:pt x="6554" y="14400"/>
                </a:lnTo>
                <a:lnTo>
                  <a:pt x="6561" y="14407"/>
                </a:lnTo>
                <a:lnTo>
                  <a:pt x="6567" y="14415"/>
                </a:lnTo>
                <a:lnTo>
                  <a:pt x="6573" y="14423"/>
                </a:lnTo>
                <a:lnTo>
                  <a:pt x="6578" y="14432"/>
                </a:lnTo>
                <a:lnTo>
                  <a:pt x="6582" y="14440"/>
                </a:lnTo>
                <a:lnTo>
                  <a:pt x="6585" y="14449"/>
                </a:lnTo>
                <a:lnTo>
                  <a:pt x="6587" y="14460"/>
                </a:lnTo>
                <a:lnTo>
                  <a:pt x="6589" y="14469"/>
                </a:lnTo>
                <a:lnTo>
                  <a:pt x="6590" y="14479"/>
                </a:lnTo>
                <a:lnTo>
                  <a:pt x="6590" y="14489"/>
                </a:lnTo>
                <a:lnTo>
                  <a:pt x="6589" y="14499"/>
                </a:lnTo>
                <a:lnTo>
                  <a:pt x="6588" y="14509"/>
                </a:lnTo>
                <a:lnTo>
                  <a:pt x="6585" y="14520"/>
                </a:lnTo>
                <a:lnTo>
                  <a:pt x="6582" y="14530"/>
                </a:lnTo>
                <a:lnTo>
                  <a:pt x="6578" y="14542"/>
                </a:lnTo>
                <a:lnTo>
                  <a:pt x="6574" y="14552"/>
                </a:lnTo>
                <a:lnTo>
                  <a:pt x="6568" y="14563"/>
                </a:lnTo>
                <a:lnTo>
                  <a:pt x="6562" y="14574"/>
                </a:lnTo>
                <a:lnTo>
                  <a:pt x="6554" y="14584"/>
                </a:lnTo>
                <a:lnTo>
                  <a:pt x="6546" y="14595"/>
                </a:lnTo>
                <a:lnTo>
                  <a:pt x="6537" y="14606"/>
                </a:lnTo>
                <a:lnTo>
                  <a:pt x="6527" y="14617"/>
                </a:lnTo>
                <a:lnTo>
                  <a:pt x="6516" y="14628"/>
                </a:lnTo>
                <a:lnTo>
                  <a:pt x="6505" y="14639"/>
                </a:lnTo>
                <a:lnTo>
                  <a:pt x="6493" y="14650"/>
                </a:lnTo>
                <a:lnTo>
                  <a:pt x="4811" y="16059"/>
                </a:lnTo>
                <a:lnTo>
                  <a:pt x="4799" y="16069"/>
                </a:lnTo>
                <a:lnTo>
                  <a:pt x="4785" y="16081"/>
                </a:lnTo>
                <a:lnTo>
                  <a:pt x="4771" y="16090"/>
                </a:lnTo>
                <a:lnTo>
                  <a:pt x="4756" y="16100"/>
                </a:lnTo>
                <a:lnTo>
                  <a:pt x="4727" y="16117"/>
                </a:lnTo>
                <a:lnTo>
                  <a:pt x="4695" y="16134"/>
                </a:lnTo>
                <a:lnTo>
                  <a:pt x="4663" y="16148"/>
                </a:lnTo>
                <a:lnTo>
                  <a:pt x="4629" y="16162"/>
                </a:lnTo>
                <a:lnTo>
                  <a:pt x="4595" y="16174"/>
                </a:lnTo>
                <a:lnTo>
                  <a:pt x="4560" y="16183"/>
                </a:lnTo>
                <a:lnTo>
                  <a:pt x="4543" y="16187"/>
                </a:lnTo>
                <a:lnTo>
                  <a:pt x="4526" y="16190"/>
                </a:lnTo>
                <a:lnTo>
                  <a:pt x="4509" y="16193"/>
                </a:lnTo>
                <a:lnTo>
                  <a:pt x="4492" y="16196"/>
                </a:lnTo>
                <a:lnTo>
                  <a:pt x="4475" y="16198"/>
                </a:lnTo>
                <a:lnTo>
                  <a:pt x="4458" y="16199"/>
                </a:lnTo>
                <a:lnTo>
                  <a:pt x="4442" y="16200"/>
                </a:lnTo>
                <a:lnTo>
                  <a:pt x="4425" y="16200"/>
                </a:lnTo>
                <a:lnTo>
                  <a:pt x="4409" y="16200"/>
                </a:lnTo>
                <a:lnTo>
                  <a:pt x="4393" y="16199"/>
                </a:lnTo>
                <a:lnTo>
                  <a:pt x="4378" y="16197"/>
                </a:lnTo>
                <a:lnTo>
                  <a:pt x="4363" y="16195"/>
                </a:lnTo>
                <a:lnTo>
                  <a:pt x="4348" y="16192"/>
                </a:lnTo>
                <a:lnTo>
                  <a:pt x="4333" y="16188"/>
                </a:lnTo>
                <a:lnTo>
                  <a:pt x="4319" y="16184"/>
                </a:lnTo>
                <a:lnTo>
                  <a:pt x="4306" y="16179"/>
                </a:lnTo>
                <a:lnTo>
                  <a:pt x="217" y="14540"/>
                </a:lnTo>
                <a:lnTo>
                  <a:pt x="205" y="14533"/>
                </a:lnTo>
                <a:lnTo>
                  <a:pt x="193" y="14527"/>
                </a:lnTo>
                <a:lnTo>
                  <a:pt x="181" y="14521"/>
                </a:lnTo>
                <a:lnTo>
                  <a:pt x="171" y="14514"/>
                </a:lnTo>
                <a:lnTo>
                  <a:pt x="161" y="14507"/>
                </a:lnTo>
                <a:lnTo>
                  <a:pt x="152" y="14500"/>
                </a:lnTo>
                <a:lnTo>
                  <a:pt x="144" y="14492"/>
                </a:lnTo>
                <a:lnTo>
                  <a:pt x="136" y="14484"/>
                </a:lnTo>
                <a:lnTo>
                  <a:pt x="129" y="14476"/>
                </a:lnTo>
                <a:lnTo>
                  <a:pt x="124" y="14467"/>
                </a:lnTo>
                <a:lnTo>
                  <a:pt x="118" y="14457"/>
                </a:lnTo>
                <a:lnTo>
                  <a:pt x="114" y="14448"/>
                </a:lnTo>
                <a:lnTo>
                  <a:pt x="109" y="14439"/>
                </a:lnTo>
                <a:lnTo>
                  <a:pt x="107" y="14429"/>
                </a:lnTo>
                <a:lnTo>
                  <a:pt x="105" y="14420"/>
                </a:lnTo>
                <a:lnTo>
                  <a:pt x="103" y="14410"/>
                </a:lnTo>
                <a:lnTo>
                  <a:pt x="103" y="14400"/>
                </a:lnTo>
                <a:lnTo>
                  <a:pt x="104" y="14390"/>
                </a:lnTo>
                <a:lnTo>
                  <a:pt x="105" y="14379"/>
                </a:lnTo>
                <a:lnTo>
                  <a:pt x="107" y="14368"/>
                </a:lnTo>
                <a:lnTo>
                  <a:pt x="111" y="14358"/>
                </a:lnTo>
                <a:lnTo>
                  <a:pt x="115" y="14348"/>
                </a:lnTo>
                <a:lnTo>
                  <a:pt x="120" y="14337"/>
                </a:lnTo>
                <a:lnTo>
                  <a:pt x="125" y="14327"/>
                </a:lnTo>
                <a:lnTo>
                  <a:pt x="132" y="14317"/>
                </a:lnTo>
                <a:lnTo>
                  <a:pt x="139" y="14307"/>
                </a:lnTo>
                <a:lnTo>
                  <a:pt x="148" y="14297"/>
                </a:lnTo>
                <a:lnTo>
                  <a:pt x="157" y="14286"/>
                </a:lnTo>
                <a:lnTo>
                  <a:pt x="167" y="14276"/>
                </a:lnTo>
                <a:lnTo>
                  <a:pt x="178" y="14266"/>
                </a:lnTo>
                <a:lnTo>
                  <a:pt x="191" y="14256"/>
                </a:lnTo>
                <a:lnTo>
                  <a:pt x="204" y="14247"/>
                </a:lnTo>
                <a:lnTo>
                  <a:pt x="1858" y="13108"/>
                </a:lnTo>
                <a:lnTo>
                  <a:pt x="1887" y="13090"/>
                </a:lnTo>
                <a:lnTo>
                  <a:pt x="1916" y="13071"/>
                </a:lnTo>
                <a:lnTo>
                  <a:pt x="1947" y="13055"/>
                </a:lnTo>
                <a:lnTo>
                  <a:pt x="1978" y="13040"/>
                </a:lnTo>
                <a:lnTo>
                  <a:pt x="2012" y="13026"/>
                </a:lnTo>
                <a:lnTo>
                  <a:pt x="2044" y="13014"/>
                </a:lnTo>
                <a:lnTo>
                  <a:pt x="2078" y="13002"/>
                </a:lnTo>
                <a:lnTo>
                  <a:pt x="2112" y="12992"/>
                </a:lnTo>
                <a:lnTo>
                  <a:pt x="2145" y="12984"/>
                </a:lnTo>
                <a:lnTo>
                  <a:pt x="2179" y="12978"/>
                </a:lnTo>
                <a:lnTo>
                  <a:pt x="2196" y="12976"/>
                </a:lnTo>
                <a:lnTo>
                  <a:pt x="2212" y="12974"/>
                </a:lnTo>
                <a:lnTo>
                  <a:pt x="2229" y="12973"/>
                </a:lnTo>
                <a:lnTo>
                  <a:pt x="2245" y="12972"/>
                </a:lnTo>
                <a:lnTo>
                  <a:pt x="2261" y="12972"/>
                </a:lnTo>
                <a:lnTo>
                  <a:pt x="2276" y="12972"/>
                </a:lnTo>
                <a:lnTo>
                  <a:pt x="2291" y="12973"/>
                </a:lnTo>
                <a:lnTo>
                  <a:pt x="2307" y="12975"/>
                </a:lnTo>
                <a:lnTo>
                  <a:pt x="2322" y="12977"/>
                </a:lnTo>
                <a:lnTo>
                  <a:pt x="2336" y="12980"/>
                </a:lnTo>
                <a:lnTo>
                  <a:pt x="2350" y="12983"/>
                </a:lnTo>
                <a:lnTo>
                  <a:pt x="2363" y="12987"/>
                </a:lnTo>
                <a:close/>
                <a:moveTo>
                  <a:pt x="438" y="4231"/>
                </a:moveTo>
                <a:lnTo>
                  <a:pt x="8337" y="6892"/>
                </a:lnTo>
                <a:lnTo>
                  <a:pt x="8359" y="6900"/>
                </a:lnTo>
                <a:lnTo>
                  <a:pt x="8382" y="6909"/>
                </a:lnTo>
                <a:lnTo>
                  <a:pt x="8403" y="6920"/>
                </a:lnTo>
                <a:lnTo>
                  <a:pt x="8424" y="6932"/>
                </a:lnTo>
                <a:lnTo>
                  <a:pt x="8446" y="6944"/>
                </a:lnTo>
                <a:lnTo>
                  <a:pt x="8467" y="6958"/>
                </a:lnTo>
                <a:lnTo>
                  <a:pt x="8487" y="6972"/>
                </a:lnTo>
                <a:lnTo>
                  <a:pt x="8506" y="6987"/>
                </a:lnTo>
                <a:lnTo>
                  <a:pt x="8526" y="7004"/>
                </a:lnTo>
                <a:lnTo>
                  <a:pt x="8545" y="7021"/>
                </a:lnTo>
                <a:lnTo>
                  <a:pt x="8563" y="7039"/>
                </a:lnTo>
                <a:lnTo>
                  <a:pt x="8582" y="7058"/>
                </a:lnTo>
                <a:lnTo>
                  <a:pt x="8599" y="7077"/>
                </a:lnTo>
                <a:lnTo>
                  <a:pt x="8615" y="7098"/>
                </a:lnTo>
                <a:lnTo>
                  <a:pt x="8631" y="7118"/>
                </a:lnTo>
                <a:lnTo>
                  <a:pt x="8646" y="7139"/>
                </a:lnTo>
                <a:lnTo>
                  <a:pt x="8661" y="7161"/>
                </a:lnTo>
                <a:lnTo>
                  <a:pt x="8675" y="7184"/>
                </a:lnTo>
                <a:lnTo>
                  <a:pt x="8687" y="7206"/>
                </a:lnTo>
                <a:lnTo>
                  <a:pt x="8699" y="7229"/>
                </a:lnTo>
                <a:lnTo>
                  <a:pt x="8711" y="7253"/>
                </a:lnTo>
                <a:lnTo>
                  <a:pt x="8721" y="7277"/>
                </a:lnTo>
                <a:lnTo>
                  <a:pt x="8732" y="7301"/>
                </a:lnTo>
                <a:lnTo>
                  <a:pt x="8740" y="7325"/>
                </a:lnTo>
                <a:lnTo>
                  <a:pt x="8748" y="7351"/>
                </a:lnTo>
                <a:lnTo>
                  <a:pt x="8755" y="7375"/>
                </a:lnTo>
                <a:lnTo>
                  <a:pt x="8761" y="7400"/>
                </a:lnTo>
                <a:lnTo>
                  <a:pt x="8766" y="7426"/>
                </a:lnTo>
                <a:lnTo>
                  <a:pt x="8769" y="7451"/>
                </a:lnTo>
                <a:lnTo>
                  <a:pt x="8772" y="7476"/>
                </a:lnTo>
                <a:lnTo>
                  <a:pt x="8774" y="7501"/>
                </a:lnTo>
                <a:lnTo>
                  <a:pt x="8774" y="7526"/>
                </a:lnTo>
                <a:lnTo>
                  <a:pt x="8774" y="13692"/>
                </a:lnTo>
                <a:lnTo>
                  <a:pt x="8774" y="13717"/>
                </a:lnTo>
                <a:lnTo>
                  <a:pt x="8772" y="13742"/>
                </a:lnTo>
                <a:lnTo>
                  <a:pt x="8769" y="13765"/>
                </a:lnTo>
                <a:lnTo>
                  <a:pt x="8765" y="13787"/>
                </a:lnTo>
                <a:lnTo>
                  <a:pt x="8761" y="13809"/>
                </a:lnTo>
                <a:lnTo>
                  <a:pt x="8755" y="13831"/>
                </a:lnTo>
                <a:lnTo>
                  <a:pt x="8748" y="13852"/>
                </a:lnTo>
                <a:lnTo>
                  <a:pt x="8740" y="13871"/>
                </a:lnTo>
                <a:lnTo>
                  <a:pt x="8731" y="13890"/>
                </a:lnTo>
                <a:lnTo>
                  <a:pt x="8720" y="13909"/>
                </a:lnTo>
                <a:lnTo>
                  <a:pt x="8710" y="13926"/>
                </a:lnTo>
                <a:lnTo>
                  <a:pt x="8698" y="13942"/>
                </a:lnTo>
                <a:lnTo>
                  <a:pt x="8686" y="13957"/>
                </a:lnTo>
                <a:lnTo>
                  <a:pt x="8673" y="13971"/>
                </a:lnTo>
                <a:lnTo>
                  <a:pt x="8660" y="13985"/>
                </a:lnTo>
                <a:lnTo>
                  <a:pt x="8644" y="13997"/>
                </a:lnTo>
                <a:lnTo>
                  <a:pt x="8629" y="14008"/>
                </a:lnTo>
                <a:lnTo>
                  <a:pt x="8613" y="14018"/>
                </a:lnTo>
                <a:lnTo>
                  <a:pt x="8597" y="14027"/>
                </a:lnTo>
                <a:lnTo>
                  <a:pt x="8579" y="14035"/>
                </a:lnTo>
                <a:lnTo>
                  <a:pt x="8561" y="14042"/>
                </a:lnTo>
                <a:lnTo>
                  <a:pt x="8543" y="14047"/>
                </a:lnTo>
                <a:lnTo>
                  <a:pt x="8525" y="14052"/>
                </a:lnTo>
                <a:lnTo>
                  <a:pt x="8505" y="14056"/>
                </a:lnTo>
                <a:lnTo>
                  <a:pt x="8485" y="14057"/>
                </a:lnTo>
                <a:lnTo>
                  <a:pt x="8465" y="14058"/>
                </a:lnTo>
                <a:lnTo>
                  <a:pt x="8445" y="14057"/>
                </a:lnTo>
                <a:lnTo>
                  <a:pt x="8423" y="14055"/>
                </a:lnTo>
                <a:lnTo>
                  <a:pt x="8402" y="14051"/>
                </a:lnTo>
                <a:lnTo>
                  <a:pt x="8381" y="14046"/>
                </a:lnTo>
                <a:lnTo>
                  <a:pt x="8359" y="14039"/>
                </a:lnTo>
                <a:lnTo>
                  <a:pt x="8337" y="14032"/>
                </a:lnTo>
                <a:lnTo>
                  <a:pt x="4925" y="12708"/>
                </a:lnTo>
                <a:lnTo>
                  <a:pt x="4925" y="11488"/>
                </a:lnTo>
                <a:lnTo>
                  <a:pt x="4962" y="11456"/>
                </a:lnTo>
                <a:lnTo>
                  <a:pt x="4997" y="11423"/>
                </a:lnTo>
                <a:lnTo>
                  <a:pt x="5033" y="11388"/>
                </a:lnTo>
                <a:lnTo>
                  <a:pt x="5066" y="11350"/>
                </a:lnTo>
                <a:lnTo>
                  <a:pt x="5100" y="11312"/>
                </a:lnTo>
                <a:lnTo>
                  <a:pt x="5132" y="11270"/>
                </a:lnTo>
                <a:lnTo>
                  <a:pt x="5164" y="11229"/>
                </a:lnTo>
                <a:lnTo>
                  <a:pt x="5194" y="11184"/>
                </a:lnTo>
                <a:lnTo>
                  <a:pt x="5224" y="11139"/>
                </a:lnTo>
                <a:lnTo>
                  <a:pt x="5252" y="11092"/>
                </a:lnTo>
                <a:lnTo>
                  <a:pt x="5279" y="11043"/>
                </a:lnTo>
                <a:lnTo>
                  <a:pt x="5306" y="10994"/>
                </a:lnTo>
                <a:lnTo>
                  <a:pt x="5331" y="10942"/>
                </a:lnTo>
                <a:lnTo>
                  <a:pt x="5355" y="10888"/>
                </a:lnTo>
                <a:lnTo>
                  <a:pt x="5378" y="10834"/>
                </a:lnTo>
                <a:lnTo>
                  <a:pt x="5400" y="10778"/>
                </a:lnTo>
                <a:lnTo>
                  <a:pt x="5421" y="10721"/>
                </a:lnTo>
                <a:lnTo>
                  <a:pt x="5441" y="10663"/>
                </a:lnTo>
                <a:lnTo>
                  <a:pt x="5459" y="10603"/>
                </a:lnTo>
                <a:lnTo>
                  <a:pt x="5476" y="10541"/>
                </a:lnTo>
                <a:lnTo>
                  <a:pt x="5492" y="10479"/>
                </a:lnTo>
                <a:lnTo>
                  <a:pt x="5506" y="10416"/>
                </a:lnTo>
                <a:lnTo>
                  <a:pt x="5520" y="10351"/>
                </a:lnTo>
                <a:lnTo>
                  <a:pt x="5532" y="10284"/>
                </a:lnTo>
                <a:lnTo>
                  <a:pt x="5543" y="10217"/>
                </a:lnTo>
                <a:lnTo>
                  <a:pt x="5552" y="10149"/>
                </a:lnTo>
                <a:lnTo>
                  <a:pt x="5560" y="10079"/>
                </a:lnTo>
                <a:lnTo>
                  <a:pt x="5567" y="10010"/>
                </a:lnTo>
                <a:lnTo>
                  <a:pt x="5572" y="9938"/>
                </a:lnTo>
                <a:lnTo>
                  <a:pt x="5575" y="9865"/>
                </a:lnTo>
                <a:lnTo>
                  <a:pt x="5578" y="9792"/>
                </a:lnTo>
                <a:lnTo>
                  <a:pt x="5578" y="9717"/>
                </a:lnTo>
                <a:lnTo>
                  <a:pt x="5576" y="9595"/>
                </a:lnTo>
                <a:lnTo>
                  <a:pt x="5570" y="9475"/>
                </a:lnTo>
                <a:lnTo>
                  <a:pt x="5561" y="9354"/>
                </a:lnTo>
                <a:lnTo>
                  <a:pt x="5548" y="9236"/>
                </a:lnTo>
                <a:lnTo>
                  <a:pt x="5531" y="9118"/>
                </a:lnTo>
                <a:lnTo>
                  <a:pt x="5509" y="9001"/>
                </a:lnTo>
                <a:lnTo>
                  <a:pt x="5486" y="8886"/>
                </a:lnTo>
                <a:lnTo>
                  <a:pt x="5459" y="8772"/>
                </a:lnTo>
                <a:lnTo>
                  <a:pt x="5427" y="8661"/>
                </a:lnTo>
                <a:lnTo>
                  <a:pt x="5394" y="8552"/>
                </a:lnTo>
                <a:lnTo>
                  <a:pt x="5357" y="8444"/>
                </a:lnTo>
                <a:lnTo>
                  <a:pt x="5318" y="8339"/>
                </a:lnTo>
                <a:lnTo>
                  <a:pt x="5274" y="8237"/>
                </a:lnTo>
                <a:lnTo>
                  <a:pt x="5230" y="8136"/>
                </a:lnTo>
                <a:lnTo>
                  <a:pt x="5181" y="8039"/>
                </a:lnTo>
                <a:lnTo>
                  <a:pt x="5130" y="7945"/>
                </a:lnTo>
                <a:lnTo>
                  <a:pt x="5078" y="7855"/>
                </a:lnTo>
                <a:lnTo>
                  <a:pt x="5022" y="7768"/>
                </a:lnTo>
                <a:lnTo>
                  <a:pt x="4964" y="7684"/>
                </a:lnTo>
                <a:lnTo>
                  <a:pt x="4904" y="7604"/>
                </a:lnTo>
                <a:lnTo>
                  <a:pt x="4842" y="7527"/>
                </a:lnTo>
                <a:lnTo>
                  <a:pt x="4777" y="7455"/>
                </a:lnTo>
                <a:lnTo>
                  <a:pt x="4712" y="7387"/>
                </a:lnTo>
                <a:lnTo>
                  <a:pt x="4645" y="7324"/>
                </a:lnTo>
                <a:lnTo>
                  <a:pt x="4575" y="7265"/>
                </a:lnTo>
                <a:lnTo>
                  <a:pt x="4504" y="7211"/>
                </a:lnTo>
                <a:lnTo>
                  <a:pt x="4431" y="7161"/>
                </a:lnTo>
                <a:lnTo>
                  <a:pt x="4357" y="7118"/>
                </a:lnTo>
                <a:lnTo>
                  <a:pt x="4282" y="7078"/>
                </a:lnTo>
                <a:lnTo>
                  <a:pt x="4205" y="7045"/>
                </a:lnTo>
                <a:lnTo>
                  <a:pt x="4128" y="7018"/>
                </a:lnTo>
                <a:lnTo>
                  <a:pt x="4048" y="6995"/>
                </a:lnTo>
                <a:lnTo>
                  <a:pt x="3969" y="6979"/>
                </a:lnTo>
                <a:lnTo>
                  <a:pt x="3892" y="6970"/>
                </a:lnTo>
                <a:lnTo>
                  <a:pt x="3815" y="6966"/>
                </a:lnTo>
                <a:lnTo>
                  <a:pt x="3740" y="6969"/>
                </a:lnTo>
                <a:lnTo>
                  <a:pt x="3666" y="6977"/>
                </a:lnTo>
                <a:lnTo>
                  <a:pt x="3593" y="6991"/>
                </a:lnTo>
                <a:lnTo>
                  <a:pt x="3522" y="7012"/>
                </a:lnTo>
                <a:lnTo>
                  <a:pt x="3453" y="7037"/>
                </a:lnTo>
                <a:lnTo>
                  <a:pt x="3385" y="7067"/>
                </a:lnTo>
                <a:lnTo>
                  <a:pt x="3319" y="7104"/>
                </a:lnTo>
                <a:lnTo>
                  <a:pt x="3256" y="7144"/>
                </a:lnTo>
                <a:lnTo>
                  <a:pt x="3193" y="7191"/>
                </a:lnTo>
                <a:lnTo>
                  <a:pt x="3133" y="7241"/>
                </a:lnTo>
                <a:lnTo>
                  <a:pt x="3075" y="7298"/>
                </a:lnTo>
                <a:lnTo>
                  <a:pt x="3019" y="7358"/>
                </a:lnTo>
                <a:lnTo>
                  <a:pt x="2967" y="7424"/>
                </a:lnTo>
                <a:lnTo>
                  <a:pt x="2916" y="7493"/>
                </a:lnTo>
                <a:lnTo>
                  <a:pt x="2868" y="7566"/>
                </a:lnTo>
                <a:lnTo>
                  <a:pt x="2823" y="7644"/>
                </a:lnTo>
                <a:lnTo>
                  <a:pt x="2780" y="7726"/>
                </a:lnTo>
                <a:lnTo>
                  <a:pt x="2740" y="7812"/>
                </a:lnTo>
                <a:lnTo>
                  <a:pt x="2703" y="7902"/>
                </a:lnTo>
                <a:lnTo>
                  <a:pt x="2670" y="7995"/>
                </a:lnTo>
                <a:lnTo>
                  <a:pt x="2639" y="8092"/>
                </a:lnTo>
                <a:lnTo>
                  <a:pt x="2611" y="8192"/>
                </a:lnTo>
                <a:lnTo>
                  <a:pt x="2587" y="8295"/>
                </a:lnTo>
                <a:lnTo>
                  <a:pt x="2566" y="8403"/>
                </a:lnTo>
                <a:lnTo>
                  <a:pt x="2550" y="8512"/>
                </a:lnTo>
                <a:lnTo>
                  <a:pt x="2536" y="8624"/>
                </a:lnTo>
                <a:lnTo>
                  <a:pt x="2527" y="8740"/>
                </a:lnTo>
                <a:lnTo>
                  <a:pt x="2521" y="8858"/>
                </a:lnTo>
                <a:lnTo>
                  <a:pt x="2518" y="8979"/>
                </a:lnTo>
                <a:lnTo>
                  <a:pt x="2518" y="9033"/>
                </a:lnTo>
                <a:lnTo>
                  <a:pt x="2520" y="9086"/>
                </a:lnTo>
                <a:lnTo>
                  <a:pt x="2522" y="9140"/>
                </a:lnTo>
                <a:lnTo>
                  <a:pt x="2525" y="9194"/>
                </a:lnTo>
                <a:lnTo>
                  <a:pt x="2528" y="9246"/>
                </a:lnTo>
                <a:lnTo>
                  <a:pt x="2532" y="9300"/>
                </a:lnTo>
                <a:lnTo>
                  <a:pt x="2537" y="9352"/>
                </a:lnTo>
                <a:lnTo>
                  <a:pt x="2543" y="9405"/>
                </a:lnTo>
                <a:lnTo>
                  <a:pt x="2549" y="9458"/>
                </a:lnTo>
                <a:lnTo>
                  <a:pt x="2556" y="9509"/>
                </a:lnTo>
                <a:lnTo>
                  <a:pt x="2564" y="9562"/>
                </a:lnTo>
                <a:lnTo>
                  <a:pt x="2572" y="9614"/>
                </a:lnTo>
                <a:lnTo>
                  <a:pt x="2581" y="9665"/>
                </a:lnTo>
                <a:lnTo>
                  <a:pt x="2591" y="9716"/>
                </a:lnTo>
                <a:lnTo>
                  <a:pt x="2602" y="9768"/>
                </a:lnTo>
                <a:lnTo>
                  <a:pt x="2613" y="9817"/>
                </a:lnTo>
                <a:lnTo>
                  <a:pt x="2625" y="9868"/>
                </a:lnTo>
                <a:lnTo>
                  <a:pt x="2637" y="9917"/>
                </a:lnTo>
                <a:lnTo>
                  <a:pt x="2650" y="9967"/>
                </a:lnTo>
                <a:lnTo>
                  <a:pt x="2663" y="10017"/>
                </a:lnTo>
                <a:lnTo>
                  <a:pt x="2679" y="10065"/>
                </a:lnTo>
                <a:lnTo>
                  <a:pt x="2693" y="10114"/>
                </a:lnTo>
                <a:lnTo>
                  <a:pt x="2709" y="10161"/>
                </a:lnTo>
                <a:lnTo>
                  <a:pt x="2725" y="10209"/>
                </a:lnTo>
                <a:lnTo>
                  <a:pt x="2742" y="10257"/>
                </a:lnTo>
                <a:lnTo>
                  <a:pt x="2759" y="10303"/>
                </a:lnTo>
                <a:lnTo>
                  <a:pt x="2777" y="10350"/>
                </a:lnTo>
                <a:lnTo>
                  <a:pt x="2795" y="10395"/>
                </a:lnTo>
                <a:lnTo>
                  <a:pt x="2814" y="10440"/>
                </a:lnTo>
                <a:lnTo>
                  <a:pt x="2834" y="10484"/>
                </a:lnTo>
                <a:lnTo>
                  <a:pt x="2853" y="10529"/>
                </a:lnTo>
                <a:lnTo>
                  <a:pt x="2874" y="10573"/>
                </a:lnTo>
                <a:lnTo>
                  <a:pt x="2874" y="11911"/>
                </a:lnTo>
                <a:lnTo>
                  <a:pt x="438" y="10965"/>
                </a:lnTo>
                <a:lnTo>
                  <a:pt x="416" y="10956"/>
                </a:lnTo>
                <a:lnTo>
                  <a:pt x="393" y="10946"/>
                </a:lnTo>
                <a:lnTo>
                  <a:pt x="372" y="10935"/>
                </a:lnTo>
                <a:lnTo>
                  <a:pt x="351" y="10923"/>
                </a:lnTo>
                <a:lnTo>
                  <a:pt x="330" y="10910"/>
                </a:lnTo>
                <a:lnTo>
                  <a:pt x="309" y="10896"/>
                </a:lnTo>
                <a:lnTo>
                  <a:pt x="289" y="10881"/>
                </a:lnTo>
                <a:lnTo>
                  <a:pt x="270" y="10865"/>
                </a:lnTo>
                <a:lnTo>
                  <a:pt x="250" y="10849"/>
                </a:lnTo>
                <a:lnTo>
                  <a:pt x="231" y="10832"/>
                </a:lnTo>
                <a:lnTo>
                  <a:pt x="213" y="10814"/>
                </a:lnTo>
                <a:lnTo>
                  <a:pt x="196" y="10795"/>
                </a:lnTo>
                <a:lnTo>
                  <a:pt x="178" y="10776"/>
                </a:lnTo>
                <a:lnTo>
                  <a:pt x="161" y="10756"/>
                </a:lnTo>
                <a:lnTo>
                  <a:pt x="145" y="10736"/>
                </a:lnTo>
                <a:lnTo>
                  <a:pt x="130" y="10714"/>
                </a:lnTo>
                <a:lnTo>
                  <a:pt x="116" y="10693"/>
                </a:lnTo>
                <a:lnTo>
                  <a:pt x="101" y="10671"/>
                </a:lnTo>
                <a:lnTo>
                  <a:pt x="88" y="10648"/>
                </a:lnTo>
                <a:lnTo>
                  <a:pt x="76" y="10625"/>
                </a:lnTo>
                <a:lnTo>
                  <a:pt x="65" y="10602"/>
                </a:lnTo>
                <a:lnTo>
                  <a:pt x="54" y="10579"/>
                </a:lnTo>
                <a:lnTo>
                  <a:pt x="44" y="10554"/>
                </a:lnTo>
                <a:lnTo>
                  <a:pt x="35" y="10530"/>
                </a:lnTo>
                <a:lnTo>
                  <a:pt x="27" y="10506"/>
                </a:lnTo>
                <a:lnTo>
                  <a:pt x="20" y="10481"/>
                </a:lnTo>
                <a:lnTo>
                  <a:pt x="14" y="10457"/>
                </a:lnTo>
                <a:lnTo>
                  <a:pt x="9" y="10432"/>
                </a:lnTo>
                <a:lnTo>
                  <a:pt x="5" y="10406"/>
                </a:lnTo>
                <a:lnTo>
                  <a:pt x="2" y="10381"/>
                </a:lnTo>
                <a:lnTo>
                  <a:pt x="1" y="10357"/>
                </a:lnTo>
                <a:lnTo>
                  <a:pt x="0" y="10332"/>
                </a:lnTo>
                <a:lnTo>
                  <a:pt x="0" y="4570"/>
                </a:lnTo>
                <a:lnTo>
                  <a:pt x="1" y="4546"/>
                </a:lnTo>
                <a:lnTo>
                  <a:pt x="2" y="4522"/>
                </a:lnTo>
                <a:lnTo>
                  <a:pt x="5" y="4499"/>
                </a:lnTo>
                <a:lnTo>
                  <a:pt x="9" y="4476"/>
                </a:lnTo>
                <a:lnTo>
                  <a:pt x="14" y="4454"/>
                </a:lnTo>
                <a:lnTo>
                  <a:pt x="20" y="4433"/>
                </a:lnTo>
                <a:lnTo>
                  <a:pt x="26" y="4412"/>
                </a:lnTo>
                <a:lnTo>
                  <a:pt x="34" y="4393"/>
                </a:lnTo>
                <a:lnTo>
                  <a:pt x="44" y="4375"/>
                </a:lnTo>
                <a:lnTo>
                  <a:pt x="53" y="4357"/>
                </a:lnTo>
                <a:lnTo>
                  <a:pt x="64" y="4341"/>
                </a:lnTo>
                <a:lnTo>
                  <a:pt x="75" y="4324"/>
                </a:lnTo>
                <a:lnTo>
                  <a:pt x="87" y="4309"/>
                </a:lnTo>
                <a:lnTo>
                  <a:pt x="100" y="4295"/>
                </a:lnTo>
                <a:lnTo>
                  <a:pt x="114" y="4283"/>
                </a:lnTo>
                <a:lnTo>
                  <a:pt x="129" y="4271"/>
                </a:lnTo>
                <a:lnTo>
                  <a:pt x="144" y="4260"/>
                </a:lnTo>
                <a:lnTo>
                  <a:pt x="160" y="4249"/>
                </a:lnTo>
                <a:lnTo>
                  <a:pt x="176" y="4240"/>
                </a:lnTo>
                <a:lnTo>
                  <a:pt x="194" y="4232"/>
                </a:lnTo>
                <a:lnTo>
                  <a:pt x="211" y="4226"/>
                </a:lnTo>
                <a:lnTo>
                  <a:pt x="229" y="4220"/>
                </a:lnTo>
                <a:lnTo>
                  <a:pt x="248" y="4216"/>
                </a:lnTo>
                <a:lnTo>
                  <a:pt x="268" y="4213"/>
                </a:lnTo>
                <a:lnTo>
                  <a:pt x="288" y="4211"/>
                </a:lnTo>
                <a:lnTo>
                  <a:pt x="308" y="4210"/>
                </a:lnTo>
                <a:lnTo>
                  <a:pt x="328" y="4210"/>
                </a:lnTo>
                <a:lnTo>
                  <a:pt x="350" y="4212"/>
                </a:lnTo>
                <a:lnTo>
                  <a:pt x="371" y="4215"/>
                </a:lnTo>
                <a:lnTo>
                  <a:pt x="393" y="4219"/>
                </a:lnTo>
                <a:lnTo>
                  <a:pt x="416" y="4224"/>
                </a:lnTo>
                <a:lnTo>
                  <a:pt x="438" y="4231"/>
                </a:lnTo>
                <a:close/>
                <a:moveTo>
                  <a:pt x="3285" y="9333"/>
                </a:moveTo>
                <a:lnTo>
                  <a:pt x="4515" y="9838"/>
                </a:lnTo>
                <a:lnTo>
                  <a:pt x="4525" y="9843"/>
                </a:lnTo>
                <a:lnTo>
                  <a:pt x="4535" y="9848"/>
                </a:lnTo>
                <a:lnTo>
                  <a:pt x="4544" y="9854"/>
                </a:lnTo>
                <a:lnTo>
                  <a:pt x="4554" y="9860"/>
                </a:lnTo>
                <a:lnTo>
                  <a:pt x="4573" y="9873"/>
                </a:lnTo>
                <a:lnTo>
                  <a:pt x="4591" y="9888"/>
                </a:lnTo>
                <a:lnTo>
                  <a:pt x="4608" y="9905"/>
                </a:lnTo>
                <a:lnTo>
                  <a:pt x="4624" y="9924"/>
                </a:lnTo>
                <a:lnTo>
                  <a:pt x="4640" y="9943"/>
                </a:lnTo>
                <a:lnTo>
                  <a:pt x="4654" y="9963"/>
                </a:lnTo>
                <a:lnTo>
                  <a:pt x="4667" y="9985"/>
                </a:lnTo>
                <a:lnTo>
                  <a:pt x="4678" y="10008"/>
                </a:lnTo>
                <a:lnTo>
                  <a:pt x="4688" y="10031"/>
                </a:lnTo>
                <a:lnTo>
                  <a:pt x="4696" y="10054"/>
                </a:lnTo>
                <a:lnTo>
                  <a:pt x="4703" y="10078"/>
                </a:lnTo>
                <a:lnTo>
                  <a:pt x="4708" y="10102"/>
                </a:lnTo>
                <a:lnTo>
                  <a:pt x="4712" y="10126"/>
                </a:lnTo>
                <a:lnTo>
                  <a:pt x="4712" y="10150"/>
                </a:lnTo>
                <a:lnTo>
                  <a:pt x="4712" y="14354"/>
                </a:lnTo>
                <a:lnTo>
                  <a:pt x="4712" y="14365"/>
                </a:lnTo>
                <a:lnTo>
                  <a:pt x="4712" y="14378"/>
                </a:lnTo>
                <a:lnTo>
                  <a:pt x="4709" y="14388"/>
                </a:lnTo>
                <a:lnTo>
                  <a:pt x="4708" y="14399"/>
                </a:lnTo>
                <a:lnTo>
                  <a:pt x="4705" y="14409"/>
                </a:lnTo>
                <a:lnTo>
                  <a:pt x="4703" y="14419"/>
                </a:lnTo>
                <a:lnTo>
                  <a:pt x="4700" y="14428"/>
                </a:lnTo>
                <a:lnTo>
                  <a:pt x="4696" y="14437"/>
                </a:lnTo>
                <a:lnTo>
                  <a:pt x="4692" y="14445"/>
                </a:lnTo>
                <a:lnTo>
                  <a:pt x="4688" y="14453"/>
                </a:lnTo>
                <a:lnTo>
                  <a:pt x="4683" y="14462"/>
                </a:lnTo>
                <a:lnTo>
                  <a:pt x="4678" y="14469"/>
                </a:lnTo>
                <a:lnTo>
                  <a:pt x="4673" y="14476"/>
                </a:lnTo>
                <a:lnTo>
                  <a:pt x="4667" y="14482"/>
                </a:lnTo>
                <a:lnTo>
                  <a:pt x="4661" y="14488"/>
                </a:lnTo>
                <a:lnTo>
                  <a:pt x="4654" y="14493"/>
                </a:lnTo>
                <a:lnTo>
                  <a:pt x="4648" y="14498"/>
                </a:lnTo>
                <a:lnTo>
                  <a:pt x="4640" y="14502"/>
                </a:lnTo>
                <a:lnTo>
                  <a:pt x="4632" y="14506"/>
                </a:lnTo>
                <a:lnTo>
                  <a:pt x="4624" y="14509"/>
                </a:lnTo>
                <a:lnTo>
                  <a:pt x="4617" y="14512"/>
                </a:lnTo>
                <a:lnTo>
                  <a:pt x="4608" y="14514"/>
                </a:lnTo>
                <a:lnTo>
                  <a:pt x="4600" y="14516"/>
                </a:lnTo>
                <a:lnTo>
                  <a:pt x="4591" y="14517"/>
                </a:lnTo>
                <a:lnTo>
                  <a:pt x="4582" y="14517"/>
                </a:lnTo>
                <a:lnTo>
                  <a:pt x="4573" y="14517"/>
                </a:lnTo>
                <a:lnTo>
                  <a:pt x="4563" y="14516"/>
                </a:lnTo>
                <a:lnTo>
                  <a:pt x="4554" y="14515"/>
                </a:lnTo>
                <a:lnTo>
                  <a:pt x="4544" y="14513"/>
                </a:lnTo>
                <a:lnTo>
                  <a:pt x="4535" y="14510"/>
                </a:lnTo>
                <a:lnTo>
                  <a:pt x="4525" y="14507"/>
                </a:lnTo>
                <a:lnTo>
                  <a:pt x="4515" y="14503"/>
                </a:lnTo>
                <a:lnTo>
                  <a:pt x="3285" y="13998"/>
                </a:lnTo>
                <a:lnTo>
                  <a:pt x="3275" y="13994"/>
                </a:lnTo>
                <a:lnTo>
                  <a:pt x="3265" y="13989"/>
                </a:lnTo>
                <a:lnTo>
                  <a:pt x="3255" y="13984"/>
                </a:lnTo>
                <a:lnTo>
                  <a:pt x="3245" y="13978"/>
                </a:lnTo>
                <a:lnTo>
                  <a:pt x="3226" y="13963"/>
                </a:lnTo>
                <a:lnTo>
                  <a:pt x="3208" y="13948"/>
                </a:lnTo>
                <a:lnTo>
                  <a:pt x="3191" y="13932"/>
                </a:lnTo>
                <a:lnTo>
                  <a:pt x="3174" y="13914"/>
                </a:lnTo>
                <a:lnTo>
                  <a:pt x="3159" y="13894"/>
                </a:lnTo>
                <a:lnTo>
                  <a:pt x="3145" y="13873"/>
                </a:lnTo>
                <a:lnTo>
                  <a:pt x="3132" y="13852"/>
                </a:lnTo>
                <a:lnTo>
                  <a:pt x="3121" y="13829"/>
                </a:lnTo>
                <a:lnTo>
                  <a:pt x="3111" y="13806"/>
                </a:lnTo>
                <a:lnTo>
                  <a:pt x="3102" y="13782"/>
                </a:lnTo>
                <a:lnTo>
                  <a:pt x="3096" y="13759"/>
                </a:lnTo>
                <a:lnTo>
                  <a:pt x="3091" y="13735"/>
                </a:lnTo>
                <a:lnTo>
                  <a:pt x="3088" y="13710"/>
                </a:lnTo>
                <a:lnTo>
                  <a:pt x="3087" y="13687"/>
                </a:lnTo>
                <a:lnTo>
                  <a:pt x="3087" y="9483"/>
                </a:lnTo>
                <a:lnTo>
                  <a:pt x="3087" y="9471"/>
                </a:lnTo>
                <a:lnTo>
                  <a:pt x="3088" y="9460"/>
                </a:lnTo>
                <a:lnTo>
                  <a:pt x="3089" y="9449"/>
                </a:lnTo>
                <a:lnTo>
                  <a:pt x="3091" y="9438"/>
                </a:lnTo>
                <a:lnTo>
                  <a:pt x="3093" y="9427"/>
                </a:lnTo>
                <a:lnTo>
                  <a:pt x="3096" y="9418"/>
                </a:lnTo>
                <a:lnTo>
                  <a:pt x="3099" y="9408"/>
                </a:lnTo>
                <a:lnTo>
                  <a:pt x="3102" y="9399"/>
                </a:lnTo>
                <a:lnTo>
                  <a:pt x="3107" y="9391"/>
                </a:lnTo>
                <a:lnTo>
                  <a:pt x="3111" y="9383"/>
                </a:lnTo>
                <a:lnTo>
                  <a:pt x="3116" y="9375"/>
                </a:lnTo>
                <a:lnTo>
                  <a:pt x="3121" y="9368"/>
                </a:lnTo>
                <a:lnTo>
                  <a:pt x="3127" y="9361"/>
                </a:lnTo>
                <a:lnTo>
                  <a:pt x="3132" y="9354"/>
                </a:lnTo>
                <a:lnTo>
                  <a:pt x="3139" y="9348"/>
                </a:lnTo>
                <a:lnTo>
                  <a:pt x="3145" y="9343"/>
                </a:lnTo>
                <a:lnTo>
                  <a:pt x="3152" y="9338"/>
                </a:lnTo>
                <a:lnTo>
                  <a:pt x="3159" y="9334"/>
                </a:lnTo>
                <a:lnTo>
                  <a:pt x="3166" y="9330"/>
                </a:lnTo>
                <a:lnTo>
                  <a:pt x="3174" y="9327"/>
                </a:lnTo>
                <a:lnTo>
                  <a:pt x="3183" y="9324"/>
                </a:lnTo>
                <a:lnTo>
                  <a:pt x="3191" y="9322"/>
                </a:lnTo>
                <a:lnTo>
                  <a:pt x="3199" y="9321"/>
                </a:lnTo>
                <a:lnTo>
                  <a:pt x="3208" y="9320"/>
                </a:lnTo>
                <a:lnTo>
                  <a:pt x="3217" y="9319"/>
                </a:lnTo>
                <a:lnTo>
                  <a:pt x="3226" y="9319"/>
                </a:lnTo>
                <a:lnTo>
                  <a:pt x="3235" y="9320"/>
                </a:lnTo>
                <a:lnTo>
                  <a:pt x="3245" y="9321"/>
                </a:lnTo>
                <a:lnTo>
                  <a:pt x="3255" y="9323"/>
                </a:lnTo>
                <a:lnTo>
                  <a:pt x="3265" y="9326"/>
                </a:lnTo>
                <a:lnTo>
                  <a:pt x="3275" y="9329"/>
                </a:lnTo>
                <a:lnTo>
                  <a:pt x="3285" y="9333"/>
                </a:lnTo>
                <a:close/>
                <a:moveTo>
                  <a:pt x="11212" y="0"/>
                </a:moveTo>
                <a:lnTo>
                  <a:pt x="11369" y="4"/>
                </a:lnTo>
                <a:lnTo>
                  <a:pt x="11524" y="17"/>
                </a:lnTo>
                <a:lnTo>
                  <a:pt x="11678" y="38"/>
                </a:lnTo>
                <a:lnTo>
                  <a:pt x="11828" y="68"/>
                </a:lnTo>
                <a:lnTo>
                  <a:pt x="11976" y="104"/>
                </a:lnTo>
                <a:lnTo>
                  <a:pt x="12121" y="150"/>
                </a:lnTo>
                <a:lnTo>
                  <a:pt x="12264" y="201"/>
                </a:lnTo>
                <a:lnTo>
                  <a:pt x="12403" y="261"/>
                </a:lnTo>
                <a:lnTo>
                  <a:pt x="12538" y="328"/>
                </a:lnTo>
                <a:lnTo>
                  <a:pt x="12671" y="402"/>
                </a:lnTo>
                <a:lnTo>
                  <a:pt x="12798" y="482"/>
                </a:lnTo>
                <a:lnTo>
                  <a:pt x="12922" y="568"/>
                </a:lnTo>
                <a:lnTo>
                  <a:pt x="13043" y="661"/>
                </a:lnTo>
                <a:lnTo>
                  <a:pt x="13158" y="759"/>
                </a:lnTo>
                <a:lnTo>
                  <a:pt x="13269" y="864"/>
                </a:lnTo>
                <a:lnTo>
                  <a:pt x="13375" y="974"/>
                </a:lnTo>
                <a:lnTo>
                  <a:pt x="13477" y="1089"/>
                </a:lnTo>
                <a:lnTo>
                  <a:pt x="13573" y="1211"/>
                </a:lnTo>
                <a:lnTo>
                  <a:pt x="13664" y="1337"/>
                </a:lnTo>
                <a:lnTo>
                  <a:pt x="13749" y="1467"/>
                </a:lnTo>
                <a:lnTo>
                  <a:pt x="13828" y="1602"/>
                </a:lnTo>
                <a:lnTo>
                  <a:pt x="13902" y="1740"/>
                </a:lnTo>
                <a:lnTo>
                  <a:pt x="13970" y="1884"/>
                </a:lnTo>
                <a:lnTo>
                  <a:pt x="14031" y="2032"/>
                </a:lnTo>
                <a:lnTo>
                  <a:pt x="14086" y="2183"/>
                </a:lnTo>
                <a:lnTo>
                  <a:pt x="14135" y="2337"/>
                </a:lnTo>
                <a:lnTo>
                  <a:pt x="14175" y="2495"/>
                </a:lnTo>
                <a:lnTo>
                  <a:pt x="14210" y="2656"/>
                </a:lnTo>
                <a:lnTo>
                  <a:pt x="14236" y="2820"/>
                </a:lnTo>
                <a:lnTo>
                  <a:pt x="14256" y="2987"/>
                </a:lnTo>
                <a:lnTo>
                  <a:pt x="14267" y="3155"/>
                </a:lnTo>
                <a:lnTo>
                  <a:pt x="14271" y="3326"/>
                </a:lnTo>
                <a:lnTo>
                  <a:pt x="14267" y="3497"/>
                </a:lnTo>
                <a:lnTo>
                  <a:pt x="14256" y="3666"/>
                </a:lnTo>
                <a:lnTo>
                  <a:pt x="14236" y="3833"/>
                </a:lnTo>
                <a:lnTo>
                  <a:pt x="14210" y="3997"/>
                </a:lnTo>
                <a:lnTo>
                  <a:pt x="14175" y="4157"/>
                </a:lnTo>
                <a:lnTo>
                  <a:pt x="14135" y="4315"/>
                </a:lnTo>
                <a:lnTo>
                  <a:pt x="14086" y="4470"/>
                </a:lnTo>
                <a:lnTo>
                  <a:pt x="14031" y="4621"/>
                </a:lnTo>
                <a:lnTo>
                  <a:pt x="13970" y="4769"/>
                </a:lnTo>
                <a:lnTo>
                  <a:pt x="13902" y="4912"/>
                </a:lnTo>
                <a:lnTo>
                  <a:pt x="13828" y="5051"/>
                </a:lnTo>
                <a:lnTo>
                  <a:pt x="13749" y="5186"/>
                </a:lnTo>
                <a:lnTo>
                  <a:pt x="13664" y="5317"/>
                </a:lnTo>
                <a:lnTo>
                  <a:pt x="13573" y="5442"/>
                </a:lnTo>
                <a:lnTo>
                  <a:pt x="13477" y="5563"/>
                </a:lnTo>
                <a:lnTo>
                  <a:pt x="13375" y="5679"/>
                </a:lnTo>
                <a:lnTo>
                  <a:pt x="13269" y="5788"/>
                </a:lnTo>
                <a:lnTo>
                  <a:pt x="13158" y="5894"/>
                </a:lnTo>
                <a:lnTo>
                  <a:pt x="13043" y="5992"/>
                </a:lnTo>
                <a:lnTo>
                  <a:pt x="12922" y="6085"/>
                </a:lnTo>
                <a:lnTo>
                  <a:pt x="12798" y="6171"/>
                </a:lnTo>
                <a:lnTo>
                  <a:pt x="12671" y="6251"/>
                </a:lnTo>
                <a:lnTo>
                  <a:pt x="12538" y="6325"/>
                </a:lnTo>
                <a:lnTo>
                  <a:pt x="12403" y="6392"/>
                </a:lnTo>
                <a:lnTo>
                  <a:pt x="12264" y="6451"/>
                </a:lnTo>
                <a:lnTo>
                  <a:pt x="12121" y="6503"/>
                </a:lnTo>
                <a:lnTo>
                  <a:pt x="11976" y="6548"/>
                </a:lnTo>
                <a:lnTo>
                  <a:pt x="11828" y="6585"/>
                </a:lnTo>
                <a:lnTo>
                  <a:pt x="11678" y="6615"/>
                </a:lnTo>
                <a:lnTo>
                  <a:pt x="11524" y="6636"/>
                </a:lnTo>
                <a:lnTo>
                  <a:pt x="11369" y="6649"/>
                </a:lnTo>
                <a:lnTo>
                  <a:pt x="11212" y="6653"/>
                </a:lnTo>
                <a:lnTo>
                  <a:pt x="11054" y="6649"/>
                </a:lnTo>
                <a:lnTo>
                  <a:pt x="10898" y="6636"/>
                </a:lnTo>
                <a:lnTo>
                  <a:pt x="10745" y="6615"/>
                </a:lnTo>
                <a:lnTo>
                  <a:pt x="10595" y="6585"/>
                </a:lnTo>
                <a:lnTo>
                  <a:pt x="10447" y="6548"/>
                </a:lnTo>
                <a:lnTo>
                  <a:pt x="10301" y="6503"/>
                </a:lnTo>
                <a:lnTo>
                  <a:pt x="10159" y="6451"/>
                </a:lnTo>
                <a:lnTo>
                  <a:pt x="10020" y="6392"/>
                </a:lnTo>
                <a:lnTo>
                  <a:pt x="9884" y="6325"/>
                </a:lnTo>
                <a:lnTo>
                  <a:pt x="9753" y="6251"/>
                </a:lnTo>
                <a:lnTo>
                  <a:pt x="9625" y="6171"/>
                </a:lnTo>
                <a:lnTo>
                  <a:pt x="9500" y="6085"/>
                </a:lnTo>
                <a:lnTo>
                  <a:pt x="9380" y="5992"/>
                </a:lnTo>
                <a:lnTo>
                  <a:pt x="9265" y="5894"/>
                </a:lnTo>
                <a:lnTo>
                  <a:pt x="9153" y="5788"/>
                </a:lnTo>
                <a:lnTo>
                  <a:pt x="9048" y="5679"/>
                </a:lnTo>
                <a:lnTo>
                  <a:pt x="8947" y="5563"/>
                </a:lnTo>
                <a:lnTo>
                  <a:pt x="8850" y="5442"/>
                </a:lnTo>
                <a:lnTo>
                  <a:pt x="8759" y="5317"/>
                </a:lnTo>
                <a:lnTo>
                  <a:pt x="8674" y="5186"/>
                </a:lnTo>
                <a:lnTo>
                  <a:pt x="8595" y="5051"/>
                </a:lnTo>
                <a:lnTo>
                  <a:pt x="8521" y="4912"/>
                </a:lnTo>
                <a:lnTo>
                  <a:pt x="8453" y="4769"/>
                </a:lnTo>
                <a:lnTo>
                  <a:pt x="8392" y="4621"/>
                </a:lnTo>
                <a:lnTo>
                  <a:pt x="8337" y="4470"/>
                </a:lnTo>
                <a:lnTo>
                  <a:pt x="8289" y="4315"/>
                </a:lnTo>
                <a:lnTo>
                  <a:pt x="8248" y="4157"/>
                </a:lnTo>
                <a:lnTo>
                  <a:pt x="8213" y="3997"/>
                </a:lnTo>
                <a:lnTo>
                  <a:pt x="8186" y="3833"/>
                </a:lnTo>
                <a:lnTo>
                  <a:pt x="8167" y="3666"/>
                </a:lnTo>
                <a:lnTo>
                  <a:pt x="8155" y="3497"/>
                </a:lnTo>
                <a:lnTo>
                  <a:pt x="8152" y="3326"/>
                </a:lnTo>
                <a:lnTo>
                  <a:pt x="8155" y="3155"/>
                </a:lnTo>
                <a:lnTo>
                  <a:pt x="8167" y="2987"/>
                </a:lnTo>
                <a:lnTo>
                  <a:pt x="8186" y="2820"/>
                </a:lnTo>
                <a:lnTo>
                  <a:pt x="8213" y="2656"/>
                </a:lnTo>
                <a:lnTo>
                  <a:pt x="8248" y="2495"/>
                </a:lnTo>
                <a:lnTo>
                  <a:pt x="8289" y="2337"/>
                </a:lnTo>
                <a:lnTo>
                  <a:pt x="8337" y="2183"/>
                </a:lnTo>
                <a:lnTo>
                  <a:pt x="8392" y="2032"/>
                </a:lnTo>
                <a:lnTo>
                  <a:pt x="8453" y="1884"/>
                </a:lnTo>
                <a:lnTo>
                  <a:pt x="8521" y="1740"/>
                </a:lnTo>
                <a:lnTo>
                  <a:pt x="8595" y="1602"/>
                </a:lnTo>
                <a:lnTo>
                  <a:pt x="8674" y="1467"/>
                </a:lnTo>
                <a:lnTo>
                  <a:pt x="8759" y="1337"/>
                </a:lnTo>
                <a:lnTo>
                  <a:pt x="8850" y="1211"/>
                </a:lnTo>
                <a:lnTo>
                  <a:pt x="8947" y="1089"/>
                </a:lnTo>
                <a:lnTo>
                  <a:pt x="9048" y="974"/>
                </a:lnTo>
                <a:lnTo>
                  <a:pt x="9153" y="864"/>
                </a:lnTo>
                <a:lnTo>
                  <a:pt x="9265" y="759"/>
                </a:lnTo>
                <a:lnTo>
                  <a:pt x="9380" y="661"/>
                </a:lnTo>
                <a:lnTo>
                  <a:pt x="9500" y="568"/>
                </a:lnTo>
                <a:lnTo>
                  <a:pt x="9625" y="482"/>
                </a:lnTo>
                <a:lnTo>
                  <a:pt x="9753" y="402"/>
                </a:lnTo>
                <a:lnTo>
                  <a:pt x="9884" y="328"/>
                </a:lnTo>
                <a:lnTo>
                  <a:pt x="10020" y="261"/>
                </a:lnTo>
                <a:lnTo>
                  <a:pt x="10159" y="201"/>
                </a:lnTo>
                <a:lnTo>
                  <a:pt x="10301" y="150"/>
                </a:lnTo>
                <a:lnTo>
                  <a:pt x="10447" y="104"/>
                </a:lnTo>
                <a:lnTo>
                  <a:pt x="10595" y="68"/>
                </a:lnTo>
                <a:lnTo>
                  <a:pt x="10745" y="38"/>
                </a:lnTo>
                <a:lnTo>
                  <a:pt x="10898" y="17"/>
                </a:lnTo>
                <a:lnTo>
                  <a:pt x="11054" y="4"/>
                </a:lnTo>
                <a:lnTo>
                  <a:pt x="11212" y="0"/>
                </a:lnTo>
                <a:close/>
                <a:moveTo>
                  <a:pt x="16005" y="12603"/>
                </a:moveTo>
                <a:lnTo>
                  <a:pt x="16008" y="12578"/>
                </a:lnTo>
                <a:lnTo>
                  <a:pt x="16016" y="12509"/>
                </a:lnTo>
                <a:lnTo>
                  <a:pt x="16021" y="12459"/>
                </a:lnTo>
                <a:lnTo>
                  <a:pt x="16027" y="12398"/>
                </a:lnTo>
                <a:lnTo>
                  <a:pt x="16034" y="12328"/>
                </a:lnTo>
                <a:lnTo>
                  <a:pt x="16040" y="12250"/>
                </a:lnTo>
                <a:lnTo>
                  <a:pt x="16046" y="12163"/>
                </a:lnTo>
                <a:lnTo>
                  <a:pt x="16052" y="12068"/>
                </a:lnTo>
                <a:lnTo>
                  <a:pt x="16057" y="11966"/>
                </a:lnTo>
                <a:lnTo>
                  <a:pt x="16061" y="11856"/>
                </a:lnTo>
                <a:lnTo>
                  <a:pt x="16063" y="11741"/>
                </a:lnTo>
                <a:lnTo>
                  <a:pt x="16065" y="11620"/>
                </a:lnTo>
                <a:lnTo>
                  <a:pt x="16065" y="11494"/>
                </a:lnTo>
                <a:lnTo>
                  <a:pt x="16063" y="11362"/>
                </a:lnTo>
                <a:lnTo>
                  <a:pt x="16058" y="11227"/>
                </a:lnTo>
                <a:lnTo>
                  <a:pt x="16052" y="11087"/>
                </a:lnTo>
                <a:lnTo>
                  <a:pt x="16043" y="10943"/>
                </a:lnTo>
                <a:lnTo>
                  <a:pt x="16030" y="10797"/>
                </a:lnTo>
                <a:lnTo>
                  <a:pt x="16014" y="10649"/>
                </a:lnTo>
                <a:lnTo>
                  <a:pt x="15996" y="10500"/>
                </a:lnTo>
                <a:lnTo>
                  <a:pt x="15974" y="10348"/>
                </a:lnTo>
                <a:lnTo>
                  <a:pt x="15947" y="10195"/>
                </a:lnTo>
                <a:lnTo>
                  <a:pt x="15918" y="10043"/>
                </a:lnTo>
                <a:lnTo>
                  <a:pt x="15884" y="9890"/>
                </a:lnTo>
                <a:lnTo>
                  <a:pt x="15844" y="9738"/>
                </a:lnTo>
                <a:lnTo>
                  <a:pt x="15800" y="9587"/>
                </a:lnTo>
                <a:lnTo>
                  <a:pt x="15751" y="9439"/>
                </a:lnTo>
                <a:lnTo>
                  <a:pt x="15697" y="9292"/>
                </a:lnTo>
                <a:lnTo>
                  <a:pt x="15637" y="9147"/>
                </a:lnTo>
                <a:lnTo>
                  <a:pt x="15571" y="9006"/>
                </a:lnTo>
                <a:lnTo>
                  <a:pt x="15500" y="8868"/>
                </a:lnTo>
                <a:lnTo>
                  <a:pt x="15425" y="8736"/>
                </a:lnTo>
                <a:lnTo>
                  <a:pt x="15346" y="8606"/>
                </a:lnTo>
                <a:lnTo>
                  <a:pt x="15263" y="8483"/>
                </a:lnTo>
                <a:lnTo>
                  <a:pt x="15177" y="8362"/>
                </a:lnTo>
                <a:lnTo>
                  <a:pt x="15088" y="8246"/>
                </a:lnTo>
                <a:lnTo>
                  <a:pt x="14996" y="8134"/>
                </a:lnTo>
                <a:lnTo>
                  <a:pt x="14903" y="8027"/>
                </a:lnTo>
                <a:lnTo>
                  <a:pt x="14809" y="7925"/>
                </a:lnTo>
                <a:lnTo>
                  <a:pt x="14713" y="7826"/>
                </a:lnTo>
                <a:lnTo>
                  <a:pt x="14618" y="7731"/>
                </a:lnTo>
                <a:lnTo>
                  <a:pt x="14522" y="7642"/>
                </a:lnTo>
                <a:lnTo>
                  <a:pt x="14427" y="7556"/>
                </a:lnTo>
                <a:lnTo>
                  <a:pt x="14331" y="7475"/>
                </a:lnTo>
                <a:lnTo>
                  <a:pt x="14238" y="7398"/>
                </a:lnTo>
                <a:lnTo>
                  <a:pt x="14147" y="7325"/>
                </a:lnTo>
                <a:lnTo>
                  <a:pt x="14056" y="7258"/>
                </a:lnTo>
                <a:lnTo>
                  <a:pt x="13969" y="7194"/>
                </a:lnTo>
                <a:lnTo>
                  <a:pt x="13886" y="7134"/>
                </a:lnTo>
                <a:lnTo>
                  <a:pt x="13805" y="7079"/>
                </a:lnTo>
                <a:lnTo>
                  <a:pt x="13729" y="7029"/>
                </a:lnTo>
                <a:lnTo>
                  <a:pt x="13656" y="6982"/>
                </a:lnTo>
                <a:lnTo>
                  <a:pt x="13589" y="6941"/>
                </a:lnTo>
                <a:lnTo>
                  <a:pt x="13526" y="6902"/>
                </a:lnTo>
                <a:lnTo>
                  <a:pt x="13469" y="6870"/>
                </a:lnTo>
                <a:lnTo>
                  <a:pt x="13420" y="6840"/>
                </a:lnTo>
                <a:lnTo>
                  <a:pt x="13375" y="6816"/>
                </a:lnTo>
                <a:lnTo>
                  <a:pt x="13339" y="6797"/>
                </a:lnTo>
                <a:lnTo>
                  <a:pt x="13288" y="6770"/>
                </a:lnTo>
                <a:lnTo>
                  <a:pt x="13270" y="6761"/>
                </a:lnTo>
                <a:lnTo>
                  <a:pt x="9485" y="11548"/>
                </a:lnTo>
                <a:lnTo>
                  <a:pt x="9478" y="13333"/>
                </a:lnTo>
                <a:lnTo>
                  <a:pt x="9505" y="13341"/>
                </a:lnTo>
                <a:lnTo>
                  <a:pt x="9584" y="13361"/>
                </a:lnTo>
                <a:lnTo>
                  <a:pt x="9709" y="13393"/>
                </a:lnTo>
                <a:lnTo>
                  <a:pt x="9877" y="13435"/>
                </a:lnTo>
                <a:lnTo>
                  <a:pt x="9976" y="13458"/>
                </a:lnTo>
                <a:lnTo>
                  <a:pt x="10083" y="13482"/>
                </a:lnTo>
                <a:lnTo>
                  <a:pt x="10199" y="13508"/>
                </a:lnTo>
                <a:lnTo>
                  <a:pt x="10322" y="13534"/>
                </a:lnTo>
                <a:lnTo>
                  <a:pt x="10453" y="13560"/>
                </a:lnTo>
                <a:lnTo>
                  <a:pt x="10590" y="13588"/>
                </a:lnTo>
                <a:lnTo>
                  <a:pt x="10734" y="13614"/>
                </a:lnTo>
                <a:lnTo>
                  <a:pt x="10883" y="13640"/>
                </a:lnTo>
                <a:lnTo>
                  <a:pt x="11037" y="13666"/>
                </a:lnTo>
                <a:lnTo>
                  <a:pt x="11195" y="13691"/>
                </a:lnTo>
                <a:lnTo>
                  <a:pt x="11359" y="13714"/>
                </a:lnTo>
                <a:lnTo>
                  <a:pt x="11524" y="13736"/>
                </a:lnTo>
                <a:lnTo>
                  <a:pt x="11692" y="13756"/>
                </a:lnTo>
                <a:lnTo>
                  <a:pt x="11863" y="13773"/>
                </a:lnTo>
                <a:lnTo>
                  <a:pt x="12036" y="13788"/>
                </a:lnTo>
                <a:lnTo>
                  <a:pt x="12209" y="13800"/>
                </a:lnTo>
                <a:lnTo>
                  <a:pt x="12383" y="13809"/>
                </a:lnTo>
                <a:lnTo>
                  <a:pt x="12557" y="13816"/>
                </a:lnTo>
                <a:lnTo>
                  <a:pt x="12730" y="13819"/>
                </a:lnTo>
                <a:lnTo>
                  <a:pt x="12902" y="13817"/>
                </a:lnTo>
                <a:lnTo>
                  <a:pt x="13072" y="13812"/>
                </a:lnTo>
                <a:lnTo>
                  <a:pt x="13240" y="13800"/>
                </a:lnTo>
                <a:lnTo>
                  <a:pt x="13406" y="13786"/>
                </a:lnTo>
                <a:lnTo>
                  <a:pt x="13568" y="13766"/>
                </a:lnTo>
                <a:lnTo>
                  <a:pt x="13725" y="13741"/>
                </a:lnTo>
                <a:lnTo>
                  <a:pt x="13876" y="13712"/>
                </a:lnTo>
                <a:lnTo>
                  <a:pt x="14022" y="13681"/>
                </a:lnTo>
                <a:lnTo>
                  <a:pt x="14162" y="13645"/>
                </a:lnTo>
                <a:lnTo>
                  <a:pt x="14297" y="13608"/>
                </a:lnTo>
                <a:lnTo>
                  <a:pt x="14427" y="13568"/>
                </a:lnTo>
                <a:lnTo>
                  <a:pt x="14550" y="13525"/>
                </a:lnTo>
                <a:lnTo>
                  <a:pt x="14668" y="13481"/>
                </a:lnTo>
                <a:lnTo>
                  <a:pt x="14781" y="13435"/>
                </a:lnTo>
                <a:lnTo>
                  <a:pt x="14889" y="13388"/>
                </a:lnTo>
                <a:lnTo>
                  <a:pt x="14991" y="13340"/>
                </a:lnTo>
                <a:lnTo>
                  <a:pt x="15089" y="13291"/>
                </a:lnTo>
                <a:lnTo>
                  <a:pt x="15181" y="13241"/>
                </a:lnTo>
                <a:lnTo>
                  <a:pt x="15267" y="13192"/>
                </a:lnTo>
                <a:lnTo>
                  <a:pt x="15349" y="13142"/>
                </a:lnTo>
                <a:lnTo>
                  <a:pt x="15426" y="13093"/>
                </a:lnTo>
                <a:lnTo>
                  <a:pt x="15498" y="13044"/>
                </a:lnTo>
                <a:lnTo>
                  <a:pt x="15564" y="12997"/>
                </a:lnTo>
                <a:lnTo>
                  <a:pt x="15627" y="12951"/>
                </a:lnTo>
                <a:lnTo>
                  <a:pt x="15684" y="12906"/>
                </a:lnTo>
                <a:lnTo>
                  <a:pt x="15735" y="12864"/>
                </a:lnTo>
                <a:lnTo>
                  <a:pt x="15783" y="12823"/>
                </a:lnTo>
                <a:lnTo>
                  <a:pt x="15826" y="12786"/>
                </a:lnTo>
                <a:lnTo>
                  <a:pt x="15864" y="12750"/>
                </a:lnTo>
                <a:lnTo>
                  <a:pt x="15898" y="12718"/>
                </a:lnTo>
                <a:lnTo>
                  <a:pt x="15926" y="12689"/>
                </a:lnTo>
                <a:lnTo>
                  <a:pt x="15950" y="12664"/>
                </a:lnTo>
                <a:lnTo>
                  <a:pt x="15970" y="12643"/>
                </a:lnTo>
                <a:lnTo>
                  <a:pt x="15996" y="12613"/>
                </a:lnTo>
                <a:lnTo>
                  <a:pt x="16005" y="12603"/>
                </a:lnTo>
                <a:close/>
                <a:moveTo>
                  <a:pt x="9884" y="6923"/>
                </a:moveTo>
                <a:lnTo>
                  <a:pt x="10995" y="7166"/>
                </a:lnTo>
                <a:lnTo>
                  <a:pt x="10223" y="7815"/>
                </a:lnTo>
                <a:lnTo>
                  <a:pt x="9512" y="10885"/>
                </a:lnTo>
                <a:lnTo>
                  <a:pt x="9518" y="8113"/>
                </a:lnTo>
                <a:lnTo>
                  <a:pt x="9871" y="7586"/>
                </a:lnTo>
                <a:lnTo>
                  <a:pt x="9884" y="6923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0070C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Freeform 40">
            <a:extLst>
              <a:ext uri="{FF2B5EF4-FFF2-40B4-BE49-F238E27FC236}">
                <a16:creationId xmlns:a16="http://schemas.microsoft.com/office/drawing/2014/main" id="{5176BFDC-E1A8-4B15-A774-A1208D40C263}"/>
              </a:ext>
            </a:extLst>
          </p:cNvPr>
          <p:cNvSpPr>
            <a:spLocks noEditPoints="1"/>
          </p:cNvSpPr>
          <p:nvPr/>
        </p:nvSpPr>
        <p:spPr bwMode="auto">
          <a:xfrm>
            <a:off x="6736574" y="1404456"/>
            <a:ext cx="177318" cy="243724"/>
          </a:xfrm>
          <a:custGeom>
            <a:avLst/>
            <a:gdLst/>
            <a:ahLst/>
            <a:cxnLst>
              <a:cxn ang="0">
                <a:pos x="10773" y="8351"/>
              </a:cxn>
              <a:cxn ang="0">
                <a:pos x="11152" y="6904"/>
              </a:cxn>
              <a:cxn ang="0">
                <a:pos x="12521" y="6562"/>
              </a:cxn>
              <a:cxn ang="0">
                <a:pos x="12767" y="6264"/>
              </a:cxn>
              <a:cxn ang="0">
                <a:pos x="12711" y="5869"/>
              </a:cxn>
              <a:cxn ang="0">
                <a:pos x="12388" y="5651"/>
              </a:cxn>
              <a:cxn ang="0">
                <a:pos x="10992" y="5071"/>
              </a:cxn>
              <a:cxn ang="0">
                <a:pos x="10372" y="3726"/>
              </a:cxn>
              <a:cxn ang="0">
                <a:pos x="10808" y="2267"/>
              </a:cxn>
              <a:cxn ang="0">
                <a:pos x="10846" y="1882"/>
              </a:cxn>
              <a:cxn ang="0">
                <a:pos x="10580" y="1585"/>
              </a:cxn>
              <a:cxn ang="0">
                <a:pos x="10192" y="1584"/>
              </a:cxn>
              <a:cxn ang="0">
                <a:pos x="8963" y="2330"/>
              </a:cxn>
              <a:cxn ang="0">
                <a:pos x="7614" y="1723"/>
              </a:cxn>
              <a:cxn ang="0">
                <a:pos x="6604" y="378"/>
              </a:cxn>
              <a:cxn ang="0">
                <a:pos x="6373" y="66"/>
              </a:cxn>
              <a:cxn ang="0">
                <a:pos x="5976" y="26"/>
              </a:cxn>
              <a:cxn ang="0">
                <a:pos x="5688" y="285"/>
              </a:cxn>
              <a:cxn ang="0">
                <a:pos x="5220" y="1672"/>
              </a:cxn>
              <a:cxn ang="0">
                <a:pos x="3816" y="2240"/>
              </a:cxn>
              <a:cxn ang="0">
                <a:pos x="2246" y="1967"/>
              </a:cxn>
              <a:cxn ang="0">
                <a:pos x="1859" y="1948"/>
              </a:cxn>
              <a:cxn ang="0">
                <a:pos x="1577" y="2229"/>
              </a:cxn>
              <a:cxn ang="0">
                <a:pos x="1595" y="2616"/>
              </a:cxn>
              <a:cxn ang="0">
                <a:pos x="2017" y="4143"/>
              </a:cxn>
              <a:cxn ang="0">
                <a:pos x="1526" y="5593"/>
              </a:cxn>
              <a:cxn ang="0">
                <a:pos x="246" y="6234"/>
              </a:cxn>
              <a:cxn ang="0">
                <a:pos x="14" y="6545"/>
              </a:cxn>
              <a:cxn ang="0">
                <a:pos x="90" y="6935"/>
              </a:cxn>
              <a:cxn ang="0">
                <a:pos x="423" y="7137"/>
              </a:cxn>
              <a:cxn ang="0">
                <a:pos x="1827" y="8267"/>
              </a:cxn>
              <a:cxn ang="0">
                <a:pos x="2624" y="9564"/>
              </a:cxn>
              <a:cxn ang="0">
                <a:pos x="1919" y="10719"/>
              </a:cxn>
              <a:cxn ang="0">
                <a:pos x="2050" y="11087"/>
              </a:cxn>
              <a:cxn ang="0">
                <a:pos x="2413" y="11240"/>
              </a:cxn>
              <a:cxn ang="0">
                <a:pos x="3469" y="10343"/>
              </a:cxn>
              <a:cxn ang="0">
                <a:pos x="4803" y="11024"/>
              </a:cxn>
              <a:cxn ang="0">
                <a:pos x="6173" y="12335"/>
              </a:cxn>
              <a:cxn ang="0">
                <a:pos x="6357" y="12680"/>
              </a:cxn>
              <a:cxn ang="0">
                <a:pos x="6742" y="12778"/>
              </a:cxn>
              <a:cxn ang="0">
                <a:pos x="7066" y="12561"/>
              </a:cxn>
              <a:cxn ang="0">
                <a:pos x="7295" y="11167"/>
              </a:cxn>
              <a:cxn ang="0">
                <a:pos x="8708" y="10637"/>
              </a:cxn>
              <a:cxn ang="0">
                <a:pos x="10440" y="10750"/>
              </a:cxn>
              <a:cxn ang="0">
                <a:pos x="10814" y="10865"/>
              </a:cxn>
              <a:cxn ang="0">
                <a:pos x="11155" y="10661"/>
              </a:cxn>
              <a:cxn ang="0">
                <a:pos x="11231" y="10279"/>
              </a:cxn>
              <a:cxn ang="0">
                <a:pos x="6858" y="2901"/>
              </a:cxn>
              <a:cxn ang="0">
                <a:pos x="9260" y="4423"/>
              </a:cxn>
              <a:cxn ang="0">
                <a:pos x="9754" y="7292"/>
              </a:cxn>
              <a:cxn ang="0">
                <a:pos x="8009" y="9524"/>
              </a:cxn>
              <a:cxn ang="0">
                <a:pos x="5098" y="9738"/>
              </a:cxn>
              <a:cxn ang="0">
                <a:pos x="3049" y="7787"/>
              </a:cxn>
              <a:cxn ang="0">
                <a:pos x="3120" y="4869"/>
              </a:cxn>
              <a:cxn ang="0">
                <a:pos x="5263" y="3019"/>
              </a:cxn>
              <a:cxn ang="0">
                <a:pos x="7214" y="4753"/>
              </a:cxn>
              <a:cxn ang="0">
                <a:pos x="8139" y="5937"/>
              </a:cxn>
              <a:cxn ang="0">
                <a:pos x="7877" y="7457"/>
              </a:cxn>
              <a:cxn ang="0">
                <a:pos x="6605" y="8264"/>
              </a:cxn>
              <a:cxn ang="0">
                <a:pos x="5122" y="7857"/>
              </a:cxn>
              <a:cxn ang="0">
                <a:pos x="4441" y="6503"/>
              </a:cxn>
              <a:cxn ang="0">
                <a:pos x="4988" y="5077"/>
              </a:cxn>
            </a:cxnLst>
            <a:rect l="0" t="0" r="r" b="b"/>
            <a:pathLst>
              <a:path w="12786" h="12784">
                <a:moveTo>
                  <a:pt x="10328" y="9301"/>
                </a:moveTo>
                <a:lnTo>
                  <a:pt x="10309" y="9284"/>
                </a:lnTo>
                <a:lnTo>
                  <a:pt x="10290" y="9269"/>
                </a:lnTo>
                <a:lnTo>
                  <a:pt x="10270" y="9254"/>
                </a:lnTo>
                <a:lnTo>
                  <a:pt x="10260" y="9247"/>
                </a:lnTo>
                <a:lnTo>
                  <a:pt x="10311" y="9177"/>
                </a:lnTo>
                <a:lnTo>
                  <a:pt x="10359" y="9106"/>
                </a:lnTo>
                <a:lnTo>
                  <a:pt x="10406" y="9034"/>
                </a:lnTo>
                <a:lnTo>
                  <a:pt x="10452" y="8961"/>
                </a:lnTo>
                <a:lnTo>
                  <a:pt x="10497" y="8888"/>
                </a:lnTo>
                <a:lnTo>
                  <a:pt x="10541" y="8814"/>
                </a:lnTo>
                <a:lnTo>
                  <a:pt x="10582" y="8739"/>
                </a:lnTo>
                <a:lnTo>
                  <a:pt x="10623" y="8663"/>
                </a:lnTo>
                <a:lnTo>
                  <a:pt x="10662" y="8586"/>
                </a:lnTo>
                <a:lnTo>
                  <a:pt x="10701" y="8508"/>
                </a:lnTo>
                <a:lnTo>
                  <a:pt x="10737" y="8430"/>
                </a:lnTo>
                <a:lnTo>
                  <a:pt x="10773" y="8351"/>
                </a:lnTo>
                <a:lnTo>
                  <a:pt x="10807" y="8270"/>
                </a:lnTo>
                <a:lnTo>
                  <a:pt x="10840" y="8190"/>
                </a:lnTo>
                <a:lnTo>
                  <a:pt x="10871" y="8109"/>
                </a:lnTo>
                <a:lnTo>
                  <a:pt x="10901" y="8027"/>
                </a:lnTo>
                <a:lnTo>
                  <a:pt x="10929" y="7943"/>
                </a:lnTo>
                <a:lnTo>
                  <a:pt x="10957" y="7860"/>
                </a:lnTo>
                <a:lnTo>
                  <a:pt x="10981" y="7777"/>
                </a:lnTo>
                <a:lnTo>
                  <a:pt x="11006" y="7692"/>
                </a:lnTo>
                <a:lnTo>
                  <a:pt x="11028" y="7607"/>
                </a:lnTo>
                <a:lnTo>
                  <a:pt x="11050" y="7521"/>
                </a:lnTo>
                <a:lnTo>
                  <a:pt x="11069" y="7434"/>
                </a:lnTo>
                <a:lnTo>
                  <a:pt x="11087" y="7347"/>
                </a:lnTo>
                <a:lnTo>
                  <a:pt x="11103" y="7259"/>
                </a:lnTo>
                <a:lnTo>
                  <a:pt x="11118" y="7171"/>
                </a:lnTo>
                <a:lnTo>
                  <a:pt x="11131" y="7083"/>
                </a:lnTo>
                <a:lnTo>
                  <a:pt x="11143" y="6994"/>
                </a:lnTo>
                <a:lnTo>
                  <a:pt x="11152" y="6904"/>
                </a:lnTo>
                <a:lnTo>
                  <a:pt x="11161" y="6813"/>
                </a:lnTo>
                <a:lnTo>
                  <a:pt x="11167" y="6724"/>
                </a:lnTo>
                <a:lnTo>
                  <a:pt x="11173" y="6632"/>
                </a:lnTo>
                <a:lnTo>
                  <a:pt x="11180" y="6634"/>
                </a:lnTo>
                <a:lnTo>
                  <a:pt x="11204" y="6636"/>
                </a:lnTo>
                <a:lnTo>
                  <a:pt x="11228" y="6637"/>
                </a:lnTo>
                <a:lnTo>
                  <a:pt x="11253" y="6637"/>
                </a:lnTo>
                <a:lnTo>
                  <a:pt x="12312" y="6613"/>
                </a:lnTo>
                <a:lnTo>
                  <a:pt x="12337" y="6612"/>
                </a:lnTo>
                <a:lnTo>
                  <a:pt x="12362" y="6610"/>
                </a:lnTo>
                <a:lnTo>
                  <a:pt x="12386" y="6606"/>
                </a:lnTo>
                <a:lnTo>
                  <a:pt x="12411" y="6602"/>
                </a:lnTo>
                <a:lnTo>
                  <a:pt x="12433" y="6595"/>
                </a:lnTo>
                <a:lnTo>
                  <a:pt x="12456" y="6589"/>
                </a:lnTo>
                <a:lnTo>
                  <a:pt x="12479" y="6580"/>
                </a:lnTo>
                <a:lnTo>
                  <a:pt x="12501" y="6572"/>
                </a:lnTo>
                <a:lnTo>
                  <a:pt x="12521" y="6562"/>
                </a:lnTo>
                <a:lnTo>
                  <a:pt x="12542" y="6551"/>
                </a:lnTo>
                <a:lnTo>
                  <a:pt x="12561" y="6539"/>
                </a:lnTo>
                <a:lnTo>
                  <a:pt x="12582" y="6525"/>
                </a:lnTo>
                <a:lnTo>
                  <a:pt x="12601" y="6511"/>
                </a:lnTo>
                <a:lnTo>
                  <a:pt x="12618" y="6497"/>
                </a:lnTo>
                <a:lnTo>
                  <a:pt x="12635" y="6482"/>
                </a:lnTo>
                <a:lnTo>
                  <a:pt x="12652" y="6465"/>
                </a:lnTo>
                <a:lnTo>
                  <a:pt x="12668" y="6448"/>
                </a:lnTo>
                <a:lnTo>
                  <a:pt x="12683" y="6430"/>
                </a:lnTo>
                <a:lnTo>
                  <a:pt x="12697" y="6411"/>
                </a:lnTo>
                <a:lnTo>
                  <a:pt x="12710" y="6391"/>
                </a:lnTo>
                <a:lnTo>
                  <a:pt x="12722" y="6372"/>
                </a:lnTo>
                <a:lnTo>
                  <a:pt x="12733" y="6350"/>
                </a:lnTo>
                <a:lnTo>
                  <a:pt x="12743" y="6330"/>
                </a:lnTo>
                <a:lnTo>
                  <a:pt x="12752" y="6308"/>
                </a:lnTo>
                <a:lnTo>
                  <a:pt x="12760" y="6286"/>
                </a:lnTo>
                <a:lnTo>
                  <a:pt x="12767" y="6264"/>
                </a:lnTo>
                <a:lnTo>
                  <a:pt x="12773" y="6239"/>
                </a:lnTo>
                <a:lnTo>
                  <a:pt x="12779" y="6217"/>
                </a:lnTo>
                <a:lnTo>
                  <a:pt x="12782" y="6192"/>
                </a:lnTo>
                <a:lnTo>
                  <a:pt x="12785" y="6169"/>
                </a:lnTo>
                <a:lnTo>
                  <a:pt x="12786" y="6143"/>
                </a:lnTo>
                <a:lnTo>
                  <a:pt x="12786" y="6118"/>
                </a:lnTo>
                <a:lnTo>
                  <a:pt x="12785" y="6094"/>
                </a:lnTo>
                <a:lnTo>
                  <a:pt x="12782" y="6069"/>
                </a:lnTo>
                <a:lnTo>
                  <a:pt x="12779" y="6046"/>
                </a:lnTo>
                <a:lnTo>
                  <a:pt x="12774" y="6021"/>
                </a:lnTo>
                <a:lnTo>
                  <a:pt x="12768" y="5998"/>
                </a:lnTo>
                <a:lnTo>
                  <a:pt x="12761" y="5975"/>
                </a:lnTo>
                <a:lnTo>
                  <a:pt x="12753" y="5953"/>
                </a:lnTo>
                <a:lnTo>
                  <a:pt x="12743" y="5931"/>
                </a:lnTo>
                <a:lnTo>
                  <a:pt x="12734" y="5910"/>
                </a:lnTo>
                <a:lnTo>
                  <a:pt x="12723" y="5889"/>
                </a:lnTo>
                <a:lnTo>
                  <a:pt x="12711" y="5869"/>
                </a:lnTo>
                <a:lnTo>
                  <a:pt x="12697" y="5849"/>
                </a:lnTo>
                <a:lnTo>
                  <a:pt x="12683" y="5831"/>
                </a:lnTo>
                <a:lnTo>
                  <a:pt x="12668" y="5813"/>
                </a:lnTo>
                <a:lnTo>
                  <a:pt x="12653" y="5796"/>
                </a:lnTo>
                <a:lnTo>
                  <a:pt x="12636" y="5779"/>
                </a:lnTo>
                <a:lnTo>
                  <a:pt x="12619" y="5762"/>
                </a:lnTo>
                <a:lnTo>
                  <a:pt x="12602" y="5748"/>
                </a:lnTo>
                <a:lnTo>
                  <a:pt x="12583" y="5734"/>
                </a:lnTo>
                <a:lnTo>
                  <a:pt x="12563" y="5721"/>
                </a:lnTo>
                <a:lnTo>
                  <a:pt x="12543" y="5709"/>
                </a:lnTo>
                <a:lnTo>
                  <a:pt x="12522" y="5697"/>
                </a:lnTo>
                <a:lnTo>
                  <a:pt x="12502" y="5688"/>
                </a:lnTo>
                <a:lnTo>
                  <a:pt x="12479" y="5678"/>
                </a:lnTo>
                <a:lnTo>
                  <a:pt x="12458" y="5669"/>
                </a:lnTo>
                <a:lnTo>
                  <a:pt x="12435" y="5663"/>
                </a:lnTo>
                <a:lnTo>
                  <a:pt x="12411" y="5657"/>
                </a:lnTo>
                <a:lnTo>
                  <a:pt x="12388" y="5651"/>
                </a:lnTo>
                <a:lnTo>
                  <a:pt x="12364" y="5648"/>
                </a:lnTo>
                <a:lnTo>
                  <a:pt x="12340" y="5645"/>
                </a:lnTo>
                <a:lnTo>
                  <a:pt x="12314" y="5644"/>
                </a:lnTo>
                <a:lnTo>
                  <a:pt x="12290" y="5644"/>
                </a:lnTo>
                <a:lnTo>
                  <a:pt x="11231" y="5667"/>
                </a:lnTo>
                <a:lnTo>
                  <a:pt x="11207" y="5668"/>
                </a:lnTo>
                <a:lnTo>
                  <a:pt x="11182" y="5672"/>
                </a:lnTo>
                <a:lnTo>
                  <a:pt x="11158" y="5675"/>
                </a:lnTo>
                <a:lnTo>
                  <a:pt x="11134" y="5679"/>
                </a:lnTo>
                <a:lnTo>
                  <a:pt x="11124" y="5682"/>
                </a:lnTo>
                <a:lnTo>
                  <a:pt x="11109" y="5593"/>
                </a:lnTo>
                <a:lnTo>
                  <a:pt x="11094" y="5505"/>
                </a:lnTo>
                <a:lnTo>
                  <a:pt x="11076" y="5416"/>
                </a:lnTo>
                <a:lnTo>
                  <a:pt x="11058" y="5328"/>
                </a:lnTo>
                <a:lnTo>
                  <a:pt x="11038" y="5242"/>
                </a:lnTo>
                <a:lnTo>
                  <a:pt x="11015" y="5156"/>
                </a:lnTo>
                <a:lnTo>
                  <a:pt x="10992" y="5071"/>
                </a:lnTo>
                <a:lnTo>
                  <a:pt x="10966" y="4985"/>
                </a:lnTo>
                <a:lnTo>
                  <a:pt x="10940" y="4901"/>
                </a:lnTo>
                <a:lnTo>
                  <a:pt x="10912" y="4817"/>
                </a:lnTo>
                <a:lnTo>
                  <a:pt x="10883" y="4734"/>
                </a:lnTo>
                <a:lnTo>
                  <a:pt x="10852" y="4652"/>
                </a:lnTo>
                <a:lnTo>
                  <a:pt x="10819" y="4570"/>
                </a:lnTo>
                <a:lnTo>
                  <a:pt x="10785" y="4490"/>
                </a:lnTo>
                <a:lnTo>
                  <a:pt x="10750" y="4410"/>
                </a:lnTo>
                <a:lnTo>
                  <a:pt x="10713" y="4331"/>
                </a:lnTo>
                <a:lnTo>
                  <a:pt x="10675" y="4252"/>
                </a:lnTo>
                <a:lnTo>
                  <a:pt x="10636" y="4175"/>
                </a:lnTo>
                <a:lnTo>
                  <a:pt x="10595" y="4098"/>
                </a:lnTo>
                <a:lnTo>
                  <a:pt x="10553" y="4021"/>
                </a:lnTo>
                <a:lnTo>
                  <a:pt x="10510" y="3946"/>
                </a:lnTo>
                <a:lnTo>
                  <a:pt x="10465" y="3871"/>
                </a:lnTo>
                <a:lnTo>
                  <a:pt x="10419" y="3799"/>
                </a:lnTo>
                <a:lnTo>
                  <a:pt x="10372" y="3726"/>
                </a:lnTo>
                <a:lnTo>
                  <a:pt x="10324" y="3654"/>
                </a:lnTo>
                <a:lnTo>
                  <a:pt x="10273" y="3583"/>
                </a:lnTo>
                <a:lnTo>
                  <a:pt x="10223" y="3513"/>
                </a:lnTo>
                <a:lnTo>
                  <a:pt x="10171" y="3445"/>
                </a:lnTo>
                <a:lnTo>
                  <a:pt x="10117" y="3376"/>
                </a:lnTo>
                <a:lnTo>
                  <a:pt x="10063" y="3309"/>
                </a:lnTo>
                <a:lnTo>
                  <a:pt x="10007" y="3244"/>
                </a:lnTo>
                <a:lnTo>
                  <a:pt x="9950" y="3179"/>
                </a:lnTo>
                <a:lnTo>
                  <a:pt x="9967" y="3165"/>
                </a:lnTo>
                <a:lnTo>
                  <a:pt x="9986" y="3149"/>
                </a:lnTo>
                <a:lnTo>
                  <a:pt x="10004" y="3130"/>
                </a:lnTo>
                <a:lnTo>
                  <a:pt x="10735" y="2365"/>
                </a:lnTo>
                <a:lnTo>
                  <a:pt x="10752" y="2347"/>
                </a:lnTo>
                <a:lnTo>
                  <a:pt x="10768" y="2328"/>
                </a:lnTo>
                <a:lnTo>
                  <a:pt x="10782" y="2307"/>
                </a:lnTo>
                <a:lnTo>
                  <a:pt x="10796" y="2288"/>
                </a:lnTo>
                <a:lnTo>
                  <a:pt x="10808" y="2267"/>
                </a:lnTo>
                <a:lnTo>
                  <a:pt x="10820" y="2246"/>
                </a:lnTo>
                <a:lnTo>
                  <a:pt x="10829" y="2224"/>
                </a:lnTo>
                <a:lnTo>
                  <a:pt x="10839" y="2203"/>
                </a:lnTo>
                <a:lnTo>
                  <a:pt x="10846" y="2181"/>
                </a:lnTo>
                <a:lnTo>
                  <a:pt x="10853" y="2158"/>
                </a:lnTo>
                <a:lnTo>
                  <a:pt x="10858" y="2135"/>
                </a:lnTo>
                <a:lnTo>
                  <a:pt x="10863" y="2113"/>
                </a:lnTo>
                <a:lnTo>
                  <a:pt x="10867" y="2089"/>
                </a:lnTo>
                <a:lnTo>
                  <a:pt x="10868" y="2066"/>
                </a:lnTo>
                <a:lnTo>
                  <a:pt x="10869" y="2043"/>
                </a:lnTo>
                <a:lnTo>
                  <a:pt x="10869" y="2019"/>
                </a:lnTo>
                <a:lnTo>
                  <a:pt x="10868" y="1996"/>
                </a:lnTo>
                <a:lnTo>
                  <a:pt x="10867" y="1973"/>
                </a:lnTo>
                <a:lnTo>
                  <a:pt x="10863" y="1950"/>
                </a:lnTo>
                <a:lnTo>
                  <a:pt x="10858" y="1927"/>
                </a:lnTo>
                <a:lnTo>
                  <a:pt x="10854" y="1904"/>
                </a:lnTo>
                <a:lnTo>
                  <a:pt x="10846" y="1882"/>
                </a:lnTo>
                <a:lnTo>
                  <a:pt x="10839" y="1859"/>
                </a:lnTo>
                <a:lnTo>
                  <a:pt x="10829" y="1838"/>
                </a:lnTo>
                <a:lnTo>
                  <a:pt x="10820" y="1816"/>
                </a:lnTo>
                <a:lnTo>
                  <a:pt x="10809" y="1795"/>
                </a:lnTo>
                <a:lnTo>
                  <a:pt x="10797" y="1774"/>
                </a:lnTo>
                <a:lnTo>
                  <a:pt x="10784" y="1755"/>
                </a:lnTo>
                <a:lnTo>
                  <a:pt x="10769" y="1734"/>
                </a:lnTo>
                <a:lnTo>
                  <a:pt x="10754" y="1716"/>
                </a:lnTo>
                <a:lnTo>
                  <a:pt x="10737" y="1697"/>
                </a:lnTo>
                <a:lnTo>
                  <a:pt x="10719" y="1679"/>
                </a:lnTo>
                <a:lnTo>
                  <a:pt x="10702" y="1663"/>
                </a:lnTo>
                <a:lnTo>
                  <a:pt x="10683" y="1647"/>
                </a:lnTo>
                <a:lnTo>
                  <a:pt x="10664" y="1633"/>
                </a:lnTo>
                <a:lnTo>
                  <a:pt x="10642" y="1619"/>
                </a:lnTo>
                <a:lnTo>
                  <a:pt x="10622" y="1607"/>
                </a:lnTo>
                <a:lnTo>
                  <a:pt x="10600" y="1595"/>
                </a:lnTo>
                <a:lnTo>
                  <a:pt x="10580" y="1585"/>
                </a:lnTo>
                <a:lnTo>
                  <a:pt x="10558" y="1576"/>
                </a:lnTo>
                <a:lnTo>
                  <a:pt x="10535" y="1569"/>
                </a:lnTo>
                <a:lnTo>
                  <a:pt x="10513" y="1561"/>
                </a:lnTo>
                <a:lnTo>
                  <a:pt x="10490" y="1556"/>
                </a:lnTo>
                <a:lnTo>
                  <a:pt x="10467" y="1551"/>
                </a:lnTo>
                <a:lnTo>
                  <a:pt x="10444" y="1548"/>
                </a:lnTo>
                <a:lnTo>
                  <a:pt x="10421" y="1545"/>
                </a:lnTo>
                <a:lnTo>
                  <a:pt x="10397" y="1544"/>
                </a:lnTo>
                <a:lnTo>
                  <a:pt x="10375" y="1544"/>
                </a:lnTo>
                <a:lnTo>
                  <a:pt x="10350" y="1545"/>
                </a:lnTo>
                <a:lnTo>
                  <a:pt x="10328" y="1547"/>
                </a:lnTo>
                <a:lnTo>
                  <a:pt x="10305" y="1551"/>
                </a:lnTo>
                <a:lnTo>
                  <a:pt x="10281" y="1555"/>
                </a:lnTo>
                <a:lnTo>
                  <a:pt x="10258" y="1561"/>
                </a:lnTo>
                <a:lnTo>
                  <a:pt x="10237" y="1568"/>
                </a:lnTo>
                <a:lnTo>
                  <a:pt x="10213" y="1575"/>
                </a:lnTo>
                <a:lnTo>
                  <a:pt x="10192" y="1584"/>
                </a:lnTo>
                <a:lnTo>
                  <a:pt x="10171" y="1594"/>
                </a:lnTo>
                <a:lnTo>
                  <a:pt x="10149" y="1605"/>
                </a:lnTo>
                <a:lnTo>
                  <a:pt x="10129" y="1617"/>
                </a:lnTo>
                <a:lnTo>
                  <a:pt x="10109" y="1631"/>
                </a:lnTo>
                <a:lnTo>
                  <a:pt x="10089" y="1645"/>
                </a:lnTo>
                <a:lnTo>
                  <a:pt x="10070" y="1661"/>
                </a:lnTo>
                <a:lnTo>
                  <a:pt x="10051" y="1677"/>
                </a:lnTo>
                <a:lnTo>
                  <a:pt x="10034" y="1694"/>
                </a:lnTo>
                <a:lnTo>
                  <a:pt x="9301" y="2459"/>
                </a:lnTo>
                <a:lnTo>
                  <a:pt x="9284" y="2478"/>
                </a:lnTo>
                <a:lnTo>
                  <a:pt x="9269" y="2497"/>
                </a:lnTo>
                <a:lnTo>
                  <a:pt x="9255" y="2517"/>
                </a:lnTo>
                <a:lnTo>
                  <a:pt x="9247" y="2529"/>
                </a:lnTo>
                <a:lnTo>
                  <a:pt x="9177" y="2477"/>
                </a:lnTo>
                <a:lnTo>
                  <a:pt x="9107" y="2427"/>
                </a:lnTo>
                <a:lnTo>
                  <a:pt x="9036" y="2378"/>
                </a:lnTo>
                <a:lnTo>
                  <a:pt x="8963" y="2330"/>
                </a:lnTo>
                <a:lnTo>
                  <a:pt x="8891" y="2284"/>
                </a:lnTo>
                <a:lnTo>
                  <a:pt x="8817" y="2238"/>
                </a:lnTo>
                <a:lnTo>
                  <a:pt x="8742" y="2194"/>
                </a:lnTo>
                <a:lnTo>
                  <a:pt x="8666" y="2151"/>
                </a:lnTo>
                <a:lnTo>
                  <a:pt x="8590" y="2111"/>
                </a:lnTo>
                <a:lnTo>
                  <a:pt x="8513" y="2070"/>
                </a:lnTo>
                <a:lnTo>
                  <a:pt x="8435" y="2031"/>
                </a:lnTo>
                <a:lnTo>
                  <a:pt x="8356" y="1994"/>
                </a:lnTo>
                <a:lnTo>
                  <a:pt x="8277" y="1958"/>
                </a:lnTo>
                <a:lnTo>
                  <a:pt x="8197" y="1924"/>
                </a:lnTo>
                <a:lnTo>
                  <a:pt x="8116" y="1890"/>
                </a:lnTo>
                <a:lnTo>
                  <a:pt x="8033" y="1858"/>
                </a:lnTo>
                <a:lnTo>
                  <a:pt x="7951" y="1828"/>
                </a:lnTo>
                <a:lnTo>
                  <a:pt x="7867" y="1800"/>
                </a:lnTo>
                <a:lnTo>
                  <a:pt x="7784" y="1773"/>
                </a:lnTo>
                <a:lnTo>
                  <a:pt x="7700" y="1746"/>
                </a:lnTo>
                <a:lnTo>
                  <a:pt x="7614" y="1723"/>
                </a:lnTo>
                <a:lnTo>
                  <a:pt x="7528" y="1699"/>
                </a:lnTo>
                <a:lnTo>
                  <a:pt x="7442" y="1678"/>
                </a:lnTo>
                <a:lnTo>
                  <a:pt x="7355" y="1658"/>
                </a:lnTo>
                <a:lnTo>
                  <a:pt x="7268" y="1640"/>
                </a:lnTo>
                <a:lnTo>
                  <a:pt x="7179" y="1623"/>
                </a:lnTo>
                <a:lnTo>
                  <a:pt x="7090" y="1608"/>
                </a:lnTo>
                <a:lnTo>
                  <a:pt x="7001" y="1595"/>
                </a:lnTo>
                <a:lnTo>
                  <a:pt x="6912" y="1584"/>
                </a:lnTo>
                <a:lnTo>
                  <a:pt x="6822" y="1573"/>
                </a:lnTo>
                <a:lnTo>
                  <a:pt x="6731" y="1564"/>
                </a:lnTo>
                <a:lnTo>
                  <a:pt x="6639" y="1558"/>
                </a:lnTo>
                <a:lnTo>
                  <a:pt x="6640" y="1534"/>
                </a:lnTo>
                <a:lnTo>
                  <a:pt x="6615" y="475"/>
                </a:lnTo>
                <a:lnTo>
                  <a:pt x="6614" y="449"/>
                </a:lnTo>
                <a:lnTo>
                  <a:pt x="6612" y="425"/>
                </a:lnTo>
                <a:lnTo>
                  <a:pt x="6608" y="401"/>
                </a:lnTo>
                <a:lnTo>
                  <a:pt x="6604" y="378"/>
                </a:lnTo>
                <a:lnTo>
                  <a:pt x="6597" y="353"/>
                </a:lnTo>
                <a:lnTo>
                  <a:pt x="6591" y="331"/>
                </a:lnTo>
                <a:lnTo>
                  <a:pt x="6582" y="309"/>
                </a:lnTo>
                <a:lnTo>
                  <a:pt x="6574" y="287"/>
                </a:lnTo>
                <a:lnTo>
                  <a:pt x="6563" y="265"/>
                </a:lnTo>
                <a:lnTo>
                  <a:pt x="6552" y="244"/>
                </a:lnTo>
                <a:lnTo>
                  <a:pt x="6541" y="225"/>
                </a:lnTo>
                <a:lnTo>
                  <a:pt x="6527" y="206"/>
                </a:lnTo>
                <a:lnTo>
                  <a:pt x="6513" y="187"/>
                </a:lnTo>
                <a:lnTo>
                  <a:pt x="6498" y="168"/>
                </a:lnTo>
                <a:lnTo>
                  <a:pt x="6483" y="151"/>
                </a:lnTo>
                <a:lnTo>
                  <a:pt x="6466" y="135"/>
                </a:lnTo>
                <a:lnTo>
                  <a:pt x="6449" y="120"/>
                </a:lnTo>
                <a:lnTo>
                  <a:pt x="6430" y="105"/>
                </a:lnTo>
                <a:lnTo>
                  <a:pt x="6412" y="90"/>
                </a:lnTo>
                <a:lnTo>
                  <a:pt x="6392" y="77"/>
                </a:lnTo>
                <a:lnTo>
                  <a:pt x="6373" y="66"/>
                </a:lnTo>
                <a:lnTo>
                  <a:pt x="6351" y="54"/>
                </a:lnTo>
                <a:lnTo>
                  <a:pt x="6331" y="43"/>
                </a:lnTo>
                <a:lnTo>
                  <a:pt x="6308" y="35"/>
                </a:lnTo>
                <a:lnTo>
                  <a:pt x="6287" y="26"/>
                </a:lnTo>
                <a:lnTo>
                  <a:pt x="6265" y="20"/>
                </a:lnTo>
                <a:lnTo>
                  <a:pt x="6241" y="13"/>
                </a:lnTo>
                <a:lnTo>
                  <a:pt x="6218" y="9"/>
                </a:lnTo>
                <a:lnTo>
                  <a:pt x="6194" y="5"/>
                </a:lnTo>
                <a:lnTo>
                  <a:pt x="6169" y="1"/>
                </a:lnTo>
                <a:lnTo>
                  <a:pt x="6145" y="0"/>
                </a:lnTo>
                <a:lnTo>
                  <a:pt x="6119" y="0"/>
                </a:lnTo>
                <a:lnTo>
                  <a:pt x="6095" y="1"/>
                </a:lnTo>
                <a:lnTo>
                  <a:pt x="6070" y="5"/>
                </a:lnTo>
                <a:lnTo>
                  <a:pt x="6047" y="8"/>
                </a:lnTo>
                <a:lnTo>
                  <a:pt x="6022" y="12"/>
                </a:lnTo>
                <a:lnTo>
                  <a:pt x="5998" y="18"/>
                </a:lnTo>
                <a:lnTo>
                  <a:pt x="5976" y="26"/>
                </a:lnTo>
                <a:lnTo>
                  <a:pt x="5953" y="33"/>
                </a:lnTo>
                <a:lnTo>
                  <a:pt x="5932" y="43"/>
                </a:lnTo>
                <a:lnTo>
                  <a:pt x="5911" y="53"/>
                </a:lnTo>
                <a:lnTo>
                  <a:pt x="5889" y="64"/>
                </a:lnTo>
                <a:lnTo>
                  <a:pt x="5870" y="76"/>
                </a:lnTo>
                <a:lnTo>
                  <a:pt x="5851" y="90"/>
                </a:lnTo>
                <a:lnTo>
                  <a:pt x="5832" y="104"/>
                </a:lnTo>
                <a:lnTo>
                  <a:pt x="5814" y="119"/>
                </a:lnTo>
                <a:lnTo>
                  <a:pt x="5796" y="135"/>
                </a:lnTo>
                <a:lnTo>
                  <a:pt x="5779" y="150"/>
                </a:lnTo>
                <a:lnTo>
                  <a:pt x="5764" y="168"/>
                </a:lnTo>
                <a:lnTo>
                  <a:pt x="5749" y="186"/>
                </a:lnTo>
                <a:lnTo>
                  <a:pt x="5734" y="203"/>
                </a:lnTo>
                <a:lnTo>
                  <a:pt x="5721" y="224"/>
                </a:lnTo>
                <a:lnTo>
                  <a:pt x="5710" y="244"/>
                </a:lnTo>
                <a:lnTo>
                  <a:pt x="5699" y="264"/>
                </a:lnTo>
                <a:lnTo>
                  <a:pt x="5688" y="285"/>
                </a:lnTo>
                <a:lnTo>
                  <a:pt x="5680" y="307"/>
                </a:lnTo>
                <a:lnTo>
                  <a:pt x="5670" y="330"/>
                </a:lnTo>
                <a:lnTo>
                  <a:pt x="5664" y="353"/>
                </a:lnTo>
                <a:lnTo>
                  <a:pt x="5657" y="376"/>
                </a:lnTo>
                <a:lnTo>
                  <a:pt x="5652" y="399"/>
                </a:lnTo>
                <a:lnTo>
                  <a:pt x="5649" y="423"/>
                </a:lnTo>
                <a:lnTo>
                  <a:pt x="5647" y="447"/>
                </a:lnTo>
                <a:lnTo>
                  <a:pt x="5644" y="472"/>
                </a:lnTo>
                <a:lnTo>
                  <a:pt x="5644" y="496"/>
                </a:lnTo>
                <a:lnTo>
                  <a:pt x="5668" y="1556"/>
                </a:lnTo>
                <a:lnTo>
                  <a:pt x="5669" y="1581"/>
                </a:lnTo>
                <a:lnTo>
                  <a:pt x="5670" y="1590"/>
                </a:lnTo>
                <a:lnTo>
                  <a:pt x="5579" y="1603"/>
                </a:lnTo>
                <a:lnTo>
                  <a:pt x="5488" y="1618"/>
                </a:lnTo>
                <a:lnTo>
                  <a:pt x="5399" y="1634"/>
                </a:lnTo>
                <a:lnTo>
                  <a:pt x="5309" y="1652"/>
                </a:lnTo>
                <a:lnTo>
                  <a:pt x="5220" y="1672"/>
                </a:lnTo>
                <a:lnTo>
                  <a:pt x="5131" y="1693"/>
                </a:lnTo>
                <a:lnTo>
                  <a:pt x="5044" y="1716"/>
                </a:lnTo>
                <a:lnTo>
                  <a:pt x="4957" y="1741"/>
                </a:lnTo>
                <a:lnTo>
                  <a:pt x="4870" y="1766"/>
                </a:lnTo>
                <a:lnTo>
                  <a:pt x="4785" y="1794"/>
                </a:lnTo>
                <a:lnTo>
                  <a:pt x="4700" y="1823"/>
                </a:lnTo>
                <a:lnTo>
                  <a:pt x="4616" y="1854"/>
                </a:lnTo>
                <a:lnTo>
                  <a:pt x="4532" y="1886"/>
                </a:lnTo>
                <a:lnTo>
                  <a:pt x="4450" y="1919"/>
                </a:lnTo>
                <a:lnTo>
                  <a:pt x="4368" y="1955"/>
                </a:lnTo>
                <a:lnTo>
                  <a:pt x="4287" y="1991"/>
                </a:lnTo>
                <a:lnTo>
                  <a:pt x="4206" y="2029"/>
                </a:lnTo>
                <a:lnTo>
                  <a:pt x="4126" y="2068"/>
                </a:lnTo>
                <a:lnTo>
                  <a:pt x="4048" y="2110"/>
                </a:lnTo>
                <a:lnTo>
                  <a:pt x="3970" y="2151"/>
                </a:lnTo>
                <a:lnTo>
                  <a:pt x="3893" y="2195"/>
                </a:lnTo>
                <a:lnTo>
                  <a:pt x="3816" y="2240"/>
                </a:lnTo>
                <a:lnTo>
                  <a:pt x="3741" y="2286"/>
                </a:lnTo>
                <a:lnTo>
                  <a:pt x="3666" y="2333"/>
                </a:lnTo>
                <a:lnTo>
                  <a:pt x="3594" y="2382"/>
                </a:lnTo>
                <a:lnTo>
                  <a:pt x="3521" y="2432"/>
                </a:lnTo>
                <a:lnTo>
                  <a:pt x="3449" y="2484"/>
                </a:lnTo>
                <a:lnTo>
                  <a:pt x="3379" y="2536"/>
                </a:lnTo>
                <a:lnTo>
                  <a:pt x="3309" y="2591"/>
                </a:lnTo>
                <a:lnTo>
                  <a:pt x="3241" y="2645"/>
                </a:lnTo>
                <a:lnTo>
                  <a:pt x="3173" y="2702"/>
                </a:lnTo>
                <a:lnTo>
                  <a:pt x="3106" y="2760"/>
                </a:lnTo>
                <a:lnTo>
                  <a:pt x="2365" y="2051"/>
                </a:lnTo>
                <a:lnTo>
                  <a:pt x="2348" y="2034"/>
                </a:lnTo>
                <a:lnTo>
                  <a:pt x="2329" y="2019"/>
                </a:lnTo>
                <a:lnTo>
                  <a:pt x="2308" y="2005"/>
                </a:lnTo>
                <a:lnTo>
                  <a:pt x="2288" y="1991"/>
                </a:lnTo>
                <a:lnTo>
                  <a:pt x="2267" y="1978"/>
                </a:lnTo>
                <a:lnTo>
                  <a:pt x="2246" y="1967"/>
                </a:lnTo>
                <a:lnTo>
                  <a:pt x="2225" y="1958"/>
                </a:lnTo>
                <a:lnTo>
                  <a:pt x="2203" y="1948"/>
                </a:lnTo>
                <a:lnTo>
                  <a:pt x="2181" y="1941"/>
                </a:lnTo>
                <a:lnTo>
                  <a:pt x="2158" y="1934"/>
                </a:lnTo>
                <a:lnTo>
                  <a:pt x="2135" y="1928"/>
                </a:lnTo>
                <a:lnTo>
                  <a:pt x="2113" y="1924"/>
                </a:lnTo>
                <a:lnTo>
                  <a:pt x="2089" y="1920"/>
                </a:lnTo>
                <a:lnTo>
                  <a:pt x="2066" y="1918"/>
                </a:lnTo>
                <a:lnTo>
                  <a:pt x="2043" y="1917"/>
                </a:lnTo>
                <a:lnTo>
                  <a:pt x="2020" y="1917"/>
                </a:lnTo>
                <a:lnTo>
                  <a:pt x="1996" y="1918"/>
                </a:lnTo>
                <a:lnTo>
                  <a:pt x="1973" y="1920"/>
                </a:lnTo>
                <a:lnTo>
                  <a:pt x="1950" y="1924"/>
                </a:lnTo>
                <a:lnTo>
                  <a:pt x="1927" y="1928"/>
                </a:lnTo>
                <a:lnTo>
                  <a:pt x="1904" y="1933"/>
                </a:lnTo>
                <a:lnTo>
                  <a:pt x="1882" y="1940"/>
                </a:lnTo>
                <a:lnTo>
                  <a:pt x="1859" y="1948"/>
                </a:lnTo>
                <a:lnTo>
                  <a:pt x="1838" y="1957"/>
                </a:lnTo>
                <a:lnTo>
                  <a:pt x="1817" y="1966"/>
                </a:lnTo>
                <a:lnTo>
                  <a:pt x="1795" y="1978"/>
                </a:lnTo>
                <a:lnTo>
                  <a:pt x="1775" y="1990"/>
                </a:lnTo>
                <a:lnTo>
                  <a:pt x="1755" y="2003"/>
                </a:lnTo>
                <a:lnTo>
                  <a:pt x="1734" y="2018"/>
                </a:lnTo>
                <a:lnTo>
                  <a:pt x="1716" y="2033"/>
                </a:lnTo>
                <a:lnTo>
                  <a:pt x="1698" y="2049"/>
                </a:lnTo>
                <a:lnTo>
                  <a:pt x="1680" y="2067"/>
                </a:lnTo>
                <a:lnTo>
                  <a:pt x="1664" y="2085"/>
                </a:lnTo>
                <a:lnTo>
                  <a:pt x="1648" y="2103"/>
                </a:lnTo>
                <a:lnTo>
                  <a:pt x="1633" y="2123"/>
                </a:lnTo>
                <a:lnTo>
                  <a:pt x="1620" y="2144"/>
                </a:lnTo>
                <a:lnTo>
                  <a:pt x="1607" y="2165"/>
                </a:lnTo>
                <a:lnTo>
                  <a:pt x="1596" y="2185"/>
                </a:lnTo>
                <a:lnTo>
                  <a:pt x="1586" y="2208"/>
                </a:lnTo>
                <a:lnTo>
                  <a:pt x="1577" y="2229"/>
                </a:lnTo>
                <a:lnTo>
                  <a:pt x="1570" y="2251"/>
                </a:lnTo>
                <a:lnTo>
                  <a:pt x="1562" y="2274"/>
                </a:lnTo>
                <a:lnTo>
                  <a:pt x="1557" y="2297"/>
                </a:lnTo>
                <a:lnTo>
                  <a:pt x="1552" y="2319"/>
                </a:lnTo>
                <a:lnTo>
                  <a:pt x="1548" y="2343"/>
                </a:lnTo>
                <a:lnTo>
                  <a:pt x="1546" y="2366"/>
                </a:lnTo>
                <a:lnTo>
                  <a:pt x="1545" y="2389"/>
                </a:lnTo>
                <a:lnTo>
                  <a:pt x="1545" y="2413"/>
                </a:lnTo>
                <a:lnTo>
                  <a:pt x="1546" y="2436"/>
                </a:lnTo>
                <a:lnTo>
                  <a:pt x="1548" y="2459"/>
                </a:lnTo>
                <a:lnTo>
                  <a:pt x="1551" y="2483"/>
                </a:lnTo>
                <a:lnTo>
                  <a:pt x="1557" y="2505"/>
                </a:lnTo>
                <a:lnTo>
                  <a:pt x="1561" y="2528"/>
                </a:lnTo>
                <a:lnTo>
                  <a:pt x="1568" y="2551"/>
                </a:lnTo>
                <a:lnTo>
                  <a:pt x="1576" y="2572"/>
                </a:lnTo>
                <a:lnTo>
                  <a:pt x="1585" y="2594"/>
                </a:lnTo>
                <a:lnTo>
                  <a:pt x="1595" y="2616"/>
                </a:lnTo>
                <a:lnTo>
                  <a:pt x="1606" y="2637"/>
                </a:lnTo>
                <a:lnTo>
                  <a:pt x="1618" y="2658"/>
                </a:lnTo>
                <a:lnTo>
                  <a:pt x="1631" y="2677"/>
                </a:lnTo>
                <a:lnTo>
                  <a:pt x="1645" y="2698"/>
                </a:lnTo>
                <a:lnTo>
                  <a:pt x="1660" y="2716"/>
                </a:lnTo>
                <a:lnTo>
                  <a:pt x="1678" y="2734"/>
                </a:lnTo>
                <a:lnTo>
                  <a:pt x="1695" y="2752"/>
                </a:lnTo>
                <a:lnTo>
                  <a:pt x="2445" y="3470"/>
                </a:lnTo>
                <a:lnTo>
                  <a:pt x="2393" y="3541"/>
                </a:lnTo>
                <a:lnTo>
                  <a:pt x="2340" y="3613"/>
                </a:lnTo>
                <a:lnTo>
                  <a:pt x="2290" y="3686"/>
                </a:lnTo>
                <a:lnTo>
                  <a:pt x="2241" y="3760"/>
                </a:lnTo>
                <a:lnTo>
                  <a:pt x="2194" y="3835"/>
                </a:lnTo>
                <a:lnTo>
                  <a:pt x="2147" y="3910"/>
                </a:lnTo>
                <a:lnTo>
                  <a:pt x="2102" y="3987"/>
                </a:lnTo>
                <a:lnTo>
                  <a:pt x="2059" y="4065"/>
                </a:lnTo>
                <a:lnTo>
                  <a:pt x="2017" y="4143"/>
                </a:lnTo>
                <a:lnTo>
                  <a:pt x="1976" y="4222"/>
                </a:lnTo>
                <a:lnTo>
                  <a:pt x="1936" y="4302"/>
                </a:lnTo>
                <a:lnTo>
                  <a:pt x="1898" y="4383"/>
                </a:lnTo>
                <a:lnTo>
                  <a:pt x="1861" y="4465"/>
                </a:lnTo>
                <a:lnTo>
                  <a:pt x="1826" y="4547"/>
                </a:lnTo>
                <a:lnTo>
                  <a:pt x="1793" y="4630"/>
                </a:lnTo>
                <a:lnTo>
                  <a:pt x="1761" y="4715"/>
                </a:lnTo>
                <a:lnTo>
                  <a:pt x="1730" y="4799"/>
                </a:lnTo>
                <a:lnTo>
                  <a:pt x="1701" y="4885"/>
                </a:lnTo>
                <a:lnTo>
                  <a:pt x="1673" y="4971"/>
                </a:lnTo>
                <a:lnTo>
                  <a:pt x="1648" y="5058"/>
                </a:lnTo>
                <a:lnTo>
                  <a:pt x="1623" y="5146"/>
                </a:lnTo>
                <a:lnTo>
                  <a:pt x="1601" y="5233"/>
                </a:lnTo>
                <a:lnTo>
                  <a:pt x="1579" y="5322"/>
                </a:lnTo>
                <a:lnTo>
                  <a:pt x="1560" y="5412"/>
                </a:lnTo>
                <a:lnTo>
                  <a:pt x="1542" y="5502"/>
                </a:lnTo>
                <a:lnTo>
                  <a:pt x="1526" y="5593"/>
                </a:lnTo>
                <a:lnTo>
                  <a:pt x="1512" y="5684"/>
                </a:lnTo>
                <a:lnTo>
                  <a:pt x="1499" y="5775"/>
                </a:lnTo>
                <a:lnTo>
                  <a:pt x="1487" y="5868"/>
                </a:lnTo>
                <a:lnTo>
                  <a:pt x="1478" y="5961"/>
                </a:lnTo>
                <a:lnTo>
                  <a:pt x="1470" y="6054"/>
                </a:lnTo>
                <a:lnTo>
                  <a:pt x="1465" y="6148"/>
                </a:lnTo>
                <a:lnTo>
                  <a:pt x="476" y="6171"/>
                </a:lnTo>
                <a:lnTo>
                  <a:pt x="451" y="6172"/>
                </a:lnTo>
                <a:lnTo>
                  <a:pt x="425" y="6174"/>
                </a:lnTo>
                <a:lnTo>
                  <a:pt x="402" y="6178"/>
                </a:lnTo>
                <a:lnTo>
                  <a:pt x="378" y="6183"/>
                </a:lnTo>
                <a:lnTo>
                  <a:pt x="355" y="6189"/>
                </a:lnTo>
                <a:lnTo>
                  <a:pt x="331" y="6197"/>
                </a:lnTo>
                <a:lnTo>
                  <a:pt x="309" y="6204"/>
                </a:lnTo>
                <a:lnTo>
                  <a:pt x="288" y="6213"/>
                </a:lnTo>
                <a:lnTo>
                  <a:pt x="266" y="6223"/>
                </a:lnTo>
                <a:lnTo>
                  <a:pt x="246" y="6234"/>
                </a:lnTo>
                <a:lnTo>
                  <a:pt x="226" y="6247"/>
                </a:lnTo>
                <a:lnTo>
                  <a:pt x="205" y="6260"/>
                </a:lnTo>
                <a:lnTo>
                  <a:pt x="187" y="6273"/>
                </a:lnTo>
                <a:lnTo>
                  <a:pt x="169" y="6288"/>
                </a:lnTo>
                <a:lnTo>
                  <a:pt x="152" y="6304"/>
                </a:lnTo>
                <a:lnTo>
                  <a:pt x="136" y="6319"/>
                </a:lnTo>
                <a:lnTo>
                  <a:pt x="120" y="6338"/>
                </a:lnTo>
                <a:lnTo>
                  <a:pt x="105" y="6356"/>
                </a:lnTo>
                <a:lnTo>
                  <a:pt x="91" y="6374"/>
                </a:lnTo>
                <a:lnTo>
                  <a:pt x="78" y="6393"/>
                </a:lnTo>
                <a:lnTo>
                  <a:pt x="66" y="6414"/>
                </a:lnTo>
                <a:lnTo>
                  <a:pt x="54" y="6434"/>
                </a:lnTo>
                <a:lnTo>
                  <a:pt x="44" y="6455"/>
                </a:lnTo>
                <a:lnTo>
                  <a:pt x="35" y="6477"/>
                </a:lnTo>
                <a:lnTo>
                  <a:pt x="27" y="6499"/>
                </a:lnTo>
                <a:lnTo>
                  <a:pt x="19" y="6523"/>
                </a:lnTo>
                <a:lnTo>
                  <a:pt x="14" y="6545"/>
                </a:lnTo>
                <a:lnTo>
                  <a:pt x="8" y="6569"/>
                </a:lnTo>
                <a:lnTo>
                  <a:pt x="4" y="6593"/>
                </a:lnTo>
                <a:lnTo>
                  <a:pt x="2" y="6618"/>
                </a:lnTo>
                <a:lnTo>
                  <a:pt x="1" y="6642"/>
                </a:lnTo>
                <a:lnTo>
                  <a:pt x="0" y="6667"/>
                </a:lnTo>
                <a:lnTo>
                  <a:pt x="2" y="6691"/>
                </a:lnTo>
                <a:lnTo>
                  <a:pt x="4" y="6716"/>
                </a:lnTo>
                <a:lnTo>
                  <a:pt x="8" y="6741"/>
                </a:lnTo>
                <a:lnTo>
                  <a:pt x="14" y="6764"/>
                </a:lnTo>
                <a:lnTo>
                  <a:pt x="19" y="6788"/>
                </a:lnTo>
                <a:lnTo>
                  <a:pt x="27" y="6811"/>
                </a:lnTo>
                <a:lnTo>
                  <a:pt x="34" y="6833"/>
                </a:lnTo>
                <a:lnTo>
                  <a:pt x="43" y="6854"/>
                </a:lnTo>
                <a:lnTo>
                  <a:pt x="54" y="6876"/>
                </a:lnTo>
                <a:lnTo>
                  <a:pt x="65" y="6896"/>
                </a:lnTo>
                <a:lnTo>
                  <a:pt x="77" y="6917"/>
                </a:lnTo>
                <a:lnTo>
                  <a:pt x="90" y="6935"/>
                </a:lnTo>
                <a:lnTo>
                  <a:pt x="104" y="6954"/>
                </a:lnTo>
                <a:lnTo>
                  <a:pt x="119" y="6973"/>
                </a:lnTo>
                <a:lnTo>
                  <a:pt x="135" y="6989"/>
                </a:lnTo>
                <a:lnTo>
                  <a:pt x="151" y="7006"/>
                </a:lnTo>
                <a:lnTo>
                  <a:pt x="168" y="7022"/>
                </a:lnTo>
                <a:lnTo>
                  <a:pt x="186" y="7037"/>
                </a:lnTo>
                <a:lnTo>
                  <a:pt x="205" y="7051"/>
                </a:lnTo>
                <a:lnTo>
                  <a:pt x="223" y="7064"/>
                </a:lnTo>
                <a:lnTo>
                  <a:pt x="245" y="7075"/>
                </a:lnTo>
                <a:lnTo>
                  <a:pt x="264" y="7087"/>
                </a:lnTo>
                <a:lnTo>
                  <a:pt x="286" y="7098"/>
                </a:lnTo>
                <a:lnTo>
                  <a:pt x="308" y="7106"/>
                </a:lnTo>
                <a:lnTo>
                  <a:pt x="329" y="7115"/>
                </a:lnTo>
                <a:lnTo>
                  <a:pt x="353" y="7122"/>
                </a:lnTo>
                <a:lnTo>
                  <a:pt x="375" y="7128"/>
                </a:lnTo>
                <a:lnTo>
                  <a:pt x="399" y="7133"/>
                </a:lnTo>
                <a:lnTo>
                  <a:pt x="423" y="7137"/>
                </a:lnTo>
                <a:lnTo>
                  <a:pt x="448" y="7138"/>
                </a:lnTo>
                <a:lnTo>
                  <a:pt x="473" y="7140"/>
                </a:lnTo>
                <a:lnTo>
                  <a:pt x="497" y="7140"/>
                </a:lnTo>
                <a:lnTo>
                  <a:pt x="1510" y="7118"/>
                </a:lnTo>
                <a:lnTo>
                  <a:pt x="1525" y="7210"/>
                </a:lnTo>
                <a:lnTo>
                  <a:pt x="1541" y="7302"/>
                </a:lnTo>
                <a:lnTo>
                  <a:pt x="1559" y="7393"/>
                </a:lnTo>
                <a:lnTo>
                  <a:pt x="1578" y="7484"/>
                </a:lnTo>
                <a:lnTo>
                  <a:pt x="1600" y="7573"/>
                </a:lnTo>
                <a:lnTo>
                  <a:pt x="1622" y="7663"/>
                </a:lnTo>
                <a:lnTo>
                  <a:pt x="1647" y="7751"/>
                </a:lnTo>
                <a:lnTo>
                  <a:pt x="1673" y="7840"/>
                </a:lnTo>
                <a:lnTo>
                  <a:pt x="1701" y="7926"/>
                </a:lnTo>
                <a:lnTo>
                  <a:pt x="1730" y="8013"/>
                </a:lnTo>
                <a:lnTo>
                  <a:pt x="1761" y="8098"/>
                </a:lnTo>
                <a:lnTo>
                  <a:pt x="1793" y="8183"/>
                </a:lnTo>
                <a:lnTo>
                  <a:pt x="1827" y="8267"/>
                </a:lnTo>
                <a:lnTo>
                  <a:pt x="1863" y="8351"/>
                </a:lnTo>
                <a:lnTo>
                  <a:pt x="1900" y="8433"/>
                </a:lnTo>
                <a:lnTo>
                  <a:pt x="1938" y="8515"/>
                </a:lnTo>
                <a:lnTo>
                  <a:pt x="1979" y="8597"/>
                </a:lnTo>
                <a:lnTo>
                  <a:pt x="2020" y="8676"/>
                </a:lnTo>
                <a:lnTo>
                  <a:pt x="2062" y="8756"/>
                </a:lnTo>
                <a:lnTo>
                  <a:pt x="2107" y="8834"/>
                </a:lnTo>
                <a:lnTo>
                  <a:pt x="2153" y="8911"/>
                </a:lnTo>
                <a:lnTo>
                  <a:pt x="2200" y="8988"/>
                </a:lnTo>
                <a:lnTo>
                  <a:pt x="2249" y="9063"/>
                </a:lnTo>
                <a:lnTo>
                  <a:pt x="2298" y="9137"/>
                </a:lnTo>
                <a:lnTo>
                  <a:pt x="2349" y="9211"/>
                </a:lnTo>
                <a:lnTo>
                  <a:pt x="2401" y="9284"/>
                </a:lnTo>
                <a:lnTo>
                  <a:pt x="2455" y="9356"/>
                </a:lnTo>
                <a:lnTo>
                  <a:pt x="2511" y="9426"/>
                </a:lnTo>
                <a:lnTo>
                  <a:pt x="2566" y="9496"/>
                </a:lnTo>
                <a:lnTo>
                  <a:pt x="2624" y="9564"/>
                </a:lnTo>
                <a:lnTo>
                  <a:pt x="2683" y="9631"/>
                </a:lnTo>
                <a:lnTo>
                  <a:pt x="2743" y="9698"/>
                </a:lnTo>
                <a:lnTo>
                  <a:pt x="2052" y="10420"/>
                </a:lnTo>
                <a:lnTo>
                  <a:pt x="2036" y="10440"/>
                </a:lnTo>
                <a:lnTo>
                  <a:pt x="2021" y="10458"/>
                </a:lnTo>
                <a:lnTo>
                  <a:pt x="2006" y="10478"/>
                </a:lnTo>
                <a:lnTo>
                  <a:pt x="1992" y="10497"/>
                </a:lnTo>
                <a:lnTo>
                  <a:pt x="1980" y="10519"/>
                </a:lnTo>
                <a:lnTo>
                  <a:pt x="1968" y="10539"/>
                </a:lnTo>
                <a:lnTo>
                  <a:pt x="1958" y="10561"/>
                </a:lnTo>
                <a:lnTo>
                  <a:pt x="1949" y="10583"/>
                </a:lnTo>
                <a:lnTo>
                  <a:pt x="1942" y="10605"/>
                </a:lnTo>
                <a:lnTo>
                  <a:pt x="1935" y="10628"/>
                </a:lnTo>
                <a:lnTo>
                  <a:pt x="1929" y="10650"/>
                </a:lnTo>
                <a:lnTo>
                  <a:pt x="1926" y="10674"/>
                </a:lnTo>
                <a:lnTo>
                  <a:pt x="1921" y="10696"/>
                </a:lnTo>
                <a:lnTo>
                  <a:pt x="1919" y="10719"/>
                </a:lnTo>
                <a:lnTo>
                  <a:pt x="1918" y="10743"/>
                </a:lnTo>
                <a:lnTo>
                  <a:pt x="1918" y="10766"/>
                </a:lnTo>
                <a:lnTo>
                  <a:pt x="1919" y="10789"/>
                </a:lnTo>
                <a:lnTo>
                  <a:pt x="1921" y="10812"/>
                </a:lnTo>
                <a:lnTo>
                  <a:pt x="1925" y="10835"/>
                </a:lnTo>
                <a:lnTo>
                  <a:pt x="1929" y="10858"/>
                </a:lnTo>
                <a:lnTo>
                  <a:pt x="1934" y="10880"/>
                </a:lnTo>
                <a:lnTo>
                  <a:pt x="1941" y="10904"/>
                </a:lnTo>
                <a:lnTo>
                  <a:pt x="1949" y="10925"/>
                </a:lnTo>
                <a:lnTo>
                  <a:pt x="1958" y="10947"/>
                </a:lnTo>
                <a:lnTo>
                  <a:pt x="1967" y="10969"/>
                </a:lnTo>
                <a:lnTo>
                  <a:pt x="1979" y="10989"/>
                </a:lnTo>
                <a:lnTo>
                  <a:pt x="1991" y="11010"/>
                </a:lnTo>
                <a:lnTo>
                  <a:pt x="2004" y="11030"/>
                </a:lnTo>
                <a:lnTo>
                  <a:pt x="2019" y="11050"/>
                </a:lnTo>
                <a:lnTo>
                  <a:pt x="2034" y="11069"/>
                </a:lnTo>
                <a:lnTo>
                  <a:pt x="2050" y="11087"/>
                </a:lnTo>
                <a:lnTo>
                  <a:pt x="2068" y="11106"/>
                </a:lnTo>
                <a:lnTo>
                  <a:pt x="2086" y="11123"/>
                </a:lnTo>
                <a:lnTo>
                  <a:pt x="2105" y="11139"/>
                </a:lnTo>
                <a:lnTo>
                  <a:pt x="2125" y="11153"/>
                </a:lnTo>
                <a:lnTo>
                  <a:pt x="2145" y="11167"/>
                </a:lnTo>
                <a:lnTo>
                  <a:pt x="2166" y="11178"/>
                </a:lnTo>
                <a:lnTo>
                  <a:pt x="2187" y="11190"/>
                </a:lnTo>
                <a:lnTo>
                  <a:pt x="2209" y="11200"/>
                </a:lnTo>
                <a:lnTo>
                  <a:pt x="2230" y="11208"/>
                </a:lnTo>
                <a:lnTo>
                  <a:pt x="2253" y="11217"/>
                </a:lnTo>
                <a:lnTo>
                  <a:pt x="2275" y="11222"/>
                </a:lnTo>
                <a:lnTo>
                  <a:pt x="2298" y="11229"/>
                </a:lnTo>
                <a:lnTo>
                  <a:pt x="2321" y="11234"/>
                </a:lnTo>
                <a:lnTo>
                  <a:pt x="2344" y="11236"/>
                </a:lnTo>
                <a:lnTo>
                  <a:pt x="2367" y="11238"/>
                </a:lnTo>
                <a:lnTo>
                  <a:pt x="2390" y="11240"/>
                </a:lnTo>
                <a:lnTo>
                  <a:pt x="2413" y="11240"/>
                </a:lnTo>
                <a:lnTo>
                  <a:pt x="2437" y="11238"/>
                </a:lnTo>
                <a:lnTo>
                  <a:pt x="2459" y="11236"/>
                </a:lnTo>
                <a:lnTo>
                  <a:pt x="2483" y="11234"/>
                </a:lnTo>
                <a:lnTo>
                  <a:pt x="2506" y="11229"/>
                </a:lnTo>
                <a:lnTo>
                  <a:pt x="2529" y="11223"/>
                </a:lnTo>
                <a:lnTo>
                  <a:pt x="2551" y="11217"/>
                </a:lnTo>
                <a:lnTo>
                  <a:pt x="2574" y="11208"/>
                </a:lnTo>
                <a:lnTo>
                  <a:pt x="2595" y="11200"/>
                </a:lnTo>
                <a:lnTo>
                  <a:pt x="2616" y="11190"/>
                </a:lnTo>
                <a:lnTo>
                  <a:pt x="2638" y="11179"/>
                </a:lnTo>
                <a:lnTo>
                  <a:pt x="2658" y="11167"/>
                </a:lnTo>
                <a:lnTo>
                  <a:pt x="2678" y="11154"/>
                </a:lnTo>
                <a:lnTo>
                  <a:pt x="2698" y="11139"/>
                </a:lnTo>
                <a:lnTo>
                  <a:pt x="2717" y="11125"/>
                </a:lnTo>
                <a:lnTo>
                  <a:pt x="2735" y="11108"/>
                </a:lnTo>
                <a:lnTo>
                  <a:pt x="2753" y="11090"/>
                </a:lnTo>
                <a:lnTo>
                  <a:pt x="3469" y="10343"/>
                </a:lnTo>
                <a:lnTo>
                  <a:pt x="3540" y="10394"/>
                </a:lnTo>
                <a:lnTo>
                  <a:pt x="3613" y="10444"/>
                </a:lnTo>
                <a:lnTo>
                  <a:pt x="3687" y="10492"/>
                </a:lnTo>
                <a:lnTo>
                  <a:pt x="3760" y="10539"/>
                </a:lnTo>
                <a:lnTo>
                  <a:pt x="3836" y="10584"/>
                </a:lnTo>
                <a:lnTo>
                  <a:pt x="3912" y="10629"/>
                </a:lnTo>
                <a:lnTo>
                  <a:pt x="3989" y="10672"/>
                </a:lnTo>
                <a:lnTo>
                  <a:pt x="4067" y="10713"/>
                </a:lnTo>
                <a:lnTo>
                  <a:pt x="4145" y="10754"/>
                </a:lnTo>
                <a:lnTo>
                  <a:pt x="4225" y="10792"/>
                </a:lnTo>
                <a:lnTo>
                  <a:pt x="4306" y="10830"/>
                </a:lnTo>
                <a:lnTo>
                  <a:pt x="4386" y="10866"/>
                </a:lnTo>
                <a:lnTo>
                  <a:pt x="4468" y="10900"/>
                </a:lnTo>
                <a:lnTo>
                  <a:pt x="4551" y="10933"/>
                </a:lnTo>
                <a:lnTo>
                  <a:pt x="4634" y="10966"/>
                </a:lnTo>
                <a:lnTo>
                  <a:pt x="4719" y="10995"/>
                </a:lnTo>
                <a:lnTo>
                  <a:pt x="4803" y="11024"/>
                </a:lnTo>
                <a:lnTo>
                  <a:pt x="4889" y="11051"/>
                </a:lnTo>
                <a:lnTo>
                  <a:pt x="4975" y="11077"/>
                </a:lnTo>
                <a:lnTo>
                  <a:pt x="5062" y="11101"/>
                </a:lnTo>
                <a:lnTo>
                  <a:pt x="5148" y="11124"/>
                </a:lnTo>
                <a:lnTo>
                  <a:pt x="5237" y="11144"/>
                </a:lnTo>
                <a:lnTo>
                  <a:pt x="5326" y="11163"/>
                </a:lnTo>
                <a:lnTo>
                  <a:pt x="5415" y="11181"/>
                </a:lnTo>
                <a:lnTo>
                  <a:pt x="5504" y="11198"/>
                </a:lnTo>
                <a:lnTo>
                  <a:pt x="5595" y="11211"/>
                </a:lnTo>
                <a:lnTo>
                  <a:pt x="5686" y="11224"/>
                </a:lnTo>
                <a:lnTo>
                  <a:pt x="5778" y="11235"/>
                </a:lnTo>
                <a:lnTo>
                  <a:pt x="5870" y="11245"/>
                </a:lnTo>
                <a:lnTo>
                  <a:pt x="5962" y="11252"/>
                </a:lnTo>
                <a:lnTo>
                  <a:pt x="6055" y="11258"/>
                </a:lnTo>
                <a:lnTo>
                  <a:pt x="6148" y="11262"/>
                </a:lnTo>
                <a:lnTo>
                  <a:pt x="6172" y="12310"/>
                </a:lnTo>
                <a:lnTo>
                  <a:pt x="6173" y="12335"/>
                </a:lnTo>
                <a:lnTo>
                  <a:pt x="6176" y="12360"/>
                </a:lnTo>
                <a:lnTo>
                  <a:pt x="6179" y="12383"/>
                </a:lnTo>
                <a:lnTo>
                  <a:pt x="6184" y="12408"/>
                </a:lnTo>
                <a:lnTo>
                  <a:pt x="6190" y="12431"/>
                </a:lnTo>
                <a:lnTo>
                  <a:pt x="6197" y="12454"/>
                </a:lnTo>
                <a:lnTo>
                  <a:pt x="6205" y="12476"/>
                </a:lnTo>
                <a:lnTo>
                  <a:pt x="6213" y="12497"/>
                </a:lnTo>
                <a:lnTo>
                  <a:pt x="6225" y="12519"/>
                </a:lnTo>
                <a:lnTo>
                  <a:pt x="6236" y="12540"/>
                </a:lnTo>
                <a:lnTo>
                  <a:pt x="6248" y="12559"/>
                </a:lnTo>
                <a:lnTo>
                  <a:pt x="6260" y="12579"/>
                </a:lnTo>
                <a:lnTo>
                  <a:pt x="6274" y="12598"/>
                </a:lnTo>
                <a:lnTo>
                  <a:pt x="6289" y="12615"/>
                </a:lnTo>
                <a:lnTo>
                  <a:pt x="6305" y="12633"/>
                </a:lnTo>
                <a:lnTo>
                  <a:pt x="6321" y="12649"/>
                </a:lnTo>
                <a:lnTo>
                  <a:pt x="6338" y="12665"/>
                </a:lnTo>
                <a:lnTo>
                  <a:pt x="6357" y="12680"/>
                </a:lnTo>
                <a:lnTo>
                  <a:pt x="6376" y="12694"/>
                </a:lnTo>
                <a:lnTo>
                  <a:pt x="6395" y="12708"/>
                </a:lnTo>
                <a:lnTo>
                  <a:pt x="6415" y="12720"/>
                </a:lnTo>
                <a:lnTo>
                  <a:pt x="6435" y="12731"/>
                </a:lnTo>
                <a:lnTo>
                  <a:pt x="6457" y="12741"/>
                </a:lnTo>
                <a:lnTo>
                  <a:pt x="6478" y="12750"/>
                </a:lnTo>
                <a:lnTo>
                  <a:pt x="6500" y="12758"/>
                </a:lnTo>
                <a:lnTo>
                  <a:pt x="6523" y="12765"/>
                </a:lnTo>
                <a:lnTo>
                  <a:pt x="6546" y="12771"/>
                </a:lnTo>
                <a:lnTo>
                  <a:pt x="6569" y="12777"/>
                </a:lnTo>
                <a:lnTo>
                  <a:pt x="6594" y="12780"/>
                </a:lnTo>
                <a:lnTo>
                  <a:pt x="6619" y="12782"/>
                </a:lnTo>
                <a:lnTo>
                  <a:pt x="6642" y="12784"/>
                </a:lnTo>
                <a:lnTo>
                  <a:pt x="6668" y="12784"/>
                </a:lnTo>
                <a:lnTo>
                  <a:pt x="6692" y="12783"/>
                </a:lnTo>
                <a:lnTo>
                  <a:pt x="6717" y="12780"/>
                </a:lnTo>
                <a:lnTo>
                  <a:pt x="6742" y="12778"/>
                </a:lnTo>
                <a:lnTo>
                  <a:pt x="6765" y="12772"/>
                </a:lnTo>
                <a:lnTo>
                  <a:pt x="6789" y="12766"/>
                </a:lnTo>
                <a:lnTo>
                  <a:pt x="6812" y="12759"/>
                </a:lnTo>
                <a:lnTo>
                  <a:pt x="6833" y="12750"/>
                </a:lnTo>
                <a:lnTo>
                  <a:pt x="6855" y="12741"/>
                </a:lnTo>
                <a:lnTo>
                  <a:pt x="6877" y="12732"/>
                </a:lnTo>
                <a:lnTo>
                  <a:pt x="6898" y="12721"/>
                </a:lnTo>
                <a:lnTo>
                  <a:pt x="6918" y="12708"/>
                </a:lnTo>
                <a:lnTo>
                  <a:pt x="6937" y="12695"/>
                </a:lnTo>
                <a:lnTo>
                  <a:pt x="6955" y="12681"/>
                </a:lnTo>
                <a:lnTo>
                  <a:pt x="6975" y="12666"/>
                </a:lnTo>
                <a:lnTo>
                  <a:pt x="6991" y="12650"/>
                </a:lnTo>
                <a:lnTo>
                  <a:pt x="7008" y="12634"/>
                </a:lnTo>
                <a:lnTo>
                  <a:pt x="7024" y="12616"/>
                </a:lnTo>
                <a:lnTo>
                  <a:pt x="7039" y="12599"/>
                </a:lnTo>
                <a:lnTo>
                  <a:pt x="7053" y="12580"/>
                </a:lnTo>
                <a:lnTo>
                  <a:pt x="7066" y="12561"/>
                </a:lnTo>
                <a:lnTo>
                  <a:pt x="7077" y="12541"/>
                </a:lnTo>
                <a:lnTo>
                  <a:pt x="7089" y="12520"/>
                </a:lnTo>
                <a:lnTo>
                  <a:pt x="7100" y="12500"/>
                </a:lnTo>
                <a:lnTo>
                  <a:pt x="7108" y="12477"/>
                </a:lnTo>
                <a:lnTo>
                  <a:pt x="7116" y="12455"/>
                </a:lnTo>
                <a:lnTo>
                  <a:pt x="7124" y="12432"/>
                </a:lnTo>
                <a:lnTo>
                  <a:pt x="7130" y="12409"/>
                </a:lnTo>
                <a:lnTo>
                  <a:pt x="7135" y="12385"/>
                </a:lnTo>
                <a:lnTo>
                  <a:pt x="7138" y="12362"/>
                </a:lnTo>
                <a:lnTo>
                  <a:pt x="7140" y="12337"/>
                </a:lnTo>
                <a:lnTo>
                  <a:pt x="7141" y="12313"/>
                </a:lnTo>
                <a:lnTo>
                  <a:pt x="7141" y="12287"/>
                </a:lnTo>
                <a:lnTo>
                  <a:pt x="7119" y="11230"/>
                </a:lnTo>
                <a:lnTo>
                  <a:pt x="7117" y="11205"/>
                </a:lnTo>
                <a:lnTo>
                  <a:pt x="7117" y="11200"/>
                </a:lnTo>
                <a:lnTo>
                  <a:pt x="7207" y="11184"/>
                </a:lnTo>
                <a:lnTo>
                  <a:pt x="7295" y="11167"/>
                </a:lnTo>
                <a:lnTo>
                  <a:pt x="7384" y="11147"/>
                </a:lnTo>
                <a:lnTo>
                  <a:pt x="7472" y="11127"/>
                </a:lnTo>
                <a:lnTo>
                  <a:pt x="7560" y="11105"/>
                </a:lnTo>
                <a:lnTo>
                  <a:pt x="7646" y="11081"/>
                </a:lnTo>
                <a:lnTo>
                  <a:pt x="7732" y="11056"/>
                </a:lnTo>
                <a:lnTo>
                  <a:pt x="7817" y="11030"/>
                </a:lnTo>
                <a:lnTo>
                  <a:pt x="7902" y="11001"/>
                </a:lnTo>
                <a:lnTo>
                  <a:pt x="7986" y="10971"/>
                </a:lnTo>
                <a:lnTo>
                  <a:pt x="8070" y="10940"/>
                </a:lnTo>
                <a:lnTo>
                  <a:pt x="8152" y="10907"/>
                </a:lnTo>
                <a:lnTo>
                  <a:pt x="8233" y="10873"/>
                </a:lnTo>
                <a:lnTo>
                  <a:pt x="8314" y="10837"/>
                </a:lnTo>
                <a:lnTo>
                  <a:pt x="8395" y="10800"/>
                </a:lnTo>
                <a:lnTo>
                  <a:pt x="8474" y="10761"/>
                </a:lnTo>
                <a:lnTo>
                  <a:pt x="8553" y="10722"/>
                </a:lnTo>
                <a:lnTo>
                  <a:pt x="8631" y="10680"/>
                </a:lnTo>
                <a:lnTo>
                  <a:pt x="8708" y="10637"/>
                </a:lnTo>
                <a:lnTo>
                  <a:pt x="8784" y="10594"/>
                </a:lnTo>
                <a:lnTo>
                  <a:pt x="8859" y="10549"/>
                </a:lnTo>
                <a:lnTo>
                  <a:pt x="8933" y="10502"/>
                </a:lnTo>
                <a:lnTo>
                  <a:pt x="9006" y="10455"/>
                </a:lnTo>
                <a:lnTo>
                  <a:pt x="9079" y="10405"/>
                </a:lnTo>
                <a:lnTo>
                  <a:pt x="9151" y="10354"/>
                </a:lnTo>
                <a:lnTo>
                  <a:pt x="9221" y="10303"/>
                </a:lnTo>
                <a:lnTo>
                  <a:pt x="9291" y="10250"/>
                </a:lnTo>
                <a:lnTo>
                  <a:pt x="9359" y="10196"/>
                </a:lnTo>
                <a:lnTo>
                  <a:pt x="9427" y="10140"/>
                </a:lnTo>
                <a:lnTo>
                  <a:pt x="9494" y="10084"/>
                </a:lnTo>
                <a:lnTo>
                  <a:pt x="9559" y="10026"/>
                </a:lnTo>
                <a:lnTo>
                  <a:pt x="9624" y="9967"/>
                </a:lnTo>
                <a:lnTo>
                  <a:pt x="9639" y="9983"/>
                </a:lnTo>
                <a:lnTo>
                  <a:pt x="9655" y="10001"/>
                </a:lnTo>
                <a:lnTo>
                  <a:pt x="10421" y="10732"/>
                </a:lnTo>
                <a:lnTo>
                  <a:pt x="10440" y="10750"/>
                </a:lnTo>
                <a:lnTo>
                  <a:pt x="10458" y="10766"/>
                </a:lnTo>
                <a:lnTo>
                  <a:pt x="10479" y="10781"/>
                </a:lnTo>
                <a:lnTo>
                  <a:pt x="10499" y="10794"/>
                </a:lnTo>
                <a:lnTo>
                  <a:pt x="10519" y="10806"/>
                </a:lnTo>
                <a:lnTo>
                  <a:pt x="10541" y="10817"/>
                </a:lnTo>
                <a:lnTo>
                  <a:pt x="10562" y="10827"/>
                </a:lnTo>
                <a:lnTo>
                  <a:pt x="10584" y="10836"/>
                </a:lnTo>
                <a:lnTo>
                  <a:pt x="10607" y="10844"/>
                </a:lnTo>
                <a:lnTo>
                  <a:pt x="10629" y="10851"/>
                </a:lnTo>
                <a:lnTo>
                  <a:pt x="10652" y="10857"/>
                </a:lnTo>
                <a:lnTo>
                  <a:pt x="10675" y="10861"/>
                </a:lnTo>
                <a:lnTo>
                  <a:pt x="10698" y="10865"/>
                </a:lnTo>
                <a:lnTo>
                  <a:pt x="10721" y="10866"/>
                </a:lnTo>
                <a:lnTo>
                  <a:pt x="10745" y="10867"/>
                </a:lnTo>
                <a:lnTo>
                  <a:pt x="10768" y="10867"/>
                </a:lnTo>
                <a:lnTo>
                  <a:pt x="10791" y="10866"/>
                </a:lnTo>
                <a:lnTo>
                  <a:pt x="10814" y="10865"/>
                </a:lnTo>
                <a:lnTo>
                  <a:pt x="10838" y="10862"/>
                </a:lnTo>
                <a:lnTo>
                  <a:pt x="10860" y="10857"/>
                </a:lnTo>
                <a:lnTo>
                  <a:pt x="10883" y="10852"/>
                </a:lnTo>
                <a:lnTo>
                  <a:pt x="10906" y="10845"/>
                </a:lnTo>
                <a:lnTo>
                  <a:pt x="10928" y="10837"/>
                </a:lnTo>
                <a:lnTo>
                  <a:pt x="10950" y="10828"/>
                </a:lnTo>
                <a:lnTo>
                  <a:pt x="10971" y="10818"/>
                </a:lnTo>
                <a:lnTo>
                  <a:pt x="10993" y="10807"/>
                </a:lnTo>
                <a:lnTo>
                  <a:pt x="11013" y="10796"/>
                </a:lnTo>
                <a:lnTo>
                  <a:pt x="11033" y="10783"/>
                </a:lnTo>
                <a:lnTo>
                  <a:pt x="11054" y="10768"/>
                </a:lnTo>
                <a:lnTo>
                  <a:pt x="11073" y="10753"/>
                </a:lnTo>
                <a:lnTo>
                  <a:pt x="11091" y="10736"/>
                </a:lnTo>
                <a:lnTo>
                  <a:pt x="11108" y="10718"/>
                </a:lnTo>
                <a:lnTo>
                  <a:pt x="11125" y="10700"/>
                </a:lnTo>
                <a:lnTo>
                  <a:pt x="11141" y="10680"/>
                </a:lnTo>
                <a:lnTo>
                  <a:pt x="11155" y="10661"/>
                </a:lnTo>
                <a:lnTo>
                  <a:pt x="11168" y="10641"/>
                </a:lnTo>
                <a:lnTo>
                  <a:pt x="11182" y="10620"/>
                </a:lnTo>
                <a:lnTo>
                  <a:pt x="11193" y="10599"/>
                </a:lnTo>
                <a:lnTo>
                  <a:pt x="11202" y="10577"/>
                </a:lnTo>
                <a:lnTo>
                  <a:pt x="11211" y="10555"/>
                </a:lnTo>
                <a:lnTo>
                  <a:pt x="11220" y="10533"/>
                </a:lnTo>
                <a:lnTo>
                  <a:pt x="11225" y="10511"/>
                </a:lnTo>
                <a:lnTo>
                  <a:pt x="11231" y="10488"/>
                </a:lnTo>
                <a:lnTo>
                  <a:pt x="11237" y="10465"/>
                </a:lnTo>
                <a:lnTo>
                  <a:pt x="11239" y="10442"/>
                </a:lnTo>
                <a:lnTo>
                  <a:pt x="11241" y="10418"/>
                </a:lnTo>
                <a:lnTo>
                  <a:pt x="11242" y="10395"/>
                </a:lnTo>
                <a:lnTo>
                  <a:pt x="11242" y="10372"/>
                </a:lnTo>
                <a:lnTo>
                  <a:pt x="11241" y="10348"/>
                </a:lnTo>
                <a:lnTo>
                  <a:pt x="11239" y="10325"/>
                </a:lnTo>
                <a:lnTo>
                  <a:pt x="11237" y="10303"/>
                </a:lnTo>
                <a:lnTo>
                  <a:pt x="11231" y="10279"/>
                </a:lnTo>
                <a:lnTo>
                  <a:pt x="11226" y="10257"/>
                </a:lnTo>
                <a:lnTo>
                  <a:pt x="11220" y="10234"/>
                </a:lnTo>
                <a:lnTo>
                  <a:pt x="11211" y="10212"/>
                </a:lnTo>
                <a:lnTo>
                  <a:pt x="11204" y="10190"/>
                </a:lnTo>
                <a:lnTo>
                  <a:pt x="11194" y="10169"/>
                </a:lnTo>
                <a:lnTo>
                  <a:pt x="11182" y="10148"/>
                </a:lnTo>
                <a:lnTo>
                  <a:pt x="11169" y="10127"/>
                </a:lnTo>
                <a:lnTo>
                  <a:pt x="11156" y="10107"/>
                </a:lnTo>
                <a:lnTo>
                  <a:pt x="11141" y="10088"/>
                </a:lnTo>
                <a:lnTo>
                  <a:pt x="11128" y="10069"/>
                </a:lnTo>
                <a:lnTo>
                  <a:pt x="11110" y="10050"/>
                </a:lnTo>
                <a:lnTo>
                  <a:pt x="11092" y="10033"/>
                </a:lnTo>
                <a:lnTo>
                  <a:pt x="10328" y="9301"/>
                </a:lnTo>
                <a:close/>
                <a:moveTo>
                  <a:pt x="6318" y="2859"/>
                </a:moveTo>
                <a:lnTo>
                  <a:pt x="6501" y="2864"/>
                </a:lnTo>
                <a:lnTo>
                  <a:pt x="6681" y="2878"/>
                </a:lnTo>
                <a:lnTo>
                  <a:pt x="6858" y="2901"/>
                </a:lnTo>
                <a:lnTo>
                  <a:pt x="7032" y="2932"/>
                </a:lnTo>
                <a:lnTo>
                  <a:pt x="7205" y="2971"/>
                </a:lnTo>
                <a:lnTo>
                  <a:pt x="7372" y="3019"/>
                </a:lnTo>
                <a:lnTo>
                  <a:pt x="7538" y="3075"/>
                </a:lnTo>
                <a:lnTo>
                  <a:pt x="7699" y="3138"/>
                </a:lnTo>
                <a:lnTo>
                  <a:pt x="7856" y="3210"/>
                </a:lnTo>
                <a:lnTo>
                  <a:pt x="8009" y="3288"/>
                </a:lnTo>
                <a:lnTo>
                  <a:pt x="8157" y="3373"/>
                </a:lnTo>
                <a:lnTo>
                  <a:pt x="8302" y="3465"/>
                </a:lnTo>
                <a:lnTo>
                  <a:pt x="8441" y="3565"/>
                </a:lnTo>
                <a:lnTo>
                  <a:pt x="8574" y="3669"/>
                </a:lnTo>
                <a:lnTo>
                  <a:pt x="8704" y="3780"/>
                </a:lnTo>
                <a:lnTo>
                  <a:pt x="8827" y="3898"/>
                </a:lnTo>
                <a:lnTo>
                  <a:pt x="8944" y="4021"/>
                </a:lnTo>
                <a:lnTo>
                  <a:pt x="9055" y="4150"/>
                </a:lnTo>
                <a:lnTo>
                  <a:pt x="9160" y="4284"/>
                </a:lnTo>
                <a:lnTo>
                  <a:pt x="9260" y="4423"/>
                </a:lnTo>
                <a:lnTo>
                  <a:pt x="9352" y="4567"/>
                </a:lnTo>
                <a:lnTo>
                  <a:pt x="9437" y="4716"/>
                </a:lnTo>
                <a:lnTo>
                  <a:pt x="9515" y="4869"/>
                </a:lnTo>
                <a:lnTo>
                  <a:pt x="9587" y="5026"/>
                </a:lnTo>
                <a:lnTo>
                  <a:pt x="9650" y="5186"/>
                </a:lnTo>
                <a:lnTo>
                  <a:pt x="9705" y="5352"/>
                </a:lnTo>
                <a:lnTo>
                  <a:pt x="9754" y="5520"/>
                </a:lnTo>
                <a:lnTo>
                  <a:pt x="9793" y="5692"/>
                </a:lnTo>
                <a:lnTo>
                  <a:pt x="9824" y="5866"/>
                </a:lnTo>
                <a:lnTo>
                  <a:pt x="9847" y="6044"/>
                </a:lnTo>
                <a:lnTo>
                  <a:pt x="9861" y="6223"/>
                </a:lnTo>
                <a:lnTo>
                  <a:pt x="9865" y="6406"/>
                </a:lnTo>
                <a:lnTo>
                  <a:pt x="9861" y="6589"/>
                </a:lnTo>
                <a:lnTo>
                  <a:pt x="9847" y="6768"/>
                </a:lnTo>
                <a:lnTo>
                  <a:pt x="9824" y="6946"/>
                </a:lnTo>
                <a:lnTo>
                  <a:pt x="9793" y="7121"/>
                </a:lnTo>
                <a:lnTo>
                  <a:pt x="9754" y="7292"/>
                </a:lnTo>
                <a:lnTo>
                  <a:pt x="9705" y="7461"/>
                </a:lnTo>
                <a:lnTo>
                  <a:pt x="9650" y="7626"/>
                </a:lnTo>
                <a:lnTo>
                  <a:pt x="9587" y="7787"/>
                </a:lnTo>
                <a:lnTo>
                  <a:pt x="9515" y="7944"/>
                </a:lnTo>
                <a:lnTo>
                  <a:pt x="9437" y="8097"/>
                </a:lnTo>
                <a:lnTo>
                  <a:pt x="9352" y="8245"/>
                </a:lnTo>
                <a:lnTo>
                  <a:pt x="9260" y="8389"/>
                </a:lnTo>
                <a:lnTo>
                  <a:pt x="9160" y="8528"/>
                </a:lnTo>
                <a:lnTo>
                  <a:pt x="9055" y="8663"/>
                </a:lnTo>
                <a:lnTo>
                  <a:pt x="8944" y="8791"/>
                </a:lnTo>
                <a:lnTo>
                  <a:pt x="8827" y="8914"/>
                </a:lnTo>
                <a:lnTo>
                  <a:pt x="8704" y="9032"/>
                </a:lnTo>
                <a:lnTo>
                  <a:pt x="8574" y="9143"/>
                </a:lnTo>
                <a:lnTo>
                  <a:pt x="8441" y="9249"/>
                </a:lnTo>
                <a:lnTo>
                  <a:pt x="8302" y="9347"/>
                </a:lnTo>
                <a:lnTo>
                  <a:pt x="8157" y="9440"/>
                </a:lnTo>
                <a:lnTo>
                  <a:pt x="8009" y="9524"/>
                </a:lnTo>
                <a:lnTo>
                  <a:pt x="7856" y="9604"/>
                </a:lnTo>
                <a:lnTo>
                  <a:pt x="7699" y="9674"/>
                </a:lnTo>
                <a:lnTo>
                  <a:pt x="7538" y="9738"/>
                </a:lnTo>
                <a:lnTo>
                  <a:pt x="7372" y="9794"/>
                </a:lnTo>
                <a:lnTo>
                  <a:pt x="7205" y="9841"/>
                </a:lnTo>
                <a:lnTo>
                  <a:pt x="7032" y="9880"/>
                </a:lnTo>
                <a:lnTo>
                  <a:pt x="6858" y="9913"/>
                </a:lnTo>
                <a:lnTo>
                  <a:pt x="6681" y="9935"/>
                </a:lnTo>
                <a:lnTo>
                  <a:pt x="6501" y="9949"/>
                </a:lnTo>
                <a:lnTo>
                  <a:pt x="6318" y="9953"/>
                </a:lnTo>
                <a:lnTo>
                  <a:pt x="6135" y="9949"/>
                </a:lnTo>
                <a:lnTo>
                  <a:pt x="5956" y="9935"/>
                </a:lnTo>
                <a:lnTo>
                  <a:pt x="5778" y="9913"/>
                </a:lnTo>
                <a:lnTo>
                  <a:pt x="5603" y="9880"/>
                </a:lnTo>
                <a:lnTo>
                  <a:pt x="5432" y="9841"/>
                </a:lnTo>
                <a:lnTo>
                  <a:pt x="5263" y="9794"/>
                </a:lnTo>
                <a:lnTo>
                  <a:pt x="5098" y="9738"/>
                </a:lnTo>
                <a:lnTo>
                  <a:pt x="4937" y="9674"/>
                </a:lnTo>
                <a:lnTo>
                  <a:pt x="4779" y="9604"/>
                </a:lnTo>
                <a:lnTo>
                  <a:pt x="4627" y="9524"/>
                </a:lnTo>
                <a:lnTo>
                  <a:pt x="4478" y="9440"/>
                </a:lnTo>
                <a:lnTo>
                  <a:pt x="4335" y="9347"/>
                </a:lnTo>
                <a:lnTo>
                  <a:pt x="4196" y="9249"/>
                </a:lnTo>
                <a:lnTo>
                  <a:pt x="4061" y="9143"/>
                </a:lnTo>
                <a:lnTo>
                  <a:pt x="3933" y="9032"/>
                </a:lnTo>
                <a:lnTo>
                  <a:pt x="3810" y="8914"/>
                </a:lnTo>
                <a:lnTo>
                  <a:pt x="3692" y="8791"/>
                </a:lnTo>
                <a:lnTo>
                  <a:pt x="3581" y="8663"/>
                </a:lnTo>
                <a:lnTo>
                  <a:pt x="3475" y="8528"/>
                </a:lnTo>
                <a:lnTo>
                  <a:pt x="3377" y="8389"/>
                </a:lnTo>
                <a:lnTo>
                  <a:pt x="3284" y="8245"/>
                </a:lnTo>
                <a:lnTo>
                  <a:pt x="3199" y="8097"/>
                </a:lnTo>
                <a:lnTo>
                  <a:pt x="3120" y="7944"/>
                </a:lnTo>
                <a:lnTo>
                  <a:pt x="3049" y="7787"/>
                </a:lnTo>
                <a:lnTo>
                  <a:pt x="2985" y="7626"/>
                </a:lnTo>
                <a:lnTo>
                  <a:pt x="2930" y="7461"/>
                </a:lnTo>
                <a:lnTo>
                  <a:pt x="2883" y="7292"/>
                </a:lnTo>
                <a:lnTo>
                  <a:pt x="2843" y="7121"/>
                </a:lnTo>
                <a:lnTo>
                  <a:pt x="2811" y="6946"/>
                </a:lnTo>
                <a:lnTo>
                  <a:pt x="2789" y="6768"/>
                </a:lnTo>
                <a:lnTo>
                  <a:pt x="2775" y="6589"/>
                </a:lnTo>
                <a:lnTo>
                  <a:pt x="2770" y="6406"/>
                </a:lnTo>
                <a:lnTo>
                  <a:pt x="2775" y="6223"/>
                </a:lnTo>
                <a:lnTo>
                  <a:pt x="2789" y="6044"/>
                </a:lnTo>
                <a:lnTo>
                  <a:pt x="2811" y="5866"/>
                </a:lnTo>
                <a:lnTo>
                  <a:pt x="2843" y="5692"/>
                </a:lnTo>
                <a:lnTo>
                  <a:pt x="2883" y="5520"/>
                </a:lnTo>
                <a:lnTo>
                  <a:pt x="2930" y="5352"/>
                </a:lnTo>
                <a:lnTo>
                  <a:pt x="2985" y="5186"/>
                </a:lnTo>
                <a:lnTo>
                  <a:pt x="3049" y="5026"/>
                </a:lnTo>
                <a:lnTo>
                  <a:pt x="3120" y="4869"/>
                </a:lnTo>
                <a:lnTo>
                  <a:pt x="3199" y="4716"/>
                </a:lnTo>
                <a:lnTo>
                  <a:pt x="3284" y="4567"/>
                </a:lnTo>
                <a:lnTo>
                  <a:pt x="3377" y="4423"/>
                </a:lnTo>
                <a:lnTo>
                  <a:pt x="3475" y="4284"/>
                </a:lnTo>
                <a:lnTo>
                  <a:pt x="3581" y="4150"/>
                </a:lnTo>
                <a:lnTo>
                  <a:pt x="3692" y="4021"/>
                </a:lnTo>
                <a:lnTo>
                  <a:pt x="3810" y="3898"/>
                </a:lnTo>
                <a:lnTo>
                  <a:pt x="3933" y="3780"/>
                </a:lnTo>
                <a:lnTo>
                  <a:pt x="4061" y="3669"/>
                </a:lnTo>
                <a:lnTo>
                  <a:pt x="4196" y="3565"/>
                </a:lnTo>
                <a:lnTo>
                  <a:pt x="4335" y="3465"/>
                </a:lnTo>
                <a:lnTo>
                  <a:pt x="4478" y="3373"/>
                </a:lnTo>
                <a:lnTo>
                  <a:pt x="4627" y="3288"/>
                </a:lnTo>
                <a:lnTo>
                  <a:pt x="4779" y="3210"/>
                </a:lnTo>
                <a:lnTo>
                  <a:pt x="4937" y="3138"/>
                </a:lnTo>
                <a:lnTo>
                  <a:pt x="5098" y="3075"/>
                </a:lnTo>
                <a:lnTo>
                  <a:pt x="5263" y="3019"/>
                </a:lnTo>
                <a:lnTo>
                  <a:pt x="5432" y="2971"/>
                </a:lnTo>
                <a:lnTo>
                  <a:pt x="5603" y="2932"/>
                </a:lnTo>
                <a:lnTo>
                  <a:pt x="5778" y="2901"/>
                </a:lnTo>
                <a:lnTo>
                  <a:pt x="5956" y="2878"/>
                </a:lnTo>
                <a:lnTo>
                  <a:pt x="6135" y="2864"/>
                </a:lnTo>
                <a:lnTo>
                  <a:pt x="6318" y="2859"/>
                </a:lnTo>
                <a:close/>
                <a:moveTo>
                  <a:pt x="6318" y="4527"/>
                </a:moveTo>
                <a:lnTo>
                  <a:pt x="6414" y="4529"/>
                </a:lnTo>
                <a:lnTo>
                  <a:pt x="6511" y="4536"/>
                </a:lnTo>
                <a:lnTo>
                  <a:pt x="6605" y="4548"/>
                </a:lnTo>
                <a:lnTo>
                  <a:pt x="6697" y="4564"/>
                </a:lnTo>
                <a:lnTo>
                  <a:pt x="6788" y="4585"/>
                </a:lnTo>
                <a:lnTo>
                  <a:pt x="6877" y="4611"/>
                </a:lnTo>
                <a:lnTo>
                  <a:pt x="6964" y="4640"/>
                </a:lnTo>
                <a:lnTo>
                  <a:pt x="7049" y="4674"/>
                </a:lnTo>
                <a:lnTo>
                  <a:pt x="7133" y="4712"/>
                </a:lnTo>
                <a:lnTo>
                  <a:pt x="7214" y="4753"/>
                </a:lnTo>
                <a:lnTo>
                  <a:pt x="7293" y="4798"/>
                </a:lnTo>
                <a:lnTo>
                  <a:pt x="7369" y="4847"/>
                </a:lnTo>
                <a:lnTo>
                  <a:pt x="7443" y="4900"/>
                </a:lnTo>
                <a:lnTo>
                  <a:pt x="7514" y="4955"/>
                </a:lnTo>
                <a:lnTo>
                  <a:pt x="7582" y="5015"/>
                </a:lnTo>
                <a:lnTo>
                  <a:pt x="7647" y="5077"/>
                </a:lnTo>
                <a:lnTo>
                  <a:pt x="7709" y="5142"/>
                </a:lnTo>
                <a:lnTo>
                  <a:pt x="7769" y="5211"/>
                </a:lnTo>
                <a:lnTo>
                  <a:pt x="7825" y="5281"/>
                </a:lnTo>
                <a:lnTo>
                  <a:pt x="7877" y="5355"/>
                </a:lnTo>
                <a:lnTo>
                  <a:pt x="7926" y="5431"/>
                </a:lnTo>
                <a:lnTo>
                  <a:pt x="7971" y="5510"/>
                </a:lnTo>
                <a:lnTo>
                  <a:pt x="8013" y="5591"/>
                </a:lnTo>
                <a:lnTo>
                  <a:pt x="8050" y="5675"/>
                </a:lnTo>
                <a:lnTo>
                  <a:pt x="8083" y="5760"/>
                </a:lnTo>
                <a:lnTo>
                  <a:pt x="8113" y="5847"/>
                </a:lnTo>
                <a:lnTo>
                  <a:pt x="8139" y="5937"/>
                </a:lnTo>
                <a:lnTo>
                  <a:pt x="8159" y="6028"/>
                </a:lnTo>
                <a:lnTo>
                  <a:pt x="8176" y="6120"/>
                </a:lnTo>
                <a:lnTo>
                  <a:pt x="8188" y="6214"/>
                </a:lnTo>
                <a:lnTo>
                  <a:pt x="8196" y="6310"/>
                </a:lnTo>
                <a:lnTo>
                  <a:pt x="8198" y="6406"/>
                </a:lnTo>
                <a:lnTo>
                  <a:pt x="8196" y="6503"/>
                </a:lnTo>
                <a:lnTo>
                  <a:pt x="8188" y="6598"/>
                </a:lnTo>
                <a:lnTo>
                  <a:pt x="8176" y="6693"/>
                </a:lnTo>
                <a:lnTo>
                  <a:pt x="8159" y="6786"/>
                </a:lnTo>
                <a:lnTo>
                  <a:pt x="8139" y="6876"/>
                </a:lnTo>
                <a:lnTo>
                  <a:pt x="8113" y="6965"/>
                </a:lnTo>
                <a:lnTo>
                  <a:pt x="8083" y="7053"/>
                </a:lnTo>
                <a:lnTo>
                  <a:pt x="8050" y="7138"/>
                </a:lnTo>
                <a:lnTo>
                  <a:pt x="8013" y="7221"/>
                </a:lnTo>
                <a:lnTo>
                  <a:pt x="7971" y="7302"/>
                </a:lnTo>
                <a:lnTo>
                  <a:pt x="7926" y="7381"/>
                </a:lnTo>
                <a:lnTo>
                  <a:pt x="7877" y="7457"/>
                </a:lnTo>
                <a:lnTo>
                  <a:pt x="7825" y="7531"/>
                </a:lnTo>
                <a:lnTo>
                  <a:pt x="7769" y="7602"/>
                </a:lnTo>
                <a:lnTo>
                  <a:pt x="7709" y="7670"/>
                </a:lnTo>
                <a:lnTo>
                  <a:pt x="7647" y="7736"/>
                </a:lnTo>
                <a:lnTo>
                  <a:pt x="7582" y="7798"/>
                </a:lnTo>
                <a:lnTo>
                  <a:pt x="7514" y="7857"/>
                </a:lnTo>
                <a:lnTo>
                  <a:pt x="7443" y="7912"/>
                </a:lnTo>
                <a:lnTo>
                  <a:pt x="7369" y="7965"/>
                </a:lnTo>
                <a:lnTo>
                  <a:pt x="7293" y="8014"/>
                </a:lnTo>
                <a:lnTo>
                  <a:pt x="7214" y="8059"/>
                </a:lnTo>
                <a:lnTo>
                  <a:pt x="7133" y="8100"/>
                </a:lnTo>
                <a:lnTo>
                  <a:pt x="7049" y="8138"/>
                </a:lnTo>
                <a:lnTo>
                  <a:pt x="6964" y="8172"/>
                </a:lnTo>
                <a:lnTo>
                  <a:pt x="6877" y="8201"/>
                </a:lnTo>
                <a:lnTo>
                  <a:pt x="6788" y="8227"/>
                </a:lnTo>
                <a:lnTo>
                  <a:pt x="6697" y="8248"/>
                </a:lnTo>
                <a:lnTo>
                  <a:pt x="6605" y="8264"/>
                </a:lnTo>
                <a:lnTo>
                  <a:pt x="6511" y="8276"/>
                </a:lnTo>
                <a:lnTo>
                  <a:pt x="6414" y="8283"/>
                </a:lnTo>
                <a:lnTo>
                  <a:pt x="6318" y="8287"/>
                </a:lnTo>
                <a:lnTo>
                  <a:pt x="6221" y="8283"/>
                </a:lnTo>
                <a:lnTo>
                  <a:pt x="6126" y="8276"/>
                </a:lnTo>
                <a:lnTo>
                  <a:pt x="6032" y="8264"/>
                </a:lnTo>
                <a:lnTo>
                  <a:pt x="5939" y="8248"/>
                </a:lnTo>
                <a:lnTo>
                  <a:pt x="5848" y="8227"/>
                </a:lnTo>
                <a:lnTo>
                  <a:pt x="5759" y="8201"/>
                </a:lnTo>
                <a:lnTo>
                  <a:pt x="5671" y="8172"/>
                </a:lnTo>
                <a:lnTo>
                  <a:pt x="5586" y="8138"/>
                </a:lnTo>
                <a:lnTo>
                  <a:pt x="5502" y="8100"/>
                </a:lnTo>
                <a:lnTo>
                  <a:pt x="5422" y="8059"/>
                </a:lnTo>
                <a:lnTo>
                  <a:pt x="5343" y="8014"/>
                </a:lnTo>
                <a:lnTo>
                  <a:pt x="5267" y="7965"/>
                </a:lnTo>
                <a:lnTo>
                  <a:pt x="5193" y="7912"/>
                </a:lnTo>
                <a:lnTo>
                  <a:pt x="5122" y="7857"/>
                </a:lnTo>
                <a:lnTo>
                  <a:pt x="5054" y="7798"/>
                </a:lnTo>
                <a:lnTo>
                  <a:pt x="4988" y="7736"/>
                </a:lnTo>
                <a:lnTo>
                  <a:pt x="4926" y="7670"/>
                </a:lnTo>
                <a:lnTo>
                  <a:pt x="4867" y="7602"/>
                </a:lnTo>
                <a:lnTo>
                  <a:pt x="4812" y="7531"/>
                </a:lnTo>
                <a:lnTo>
                  <a:pt x="4759" y="7457"/>
                </a:lnTo>
                <a:lnTo>
                  <a:pt x="4710" y="7381"/>
                </a:lnTo>
                <a:lnTo>
                  <a:pt x="4665" y="7302"/>
                </a:lnTo>
                <a:lnTo>
                  <a:pt x="4623" y="7221"/>
                </a:lnTo>
                <a:lnTo>
                  <a:pt x="4586" y="7138"/>
                </a:lnTo>
                <a:lnTo>
                  <a:pt x="4552" y="7053"/>
                </a:lnTo>
                <a:lnTo>
                  <a:pt x="4522" y="6965"/>
                </a:lnTo>
                <a:lnTo>
                  <a:pt x="4497" y="6876"/>
                </a:lnTo>
                <a:lnTo>
                  <a:pt x="4476" y="6786"/>
                </a:lnTo>
                <a:lnTo>
                  <a:pt x="4460" y="6693"/>
                </a:lnTo>
                <a:lnTo>
                  <a:pt x="4448" y="6598"/>
                </a:lnTo>
                <a:lnTo>
                  <a:pt x="4441" y="6503"/>
                </a:lnTo>
                <a:lnTo>
                  <a:pt x="4437" y="6406"/>
                </a:lnTo>
                <a:lnTo>
                  <a:pt x="4441" y="6310"/>
                </a:lnTo>
                <a:lnTo>
                  <a:pt x="4448" y="6214"/>
                </a:lnTo>
                <a:lnTo>
                  <a:pt x="4460" y="6120"/>
                </a:lnTo>
                <a:lnTo>
                  <a:pt x="4476" y="6028"/>
                </a:lnTo>
                <a:lnTo>
                  <a:pt x="4497" y="5937"/>
                </a:lnTo>
                <a:lnTo>
                  <a:pt x="4522" y="5847"/>
                </a:lnTo>
                <a:lnTo>
                  <a:pt x="4552" y="5760"/>
                </a:lnTo>
                <a:lnTo>
                  <a:pt x="4586" y="5675"/>
                </a:lnTo>
                <a:lnTo>
                  <a:pt x="4623" y="5591"/>
                </a:lnTo>
                <a:lnTo>
                  <a:pt x="4665" y="5510"/>
                </a:lnTo>
                <a:lnTo>
                  <a:pt x="4710" y="5431"/>
                </a:lnTo>
                <a:lnTo>
                  <a:pt x="4759" y="5355"/>
                </a:lnTo>
                <a:lnTo>
                  <a:pt x="4812" y="5281"/>
                </a:lnTo>
                <a:lnTo>
                  <a:pt x="4867" y="5211"/>
                </a:lnTo>
                <a:lnTo>
                  <a:pt x="4926" y="5142"/>
                </a:lnTo>
                <a:lnTo>
                  <a:pt x="4988" y="5077"/>
                </a:lnTo>
                <a:lnTo>
                  <a:pt x="5054" y="5015"/>
                </a:lnTo>
                <a:lnTo>
                  <a:pt x="5122" y="4955"/>
                </a:lnTo>
                <a:lnTo>
                  <a:pt x="5193" y="4900"/>
                </a:lnTo>
                <a:lnTo>
                  <a:pt x="5267" y="4847"/>
                </a:lnTo>
                <a:lnTo>
                  <a:pt x="5343" y="4798"/>
                </a:lnTo>
                <a:lnTo>
                  <a:pt x="5422" y="4753"/>
                </a:lnTo>
                <a:lnTo>
                  <a:pt x="5502" y="4712"/>
                </a:lnTo>
                <a:lnTo>
                  <a:pt x="5586" y="4674"/>
                </a:lnTo>
                <a:lnTo>
                  <a:pt x="5671" y="4640"/>
                </a:lnTo>
                <a:lnTo>
                  <a:pt x="5759" y="4611"/>
                </a:lnTo>
                <a:lnTo>
                  <a:pt x="5848" y="4585"/>
                </a:lnTo>
                <a:lnTo>
                  <a:pt x="5939" y="4564"/>
                </a:lnTo>
                <a:lnTo>
                  <a:pt x="6032" y="4548"/>
                </a:lnTo>
                <a:lnTo>
                  <a:pt x="6126" y="4536"/>
                </a:lnTo>
                <a:lnTo>
                  <a:pt x="6221" y="4529"/>
                </a:lnTo>
                <a:lnTo>
                  <a:pt x="6318" y="452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5" name="Freeform 41">
            <a:extLst>
              <a:ext uri="{FF2B5EF4-FFF2-40B4-BE49-F238E27FC236}">
                <a16:creationId xmlns:a16="http://schemas.microsoft.com/office/drawing/2014/main" id="{03C8F943-97ED-45EE-A933-83AABCAFD331}"/>
              </a:ext>
            </a:extLst>
          </p:cNvPr>
          <p:cNvSpPr>
            <a:spLocks noEditPoints="1"/>
          </p:cNvSpPr>
          <p:nvPr/>
        </p:nvSpPr>
        <p:spPr bwMode="auto">
          <a:xfrm>
            <a:off x="6662077" y="1343171"/>
            <a:ext cx="108243" cy="166061"/>
          </a:xfrm>
          <a:custGeom>
            <a:avLst/>
            <a:gdLst/>
            <a:ahLst/>
            <a:cxnLst>
              <a:cxn ang="0">
                <a:pos x="5502" y="4266"/>
              </a:cxn>
              <a:cxn ang="0">
                <a:pos x="5696" y="3526"/>
              </a:cxn>
              <a:cxn ang="0">
                <a:pos x="6395" y="3351"/>
              </a:cxn>
              <a:cxn ang="0">
                <a:pos x="6521" y="3199"/>
              </a:cxn>
              <a:cxn ang="0">
                <a:pos x="6492" y="2998"/>
              </a:cxn>
              <a:cxn ang="0">
                <a:pos x="6328" y="2886"/>
              </a:cxn>
              <a:cxn ang="0">
                <a:pos x="5615" y="2589"/>
              </a:cxn>
              <a:cxn ang="0">
                <a:pos x="5298" y="1903"/>
              </a:cxn>
              <a:cxn ang="0">
                <a:pos x="5521" y="1158"/>
              </a:cxn>
              <a:cxn ang="0">
                <a:pos x="5540" y="961"/>
              </a:cxn>
              <a:cxn ang="0">
                <a:pos x="5404" y="809"/>
              </a:cxn>
              <a:cxn ang="0">
                <a:pos x="5206" y="808"/>
              </a:cxn>
              <a:cxn ang="0">
                <a:pos x="4579" y="1190"/>
              </a:cxn>
              <a:cxn ang="0">
                <a:pos x="3889" y="880"/>
              </a:cxn>
              <a:cxn ang="0">
                <a:pos x="3372" y="192"/>
              </a:cxn>
              <a:cxn ang="0">
                <a:pos x="3255" y="33"/>
              </a:cxn>
              <a:cxn ang="0">
                <a:pos x="3053" y="13"/>
              </a:cxn>
              <a:cxn ang="0">
                <a:pos x="2905" y="145"/>
              </a:cxn>
              <a:cxn ang="0">
                <a:pos x="2666" y="853"/>
              </a:cxn>
              <a:cxn ang="0">
                <a:pos x="1949" y="1144"/>
              </a:cxn>
              <a:cxn ang="0">
                <a:pos x="1147" y="1005"/>
              </a:cxn>
              <a:cxn ang="0">
                <a:pos x="949" y="994"/>
              </a:cxn>
              <a:cxn ang="0">
                <a:pos x="805" y="1139"/>
              </a:cxn>
              <a:cxn ang="0">
                <a:pos x="815" y="1336"/>
              </a:cxn>
              <a:cxn ang="0">
                <a:pos x="1030" y="2116"/>
              </a:cxn>
              <a:cxn ang="0">
                <a:pos x="779" y="2857"/>
              </a:cxn>
              <a:cxn ang="0">
                <a:pos x="125" y="3184"/>
              </a:cxn>
              <a:cxn ang="0">
                <a:pos x="6" y="3343"/>
              </a:cxn>
              <a:cxn ang="0">
                <a:pos x="46" y="3543"/>
              </a:cxn>
              <a:cxn ang="0">
                <a:pos x="216" y="3645"/>
              </a:cxn>
              <a:cxn ang="0">
                <a:pos x="933" y="4223"/>
              </a:cxn>
              <a:cxn ang="0">
                <a:pos x="1340" y="4884"/>
              </a:cxn>
              <a:cxn ang="0">
                <a:pos x="981" y="5475"/>
              </a:cxn>
              <a:cxn ang="0">
                <a:pos x="1047" y="5663"/>
              </a:cxn>
              <a:cxn ang="0">
                <a:pos x="1232" y="5741"/>
              </a:cxn>
              <a:cxn ang="0">
                <a:pos x="1772" y="5283"/>
              </a:cxn>
              <a:cxn ang="0">
                <a:pos x="2453" y="5631"/>
              </a:cxn>
              <a:cxn ang="0">
                <a:pos x="3153" y="6300"/>
              </a:cxn>
              <a:cxn ang="0">
                <a:pos x="3246" y="6476"/>
              </a:cxn>
              <a:cxn ang="0">
                <a:pos x="3443" y="6527"/>
              </a:cxn>
              <a:cxn ang="0">
                <a:pos x="3609" y="6415"/>
              </a:cxn>
              <a:cxn ang="0">
                <a:pos x="3726" y="5703"/>
              </a:cxn>
              <a:cxn ang="0">
                <a:pos x="4448" y="5433"/>
              </a:cxn>
              <a:cxn ang="0">
                <a:pos x="5332" y="5491"/>
              </a:cxn>
              <a:cxn ang="0">
                <a:pos x="5524" y="5549"/>
              </a:cxn>
              <a:cxn ang="0">
                <a:pos x="5698" y="5445"/>
              </a:cxn>
              <a:cxn ang="0">
                <a:pos x="5737" y="5250"/>
              </a:cxn>
              <a:cxn ang="0">
                <a:pos x="3503" y="1481"/>
              </a:cxn>
              <a:cxn ang="0">
                <a:pos x="4729" y="2259"/>
              </a:cxn>
              <a:cxn ang="0">
                <a:pos x="4982" y="3725"/>
              </a:cxn>
              <a:cxn ang="0">
                <a:pos x="4091" y="4865"/>
              </a:cxn>
              <a:cxn ang="0">
                <a:pos x="2604" y="4973"/>
              </a:cxn>
              <a:cxn ang="0">
                <a:pos x="1557" y="3977"/>
              </a:cxn>
              <a:cxn ang="0">
                <a:pos x="1593" y="2487"/>
              </a:cxn>
              <a:cxn ang="0">
                <a:pos x="2688" y="1542"/>
              </a:cxn>
              <a:cxn ang="0">
                <a:pos x="3685" y="2428"/>
              </a:cxn>
              <a:cxn ang="0">
                <a:pos x="4157" y="3032"/>
              </a:cxn>
              <a:cxn ang="0">
                <a:pos x="4024" y="3809"/>
              </a:cxn>
              <a:cxn ang="0">
                <a:pos x="3373" y="4221"/>
              </a:cxn>
              <a:cxn ang="0">
                <a:pos x="2616" y="4013"/>
              </a:cxn>
              <a:cxn ang="0">
                <a:pos x="2268" y="3322"/>
              </a:cxn>
              <a:cxn ang="0">
                <a:pos x="2548" y="2592"/>
              </a:cxn>
            </a:cxnLst>
            <a:rect l="0" t="0" r="r" b="b"/>
            <a:pathLst>
              <a:path w="6531" h="6530">
                <a:moveTo>
                  <a:pt x="5276" y="4751"/>
                </a:moveTo>
                <a:lnTo>
                  <a:pt x="5266" y="4742"/>
                </a:lnTo>
                <a:lnTo>
                  <a:pt x="5256" y="4734"/>
                </a:lnTo>
                <a:lnTo>
                  <a:pt x="5246" y="4726"/>
                </a:lnTo>
                <a:lnTo>
                  <a:pt x="5241" y="4723"/>
                </a:lnTo>
                <a:lnTo>
                  <a:pt x="5266" y="4687"/>
                </a:lnTo>
                <a:lnTo>
                  <a:pt x="5291" y="4651"/>
                </a:lnTo>
                <a:lnTo>
                  <a:pt x="5315" y="4614"/>
                </a:lnTo>
                <a:lnTo>
                  <a:pt x="5339" y="4578"/>
                </a:lnTo>
                <a:lnTo>
                  <a:pt x="5361" y="4539"/>
                </a:lnTo>
                <a:lnTo>
                  <a:pt x="5384" y="4502"/>
                </a:lnTo>
                <a:lnTo>
                  <a:pt x="5405" y="4463"/>
                </a:lnTo>
                <a:lnTo>
                  <a:pt x="5426" y="4425"/>
                </a:lnTo>
                <a:lnTo>
                  <a:pt x="5446" y="4385"/>
                </a:lnTo>
                <a:lnTo>
                  <a:pt x="5466" y="4346"/>
                </a:lnTo>
                <a:lnTo>
                  <a:pt x="5484" y="4305"/>
                </a:lnTo>
                <a:lnTo>
                  <a:pt x="5502" y="4266"/>
                </a:lnTo>
                <a:lnTo>
                  <a:pt x="5519" y="4224"/>
                </a:lnTo>
                <a:lnTo>
                  <a:pt x="5537" y="4183"/>
                </a:lnTo>
                <a:lnTo>
                  <a:pt x="5553" y="4141"/>
                </a:lnTo>
                <a:lnTo>
                  <a:pt x="5568" y="4100"/>
                </a:lnTo>
                <a:lnTo>
                  <a:pt x="5583" y="4057"/>
                </a:lnTo>
                <a:lnTo>
                  <a:pt x="5596" y="4014"/>
                </a:lnTo>
                <a:lnTo>
                  <a:pt x="5609" y="3972"/>
                </a:lnTo>
                <a:lnTo>
                  <a:pt x="5621" y="3929"/>
                </a:lnTo>
                <a:lnTo>
                  <a:pt x="5633" y="3885"/>
                </a:lnTo>
                <a:lnTo>
                  <a:pt x="5644" y="3841"/>
                </a:lnTo>
                <a:lnTo>
                  <a:pt x="5653" y="3797"/>
                </a:lnTo>
                <a:lnTo>
                  <a:pt x="5663" y="3752"/>
                </a:lnTo>
                <a:lnTo>
                  <a:pt x="5671" y="3707"/>
                </a:lnTo>
                <a:lnTo>
                  <a:pt x="5679" y="3663"/>
                </a:lnTo>
                <a:lnTo>
                  <a:pt x="5685" y="3618"/>
                </a:lnTo>
                <a:lnTo>
                  <a:pt x="5692" y="3572"/>
                </a:lnTo>
                <a:lnTo>
                  <a:pt x="5696" y="3526"/>
                </a:lnTo>
                <a:lnTo>
                  <a:pt x="5700" y="3480"/>
                </a:lnTo>
                <a:lnTo>
                  <a:pt x="5704" y="3434"/>
                </a:lnTo>
                <a:lnTo>
                  <a:pt x="5707" y="3388"/>
                </a:lnTo>
                <a:lnTo>
                  <a:pt x="5710" y="3388"/>
                </a:lnTo>
                <a:lnTo>
                  <a:pt x="5723" y="3390"/>
                </a:lnTo>
                <a:lnTo>
                  <a:pt x="5735" y="3390"/>
                </a:lnTo>
                <a:lnTo>
                  <a:pt x="5748" y="3390"/>
                </a:lnTo>
                <a:lnTo>
                  <a:pt x="6288" y="3378"/>
                </a:lnTo>
                <a:lnTo>
                  <a:pt x="6301" y="3377"/>
                </a:lnTo>
                <a:lnTo>
                  <a:pt x="6314" y="3376"/>
                </a:lnTo>
                <a:lnTo>
                  <a:pt x="6327" y="3374"/>
                </a:lnTo>
                <a:lnTo>
                  <a:pt x="6339" y="3372"/>
                </a:lnTo>
                <a:lnTo>
                  <a:pt x="6350" y="3369"/>
                </a:lnTo>
                <a:lnTo>
                  <a:pt x="6362" y="3365"/>
                </a:lnTo>
                <a:lnTo>
                  <a:pt x="6374" y="3361"/>
                </a:lnTo>
                <a:lnTo>
                  <a:pt x="6384" y="3357"/>
                </a:lnTo>
                <a:lnTo>
                  <a:pt x="6395" y="3351"/>
                </a:lnTo>
                <a:lnTo>
                  <a:pt x="6406" y="3346"/>
                </a:lnTo>
                <a:lnTo>
                  <a:pt x="6417" y="3340"/>
                </a:lnTo>
                <a:lnTo>
                  <a:pt x="6426" y="3332"/>
                </a:lnTo>
                <a:lnTo>
                  <a:pt x="6436" y="3326"/>
                </a:lnTo>
                <a:lnTo>
                  <a:pt x="6445" y="3318"/>
                </a:lnTo>
                <a:lnTo>
                  <a:pt x="6454" y="3311"/>
                </a:lnTo>
                <a:lnTo>
                  <a:pt x="6463" y="3302"/>
                </a:lnTo>
                <a:lnTo>
                  <a:pt x="6470" y="3294"/>
                </a:lnTo>
                <a:lnTo>
                  <a:pt x="6479" y="3284"/>
                </a:lnTo>
                <a:lnTo>
                  <a:pt x="6485" y="3274"/>
                </a:lnTo>
                <a:lnTo>
                  <a:pt x="6491" y="3264"/>
                </a:lnTo>
                <a:lnTo>
                  <a:pt x="6498" y="3254"/>
                </a:lnTo>
                <a:lnTo>
                  <a:pt x="6503" y="3243"/>
                </a:lnTo>
                <a:lnTo>
                  <a:pt x="6509" y="3233"/>
                </a:lnTo>
                <a:lnTo>
                  <a:pt x="6514" y="3222"/>
                </a:lnTo>
                <a:lnTo>
                  <a:pt x="6518" y="3210"/>
                </a:lnTo>
                <a:lnTo>
                  <a:pt x="6521" y="3199"/>
                </a:lnTo>
                <a:lnTo>
                  <a:pt x="6525" y="3187"/>
                </a:lnTo>
                <a:lnTo>
                  <a:pt x="6527" y="3175"/>
                </a:lnTo>
                <a:lnTo>
                  <a:pt x="6529" y="3162"/>
                </a:lnTo>
                <a:lnTo>
                  <a:pt x="6530" y="3150"/>
                </a:lnTo>
                <a:lnTo>
                  <a:pt x="6531" y="3138"/>
                </a:lnTo>
                <a:lnTo>
                  <a:pt x="6531" y="3125"/>
                </a:lnTo>
                <a:lnTo>
                  <a:pt x="6530" y="3112"/>
                </a:lnTo>
                <a:lnTo>
                  <a:pt x="6529" y="3100"/>
                </a:lnTo>
                <a:lnTo>
                  <a:pt x="6528" y="3087"/>
                </a:lnTo>
                <a:lnTo>
                  <a:pt x="6525" y="3076"/>
                </a:lnTo>
                <a:lnTo>
                  <a:pt x="6521" y="3063"/>
                </a:lnTo>
                <a:lnTo>
                  <a:pt x="6518" y="3052"/>
                </a:lnTo>
                <a:lnTo>
                  <a:pt x="6514" y="3040"/>
                </a:lnTo>
                <a:lnTo>
                  <a:pt x="6509" y="3030"/>
                </a:lnTo>
                <a:lnTo>
                  <a:pt x="6504" y="3018"/>
                </a:lnTo>
                <a:lnTo>
                  <a:pt x="6499" y="3007"/>
                </a:lnTo>
                <a:lnTo>
                  <a:pt x="6492" y="2998"/>
                </a:lnTo>
                <a:lnTo>
                  <a:pt x="6485" y="2987"/>
                </a:lnTo>
                <a:lnTo>
                  <a:pt x="6479" y="2978"/>
                </a:lnTo>
                <a:lnTo>
                  <a:pt x="6470" y="2969"/>
                </a:lnTo>
                <a:lnTo>
                  <a:pt x="6463" y="2960"/>
                </a:lnTo>
                <a:lnTo>
                  <a:pt x="6454" y="2952"/>
                </a:lnTo>
                <a:lnTo>
                  <a:pt x="6445" y="2943"/>
                </a:lnTo>
                <a:lnTo>
                  <a:pt x="6437" y="2936"/>
                </a:lnTo>
                <a:lnTo>
                  <a:pt x="6427" y="2928"/>
                </a:lnTo>
                <a:lnTo>
                  <a:pt x="6417" y="2922"/>
                </a:lnTo>
                <a:lnTo>
                  <a:pt x="6407" y="2916"/>
                </a:lnTo>
                <a:lnTo>
                  <a:pt x="6396" y="2910"/>
                </a:lnTo>
                <a:lnTo>
                  <a:pt x="6386" y="2905"/>
                </a:lnTo>
                <a:lnTo>
                  <a:pt x="6374" y="2899"/>
                </a:lnTo>
                <a:lnTo>
                  <a:pt x="6363" y="2896"/>
                </a:lnTo>
                <a:lnTo>
                  <a:pt x="6351" y="2892"/>
                </a:lnTo>
                <a:lnTo>
                  <a:pt x="6340" y="2889"/>
                </a:lnTo>
                <a:lnTo>
                  <a:pt x="6328" y="2886"/>
                </a:lnTo>
                <a:lnTo>
                  <a:pt x="6315" y="2884"/>
                </a:lnTo>
                <a:lnTo>
                  <a:pt x="6303" y="2883"/>
                </a:lnTo>
                <a:lnTo>
                  <a:pt x="6290" y="2882"/>
                </a:lnTo>
                <a:lnTo>
                  <a:pt x="6278" y="2882"/>
                </a:lnTo>
                <a:lnTo>
                  <a:pt x="5737" y="2895"/>
                </a:lnTo>
                <a:lnTo>
                  <a:pt x="5724" y="2895"/>
                </a:lnTo>
                <a:lnTo>
                  <a:pt x="5711" y="2897"/>
                </a:lnTo>
                <a:lnTo>
                  <a:pt x="5699" y="2898"/>
                </a:lnTo>
                <a:lnTo>
                  <a:pt x="5687" y="2900"/>
                </a:lnTo>
                <a:lnTo>
                  <a:pt x="5682" y="2902"/>
                </a:lnTo>
                <a:lnTo>
                  <a:pt x="5675" y="2857"/>
                </a:lnTo>
                <a:lnTo>
                  <a:pt x="5667" y="2812"/>
                </a:lnTo>
                <a:lnTo>
                  <a:pt x="5657" y="2767"/>
                </a:lnTo>
                <a:lnTo>
                  <a:pt x="5648" y="2722"/>
                </a:lnTo>
                <a:lnTo>
                  <a:pt x="5637" y="2677"/>
                </a:lnTo>
                <a:lnTo>
                  <a:pt x="5626" y="2633"/>
                </a:lnTo>
                <a:lnTo>
                  <a:pt x="5615" y="2589"/>
                </a:lnTo>
                <a:lnTo>
                  <a:pt x="5602" y="2546"/>
                </a:lnTo>
                <a:lnTo>
                  <a:pt x="5588" y="2503"/>
                </a:lnTo>
                <a:lnTo>
                  <a:pt x="5574" y="2460"/>
                </a:lnTo>
                <a:lnTo>
                  <a:pt x="5558" y="2418"/>
                </a:lnTo>
                <a:lnTo>
                  <a:pt x="5543" y="2376"/>
                </a:lnTo>
                <a:lnTo>
                  <a:pt x="5526" y="2335"/>
                </a:lnTo>
                <a:lnTo>
                  <a:pt x="5509" y="2293"/>
                </a:lnTo>
                <a:lnTo>
                  <a:pt x="5491" y="2252"/>
                </a:lnTo>
                <a:lnTo>
                  <a:pt x="5472" y="2212"/>
                </a:lnTo>
                <a:lnTo>
                  <a:pt x="5452" y="2171"/>
                </a:lnTo>
                <a:lnTo>
                  <a:pt x="5433" y="2132"/>
                </a:lnTo>
                <a:lnTo>
                  <a:pt x="5411" y="2093"/>
                </a:lnTo>
                <a:lnTo>
                  <a:pt x="5390" y="2054"/>
                </a:lnTo>
                <a:lnTo>
                  <a:pt x="5368" y="2015"/>
                </a:lnTo>
                <a:lnTo>
                  <a:pt x="5345" y="1978"/>
                </a:lnTo>
                <a:lnTo>
                  <a:pt x="5322" y="1940"/>
                </a:lnTo>
                <a:lnTo>
                  <a:pt x="5298" y="1903"/>
                </a:lnTo>
                <a:lnTo>
                  <a:pt x="5272" y="1867"/>
                </a:lnTo>
                <a:lnTo>
                  <a:pt x="5248" y="1830"/>
                </a:lnTo>
                <a:lnTo>
                  <a:pt x="5221" y="1794"/>
                </a:lnTo>
                <a:lnTo>
                  <a:pt x="5194" y="1759"/>
                </a:lnTo>
                <a:lnTo>
                  <a:pt x="5168" y="1724"/>
                </a:lnTo>
                <a:lnTo>
                  <a:pt x="5140" y="1690"/>
                </a:lnTo>
                <a:lnTo>
                  <a:pt x="5111" y="1656"/>
                </a:lnTo>
                <a:lnTo>
                  <a:pt x="5082" y="1623"/>
                </a:lnTo>
                <a:lnTo>
                  <a:pt x="5092" y="1616"/>
                </a:lnTo>
                <a:lnTo>
                  <a:pt x="5100" y="1608"/>
                </a:lnTo>
                <a:lnTo>
                  <a:pt x="5110" y="1598"/>
                </a:lnTo>
                <a:lnTo>
                  <a:pt x="5483" y="1208"/>
                </a:lnTo>
                <a:lnTo>
                  <a:pt x="5492" y="1198"/>
                </a:lnTo>
                <a:lnTo>
                  <a:pt x="5500" y="1189"/>
                </a:lnTo>
                <a:lnTo>
                  <a:pt x="5507" y="1178"/>
                </a:lnTo>
                <a:lnTo>
                  <a:pt x="5514" y="1168"/>
                </a:lnTo>
                <a:lnTo>
                  <a:pt x="5521" y="1158"/>
                </a:lnTo>
                <a:lnTo>
                  <a:pt x="5527" y="1147"/>
                </a:lnTo>
                <a:lnTo>
                  <a:pt x="5531" y="1136"/>
                </a:lnTo>
                <a:lnTo>
                  <a:pt x="5537" y="1125"/>
                </a:lnTo>
                <a:lnTo>
                  <a:pt x="5540" y="1114"/>
                </a:lnTo>
                <a:lnTo>
                  <a:pt x="5543" y="1102"/>
                </a:lnTo>
                <a:lnTo>
                  <a:pt x="5546" y="1090"/>
                </a:lnTo>
                <a:lnTo>
                  <a:pt x="5548" y="1079"/>
                </a:lnTo>
                <a:lnTo>
                  <a:pt x="5550" y="1067"/>
                </a:lnTo>
                <a:lnTo>
                  <a:pt x="5552" y="1055"/>
                </a:lnTo>
                <a:lnTo>
                  <a:pt x="5552" y="1043"/>
                </a:lnTo>
                <a:lnTo>
                  <a:pt x="5552" y="1031"/>
                </a:lnTo>
                <a:lnTo>
                  <a:pt x="5552" y="1020"/>
                </a:lnTo>
                <a:lnTo>
                  <a:pt x="5550" y="1007"/>
                </a:lnTo>
                <a:lnTo>
                  <a:pt x="5548" y="995"/>
                </a:lnTo>
                <a:lnTo>
                  <a:pt x="5546" y="984"/>
                </a:lnTo>
                <a:lnTo>
                  <a:pt x="5544" y="973"/>
                </a:lnTo>
                <a:lnTo>
                  <a:pt x="5540" y="961"/>
                </a:lnTo>
                <a:lnTo>
                  <a:pt x="5537" y="949"/>
                </a:lnTo>
                <a:lnTo>
                  <a:pt x="5531" y="939"/>
                </a:lnTo>
                <a:lnTo>
                  <a:pt x="5527" y="927"/>
                </a:lnTo>
                <a:lnTo>
                  <a:pt x="5521" y="916"/>
                </a:lnTo>
                <a:lnTo>
                  <a:pt x="5515" y="905"/>
                </a:lnTo>
                <a:lnTo>
                  <a:pt x="5508" y="896"/>
                </a:lnTo>
                <a:lnTo>
                  <a:pt x="5500" y="886"/>
                </a:lnTo>
                <a:lnTo>
                  <a:pt x="5493" y="877"/>
                </a:lnTo>
                <a:lnTo>
                  <a:pt x="5484" y="867"/>
                </a:lnTo>
                <a:lnTo>
                  <a:pt x="5476" y="857"/>
                </a:lnTo>
                <a:lnTo>
                  <a:pt x="5466" y="849"/>
                </a:lnTo>
                <a:lnTo>
                  <a:pt x="5456" y="840"/>
                </a:lnTo>
                <a:lnTo>
                  <a:pt x="5447" y="834"/>
                </a:lnTo>
                <a:lnTo>
                  <a:pt x="5436" y="826"/>
                </a:lnTo>
                <a:lnTo>
                  <a:pt x="5425" y="820"/>
                </a:lnTo>
                <a:lnTo>
                  <a:pt x="5415" y="815"/>
                </a:lnTo>
                <a:lnTo>
                  <a:pt x="5404" y="809"/>
                </a:lnTo>
                <a:lnTo>
                  <a:pt x="5392" y="805"/>
                </a:lnTo>
                <a:lnTo>
                  <a:pt x="5382" y="801"/>
                </a:lnTo>
                <a:lnTo>
                  <a:pt x="5370" y="798"/>
                </a:lnTo>
                <a:lnTo>
                  <a:pt x="5358" y="794"/>
                </a:lnTo>
                <a:lnTo>
                  <a:pt x="5346" y="792"/>
                </a:lnTo>
                <a:lnTo>
                  <a:pt x="5334" y="790"/>
                </a:lnTo>
                <a:lnTo>
                  <a:pt x="5323" y="789"/>
                </a:lnTo>
                <a:lnTo>
                  <a:pt x="5311" y="789"/>
                </a:lnTo>
                <a:lnTo>
                  <a:pt x="5299" y="789"/>
                </a:lnTo>
                <a:lnTo>
                  <a:pt x="5286" y="789"/>
                </a:lnTo>
                <a:lnTo>
                  <a:pt x="5276" y="790"/>
                </a:lnTo>
                <a:lnTo>
                  <a:pt x="5264" y="792"/>
                </a:lnTo>
                <a:lnTo>
                  <a:pt x="5251" y="794"/>
                </a:lnTo>
                <a:lnTo>
                  <a:pt x="5239" y="798"/>
                </a:lnTo>
                <a:lnTo>
                  <a:pt x="5229" y="800"/>
                </a:lnTo>
                <a:lnTo>
                  <a:pt x="5217" y="804"/>
                </a:lnTo>
                <a:lnTo>
                  <a:pt x="5206" y="808"/>
                </a:lnTo>
                <a:lnTo>
                  <a:pt x="5194" y="814"/>
                </a:lnTo>
                <a:lnTo>
                  <a:pt x="5184" y="819"/>
                </a:lnTo>
                <a:lnTo>
                  <a:pt x="5173" y="825"/>
                </a:lnTo>
                <a:lnTo>
                  <a:pt x="5163" y="833"/>
                </a:lnTo>
                <a:lnTo>
                  <a:pt x="5153" y="839"/>
                </a:lnTo>
                <a:lnTo>
                  <a:pt x="5143" y="848"/>
                </a:lnTo>
                <a:lnTo>
                  <a:pt x="5133" y="856"/>
                </a:lnTo>
                <a:lnTo>
                  <a:pt x="5125" y="865"/>
                </a:lnTo>
                <a:lnTo>
                  <a:pt x="4751" y="1256"/>
                </a:lnTo>
                <a:lnTo>
                  <a:pt x="4742" y="1266"/>
                </a:lnTo>
                <a:lnTo>
                  <a:pt x="4735" y="1275"/>
                </a:lnTo>
                <a:lnTo>
                  <a:pt x="4727" y="1285"/>
                </a:lnTo>
                <a:lnTo>
                  <a:pt x="4723" y="1291"/>
                </a:lnTo>
                <a:lnTo>
                  <a:pt x="4688" y="1265"/>
                </a:lnTo>
                <a:lnTo>
                  <a:pt x="4651" y="1239"/>
                </a:lnTo>
                <a:lnTo>
                  <a:pt x="4615" y="1214"/>
                </a:lnTo>
                <a:lnTo>
                  <a:pt x="4579" y="1190"/>
                </a:lnTo>
                <a:lnTo>
                  <a:pt x="4541" y="1166"/>
                </a:lnTo>
                <a:lnTo>
                  <a:pt x="4504" y="1143"/>
                </a:lnTo>
                <a:lnTo>
                  <a:pt x="4465" y="1120"/>
                </a:lnTo>
                <a:lnTo>
                  <a:pt x="4427" y="1099"/>
                </a:lnTo>
                <a:lnTo>
                  <a:pt x="4387" y="1078"/>
                </a:lnTo>
                <a:lnTo>
                  <a:pt x="4349" y="1057"/>
                </a:lnTo>
                <a:lnTo>
                  <a:pt x="4308" y="1037"/>
                </a:lnTo>
                <a:lnTo>
                  <a:pt x="4268" y="1018"/>
                </a:lnTo>
                <a:lnTo>
                  <a:pt x="4228" y="1000"/>
                </a:lnTo>
                <a:lnTo>
                  <a:pt x="4186" y="982"/>
                </a:lnTo>
                <a:lnTo>
                  <a:pt x="4145" y="965"/>
                </a:lnTo>
                <a:lnTo>
                  <a:pt x="4104" y="949"/>
                </a:lnTo>
                <a:lnTo>
                  <a:pt x="4061" y="933"/>
                </a:lnTo>
                <a:lnTo>
                  <a:pt x="4018" y="919"/>
                </a:lnTo>
                <a:lnTo>
                  <a:pt x="3975" y="905"/>
                </a:lnTo>
                <a:lnTo>
                  <a:pt x="3933" y="892"/>
                </a:lnTo>
                <a:lnTo>
                  <a:pt x="3889" y="880"/>
                </a:lnTo>
                <a:lnTo>
                  <a:pt x="3845" y="868"/>
                </a:lnTo>
                <a:lnTo>
                  <a:pt x="3801" y="856"/>
                </a:lnTo>
                <a:lnTo>
                  <a:pt x="3756" y="847"/>
                </a:lnTo>
                <a:lnTo>
                  <a:pt x="3712" y="837"/>
                </a:lnTo>
                <a:lnTo>
                  <a:pt x="3666" y="829"/>
                </a:lnTo>
                <a:lnTo>
                  <a:pt x="3622" y="821"/>
                </a:lnTo>
                <a:lnTo>
                  <a:pt x="3576" y="815"/>
                </a:lnTo>
                <a:lnTo>
                  <a:pt x="3531" y="808"/>
                </a:lnTo>
                <a:lnTo>
                  <a:pt x="3484" y="803"/>
                </a:lnTo>
                <a:lnTo>
                  <a:pt x="3438" y="799"/>
                </a:lnTo>
                <a:lnTo>
                  <a:pt x="3391" y="795"/>
                </a:lnTo>
                <a:lnTo>
                  <a:pt x="3392" y="784"/>
                </a:lnTo>
                <a:lnTo>
                  <a:pt x="3379" y="242"/>
                </a:lnTo>
                <a:lnTo>
                  <a:pt x="3379" y="230"/>
                </a:lnTo>
                <a:lnTo>
                  <a:pt x="3378" y="217"/>
                </a:lnTo>
                <a:lnTo>
                  <a:pt x="3376" y="204"/>
                </a:lnTo>
                <a:lnTo>
                  <a:pt x="3372" y="192"/>
                </a:lnTo>
                <a:lnTo>
                  <a:pt x="3369" y="181"/>
                </a:lnTo>
                <a:lnTo>
                  <a:pt x="3366" y="169"/>
                </a:lnTo>
                <a:lnTo>
                  <a:pt x="3362" y="157"/>
                </a:lnTo>
                <a:lnTo>
                  <a:pt x="3357" y="146"/>
                </a:lnTo>
                <a:lnTo>
                  <a:pt x="3352" y="135"/>
                </a:lnTo>
                <a:lnTo>
                  <a:pt x="3347" y="125"/>
                </a:lnTo>
                <a:lnTo>
                  <a:pt x="3340" y="114"/>
                </a:lnTo>
                <a:lnTo>
                  <a:pt x="3333" y="105"/>
                </a:lnTo>
                <a:lnTo>
                  <a:pt x="3326" y="95"/>
                </a:lnTo>
                <a:lnTo>
                  <a:pt x="3319" y="86"/>
                </a:lnTo>
                <a:lnTo>
                  <a:pt x="3311" y="77"/>
                </a:lnTo>
                <a:lnTo>
                  <a:pt x="3303" y="68"/>
                </a:lnTo>
                <a:lnTo>
                  <a:pt x="3293" y="61"/>
                </a:lnTo>
                <a:lnTo>
                  <a:pt x="3285" y="53"/>
                </a:lnTo>
                <a:lnTo>
                  <a:pt x="3275" y="46"/>
                </a:lnTo>
                <a:lnTo>
                  <a:pt x="3264" y="38"/>
                </a:lnTo>
                <a:lnTo>
                  <a:pt x="3255" y="33"/>
                </a:lnTo>
                <a:lnTo>
                  <a:pt x="3244" y="28"/>
                </a:lnTo>
                <a:lnTo>
                  <a:pt x="3233" y="21"/>
                </a:lnTo>
                <a:lnTo>
                  <a:pt x="3223" y="17"/>
                </a:lnTo>
                <a:lnTo>
                  <a:pt x="3211" y="13"/>
                </a:lnTo>
                <a:lnTo>
                  <a:pt x="3199" y="10"/>
                </a:lnTo>
                <a:lnTo>
                  <a:pt x="3187" y="6"/>
                </a:lnTo>
                <a:lnTo>
                  <a:pt x="3176" y="4"/>
                </a:lnTo>
                <a:lnTo>
                  <a:pt x="3164" y="2"/>
                </a:lnTo>
                <a:lnTo>
                  <a:pt x="3151" y="0"/>
                </a:lnTo>
                <a:lnTo>
                  <a:pt x="3138" y="0"/>
                </a:lnTo>
                <a:lnTo>
                  <a:pt x="3125" y="0"/>
                </a:lnTo>
                <a:lnTo>
                  <a:pt x="3113" y="0"/>
                </a:lnTo>
                <a:lnTo>
                  <a:pt x="3101" y="2"/>
                </a:lnTo>
                <a:lnTo>
                  <a:pt x="3088" y="3"/>
                </a:lnTo>
                <a:lnTo>
                  <a:pt x="3076" y="6"/>
                </a:lnTo>
                <a:lnTo>
                  <a:pt x="3063" y="10"/>
                </a:lnTo>
                <a:lnTo>
                  <a:pt x="3053" y="13"/>
                </a:lnTo>
                <a:lnTo>
                  <a:pt x="3041" y="17"/>
                </a:lnTo>
                <a:lnTo>
                  <a:pt x="3030" y="21"/>
                </a:lnTo>
                <a:lnTo>
                  <a:pt x="3018" y="27"/>
                </a:lnTo>
                <a:lnTo>
                  <a:pt x="3008" y="32"/>
                </a:lnTo>
                <a:lnTo>
                  <a:pt x="2998" y="38"/>
                </a:lnTo>
                <a:lnTo>
                  <a:pt x="2989" y="46"/>
                </a:lnTo>
                <a:lnTo>
                  <a:pt x="2979" y="52"/>
                </a:lnTo>
                <a:lnTo>
                  <a:pt x="2969" y="60"/>
                </a:lnTo>
                <a:lnTo>
                  <a:pt x="2961" y="68"/>
                </a:lnTo>
                <a:lnTo>
                  <a:pt x="2952" y="77"/>
                </a:lnTo>
                <a:lnTo>
                  <a:pt x="2945" y="86"/>
                </a:lnTo>
                <a:lnTo>
                  <a:pt x="2936" y="95"/>
                </a:lnTo>
                <a:lnTo>
                  <a:pt x="2929" y="104"/>
                </a:lnTo>
                <a:lnTo>
                  <a:pt x="2922" y="114"/>
                </a:lnTo>
                <a:lnTo>
                  <a:pt x="2917" y="124"/>
                </a:lnTo>
                <a:lnTo>
                  <a:pt x="2910" y="135"/>
                </a:lnTo>
                <a:lnTo>
                  <a:pt x="2905" y="145"/>
                </a:lnTo>
                <a:lnTo>
                  <a:pt x="2901" y="156"/>
                </a:lnTo>
                <a:lnTo>
                  <a:pt x="2897" y="168"/>
                </a:lnTo>
                <a:lnTo>
                  <a:pt x="2892" y="180"/>
                </a:lnTo>
                <a:lnTo>
                  <a:pt x="2889" y="191"/>
                </a:lnTo>
                <a:lnTo>
                  <a:pt x="2887" y="203"/>
                </a:lnTo>
                <a:lnTo>
                  <a:pt x="2885" y="216"/>
                </a:lnTo>
                <a:lnTo>
                  <a:pt x="2884" y="228"/>
                </a:lnTo>
                <a:lnTo>
                  <a:pt x="2883" y="241"/>
                </a:lnTo>
                <a:lnTo>
                  <a:pt x="2883" y="253"/>
                </a:lnTo>
                <a:lnTo>
                  <a:pt x="2896" y="794"/>
                </a:lnTo>
                <a:lnTo>
                  <a:pt x="2896" y="807"/>
                </a:lnTo>
                <a:lnTo>
                  <a:pt x="2897" y="811"/>
                </a:lnTo>
                <a:lnTo>
                  <a:pt x="2850" y="819"/>
                </a:lnTo>
                <a:lnTo>
                  <a:pt x="2804" y="826"/>
                </a:lnTo>
                <a:lnTo>
                  <a:pt x="2758" y="835"/>
                </a:lnTo>
                <a:lnTo>
                  <a:pt x="2712" y="843"/>
                </a:lnTo>
                <a:lnTo>
                  <a:pt x="2666" y="853"/>
                </a:lnTo>
                <a:lnTo>
                  <a:pt x="2621" y="865"/>
                </a:lnTo>
                <a:lnTo>
                  <a:pt x="2576" y="877"/>
                </a:lnTo>
                <a:lnTo>
                  <a:pt x="2532" y="888"/>
                </a:lnTo>
                <a:lnTo>
                  <a:pt x="2488" y="902"/>
                </a:lnTo>
                <a:lnTo>
                  <a:pt x="2444" y="916"/>
                </a:lnTo>
                <a:lnTo>
                  <a:pt x="2400" y="931"/>
                </a:lnTo>
                <a:lnTo>
                  <a:pt x="2358" y="946"/>
                </a:lnTo>
                <a:lnTo>
                  <a:pt x="2315" y="963"/>
                </a:lnTo>
                <a:lnTo>
                  <a:pt x="2272" y="980"/>
                </a:lnTo>
                <a:lnTo>
                  <a:pt x="2230" y="998"/>
                </a:lnTo>
                <a:lnTo>
                  <a:pt x="2189" y="1017"/>
                </a:lnTo>
                <a:lnTo>
                  <a:pt x="2148" y="1036"/>
                </a:lnTo>
                <a:lnTo>
                  <a:pt x="2107" y="1056"/>
                </a:lnTo>
                <a:lnTo>
                  <a:pt x="2067" y="1077"/>
                </a:lnTo>
                <a:lnTo>
                  <a:pt x="2027" y="1099"/>
                </a:lnTo>
                <a:lnTo>
                  <a:pt x="1988" y="1120"/>
                </a:lnTo>
                <a:lnTo>
                  <a:pt x="1949" y="1144"/>
                </a:lnTo>
                <a:lnTo>
                  <a:pt x="1911" y="1167"/>
                </a:lnTo>
                <a:lnTo>
                  <a:pt x="1872" y="1192"/>
                </a:lnTo>
                <a:lnTo>
                  <a:pt x="1835" y="1217"/>
                </a:lnTo>
                <a:lnTo>
                  <a:pt x="1798" y="1242"/>
                </a:lnTo>
                <a:lnTo>
                  <a:pt x="1762" y="1268"/>
                </a:lnTo>
                <a:lnTo>
                  <a:pt x="1726" y="1296"/>
                </a:lnTo>
                <a:lnTo>
                  <a:pt x="1690" y="1322"/>
                </a:lnTo>
                <a:lnTo>
                  <a:pt x="1655" y="1351"/>
                </a:lnTo>
                <a:lnTo>
                  <a:pt x="1621" y="1380"/>
                </a:lnTo>
                <a:lnTo>
                  <a:pt x="1587" y="1409"/>
                </a:lnTo>
                <a:lnTo>
                  <a:pt x="1208" y="1048"/>
                </a:lnTo>
                <a:lnTo>
                  <a:pt x="1199" y="1039"/>
                </a:lnTo>
                <a:lnTo>
                  <a:pt x="1189" y="1031"/>
                </a:lnTo>
                <a:lnTo>
                  <a:pt x="1179" y="1023"/>
                </a:lnTo>
                <a:lnTo>
                  <a:pt x="1169" y="1017"/>
                </a:lnTo>
                <a:lnTo>
                  <a:pt x="1158" y="1010"/>
                </a:lnTo>
                <a:lnTo>
                  <a:pt x="1147" y="1005"/>
                </a:lnTo>
                <a:lnTo>
                  <a:pt x="1136" y="1000"/>
                </a:lnTo>
                <a:lnTo>
                  <a:pt x="1125" y="994"/>
                </a:lnTo>
                <a:lnTo>
                  <a:pt x="1114" y="991"/>
                </a:lnTo>
                <a:lnTo>
                  <a:pt x="1102" y="988"/>
                </a:lnTo>
                <a:lnTo>
                  <a:pt x="1091" y="985"/>
                </a:lnTo>
                <a:lnTo>
                  <a:pt x="1079" y="982"/>
                </a:lnTo>
                <a:lnTo>
                  <a:pt x="1067" y="980"/>
                </a:lnTo>
                <a:lnTo>
                  <a:pt x="1055" y="979"/>
                </a:lnTo>
                <a:lnTo>
                  <a:pt x="1044" y="979"/>
                </a:lnTo>
                <a:lnTo>
                  <a:pt x="1031" y="979"/>
                </a:lnTo>
                <a:lnTo>
                  <a:pt x="1020" y="979"/>
                </a:lnTo>
                <a:lnTo>
                  <a:pt x="1007" y="980"/>
                </a:lnTo>
                <a:lnTo>
                  <a:pt x="995" y="982"/>
                </a:lnTo>
                <a:lnTo>
                  <a:pt x="984" y="985"/>
                </a:lnTo>
                <a:lnTo>
                  <a:pt x="973" y="987"/>
                </a:lnTo>
                <a:lnTo>
                  <a:pt x="961" y="991"/>
                </a:lnTo>
                <a:lnTo>
                  <a:pt x="949" y="994"/>
                </a:lnTo>
                <a:lnTo>
                  <a:pt x="939" y="1000"/>
                </a:lnTo>
                <a:lnTo>
                  <a:pt x="927" y="1004"/>
                </a:lnTo>
                <a:lnTo>
                  <a:pt x="916" y="1010"/>
                </a:lnTo>
                <a:lnTo>
                  <a:pt x="906" y="1016"/>
                </a:lnTo>
                <a:lnTo>
                  <a:pt x="896" y="1022"/>
                </a:lnTo>
                <a:lnTo>
                  <a:pt x="885" y="1031"/>
                </a:lnTo>
                <a:lnTo>
                  <a:pt x="877" y="1038"/>
                </a:lnTo>
                <a:lnTo>
                  <a:pt x="867" y="1047"/>
                </a:lnTo>
                <a:lnTo>
                  <a:pt x="858" y="1055"/>
                </a:lnTo>
                <a:lnTo>
                  <a:pt x="849" y="1065"/>
                </a:lnTo>
                <a:lnTo>
                  <a:pt x="841" y="1074"/>
                </a:lnTo>
                <a:lnTo>
                  <a:pt x="834" y="1084"/>
                </a:lnTo>
                <a:lnTo>
                  <a:pt x="828" y="1095"/>
                </a:lnTo>
                <a:lnTo>
                  <a:pt x="820" y="1105"/>
                </a:lnTo>
                <a:lnTo>
                  <a:pt x="815" y="1116"/>
                </a:lnTo>
                <a:lnTo>
                  <a:pt x="809" y="1127"/>
                </a:lnTo>
                <a:lnTo>
                  <a:pt x="805" y="1139"/>
                </a:lnTo>
                <a:lnTo>
                  <a:pt x="801" y="1149"/>
                </a:lnTo>
                <a:lnTo>
                  <a:pt x="798" y="1161"/>
                </a:lnTo>
                <a:lnTo>
                  <a:pt x="794" y="1173"/>
                </a:lnTo>
                <a:lnTo>
                  <a:pt x="792" y="1185"/>
                </a:lnTo>
                <a:lnTo>
                  <a:pt x="790" y="1196"/>
                </a:lnTo>
                <a:lnTo>
                  <a:pt x="789" y="1208"/>
                </a:lnTo>
                <a:lnTo>
                  <a:pt x="789" y="1220"/>
                </a:lnTo>
                <a:lnTo>
                  <a:pt x="789" y="1233"/>
                </a:lnTo>
                <a:lnTo>
                  <a:pt x="789" y="1243"/>
                </a:lnTo>
                <a:lnTo>
                  <a:pt x="790" y="1256"/>
                </a:lnTo>
                <a:lnTo>
                  <a:pt x="792" y="1268"/>
                </a:lnTo>
                <a:lnTo>
                  <a:pt x="794" y="1280"/>
                </a:lnTo>
                <a:lnTo>
                  <a:pt x="798" y="1290"/>
                </a:lnTo>
                <a:lnTo>
                  <a:pt x="801" y="1302"/>
                </a:lnTo>
                <a:lnTo>
                  <a:pt x="805" y="1314"/>
                </a:lnTo>
                <a:lnTo>
                  <a:pt x="809" y="1325"/>
                </a:lnTo>
                <a:lnTo>
                  <a:pt x="815" y="1336"/>
                </a:lnTo>
                <a:lnTo>
                  <a:pt x="820" y="1347"/>
                </a:lnTo>
                <a:lnTo>
                  <a:pt x="827" y="1358"/>
                </a:lnTo>
                <a:lnTo>
                  <a:pt x="833" y="1367"/>
                </a:lnTo>
                <a:lnTo>
                  <a:pt x="840" y="1377"/>
                </a:lnTo>
                <a:lnTo>
                  <a:pt x="848" y="1387"/>
                </a:lnTo>
                <a:lnTo>
                  <a:pt x="856" y="1396"/>
                </a:lnTo>
                <a:lnTo>
                  <a:pt x="866" y="1406"/>
                </a:lnTo>
                <a:lnTo>
                  <a:pt x="1249" y="1772"/>
                </a:lnTo>
                <a:lnTo>
                  <a:pt x="1222" y="1809"/>
                </a:lnTo>
                <a:lnTo>
                  <a:pt x="1195" y="1845"/>
                </a:lnTo>
                <a:lnTo>
                  <a:pt x="1170" y="1883"/>
                </a:lnTo>
                <a:lnTo>
                  <a:pt x="1145" y="1920"/>
                </a:lnTo>
                <a:lnTo>
                  <a:pt x="1121" y="1958"/>
                </a:lnTo>
                <a:lnTo>
                  <a:pt x="1097" y="1997"/>
                </a:lnTo>
                <a:lnTo>
                  <a:pt x="1074" y="2037"/>
                </a:lnTo>
                <a:lnTo>
                  <a:pt x="1051" y="2076"/>
                </a:lnTo>
                <a:lnTo>
                  <a:pt x="1030" y="2116"/>
                </a:lnTo>
                <a:lnTo>
                  <a:pt x="1009" y="2156"/>
                </a:lnTo>
                <a:lnTo>
                  <a:pt x="989" y="2197"/>
                </a:lnTo>
                <a:lnTo>
                  <a:pt x="970" y="2239"/>
                </a:lnTo>
                <a:lnTo>
                  <a:pt x="951" y="2280"/>
                </a:lnTo>
                <a:lnTo>
                  <a:pt x="932" y="2322"/>
                </a:lnTo>
                <a:lnTo>
                  <a:pt x="915" y="2365"/>
                </a:lnTo>
                <a:lnTo>
                  <a:pt x="899" y="2407"/>
                </a:lnTo>
                <a:lnTo>
                  <a:pt x="883" y="2451"/>
                </a:lnTo>
                <a:lnTo>
                  <a:pt x="868" y="2495"/>
                </a:lnTo>
                <a:lnTo>
                  <a:pt x="854" y="2539"/>
                </a:lnTo>
                <a:lnTo>
                  <a:pt x="841" y="2583"/>
                </a:lnTo>
                <a:lnTo>
                  <a:pt x="829" y="2628"/>
                </a:lnTo>
                <a:lnTo>
                  <a:pt x="817" y="2673"/>
                </a:lnTo>
                <a:lnTo>
                  <a:pt x="806" y="2719"/>
                </a:lnTo>
                <a:lnTo>
                  <a:pt x="797" y="2765"/>
                </a:lnTo>
                <a:lnTo>
                  <a:pt x="787" y="2811"/>
                </a:lnTo>
                <a:lnTo>
                  <a:pt x="779" y="2857"/>
                </a:lnTo>
                <a:lnTo>
                  <a:pt x="772" y="2902"/>
                </a:lnTo>
                <a:lnTo>
                  <a:pt x="766" y="2950"/>
                </a:lnTo>
                <a:lnTo>
                  <a:pt x="759" y="2997"/>
                </a:lnTo>
                <a:lnTo>
                  <a:pt x="755" y="3045"/>
                </a:lnTo>
                <a:lnTo>
                  <a:pt x="751" y="3092"/>
                </a:lnTo>
                <a:lnTo>
                  <a:pt x="748" y="3140"/>
                </a:lnTo>
                <a:lnTo>
                  <a:pt x="243" y="3152"/>
                </a:lnTo>
                <a:lnTo>
                  <a:pt x="230" y="3153"/>
                </a:lnTo>
                <a:lnTo>
                  <a:pt x="217" y="3154"/>
                </a:lnTo>
                <a:lnTo>
                  <a:pt x="205" y="3156"/>
                </a:lnTo>
                <a:lnTo>
                  <a:pt x="192" y="3158"/>
                </a:lnTo>
                <a:lnTo>
                  <a:pt x="181" y="3161"/>
                </a:lnTo>
                <a:lnTo>
                  <a:pt x="169" y="3164"/>
                </a:lnTo>
                <a:lnTo>
                  <a:pt x="157" y="3169"/>
                </a:lnTo>
                <a:lnTo>
                  <a:pt x="146" y="3173"/>
                </a:lnTo>
                <a:lnTo>
                  <a:pt x="136" y="3178"/>
                </a:lnTo>
                <a:lnTo>
                  <a:pt x="125" y="3184"/>
                </a:lnTo>
                <a:lnTo>
                  <a:pt x="115" y="3190"/>
                </a:lnTo>
                <a:lnTo>
                  <a:pt x="105" y="3196"/>
                </a:lnTo>
                <a:lnTo>
                  <a:pt x="95" y="3204"/>
                </a:lnTo>
                <a:lnTo>
                  <a:pt x="87" y="3211"/>
                </a:lnTo>
                <a:lnTo>
                  <a:pt x="77" y="3220"/>
                </a:lnTo>
                <a:lnTo>
                  <a:pt x="68" y="3227"/>
                </a:lnTo>
                <a:lnTo>
                  <a:pt x="61" y="3237"/>
                </a:lnTo>
                <a:lnTo>
                  <a:pt x="53" y="3246"/>
                </a:lnTo>
                <a:lnTo>
                  <a:pt x="46" y="3255"/>
                </a:lnTo>
                <a:lnTo>
                  <a:pt x="40" y="3265"/>
                </a:lnTo>
                <a:lnTo>
                  <a:pt x="33" y="3276"/>
                </a:lnTo>
                <a:lnTo>
                  <a:pt x="28" y="3286"/>
                </a:lnTo>
                <a:lnTo>
                  <a:pt x="22" y="3297"/>
                </a:lnTo>
                <a:lnTo>
                  <a:pt x="18" y="3308"/>
                </a:lnTo>
                <a:lnTo>
                  <a:pt x="13" y="3319"/>
                </a:lnTo>
                <a:lnTo>
                  <a:pt x="10" y="3331"/>
                </a:lnTo>
                <a:lnTo>
                  <a:pt x="6" y="3343"/>
                </a:lnTo>
                <a:lnTo>
                  <a:pt x="4" y="3355"/>
                </a:lnTo>
                <a:lnTo>
                  <a:pt x="2" y="3368"/>
                </a:lnTo>
                <a:lnTo>
                  <a:pt x="1" y="3380"/>
                </a:lnTo>
                <a:lnTo>
                  <a:pt x="0" y="3392"/>
                </a:lnTo>
                <a:lnTo>
                  <a:pt x="0" y="3405"/>
                </a:lnTo>
                <a:lnTo>
                  <a:pt x="1" y="3418"/>
                </a:lnTo>
                <a:lnTo>
                  <a:pt x="2" y="3431"/>
                </a:lnTo>
                <a:lnTo>
                  <a:pt x="4" y="3442"/>
                </a:lnTo>
                <a:lnTo>
                  <a:pt x="6" y="3455"/>
                </a:lnTo>
                <a:lnTo>
                  <a:pt x="10" y="3467"/>
                </a:lnTo>
                <a:lnTo>
                  <a:pt x="13" y="3479"/>
                </a:lnTo>
                <a:lnTo>
                  <a:pt x="17" y="3489"/>
                </a:lnTo>
                <a:lnTo>
                  <a:pt x="21" y="3501"/>
                </a:lnTo>
                <a:lnTo>
                  <a:pt x="28" y="3512"/>
                </a:lnTo>
                <a:lnTo>
                  <a:pt x="33" y="3523"/>
                </a:lnTo>
                <a:lnTo>
                  <a:pt x="38" y="3533"/>
                </a:lnTo>
                <a:lnTo>
                  <a:pt x="46" y="3543"/>
                </a:lnTo>
                <a:lnTo>
                  <a:pt x="52" y="3552"/>
                </a:lnTo>
                <a:lnTo>
                  <a:pt x="60" y="3561"/>
                </a:lnTo>
                <a:lnTo>
                  <a:pt x="68" y="3570"/>
                </a:lnTo>
                <a:lnTo>
                  <a:pt x="77" y="3578"/>
                </a:lnTo>
                <a:lnTo>
                  <a:pt x="86" y="3587"/>
                </a:lnTo>
                <a:lnTo>
                  <a:pt x="95" y="3594"/>
                </a:lnTo>
                <a:lnTo>
                  <a:pt x="105" y="3601"/>
                </a:lnTo>
                <a:lnTo>
                  <a:pt x="114" y="3608"/>
                </a:lnTo>
                <a:lnTo>
                  <a:pt x="125" y="3613"/>
                </a:lnTo>
                <a:lnTo>
                  <a:pt x="135" y="3620"/>
                </a:lnTo>
                <a:lnTo>
                  <a:pt x="145" y="3625"/>
                </a:lnTo>
                <a:lnTo>
                  <a:pt x="157" y="3629"/>
                </a:lnTo>
                <a:lnTo>
                  <a:pt x="168" y="3634"/>
                </a:lnTo>
                <a:lnTo>
                  <a:pt x="180" y="3638"/>
                </a:lnTo>
                <a:lnTo>
                  <a:pt x="191" y="3640"/>
                </a:lnTo>
                <a:lnTo>
                  <a:pt x="203" y="3643"/>
                </a:lnTo>
                <a:lnTo>
                  <a:pt x="216" y="3645"/>
                </a:lnTo>
                <a:lnTo>
                  <a:pt x="229" y="3647"/>
                </a:lnTo>
                <a:lnTo>
                  <a:pt x="241" y="3648"/>
                </a:lnTo>
                <a:lnTo>
                  <a:pt x="253" y="3648"/>
                </a:lnTo>
                <a:lnTo>
                  <a:pt x="771" y="3636"/>
                </a:lnTo>
                <a:lnTo>
                  <a:pt x="778" y="3683"/>
                </a:lnTo>
                <a:lnTo>
                  <a:pt x="787" y="3730"/>
                </a:lnTo>
                <a:lnTo>
                  <a:pt x="796" y="3776"/>
                </a:lnTo>
                <a:lnTo>
                  <a:pt x="806" y="3822"/>
                </a:lnTo>
                <a:lnTo>
                  <a:pt x="817" y="3868"/>
                </a:lnTo>
                <a:lnTo>
                  <a:pt x="829" y="3914"/>
                </a:lnTo>
                <a:lnTo>
                  <a:pt x="840" y="3959"/>
                </a:lnTo>
                <a:lnTo>
                  <a:pt x="854" y="4004"/>
                </a:lnTo>
                <a:lnTo>
                  <a:pt x="868" y="4048"/>
                </a:lnTo>
                <a:lnTo>
                  <a:pt x="883" y="4092"/>
                </a:lnTo>
                <a:lnTo>
                  <a:pt x="899" y="4136"/>
                </a:lnTo>
                <a:lnTo>
                  <a:pt x="916" y="4180"/>
                </a:lnTo>
                <a:lnTo>
                  <a:pt x="933" y="4223"/>
                </a:lnTo>
                <a:lnTo>
                  <a:pt x="952" y="4266"/>
                </a:lnTo>
                <a:lnTo>
                  <a:pt x="970" y="4307"/>
                </a:lnTo>
                <a:lnTo>
                  <a:pt x="990" y="4349"/>
                </a:lnTo>
                <a:lnTo>
                  <a:pt x="1010" y="4391"/>
                </a:lnTo>
                <a:lnTo>
                  <a:pt x="1032" y="4431"/>
                </a:lnTo>
                <a:lnTo>
                  <a:pt x="1053" y="4472"/>
                </a:lnTo>
                <a:lnTo>
                  <a:pt x="1076" y="4511"/>
                </a:lnTo>
                <a:lnTo>
                  <a:pt x="1099" y="4551"/>
                </a:lnTo>
                <a:lnTo>
                  <a:pt x="1124" y="4590"/>
                </a:lnTo>
                <a:lnTo>
                  <a:pt x="1148" y="4629"/>
                </a:lnTo>
                <a:lnTo>
                  <a:pt x="1174" y="4667"/>
                </a:lnTo>
                <a:lnTo>
                  <a:pt x="1200" y="4705"/>
                </a:lnTo>
                <a:lnTo>
                  <a:pt x="1226" y="4741"/>
                </a:lnTo>
                <a:lnTo>
                  <a:pt x="1254" y="4779"/>
                </a:lnTo>
                <a:lnTo>
                  <a:pt x="1282" y="4814"/>
                </a:lnTo>
                <a:lnTo>
                  <a:pt x="1311" y="4850"/>
                </a:lnTo>
                <a:lnTo>
                  <a:pt x="1340" y="4884"/>
                </a:lnTo>
                <a:lnTo>
                  <a:pt x="1370" y="4919"/>
                </a:lnTo>
                <a:lnTo>
                  <a:pt x="1401" y="4953"/>
                </a:lnTo>
                <a:lnTo>
                  <a:pt x="1048" y="5323"/>
                </a:lnTo>
                <a:lnTo>
                  <a:pt x="1039" y="5332"/>
                </a:lnTo>
                <a:lnTo>
                  <a:pt x="1032" y="5342"/>
                </a:lnTo>
                <a:lnTo>
                  <a:pt x="1024" y="5352"/>
                </a:lnTo>
                <a:lnTo>
                  <a:pt x="1017" y="5362"/>
                </a:lnTo>
                <a:lnTo>
                  <a:pt x="1012" y="5373"/>
                </a:lnTo>
                <a:lnTo>
                  <a:pt x="1005" y="5383"/>
                </a:lnTo>
                <a:lnTo>
                  <a:pt x="1000" y="5394"/>
                </a:lnTo>
                <a:lnTo>
                  <a:pt x="995" y="5405"/>
                </a:lnTo>
                <a:lnTo>
                  <a:pt x="991" y="5417"/>
                </a:lnTo>
                <a:lnTo>
                  <a:pt x="988" y="5429"/>
                </a:lnTo>
                <a:lnTo>
                  <a:pt x="985" y="5440"/>
                </a:lnTo>
                <a:lnTo>
                  <a:pt x="983" y="5451"/>
                </a:lnTo>
                <a:lnTo>
                  <a:pt x="982" y="5463"/>
                </a:lnTo>
                <a:lnTo>
                  <a:pt x="981" y="5475"/>
                </a:lnTo>
                <a:lnTo>
                  <a:pt x="979" y="5487"/>
                </a:lnTo>
                <a:lnTo>
                  <a:pt x="979" y="5498"/>
                </a:lnTo>
                <a:lnTo>
                  <a:pt x="981" y="5511"/>
                </a:lnTo>
                <a:lnTo>
                  <a:pt x="982" y="5523"/>
                </a:lnTo>
                <a:lnTo>
                  <a:pt x="983" y="5534"/>
                </a:lnTo>
                <a:lnTo>
                  <a:pt x="985" y="5546"/>
                </a:lnTo>
                <a:lnTo>
                  <a:pt x="988" y="5557"/>
                </a:lnTo>
                <a:lnTo>
                  <a:pt x="991" y="5569"/>
                </a:lnTo>
                <a:lnTo>
                  <a:pt x="995" y="5580"/>
                </a:lnTo>
                <a:lnTo>
                  <a:pt x="1000" y="5591"/>
                </a:lnTo>
                <a:lnTo>
                  <a:pt x="1005" y="5603"/>
                </a:lnTo>
                <a:lnTo>
                  <a:pt x="1010" y="5614"/>
                </a:lnTo>
                <a:lnTo>
                  <a:pt x="1017" y="5623"/>
                </a:lnTo>
                <a:lnTo>
                  <a:pt x="1023" y="5634"/>
                </a:lnTo>
                <a:lnTo>
                  <a:pt x="1031" y="5644"/>
                </a:lnTo>
                <a:lnTo>
                  <a:pt x="1038" y="5653"/>
                </a:lnTo>
                <a:lnTo>
                  <a:pt x="1047" y="5663"/>
                </a:lnTo>
                <a:lnTo>
                  <a:pt x="1056" y="5672"/>
                </a:lnTo>
                <a:lnTo>
                  <a:pt x="1065" y="5681"/>
                </a:lnTo>
                <a:lnTo>
                  <a:pt x="1076" y="5689"/>
                </a:lnTo>
                <a:lnTo>
                  <a:pt x="1085" y="5696"/>
                </a:lnTo>
                <a:lnTo>
                  <a:pt x="1096" y="5703"/>
                </a:lnTo>
                <a:lnTo>
                  <a:pt x="1107" y="5710"/>
                </a:lnTo>
                <a:lnTo>
                  <a:pt x="1117" y="5715"/>
                </a:lnTo>
                <a:lnTo>
                  <a:pt x="1128" y="5720"/>
                </a:lnTo>
                <a:lnTo>
                  <a:pt x="1139" y="5725"/>
                </a:lnTo>
                <a:lnTo>
                  <a:pt x="1151" y="5729"/>
                </a:lnTo>
                <a:lnTo>
                  <a:pt x="1162" y="5732"/>
                </a:lnTo>
                <a:lnTo>
                  <a:pt x="1174" y="5735"/>
                </a:lnTo>
                <a:lnTo>
                  <a:pt x="1185" y="5738"/>
                </a:lnTo>
                <a:lnTo>
                  <a:pt x="1196" y="5739"/>
                </a:lnTo>
                <a:lnTo>
                  <a:pt x="1209" y="5740"/>
                </a:lnTo>
                <a:lnTo>
                  <a:pt x="1221" y="5741"/>
                </a:lnTo>
                <a:lnTo>
                  <a:pt x="1232" y="5741"/>
                </a:lnTo>
                <a:lnTo>
                  <a:pt x="1245" y="5740"/>
                </a:lnTo>
                <a:lnTo>
                  <a:pt x="1256" y="5739"/>
                </a:lnTo>
                <a:lnTo>
                  <a:pt x="1268" y="5738"/>
                </a:lnTo>
                <a:lnTo>
                  <a:pt x="1280" y="5735"/>
                </a:lnTo>
                <a:lnTo>
                  <a:pt x="1292" y="5732"/>
                </a:lnTo>
                <a:lnTo>
                  <a:pt x="1302" y="5729"/>
                </a:lnTo>
                <a:lnTo>
                  <a:pt x="1314" y="5725"/>
                </a:lnTo>
                <a:lnTo>
                  <a:pt x="1326" y="5720"/>
                </a:lnTo>
                <a:lnTo>
                  <a:pt x="1337" y="5715"/>
                </a:lnTo>
                <a:lnTo>
                  <a:pt x="1347" y="5710"/>
                </a:lnTo>
                <a:lnTo>
                  <a:pt x="1358" y="5703"/>
                </a:lnTo>
                <a:lnTo>
                  <a:pt x="1368" y="5697"/>
                </a:lnTo>
                <a:lnTo>
                  <a:pt x="1377" y="5689"/>
                </a:lnTo>
                <a:lnTo>
                  <a:pt x="1388" y="5682"/>
                </a:lnTo>
                <a:lnTo>
                  <a:pt x="1396" y="5673"/>
                </a:lnTo>
                <a:lnTo>
                  <a:pt x="1406" y="5664"/>
                </a:lnTo>
                <a:lnTo>
                  <a:pt x="1772" y="5283"/>
                </a:lnTo>
                <a:lnTo>
                  <a:pt x="1808" y="5309"/>
                </a:lnTo>
                <a:lnTo>
                  <a:pt x="1846" y="5335"/>
                </a:lnTo>
                <a:lnTo>
                  <a:pt x="1883" y="5359"/>
                </a:lnTo>
                <a:lnTo>
                  <a:pt x="1920" y="5383"/>
                </a:lnTo>
                <a:lnTo>
                  <a:pt x="1959" y="5406"/>
                </a:lnTo>
                <a:lnTo>
                  <a:pt x="1998" y="5429"/>
                </a:lnTo>
                <a:lnTo>
                  <a:pt x="2037" y="5451"/>
                </a:lnTo>
                <a:lnTo>
                  <a:pt x="2078" y="5472"/>
                </a:lnTo>
                <a:lnTo>
                  <a:pt x="2117" y="5493"/>
                </a:lnTo>
                <a:lnTo>
                  <a:pt x="2158" y="5512"/>
                </a:lnTo>
                <a:lnTo>
                  <a:pt x="2198" y="5531"/>
                </a:lnTo>
                <a:lnTo>
                  <a:pt x="2240" y="5551"/>
                </a:lnTo>
                <a:lnTo>
                  <a:pt x="2282" y="5568"/>
                </a:lnTo>
                <a:lnTo>
                  <a:pt x="2325" y="5585"/>
                </a:lnTo>
                <a:lnTo>
                  <a:pt x="2367" y="5601"/>
                </a:lnTo>
                <a:lnTo>
                  <a:pt x="2410" y="5616"/>
                </a:lnTo>
                <a:lnTo>
                  <a:pt x="2453" y="5631"/>
                </a:lnTo>
                <a:lnTo>
                  <a:pt x="2497" y="5645"/>
                </a:lnTo>
                <a:lnTo>
                  <a:pt x="2541" y="5657"/>
                </a:lnTo>
                <a:lnTo>
                  <a:pt x="2585" y="5670"/>
                </a:lnTo>
                <a:lnTo>
                  <a:pt x="2629" y="5682"/>
                </a:lnTo>
                <a:lnTo>
                  <a:pt x="2675" y="5693"/>
                </a:lnTo>
                <a:lnTo>
                  <a:pt x="2720" y="5702"/>
                </a:lnTo>
                <a:lnTo>
                  <a:pt x="2766" y="5711"/>
                </a:lnTo>
                <a:lnTo>
                  <a:pt x="2811" y="5719"/>
                </a:lnTo>
                <a:lnTo>
                  <a:pt x="2858" y="5727"/>
                </a:lnTo>
                <a:lnTo>
                  <a:pt x="2904" y="5733"/>
                </a:lnTo>
                <a:lnTo>
                  <a:pt x="2951" y="5739"/>
                </a:lnTo>
                <a:lnTo>
                  <a:pt x="2998" y="5743"/>
                </a:lnTo>
                <a:lnTo>
                  <a:pt x="3045" y="5747"/>
                </a:lnTo>
                <a:lnTo>
                  <a:pt x="3092" y="5750"/>
                </a:lnTo>
                <a:lnTo>
                  <a:pt x="3140" y="5753"/>
                </a:lnTo>
                <a:lnTo>
                  <a:pt x="3152" y="6287"/>
                </a:lnTo>
                <a:lnTo>
                  <a:pt x="3153" y="6300"/>
                </a:lnTo>
                <a:lnTo>
                  <a:pt x="3154" y="6313"/>
                </a:lnTo>
                <a:lnTo>
                  <a:pt x="3156" y="6326"/>
                </a:lnTo>
                <a:lnTo>
                  <a:pt x="3159" y="6337"/>
                </a:lnTo>
                <a:lnTo>
                  <a:pt x="3162" y="6349"/>
                </a:lnTo>
                <a:lnTo>
                  <a:pt x="3165" y="6361"/>
                </a:lnTo>
                <a:lnTo>
                  <a:pt x="3169" y="6373"/>
                </a:lnTo>
                <a:lnTo>
                  <a:pt x="3174" y="6383"/>
                </a:lnTo>
                <a:lnTo>
                  <a:pt x="3179" y="6394"/>
                </a:lnTo>
                <a:lnTo>
                  <a:pt x="3185" y="6405"/>
                </a:lnTo>
                <a:lnTo>
                  <a:pt x="3191" y="6415"/>
                </a:lnTo>
                <a:lnTo>
                  <a:pt x="3197" y="6425"/>
                </a:lnTo>
                <a:lnTo>
                  <a:pt x="3205" y="6435"/>
                </a:lnTo>
                <a:lnTo>
                  <a:pt x="3212" y="6443"/>
                </a:lnTo>
                <a:lnTo>
                  <a:pt x="3221" y="6453"/>
                </a:lnTo>
                <a:lnTo>
                  <a:pt x="3229" y="6461"/>
                </a:lnTo>
                <a:lnTo>
                  <a:pt x="3238" y="6469"/>
                </a:lnTo>
                <a:lnTo>
                  <a:pt x="3246" y="6476"/>
                </a:lnTo>
                <a:lnTo>
                  <a:pt x="3256" y="6484"/>
                </a:lnTo>
                <a:lnTo>
                  <a:pt x="3267" y="6490"/>
                </a:lnTo>
                <a:lnTo>
                  <a:pt x="3276" y="6497"/>
                </a:lnTo>
                <a:lnTo>
                  <a:pt x="3287" y="6502"/>
                </a:lnTo>
                <a:lnTo>
                  <a:pt x="3298" y="6508"/>
                </a:lnTo>
                <a:lnTo>
                  <a:pt x="3309" y="6513"/>
                </a:lnTo>
                <a:lnTo>
                  <a:pt x="3320" y="6517"/>
                </a:lnTo>
                <a:lnTo>
                  <a:pt x="3332" y="6520"/>
                </a:lnTo>
                <a:lnTo>
                  <a:pt x="3344" y="6523"/>
                </a:lnTo>
                <a:lnTo>
                  <a:pt x="3355" y="6525"/>
                </a:lnTo>
                <a:lnTo>
                  <a:pt x="3368" y="6528"/>
                </a:lnTo>
                <a:lnTo>
                  <a:pt x="3380" y="6529"/>
                </a:lnTo>
                <a:lnTo>
                  <a:pt x="3393" y="6530"/>
                </a:lnTo>
                <a:lnTo>
                  <a:pt x="3406" y="6530"/>
                </a:lnTo>
                <a:lnTo>
                  <a:pt x="3418" y="6529"/>
                </a:lnTo>
                <a:lnTo>
                  <a:pt x="3431" y="6528"/>
                </a:lnTo>
                <a:lnTo>
                  <a:pt x="3443" y="6527"/>
                </a:lnTo>
                <a:lnTo>
                  <a:pt x="3456" y="6523"/>
                </a:lnTo>
                <a:lnTo>
                  <a:pt x="3468" y="6520"/>
                </a:lnTo>
                <a:lnTo>
                  <a:pt x="3479" y="6517"/>
                </a:lnTo>
                <a:lnTo>
                  <a:pt x="3490" y="6513"/>
                </a:lnTo>
                <a:lnTo>
                  <a:pt x="3502" y="6508"/>
                </a:lnTo>
                <a:lnTo>
                  <a:pt x="3512" y="6503"/>
                </a:lnTo>
                <a:lnTo>
                  <a:pt x="3523" y="6498"/>
                </a:lnTo>
                <a:lnTo>
                  <a:pt x="3534" y="6490"/>
                </a:lnTo>
                <a:lnTo>
                  <a:pt x="3543" y="6484"/>
                </a:lnTo>
                <a:lnTo>
                  <a:pt x="3552" y="6477"/>
                </a:lnTo>
                <a:lnTo>
                  <a:pt x="3563" y="6470"/>
                </a:lnTo>
                <a:lnTo>
                  <a:pt x="3571" y="6461"/>
                </a:lnTo>
                <a:lnTo>
                  <a:pt x="3580" y="6453"/>
                </a:lnTo>
                <a:lnTo>
                  <a:pt x="3587" y="6444"/>
                </a:lnTo>
                <a:lnTo>
                  <a:pt x="3595" y="6435"/>
                </a:lnTo>
                <a:lnTo>
                  <a:pt x="3602" y="6425"/>
                </a:lnTo>
                <a:lnTo>
                  <a:pt x="3609" y="6415"/>
                </a:lnTo>
                <a:lnTo>
                  <a:pt x="3615" y="6406"/>
                </a:lnTo>
                <a:lnTo>
                  <a:pt x="3620" y="6395"/>
                </a:lnTo>
                <a:lnTo>
                  <a:pt x="3626" y="6384"/>
                </a:lnTo>
                <a:lnTo>
                  <a:pt x="3630" y="6374"/>
                </a:lnTo>
                <a:lnTo>
                  <a:pt x="3634" y="6362"/>
                </a:lnTo>
                <a:lnTo>
                  <a:pt x="3639" y="6350"/>
                </a:lnTo>
                <a:lnTo>
                  <a:pt x="3642" y="6338"/>
                </a:lnTo>
                <a:lnTo>
                  <a:pt x="3644" y="6327"/>
                </a:lnTo>
                <a:lnTo>
                  <a:pt x="3646" y="6314"/>
                </a:lnTo>
                <a:lnTo>
                  <a:pt x="3647" y="6301"/>
                </a:lnTo>
                <a:lnTo>
                  <a:pt x="3648" y="6288"/>
                </a:lnTo>
                <a:lnTo>
                  <a:pt x="3648" y="6276"/>
                </a:lnTo>
                <a:lnTo>
                  <a:pt x="3637" y="5735"/>
                </a:lnTo>
                <a:lnTo>
                  <a:pt x="3635" y="5723"/>
                </a:lnTo>
                <a:lnTo>
                  <a:pt x="3635" y="5720"/>
                </a:lnTo>
                <a:lnTo>
                  <a:pt x="3680" y="5712"/>
                </a:lnTo>
                <a:lnTo>
                  <a:pt x="3726" y="5703"/>
                </a:lnTo>
                <a:lnTo>
                  <a:pt x="3771" y="5694"/>
                </a:lnTo>
                <a:lnTo>
                  <a:pt x="3816" y="5683"/>
                </a:lnTo>
                <a:lnTo>
                  <a:pt x="3861" y="5672"/>
                </a:lnTo>
                <a:lnTo>
                  <a:pt x="3905" y="5660"/>
                </a:lnTo>
                <a:lnTo>
                  <a:pt x="3949" y="5647"/>
                </a:lnTo>
                <a:lnTo>
                  <a:pt x="3993" y="5633"/>
                </a:lnTo>
                <a:lnTo>
                  <a:pt x="4036" y="5619"/>
                </a:lnTo>
                <a:lnTo>
                  <a:pt x="4079" y="5604"/>
                </a:lnTo>
                <a:lnTo>
                  <a:pt x="4122" y="5588"/>
                </a:lnTo>
                <a:lnTo>
                  <a:pt x="4164" y="5571"/>
                </a:lnTo>
                <a:lnTo>
                  <a:pt x="4205" y="5554"/>
                </a:lnTo>
                <a:lnTo>
                  <a:pt x="4247" y="5536"/>
                </a:lnTo>
                <a:lnTo>
                  <a:pt x="4288" y="5516"/>
                </a:lnTo>
                <a:lnTo>
                  <a:pt x="4328" y="5497"/>
                </a:lnTo>
                <a:lnTo>
                  <a:pt x="4369" y="5477"/>
                </a:lnTo>
                <a:lnTo>
                  <a:pt x="4409" y="5455"/>
                </a:lnTo>
                <a:lnTo>
                  <a:pt x="4448" y="5433"/>
                </a:lnTo>
                <a:lnTo>
                  <a:pt x="4487" y="5410"/>
                </a:lnTo>
                <a:lnTo>
                  <a:pt x="4525" y="5388"/>
                </a:lnTo>
                <a:lnTo>
                  <a:pt x="4562" y="5364"/>
                </a:lnTo>
                <a:lnTo>
                  <a:pt x="4600" y="5340"/>
                </a:lnTo>
                <a:lnTo>
                  <a:pt x="4637" y="5314"/>
                </a:lnTo>
                <a:lnTo>
                  <a:pt x="4674" y="5289"/>
                </a:lnTo>
                <a:lnTo>
                  <a:pt x="4710" y="5262"/>
                </a:lnTo>
                <a:lnTo>
                  <a:pt x="4745" y="5235"/>
                </a:lnTo>
                <a:lnTo>
                  <a:pt x="4781" y="5207"/>
                </a:lnTo>
                <a:lnTo>
                  <a:pt x="4815" y="5180"/>
                </a:lnTo>
                <a:lnTo>
                  <a:pt x="4849" y="5151"/>
                </a:lnTo>
                <a:lnTo>
                  <a:pt x="4882" y="5121"/>
                </a:lnTo>
                <a:lnTo>
                  <a:pt x="4915" y="5091"/>
                </a:lnTo>
                <a:lnTo>
                  <a:pt x="4923" y="5099"/>
                </a:lnTo>
                <a:lnTo>
                  <a:pt x="4931" y="5108"/>
                </a:lnTo>
                <a:lnTo>
                  <a:pt x="5323" y="5482"/>
                </a:lnTo>
                <a:lnTo>
                  <a:pt x="5332" y="5491"/>
                </a:lnTo>
                <a:lnTo>
                  <a:pt x="5342" y="5498"/>
                </a:lnTo>
                <a:lnTo>
                  <a:pt x="5353" y="5507"/>
                </a:lnTo>
                <a:lnTo>
                  <a:pt x="5362" y="5513"/>
                </a:lnTo>
                <a:lnTo>
                  <a:pt x="5373" y="5520"/>
                </a:lnTo>
                <a:lnTo>
                  <a:pt x="5384" y="5525"/>
                </a:lnTo>
                <a:lnTo>
                  <a:pt x="5394" y="5530"/>
                </a:lnTo>
                <a:lnTo>
                  <a:pt x="5406" y="5534"/>
                </a:lnTo>
                <a:lnTo>
                  <a:pt x="5418" y="5539"/>
                </a:lnTo>
                <a:lnTo>
                  <a:pt x="5430" y="5542"/>
                </a:lnTo>
                <a:lnTo>
                  <a:pt x="5440" y="5545"/>
                </a:lnTo>
                <a:lnTo>
                  <a:pt x="5452" y="5547"/>
                </a:lnTo>
                <a:lnTo>
                  <a:pt x="5464" y="5549"/>
                </a:lnTo>
                <a:lnTo>
                  <a:pt x="5477" y="5551"/>
                </a:lnTo>
                <a:lnTo>
                  <a:pt x="5488" y="5551"/>
                </a:lnTo>
                <a:lnTo>
                  <a:pt x="5500" y="5551"/>
                </a:lnTo>
                <a:lnTo>
                  <a:pt x="5512" y="5551"/>
                </a:lnTo>
                <a:lnTo>
                  <a:pt x="5524" y="5549"/>
                </a:lnTo>
                <a:lnTo>
                  <a:pt x="5536" y="5547"/>
                </a:lnTo>
                <a:lnTo>
                  <a:pt x="5547" y="5545"/>
                </a:lnTo>
                <a:lnTo>
                  <a:pt x="5559" y="5543"/>
                </a:lnTo>
                <a:lnTo>
                  <a:pt x="5571" y="5539"/>
                </a:lnTo>
                <a:lnTo>
                  <a:pt x="5581" y="5536"/>
                </a:lnTo>
                <a:lnTo>
                  <a:pt x="5593" y="5530"/>
                </a:lnTo>
                <a:lnTo>
                  <a:pt x="5604" y="5526"/>
                </a:lnTo>
                <a:lnTo>
                  <a:pt x="5615" y="5520"/>
                </a:lnTo>
                <a:lnTo>
                  <a:pt x="5625" y="5514"/>
                </a:lnTo>
                <a:lnTo>
                  <a:pt x="5636" y="5508"/>
                </a:lnTo>
                <a:lnTo>
                  <a:pt x="5646" y="5499"/>
                </a:lnTo>
                <a:lnTo>
                  <a:pt x="5655" y="5492"/>
                </a:lnTo>
                <a:lnTo>
                  <a:pt x="5665" y="5483"/>
                </a:lnTo>
                <a:lnTo>
                  <a:pt x="5673" y="5475"/>
                </a:lnTo>
                <a:lnTo>
                  <a:pt x="5682" y="5465"/>
                </a:lnTo>
                <a:lnTo>
                  <a:pt x="5691" y="5455"/>
                </a:lnTo>
                <a:lnTo>
                  <a:pt x="5698" y="5445"/>
                </a:lnTo>
                <a:lnTo>
                  <a:pt x="5704" y="5435"/>
                </a:lnTo>
                <a:lnTo>
                  <a:pt x="5711" y="5424"/>
                </a:lnTo>
                <a:lnTo>
                  <a:pt x="5717" y="5414"/>
                </a:lnTo>
                <a:lnTo>
                  <a:pt x="5722" y="5402"/>
                </a:lnTo>
                <a:lnTo>
                  <a:pt x="5727" y="5391"/>
                </a:lnTo>
                <a:lnTo>
                  <a:pt x="5730" y="5379"/>
                </a:lnTo>
                <a:lnTo>
                  <a:pt x="5733" y="5369"/>
                </a:lnTo>
                <a:lnTo>
                  <a:pt x="5737" y="5357"/>
                </a:lnTo>
                <a:lnTo>
                  <a:pt x="5739" y="5345"/>
                </a:lnTo>
                <a:lnTo>
                  <a:pt x="5741" y="5333"/>
                </a:lnTo>
                <a:lnTo>
                  <a:pt x="5742" y="5322"/>
                </a:lnTo>
                <a:lnTo>
                  <a:pt x="5742" y="5309"/>
                </a:lnTo>
                <a:lnTo>
                  <a:pt x="5742" y="5297"/>
                </a:lnTo>
                <a:lnTo>
                  <a:pt x="5742" y="5285"/>
                </a:lnTo>
                <a:lnTo>
                  <a:pt x="5741" y="5274"/>
                </a:lnTo>
                <a:lnTo>
                  <a:pt x="5739" y="5262"/>
                </a:lnTo>
                <a:lnTo>
                  <a:pt x="5737" y="5250"/>
                </a:lnTo>
                <a:lnTo>
                  <a:pt x="5734" y="5238"/>
                </a:lnTo>
                <a:lnTo>
                  <a:pt x="5730" y="5228"/>
                </a:lnTo>
                <a:lnTo>
                  <a:pt x="5727" y="5216"/>
                </a:lnTo>
                <a:lnTo>
                  <a:pt x="5723" y="5205"/>
                </a:lnTo>
                <a:lnTo>
                  <a:pt x="5717" y="5193"/>
                </a:lnTo>
                <a:lnTo>
                  <a:pt x="5711" y="5183"/>
                </a:lnTo>
                <a:lnTo>
                  <a:pt x="5706" y="5172"/>
                </a:lnTo>
                <a:lnTo>
                  <a:pt x="5699" y="5162"/>
                </a:lnTo>
                <a:lnTo>
                  <a:pt x="5691" y="5152"/>
                </a:lnTo>
                <a:lnTo>
                  <a:pt x="5683" y="5142"/>
                </a:lnTo>
                <a:lnTo>
                  <a:pt x="5675" y="5134"/>
                </a:lnTo>
                <a:lnTo>
                  <a:pt x="5666" y="5124"/>
                </a:lnTo>
                <a:lnTo>
                  <a:pt x="5276" y="4751"/>
                </a:lnTo>
                <a:close/>
                <a:moveTo>
                  <a:pt x="3227" y="1460"/>
                </a:moveTo>
                <a:lnTo>
                  <a:pt x="3320" y="1462"/>
                </a:lnTo>
                <a:lnTo>
                  <a:pt x="3412" y="1470"/>
                </a:lnTo>
                <a:lnTo>
                  <a:pt x="3503" y="1481"/>
                </a:lnTo>
                <a:lnTo>
                  <a:pt x="3592" y="1497"/>
                </a:lnTo>
                <a:lnTo>
                  <a:pt x="3679" y="1517"/>
                </a:lnTo>
                <a:lnTo>
                  <a:pt x="3766" y="1542"/>
                </a:lnTo>
                <a:lnTo>
                  <a:pt x="3850" y="1570"/>
                </a:lnTo>
                <a:lnTo>
                  <a:pt x="3933" y="1603"/>
                </a:lnTo>
                <a:lnTo>
                  <a:pt x="4013" y="1639"/>
                </a:lnTo>
                <a:lnTo>
                  <a:pt x="4091" y="1678"/>
                </a:lnTo>
                <a:lnTo>
                  <a:pt x="4167" y="1722"/>
                </a:lnTo>
                <a:lnTo>
                  <a:pt x="4240" y="1769"/>
                </a:lnTo>
                <a:lnTo>
                  <a:pt x="4311" y="1821"/>
                </a:lnTo>
                <a:lnTo>
                  <a:pt x="4380" y="1874"/>
                </a:lnTo>
                <a:lnTo>
                  <a:pt x="4445" y="1931"/>
                </a:lnTo>
                <a:lnTo>
                  <a:pt x="4508" y="1991"/>
                </a:lnTo>
                <a:lnTo>
                  <a:pt x="4568" y="2054"/>
                </a:lnTo>
                <a:lnTo>
                  <a:pt x="4626" y="2120"/>
                </a:lnTo>
                <a:lnTo>
                  <a:pt x="4679" y="2188"/>
                </a:lnTo>
                <a:lnTo>
                  <a:pt x="4729" y="2259"/>
                </a:lnTo>
                <a:lnTo>
                  <a:pt x="4776" y="2333"/>
                </a:lnTo>
                <a:lnTo>
                  <a:pt x="4820" y="2409"/>
                </a:lnTo>
                <a:lnTo>
                  <a:pt x="4860" y="2487"/>
                </a:lnTo>
                <a:lnTo>
                  <a:pt x="4896" y="2567"/>
                </a:lnTo>
                <a:lnTo>
                  <a:pt x="4929" y="2649"/>
                </a:lnTo>
                <a:lnTo>
                  <a:pt x="4957" y="2734"/>
                </a:lnTo>
                <a:lnTo>
                  <a:pt x="4982" y="2819"/>
                </a:lnTo>
                <a:lnTo>
                  <a:pt x="5002" y="2907"/>
                </a:lnTo>
                <a:lnTo>
                  <a:pt x="5018" y="2997"/>
                </a:lnTo>
                <a:lnTo>
                  <a:pt x="5030" y="3086"/>
                </a:lnTo>
                <a:lnTo>
                  <a:pt x="5036" y="3178"/>
                </a:lnTo>
                <a:lnTo>
                  <a:pt x="5039" y="3272"/>
                </a:lnTo>
                <a:lnTo>
                  <a:pt x="5036" y="3365"/>
                </a:lnTo>
                <a:lnTo>
                  <a:pt x="5030" y="3457"/>
                </a:lnTo>
                <a:lnTo>
                  <a:pt x="5018" y="3548"/>
                </a:lnTo>
                <a:lnTo>
                  <a:pt x="5002" y="3637"/>
                </a:lnTo>
                <a:lnTo>
                  <a:pt x="4982" y="3725"/>
                </a:lnTo>
                <a:lnTo>
                  <a:pt x="4957" y="3811"/>
                </a:lnTo>
                <a:lnTo>
                  <a:pt x="4929" y="3895"/>
                </a:lnTo>
                <a:lnTo>
                  <a:pt x="4896" y="3977"/>
                </a:lnTo>
                <a:lnTo>
                  <a:pt x="4860" y="4057"/>
                </a:lnTo>
                <a:lnTo>
                  <a:pt x="4820" y="4135"/>
                </a:lnTo>
                <a:lnTo>
                  <a:pt x="4776" y="4211"/>
                </a:lnTo>
                <a:lnTo>
                  <a:pt x="4729" y="4285"/>
                </a:lnTo>
                <a:lnTo>
                  <a:pt x="4679" y="4356"/>
                </a:lnTo>
                <a:lnTo>
                  <a:pt x="4626" y="4425"/>
                </a:lnTo>
                <a:lnTo>
                  <a:pt x="4568" y="4490"/>
                </a:lnTo>
                <a:lnTo>
                  <a:pt x="4508" y="4553"/>
                </a:lnTo>
                <a:lnTo>
                  <a:pt x="4445" y="4613"/>
                </a:lnTo>
                <a:lnTo>
                  <a:pt x="4380" y="4670"/>
                </a:lnTo>
                <a:lnTo>
                  <a:pt x="4311" y="4724"/>
                </a:lnTo>
                <a:lnTo>
                  <a:pt x="4240" y="4774"/>
                </a:lnTo>
                <a:lnTo>
                  <a:pt x="4167" y="4821"/>
                </a:lnTo>
                <a:lnTo>
                  <a:pt x="4091" y="4865"/>
                </a:lnTo>
                <a:lnTo>
                  <a:pt x="4013" y="4905"/>
                </a:lnTo>
                <a:lnTo>
                  <a:pt x="3933" y="4941"/>
                </a:lnTo>
                <a:lnTo>
                  <a:pt x="3850" y="4973"/>
                </a:lnTo>
                <a:lnTo>
                  <a:pt x="3766" y="5002"/>
                </a:lnTo>
                <a:lnTo>
                  <a:pt x="3679" y="5027"/>
                </a:lnTo>
                <a:lnTo>
                  <a:pt x="3592" y="5047"/>
                </a:lnTo>
                <a:lnTo>
                  <a:pt x="3503" y="5063"/>
                </a:lnTo>
                <a:lnTo>
                  <a:pt x="3412" y="5075"/>
                </a:lnTo>
                <a:lnTo>
                  <a:pt x="3320" y="5081"/>
                </a:lnTo>
                <a:lnTo>
                  <a:pt x="3227" y="5083"/>
                </a:lnTo>
                <a:lnTo>
                  <a:pt x="3134" y="5081"/>
                </a:lnTo>
                <a:lnTo>
                  <a:pt x="3042" y="5075"/>
                </a:lnTo>
                <a:lnTo>
                  <a:pt x="2951" y="5063"/>
                </a:lnTo>
                <a:lnTo>
                  <a:pt x="2861" y="5047"/>
                </a:lnTo>
                <a:lnTo>
                  <a:pt x="2774" y="5027"/>
                </a:lnTo>
                <a:lnTo>
                  <a:pt x="2688" y="5002"/>
                </a:lnTo>
                <a:lnTo>
                  <a:pt x="2604" y="4973"/>
                </a:lnTo>
                <a:lnTo>
                  <a:pt x="2521" y="4941"/>
                </a:lnTo>
                <a:lnTo>
                  <a:pt x="2441" y="4905"/>
                </a:lnTo>
                <a:lnTo>
                  <a:pt x="2363" y="4865"/>
                </a:lnTo>
                <a:lnTo>
                  <a:pt x="2287" y="4821"/>
                </a:lnTo>
                <a:lnTo>
                  <a:pt x="2213" y="4774"/>
                </a:lnTo>
                <a:lnTo>
                  <a:pt x="2143" y="4724"/>
                </a:lnTo>
                <a:lnTo>
                  <a:pt x="2074" y="4670"/>
                </a:lnTo>
                <a:lnTo>
                  <a:pt x="2008" y="4613"/>
                </a:lnTo>
                <a:lnTo>
                  <a:pt x="1946" y="4553"/>
                </a:lnTo>
                <a:lnTo>
                  <a:pt x="1885" y="4490"/>
                </a:lnTo>
                <a:lnTo>
                  <a:pt x="1828" y="4425"/>
                </a:lnTo>
                <a:lnTo>
                  <a:pt x="1775" y="4356"/>
                </a:lnTo>
                <a:lnTo>
                  <a:pt x="1725" y="4285"/>
                </a:lnTo>
                <a:lnTo>
                  <a:pt x="1678" y="4211"/>
                </a:lnTo>
                <a:lnTo>
                  <a:pt x="1634" y="4135"/>
                </a:lnTo>
                <a:lnTo>
                  <a:pt x="1593" y="4057"/>
                </a:lnTo>
                <a:lnTo>
                  <a:pt x="1557" y="3977"/>
                </a:lnTo>
                <a:lnTo>
                  <a:pt x="1525" y="3895"/>
                </a:lnTo>
                <a:lnTo>
                  <a:pt x="1496" y="3811"/>
                </a:lnTo>
                <a:lnTo>
                  <a:pt x="1472" y="3725"/>
                </a:lnTo>
                <a:lnTo>
                  <a:pt x="1452" y="3637"/>
                </a:lnTo>
                <a:lnTo>
                  <a:pt x="1436" y="3548"/>
                </a:lnTo>
                <a:lnTo>
                  <a:pt x="1424" y="3457"/>
                </a:lnTo>
                <a:lnTo>
                  <a:pt x="1417" y="3365"/>
                </a:lnTo>
                <a:lnTo>
                  <a:pt x="1415" y="3272"/>
                </a:lnTo>
                <a:lnTo>
                  <a:pt x="1417" y="3178"/>
                </a:lnTo>
                <a:lnTo>
                  <a:pt x="1424" y="3086"/>
                </a:lnTo>
                <a:lnTo>
                  <a:pt x="1436" y="2997"/>
                </a:lnTo>
                <a:lnTo>
                  <a:pt x="1452" y="2907"/>
                </a:lnTo>
                <a:lnTo>
                  <a:pt x="1472" y="2819"/>
                </a:lnTo>
                <a:lnTo>
                  <a:pt x="1496" y="2734"/>
                </a:lnTo>
                <a:lnTo>
                  <a:pt x="1525" y="2649"/>
                </a:lnTo>
                <a:lnTo>
                  <a:pt x="1557" y="2567"/>
                </a:lnTo>
                <a:lnTo>
                  <a:pt x="1593" y="2487"/>
                </a:lnTo>
                <a:lnTo>
                  <a:pt x="1634" y="2409"/>
                </a:lnTo>
                <a:lnTo>
                  <a:pt x="1678" y="2333"/>
                </a:lnTo>
                <a:lnTo>
                  <a:pt x="1725" y="2259"/>
                </a:lnTo>
                <a:lnTo>
                  <a:pt x="1775" y="2188"/>
                </a:lnTo>
                <a:lnTo>
                  <a:pt x="1828" y="2120"/>
                </a:lnTo>
                <a:lnTo>
                  <a:pt x="1885" y="2054"/>
                </a:lnTo>
                <a:lnTo>
                  <a:pt x="1946" y="1991"/>
                </a:lnTo>
                <a:lnTo>
                  <a:pt x="2008" y="1931"/>
                </a:lnTo>
                <a:lnTo>
                  <a:pt x="2074" y="1874"/>
                </a:lnTo>
                <a:lnTo>
                  <a:pt x="2143" y="1821"/>
                </a:lnTo>
                <a:lnTo>
                  <a:pt x="2213" y="1769"/>
                </a:lnTo>
                <a:lnTo>
                  <a:pt x="2287" y="1722"/>
                </a:lnTo>
                <a:lnTo>
                  <a:pt x="2363" y="1678"/>
                </a:lnTo>
                <a:lnTo>
                  <a:pt x="2441" y="1639"/>
                </a:lnTo>
                <a:lnTo>
                  <a:pt x="2521" y="1603"/>
                </a:lnTo>
                <a:lnTo>
                  <a:pt x="2604" y="1570"/>
                </a:lnTo>
                <a:lnTo>
                  <a:pt x="2688" y="1542"/>
                </a:lnTo>
                <a:lnTo>
                  <a:pt x="2774" y="1517"/>
                </a:lnTo>
                <a:lnTo>
                  <a:pt x="2861" y="1497"/>
                </a:lnTo>
                <a:lnTo>
                  <a:pt x="2951" y="1481"/>
                </a:lnTo>
                <a:lnTo>
                  <a:pt x="3042" y="1470"/>
                </a:lnTo>
                <a:lnTo>
                  <a:pt x="3134" y="1462"/>
                </a:lnTo>
                <a:lnTo>
                  <a:pt x="3227" y="1460"/>
                </a:lnTo>
                <a:close/>
                <a:moveTo>
                  <a:pt x="3227" y="2311"/>
                </a:moveTo>
                <a:lnTo>
                  <a:pt x="3276" y="2313"/>
                </a:lnTo>
                <a:lnTo>
                  <a:pt x="3325" y="2317"/>
                </a:lnTo>
                <a:lnTo>
                  <a:pt x="3373" y="2323"/>
                </a:lnTo>
                <a:lnTo>
                  <a:pt x="3421" y="2332"/>
                </a:lnTo>
                <a:lnTo>
                  <a:pt x="3467" y="2342"/>
                </a:lnTo>
                <a:lnTo>
                  <a:pt x="3512" y="2355"/>
                </a:lnTo>
                <a:lnTo>
                  <a:pt x="3557" y="2370"/>
                </a:lnTo>
                <a:lnTo>
                  <a:pt x="3601" y="2387"/>
                </a:lnTo>
                <a:lnTo>
                  <a:pt x="3643" y="2406"/>
                </a:lnTo>
                <a:lnTo>
                  <a:pt x="3685" y="2428"/>
                </a:lnTo>
                <a:lnTo>
                  <a:pt x="3725" y="2450"/>
                </a:lnTo>
                <a:lnTo>
                  <a:pt x="3764" y="2476"/>
                </a:lnTo>
                <a:lnTo>
                  <a:pt x="3801" y="2503"/>
                </a:lnTo>
                <a:lnTo>
                  <a:pt x="3838" y="2532"/>
                </a:lnTo>
                <a:lnTo>
                  <a:pt x="3873" y="2561"/>
                </a:lnTo>
                <a:lnTo>
                  <a:pt x="3906" y="2592"/>
                </a:lnTo>
                <a:lnTo>
                  <a:pt x="3938" y="2627"/>
                </a:lnTo>
                <a:lnTo>
                  <a:pt x="3968" y="2661"/>
                </a:lnTo>
                <a:lnTo>
                  <a:pt x="3997" y="2697"/>
                </a:lnTo>
                <a:lnTo>
                  <a:pt x="4024" y="2735"/>
                </a:lnTo>
                <a:lnTo>
                  <a:pt x="4048" y="2774"/>
                </a:lnTo>
                <a:lnTo>
                  <a:pt x="4072" y="2814"/>
                </a:lnTo>
                <a:lnTo>
                  <a:pt x="4093" y="2855"/>
                </a:lnTo>
                <a:lnTo>
                  <a:pt x="4111" y="2898"/>
                </a:lnTo>
                <a:lnTo>
                  <a:pt x="4129" y="2942"/>
                </a:lnTo>
                <a:lnTo>
                  <a:pt x="4144" y="2987"/>
                </a:lnTo>
                <a:lnTo>
                  <a:pt x="4157" y="3032"/>
                </a:lnTo>
                <a:lnTo>
                  <a:pt x="4168" y="3079"/>
                </a:lnTo>
                <a:lnTo>
                  <a:pt x="4176" y="3126"/>
                </a:lnTo>
                <a:lnTo>
                  <a:pt x="4182" y="3174"/>
                </a:lnTo>
                <a:lnTo>
                  <a:pt x="4186" y="3222"/>
                </a:lnTo>
                <a:lnTo>
                  <a:pt x="4187" y="3272"/>
                </a:lnTo>
                <a:lnTo>
                  <a:pt x="4186" y="3322"/>
                </a:lnTo>
                <a:lnTo>
                  <a:pt x="4182" y="3370"/>
                </a:lnTo>
                <a:lnTo>
                  <a:pt x="4176" y="3418"/>
                </a:lnTo>
                <a:lnTo>
                  <a:pt x="4168" y="3466"/>
                </a:lnTo>
                <a:lnTo>
                  <a:pt x="4157" y="3512"/>
                </a:lnTo>
                <a:lnTo>
                  <a:pt x="4144" y="3558"/>
                </a:lnTo>
                <a:lnTo>
                  <a:pt x="4129" y="3602"/>
                </a:lnTo>
                <a:lnTo>
                  <a:pt x="4111" y="3645"/>
                </a:lnTo>
                <a:lnTo>
                  <a:pt x="4093" y="3688"/>
                </a:lnTo>
                <a:lnTo>
                  <a:pt x="4072" y="3730"/>
                </a:lnTo>
                <a:lnTo>
                  <a:pt x="4048" y="3769"/>
                </a:lnTo>
                <a:lnTo>
                  <a:pt x="4024" y="3809"/>
                </a:lnTo>
                <a:lnTo>
                  <a:pt x="3997" y="3846"/>
                </a:lnTo>
                <a:lnTo>
                  <a:pt x="3968" y="3883"/>
                </a:lnTo>
                <a:lnTo>
                  <a:pt x="3938" y="3918"/>
                </a:lnTo>
                <a:lnTo>
                  <a:pt x="3906" y="3951"/>
                </a:lnTo>
                <a:lnTo>
                  <a:pt x="3873" y="3982"/>
                </a:lnTo>
                <a:lnTo>
                  <a:pt x="3838" y="4013"/>
                </a:lnTo>
                <a:lnTo>
                  <a:pt x="3801" y="4041"/>
                </a:lnTo>
                <a:lnTo>
                  <a:pt x="3764" y="4068"/>
                </a:lnTo>
                <a:lnTo>
                  <a:pt x="3725" y="4093"/>
                </a:lnTo>
                <a:lnTo>
                  <a:pt x="3685" y="4116"/>
                </a:lnTo>
                <a:lnTo>
                  <a:pt x="3643" y="4137"/>
                </a:lnTo>
                <a:lnTo>
                  <a:pt x="3601" y="4156"/>
                </a:lnTo>
                <a:lnTo>
                  <a:pt x="3557" y="4174"/>
                </a:lnTo>
                <a:lnTo>
                  <a:pt x="3512" y="4189"/>
                </a:lnTo>
                <a:lnTo>
                  <a:pt x="3467" y="4201"/>
                </a:lnTo>
                <a:lnTo>
                  <a:pt x="3421" y="4213"/>
                </a:lnTo>
                <a:lnTo>
                  <a:pt x="3373" y="4221"/>
                </a:lnTo>
                <a:lnTo>
                  <a:pt x="3325" y="4227"/>
                </a:lnTo>
                <a:lnTo>
                  <a:pt x="3276" y="4231"/>
                </a:lnTo>
                <a:lnTo>
                  <a:pt x="3227" y="4232"/>
                </a:lnTo>
                <a:lnTo>
                  <a:pt x="3178" y="4231"/>
                </a:lnTo>
                <a:lnTo>
                  <a:pt x="3129" y="4227"/>
                </a:lnTo>
                <a:lnTo>
                  <a:pt x="3081" y="4221"/>
                </a:lnTo>
                <a:lnTo>
                  <a:pt x="3033" y="4213"/>
                </a:lnTo>
                <a:lnTo>
                  <a:pt x="2986" y="4201"/>
                </a:lnTo>
                <a:lnTo>
                  <a:pt x="2942" y="4189"/>
                </a:lnTo>
                <a:lnTo>
                  <a:pt x="2897" y="4174"/>
                </a:lnTo>
                <a:lnTo>
                  <a:pt x="2853" y="4156"/>
                </a:lnTo>
                <a:lnTo>
                  <a:pt x="2811" y="4137"/>
                </a:lnTo>
                <a:lnTo>
                  <a:pt x="2769" y="4116"/>
                </a:lnTo>
                <a:lnTo>
                  <a:pt x="2729" y="4093"/>
                </a:lnTo>
                <a:lnTo>
                  <a:pt x="2690" y="4068"/>
                </a:lnTo>
                <a:lnTo>
                  <a:pt x="2653" y="4041"/>
                </a:lnTo>
                <a:lnTo>
                  <a:pt x="2616" y="4013"/>
                </a:lnTo>
                <a:lnTo>
                  <a:pt x="2581" y="3982"/>
                </a:lnTo>
                <a:lnTo>
                  <a:pt x="2548" y="3951"/>
                </a:lnTo>
                <a:lnTo>
                  <a:pt x="2516" y="3918"/>
                </a:lnTo>
                <a:lnTo>
                  <a:pt x="2486" y="3883"/>
                </a:lnTo>
                <a:lnTo>
                  <a:pt x="2457" y="3846"/>
                </a:lnTo>
                <a:lnTo>
                  <a:pt x="2430" y="3809"/>
                </a:lnTo>
                <a:lnTo>
                  <a:pt x="2406" y="3769"/>
                </a:lnTo>
                <a:lnTo>
                  <a:pt x="2382" y="3730"/>
                </a:lnTo>
                <a:lnTo>
                  <a:pt x="2361" y="3688"/>
                </a:lnTo>
                <a:lnTo>
                  <a:pt x="2342" y="3645"/>
                </a:lnTo>
                <a:lnTo>
                  <a:pt x="2325" y="3602"/>
                </a:lnTo>
                <a:lnTo>
                  <a:pt x="2310" y="3558"/>
                </a:lnTo>
                <a:lnTo>
                  <a:pt x="2297" y="3512"/>
                </a:lnTo>
                <a:lnTo>
                  <a:pt x="2286" y="3466"/>
                </a:lnTo>
                <a:lnTo>
                  <a:pt x="2278" y="3418"/>
                </a:lnTo>
                <a:lnTo>
                  <a:pt x="2271" y="3370"/>
                </a:lnTo>
                <a:lnTo>
                  <a:pt x="2268" y="3322"/>
                </a:lnTo>
                <a:lnTo>
                  <a:pt x="2267" y="3272"/>
                </a:lnTo>
                <a:lnTo>
                  <a:pt x="2268" y="3222"/>
                </a:lnTo>
                <a:lnTo>
                  <a:pt x="2271" y="3174"/>
                </a:lnTo>
                <a:lnTo>
                  <a:pt x="2278" y="3126"/>
                </a:lnTo>
                <a:lnTo>
                  <a:pt x="2286" y="3079"/>
                </a:lnTo>
                <a:lnTo>
                  <a:pt x="2297" y="3032"/>
                </a:lnTo>
                <a:lnTo>
                  <a:pt x="2310" y="2987"/>
                </a:lnTo>
                <a:lnTo>
                  <a:pt x="2325" y="2942"/>
                </a:lnTo>
                <a:lnTo>
                  <a:pt x="2342" y="2898"/>
                </a:lnTo>
                <a:lnTo>
                  <a:pt x="2361" y="2855"/>
                </a:lnTo>
                <a:lnTo>
                  <a:pt x="2382" y="2814"/>
                </a:lnTo>
                <a:lnTo>
                  <a:pt x="2406" y="2774"/>
                </a:lnTo>
                <a:lnTo>
                  <a:pt x="2430" y="2735"/>
                </a:lnTo>
                <a:lnTo>
                  <a:pt x="2457" y="2697"/>
                </a:lnTo>
                <a:lnTo>
                  <a:pt x="2486" y="2661"/>
                </a:lnTo>
                <a:lnTo>
                  <a:pt x="2516" y="2627"/>
                </a:lnTo>
                <a:lnTo>
                  <a:pt x="2548" y="2592"/>
                </a:lnTo>
                <a:lnTo>
                  <a:pt x="2581" y="2561"/>
                </a:lnTo>
                <a:lnTo>
                  <a:pt x="2616" y="2532"/>
                </a:lnTo>
                <a:lnTo>
                  <a:pt x="2653" y="2503"/>
                </a:lnTo>
                <a:lnTo>
                  <a:pt x="2690" y="2476"/>
                </a:lnTo>
                <a:lnTo>
                  <a:pt x="2729" y="2450"/>
                </a:lnTo>
                <a:lnTo>
                  <a:pt x="2769" y="2428"/>
                </a:lnTo>
                <a:lnTo>
                  <a:pt x="2811" y="2406"/>
                </a:lnTo>
                <a:lnTo>
                  <a:pt x="2853" y="2387"/>
                </a:lnTo>
                <a:lnTo>
                  <a:pt x="2897" y="2370"/>
                </a:lnTo>
                <a:lnTo>
                  <a:pt x="2942" y="2355"/>
                </a:lnTo>
                <a:lnTo>
                  <a:pt x="2986" y="2342"/>
                </a:lnTo>
                <a:lnTo>
                  <a:pt x="3033" y="2332"/>
                </a:lnTo>
                <a:lnTo>
                  <a:pt x="3081" y="2323"/>
                </a:lnTo>
                <a:lnTo>
                  <a:pt x="3129" y="2317"/>
                </a:lnTo>
                <a:lnTo>
                  <a:pt x="3178" y="2313"/>
                </a:lnTo>
                <a:lnTo>
                  <a:pt x="3227" y="231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92BE8B1-8C0A-4742-ADDC-AFD0A45566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20504" y="1333109"/>
            <a:ext cx="227585" cy="315071"/>
            <a:chOff x="4037" y="2432"/>
            <a:chExt cx="1142" cy="1581"/>
          </a:xfrm>
          <a:solidFill>
            <a:sysClr val="window" lastClr="FFFFFF"/>
          </a:solidFill>
        </p:grpSpPr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5E8E0D5D-9F8F-400A-97F1-1C4183DD11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37" y="2432"/>
              <a:ext cx="971" cy="1581"/>
            </a:xfrm>
            <a:custGeom>
              <a:avLst/>
              <a:gdLst/>
              <a:ahLst/>
              <a:cxnLst>
                <a:cxn ang="0">
                  <a:pos x="9904" y="72"/>
                </a:cxn>
                <a:cxn ang="0">
                  <a:pos x="10336" y="348"/>
                </a:cxn>
                <a:cxn ang="0">
                  <a:pos x="10613" y="779"/>
                </a:cxn>
                <a:cxn ang="0">
                  <a:pos x="10684" y="16266"/>
                </a:cxn>
                <a:cxn ang="0">
                  <a:pos x="10541" y="16769"/>
                </a:cxn>
                <a:cxn ang="0">
                  <a:pos x="10207" y="17155"/>
                </a:cxn>
                <a:cxn ang="0">
                  <a:pos x="9736" y="17367"/>
                </a:cxn>
                <a:cxn ang="0">
                  <a:pos x="949" y="17367"/>
                </a:cxn>
                <a:cxn ang="0">
                  <a:pos x="478" y="17155"/>
                </a:cxn>
                <a:cxn ang="0">
                  <a:pos x="144" y="16769"/>
                </a:cxn>
                <a:cxn ang="0">
                  <a:pos x="1" y="16266"/>
                </a:cxn>
                <a:cxn ang="0">
                  <a:pos x="72" y="779"/>
                </a:cxn>
                <a:cxn ang="0">
                  <a:pos x="348" y="348"/>
                </a:cxn>
                <a:cxn ang="0">
                  <a:pos x="780" y="72"/>
                </a:cxn>
                <a:cxn ang="0">
                  <a:pos x="8969" y="790"/>
                </a:cxn>
                <a:cxn ang="0">
                  <a:pos x="9417" y="893"/>
                </a:cxn>
                <a:cxn ang="0">
                  <a:pos x="9767" y="1168"/>
                </a:cxn>
                <a:cxn ang="0">
                  <a:pos x="9972" y="1567"/>
                </a:cxn>
                <a:cxn ang="0">
                  <a:pos x="9993" y="15723"/>
                </a:cxn>
                <a:cxn ang="0">
                  <a:pos x="9827" y="16143"/>
                </a:cxn>
                <a:cxn ang="0">
                  <a:pos x="9505" y="16450"/>
                </a:cxn>
                <a:cxn ang="0">
                  <a:pos x="9074" y="16595"/>
                </a:cxn>
                <a:cxn ang="0">
                  <a:pos x="1409" y="16554"/>
                </a:cxn>
                <a:cxn ang="0">
                  <a:pos x="1021" y="16331"/>
                </a:cxn>
                <a:cxn ang="0">
                  <a:pos x="762" y="15967"/>
                </a:cxn>
                <a:cxn ang="0">
                  <a:pos x="680" y="1825"/>
                </a:cxn>
                <a:cxn ang="0">
                  <a:pos x="782" y="1378"/>
                </a:cxn>
                <a:cxn ang="0">
                  <a:pos x="1058" y="1027"/>
                </a:cxn>
                <a:cxn ang="0">
                  <a:pos x="1458" y="823"/>
                </a:cxn>
                <a:cxn ang="0">
                  <a:pos x="8510" y="1635"/>
                </a:cxn>
                <a:cxn ang="0">
                  <a:pos x="8875" y="1758"/>
                </a:cxn>
                <a:cxn ang="0">
                  <a:pos x="9149" y="2018"/>
                </a:cxn>
                <a:cxn ang="0">
                  <a:pos x="9290" y="2375"/>
                </a:cxn>
                <a:cxn ang="0">
                  <a:pos x="9272" y="10318"/>
                </a:cxn>
                <a:cxn ang="0">
                  <a:pos x="9098" y="10657"/>
                </a:cxn>
                <a:cxn ang="0">
                  <a:pos x="8801" y="10891"/>
                </a:cxn>
                <a:cxn ang="0">
                  <a:pos x="8420" y="10978"/>
                </a:cxn>
                <a:cxn ang="0">
                  <a:pos x="1923" y="10909"/>
                </a:cxn>
                <a:cxn ang="0">
                  <a:pos x="1614" y="10690"/>
                </a:cxn>
                <a:cxn ang="0">
                  <a:pos x="1425" y="10361"/>
                </a:cxn>
                <a:cxn ang="0">
                  <a:pos x="1390" y="2420"/>
                </a:cxn>
                <a:cxn ang="0">
                  <a:pos x="1513" y="2054"/>
                </a:cxn>
                <a:cxn ang="0">
                  <a:pos x="1774" y="1780"/>
                </a:cxn>
                <a:cxn ang="0">
                  <a:pos x="2131" y="1640"/>
                </a:cxn>
                <a:cxn ang="0">
                  <a:pos x="8271" y="1993"/>
                </a:cxn>
                <a:cxn ang="0">
                  <a:pos x="8584" y="2138"/>
                </a:cxn>
                <a:cxn ang="0">
                  <a:pos x="8806" y="2403"/>
                </a:cxn>
                <a:cxn ang="0">
                  <a:pos x="8901" y="2748"/>
                </a:cxn>
                <a:cxn ang="0">
                  <a:pos x="8854" y="10098"/>
                </a:cxn>
                <a:cxn ang="0">
                  <a:pos x="8670" y="10393"/>
                </a:cxn>
                <a:cxn ang="0">
                  <a:pos x="8383" y="10582"/>
                </a:cxn>
                <a:cxn ang="0">
                  <a:pos x="2532" y="10631"/>
                </a:cxn>
                <a:cxn ang="0">
                  <a:pos x="2197" y="10534"/>
                </a:cxn>
                <a:cxn ang="0">
                  <a:pos x="1940" y="10305"/>
                </a:cxn>
                <a:cxn ang="0">
                  <a:pos x="1798" y="9982"/>
                </a:cxn>
                <a:cxn ang="0">
                  <a:pos x="1798" y="2626"/>
                </a:cxn>
                <a:cxn ang="0">
                  <a:pos x="1940" y="2304"/>
                </a:cxn>
                <a:cxn ang="0">
                  <a:pos x="2197" y="2075"/>
                </a:cxn>
                <a:cxn ang="0">
                  <a:pos x="2532" y="1977"/>
                </a:cxn>
              </a:cxnLst>
              <a:rect l="0" t="0" r="r" b="b"/>
              <a:pathLst>
                <a:path w="10685" h="17391">
                  <a:moveTo>
                    <a:pt x="1187" y="0"/>
                  </a:moveTo>
                  <a:lnTo>
                    <a:pt x="9497" y="0"/>
                  </a:lnTo>
                  <a:lnTo>
                    <a:pt x="9558" y="1"/>
                  </a:lnTo>
                  <a:lnTo>
                    <a:pt x="9618" y="7"/>
                  </a:lnTo>
                  <a:lnTo>
                    <a:pt x="9678" y="14"/>
                  </a:lnTo>
                  <a:lnTo>
                    <a:pt x="9736" y="24"/>
                  </a:lnTo>
                  <a:lnTo>
                    <a:pt x="9793" y="37"/>
                  </a:lnTo>
                  <a:lnTo>
                    <a:pt x="9850" y="53"/>
                  </a:lnTo>
                  <a:lnTo>
                    <a:pt x="9904" y="72"/>
                  </a:lnTo>
                  <a:lnTo>
                    <a:pt x="9959" y="93"/>
                  </a:lnTo>
                  <a:lnTo>
                    <a:pt x="10011" y="117"/>
                  </a:lnTo>
                  <a:lnTo>
                    <a:pt x="10062" y="143"/>
                  </a:lnTo>
                  <a:lnTo>
                    <a:pt x="10112" y="173"/>
                  </a:lnTo>
                  <a:lnTo>
                    <a:pt x="10160" y="203"/>
                  </a:lnTo>
                  <a:lnTo>
                    <a:pt x="10207" y="236"/>
                  </a:lnTo>
                  <a:lnTo>
                    <a:pt x="10252" y="272"/>
                  </a:lnTo>
                  <a:lnTo>
                    <a:pt x="10295" y="309"/>
                  </a:lnTo>
                  <a:lnTo>
                    <a:pt x="10336" y="348"/>
                  </a:lnTo>
                  <a:lnTo>
                    <a:pt x="10376" y="389"/>
                  </a:lnTo>
                  <a:lnTo>
                    <a:pt x="10413" y="433"/>
                  </a:lnTo>
                  <a:lnTo>
                    <a:pt x="10449" y="477"/>
                  </a:lnTo>
                  <a:lnTo>
                    <a:pt x="10481" y="524"/>
                  </a:lnTo>
                  <a:lnTo>
                    <a:pt x="10513" y="572"/>
                  </a:lnTo>
                  <a:lnTo>
                    <a:pt x="10541" y="622"/>
                  </a:lnTo>
                  <a:lnTo>
                    <a:pt x="10567" y="673"/>
                  </a:lnTo>
                  <a:lnTo>
                    <a:pt x="10591" y="725"/>
                  </a:lnTo>
                  <a:lnTo>
                    <a:pt x="10613" y="779"/>
                  </a:lnTo>
                  <a:lnTo>
                    <a:pt x="10631" y="834"/>
                  </a:lnTo>
                  <a:lnTo>
                    <a:pt x="10648" y="890"/>
                  </a:lnTo>
                  <a:lnTo>
                    <a:pt x="10661" y="948"/>
                  </a:lnTo>
                  <a:lnTo>
                    <a:pt x="10671" y="1005"/>
                  </a:lnTo>
                  <a:lnTo>
                    <a:pt x="10678" y="1065"/>
                  </a:lnTo>
                  <a:lnTo>
                    <a:pt x="10684" y="1125"/>
                  </a:lnTo>
                  <a:lnTo>
                    <a:pt x="10685" y="1186"/>
                  </a:lnTo>
                  <a:lnTo>
                    <a:pt x="10685" y="16205"/>
                  </a:lnTo>
                  <a:lnTo>
                    <a:pt x="10684" y="16266"/>
                  </a:lnTo>
                  <a:lnTo>
                    <a:pt x="10678" y="16326"/>
                  </a:lnTo>
                  <a:lnTo>
                    <a:pt x="10671" y="16386"/>
                  </a:lnTo>
                  <a:lnTo>
                    <a:pt x="10661" y="16443"/>
                  </a:lnTo>
                  <a:lnTo>
                    <a:pt x="10648" y="16501"/>
                  </a:lnTo>
                  <a:lnTo>
                    <a:pt x="10631" y="16557"/>
                  </a:lnTo>
                  <a:lnTo>
                    <a:pt x="10613" y="16612"/>
                  </a:lnTo>
                  <a:lnTo>
                    <a:pt x="10591" y="16666"/>
                  </a:lnTo>
                  <a:lnTo>
                    <a:pt x="10567" y="16718"/>
                  </a:lnTo>
                  <a:lnTo>
                    <a:pt x="10541" y="16769"/>
                  </a:lnTo>
                  <a:lnTo>
                    <a:pt x="10513" y="16819"/>
                  </a:lnTo>
                  <a:lnTo>
                    <a:pt x="10481" y="16867"/>
                  </a:lnTo>
                  <a:lnTo>
                    <a:pt x="10449" y="16914"/>
                  </a:lnTo>
                  <a:lnTo>
                    <a:pt x="10413" y="16958"/>
                  </a:lnTo>
                  <a:lnTo>
                    <a:pt x="10376" y="17002"/>
                  </a:lnTo>
                  <a:lnTo>
                    <a:pt x="10336" y="17043"/>
                  </a:lnTo>
                  <a:lnTo>
                    <a:pt x="10295" y="17082"/>
                  </a:lnTo>
                  <a:lnTo>
                    <a:pt x="10252" y="17119"/>
                  </a:lnTo>
                  <a:lnTo>
                    <a:pt x="10207" y="17155"/>
                  </a:lnTo>
                  <a:lnTo>
                    <a:pt x="10160" y="17188"/>
                  </a:lnTo>
                  <a:lnTo>
                    <a:pt x="10112" y="17218"/>
                  </a:lnTo>
                  <a:lnTo>
                    <a:pt x="10062" y="17248"/>
                  </a:lnTo>
                  <a:lnTo>
                    <a:pt x="10011" y="17274"/>
                  </a:lnTo>
                  <a:lnTo>
                    <a:pt x="9959" y="17298"/>
                  </a:lnTo>
                  <a:lnTo>
                    <a:pt x="9904" y="17319"/>
                  </a:lnTo>
                  <a:lnTo>
                    <a:pt x="9850" y="17338"/>
                  </a:lnTo>
                  <a:lnTo>
                    <a:pt x="9793" y="17354"/>
                  </a:lnTo>
                  <a:lnTo>
                    <a:pt x="9736" y="17367"/>
                  </a:lnTo>
                  <a:lnTo>
                    <a:pt x="9678" y="17377"/>
                  </a:lnTo>
                  <a:lnTo>
                    <a:pt x="9618" y="17384"/>
                  </a:lnTo>
                  <a:lnTo>
                    <a:pt x="9558" y="17390"/>
                  </a:lnTo>
                  <a:lnTo>
                    <a:pt x="9497" y="17391"/>
                  </a:lnTo>
                  <a:lnTo>
                    <a:pt x="1187" y="17391"/>
                  </a:lnTo>
                  <a:lnTo>
                    <a:pt x="1126" y="17390"/>
                  </a:lnTo>
                  <a:lnTo>
                    <a:pt x="1067" y="17384"/>
                  </a:lnTo>
                  <a:lnTo>
                    <a:pt x="1007" y="17377"/>
                  </a:lnTo>
                  <a:lnTo>
                    <a:pt x="949" y="17367"/>
                  </a:lnTo>
                  <a:lnTo>
                    <a:pt x="891" y="17354"/>
                  </a:lnTo>
                  <a:lnTo>
                    <a:pt x="835" y="17338"/>
                  </a:lnTo>
                  <a:lnTo>
                    <a:pt x="780" y="17319"/>
                  </a:lnTo>
                  <a:lnTo>
                    <a:pt x="726" y="17298"/>
                  </a:lnTo>
                  <a:lnTo>
                    <a:pt x="674" y="17274"/>
                  </a:lnTo>
                  <a:lnTo>
                    <a:pt x="622" y="17248"/>
                  </a:lnTo>
                  <a:lnTo>
                    <a:pt x="572" y="17218"/>
                  </a:lnTo>
                  <a:lnTo>
                    <a:pt x="525" y="17188"/>
                  </a:lnTo>
                  <a:lnTo>
                    <a:pt x="478" y="17155"/>
                  </a:lnTo>
                  <a:lnTo>
                    <a:pt x="433" y="17119"/>
                  </a:lnTo>
                  <a:lnTo>
                    <a:pt x="390" y="17082"/>
                  </a:lnTo>
                  <a:lnTo>
                    <a:pt x="348" y="17043"/>
                  </a:lnTo>
                  <a:lnTo>
                    <a:pt x="309" y="17002"/>
                  </a:lnTo>
                  <a:lnTo>
                    <a:pt x="272" y="16958"/>
                  </a:lnTo>
                  <a:lnTo>
                    <a:pt x="236" y="16914"/>
                  </a:lnTo>
                  <a:lnTo>
                    <a:pt x="204" y="16867"/>
                  </a:lnTo>
                  <a:lnTo>
                    <a:pt x="173" y="16819"/>
                  </a:lnTo>
                  <a:lnTo>
                    <a:pt x="144" y="16769"/>
                  </a:lnTo>
                  <a:lnTo>
                    <a:pt x="118" y="16718"/>
                  </a:lnTo>
                  <a:lnTo>
                    <a:pt x="94" y="16666"/>
                  </a:lnTo>
                  <a:lnTo>
                    <a:pt x="72" y="16612"/>
                  </a:lnTo>
                  <a:lnTo>
                    <a:pt x="53" y="16557"/>
                  </a:lnTo>
                  <a:lnTo>
                    <a:pt x="37" y="16501"/>
                  </a:lnTo>
                  <a:lnTo>
                    <a:pt x="24" y="16443"/>
                  </a:lnTo>
                  <a:lnTo>
                    <a:pt x="14" y="16386"/>
                  </a:lnTo>
                  <a:lnTo>
                    <a:pt x="7" y="16326"/>
                  </a:lnTo>
                  <a:lnTo>
                    <a:pt x="1" y="16266"/>
                  </a:lnTo>
                  <a:lnTo>
                    <a:pt x="0" y="16205"/>
                  </a:lnTo>
                  <a:lnTo>
                    <a:pt x="0" y="1186"/>
                  </a:lnTo>
                  <a:lnTo>
                    <a:pt x="1" y="1125"/>
                  </a:lnTo>
                  <a:lnTo>
                    <a:pt x="7" y="1065"/>
                  </a:lnTo>
                  <a:lnTo>
                    <a:pt x="14" y="1005"/>
                  </a:lnTo>
                  <a:lnTo>
                    <a:pt x="24" y="948"/>
                  </a:lnTo>
                  <a:lnTo>
                    <a:pt x="37" y="890"/>
                  </a:lnTo>
                  <a:lnTo>
                    <a:pt x="53" y="834"/>
                  </a:lnTo>
                  <a:lnTo>
                    <a:pt x="72" y="779"/>
                  </a:lnTo>
                  <a:lnTo>
                    <a:pt x="94" y="725"/>
                  </a:lnTo>
                  <a:lnTo>
                    <a:pt x="118" y="673"/>
                  </a:lnTo>
                  <a:lnTo>
                    <a:pt x="144" y="622"/>
                  </a:lnTo>
                  <a:lnTo>
                    <a:pt x="173" y="572"/>
                  </a:lnTo>
                  <a:lnTo>
                    <a:pt x="204" y="524"/>
                  </a:lnTo>
                  <a:lnTo>
                    <a:pt x="236" y="477"/>
                  </a:lnTo>
                  <a:lnTo>
                    <a:pt x="272" y="433"/>
                  </a:lnTo>
                  <a:lnTo>
                    <a:pt x="309" y="389"/>
                  </a:lnTo>
                  <a:lnTo>
                    <a:pt x="348" y="348"/>
                  </a:lnTo>
                  <a:lnTo>
                    <a:pt x="390" y="309"/>
                  </a:lnTo>
                  <a:lnTo>
                    <a:pt x="433" y="272"/>
                  </a:lnTo>
                  <a:lnTo>
                    <a:pt x="478" y="236"/>
                  </a:lnTo>
                  <a:lnTo>
                    <a:pt x="525" y="203"/>
                  </a:lnTo>
                  <a:lnTo>
                    <a:pt x="572" y="173"/>
                  </a:lnTo>
                  <a:lnTo>
                    <a:pt x="622" y="143"/>
                  </a:lnTo>
                  <a:lnTo>
                    <a:pt x="674" y="117"/>
                  </a:lnTo>
                  <a:lnTo>
                    <a:pt x="726" y="93"/>
                  </a:lnTo>
                  <a:lnTo>
                    <a:pt x="780" y="72"/>
                  </a:lnTo>
                  <a:lnTo>
                    <a:pt x="835" y="53"/>
                  </a:lnTo>
                  <a:lnTo>
                    <a:pt x="891" y="37"/>
                  </a:lnTo>
                  <a:lnTo>
                    <a:pt x="949" y="24"/>
                  </a:lnTo>
                  <a:lnTo>
                    <a:pt x="1007" y="14"/>
                  </a:lnTo>
                  <a:lnTo>
                    <a:pt x="1067" y="7"/>
                  </a:lnTo>
                  <a:lnTo>
                    <a:pt x="1126" y="1"/>
                  </a:lnTo>
                  <a:lnTo>
                    <a:pt x="1187" y="0"/>
                  </a:lnTo>
                  <a:close/>
                  <a:moveTo>
                    <a:pt x="1716" y="790"/>
                  </a:moveTo>
                  <a:lnTo>
                    <a:pt x="8969" y="790"/>
                  </a:lnTo>
                  <a:lnTo>
                    <a:pt x="9022" y="792"/>
                  </a:lnTo>
                  <a:lnTo>
                    <a:pt x="9074" y="796"/>
                  </a:lnTo>
                  <a:lnTo>
                    <a:pt x="9126" y="802"/>
                  </a:lnTo>
                  <a:lnTo>
                    <a:pt x="9176" y="812"/>
                  </a:lnTo>
                  <a:lnTo>
                    <a:pt x="9226" y="823"/>
                  </a:lnTo>
                  <a:lnTo>
                    <a:pt x="9276" y="837"/>
                  </a:lnTo>
                  <a:lnTo>
                    <a:pt x="9324" y="853"/>
                  </a:lnTo>
                  <a:lnTo>
                    <a:pt x="9371" y="872"/>
                  </a:lnTo>
                  <a:lnTo>
                    <a:pt x="9417" y="893"/>
                  </a:lnTo>
                  <a:lnTo>
                    <a:pt x="9461" y="916"/>
                  </a:lnTo>
                  <a:lnTo>
                    <a:pt x="9505" y="941"/>
                  </a:lnTo>
                  <a:lnTo>
                    <a:pt x="9547" y="967"/>
                  </a:lnTo>
                  <a:lnTo>
                    <a:pt x="9588" y="997"/>
                  </a:lnTo>
                  <a:lnTo>
                    <a:pt x="9627" y="1027"/>
                  </a:lnTo>
                  <a:lnTo>
                    <a:pt x="9665" y="1060"/>
                  </a:lnTo>
                  <a:lnTo>
                    <a:pt x="9701" y="1095"/>
                  </a:lnTo>
                  <a:lnTo>
                    <a:pt x="9735" y="1130"/>
                  </a:lnTo>
                  <a:lnTo>
                    <a:pt x="9767" y="1168"/>
                  </a:lnTo>
                  <a:lnTo>
                    <a:pt x="9798" y="1208"/>
                  </a:lnTo>
                  <a:lnTo>
                    <a:pt x="9827" y="1248"/>
                  </a:lnTo>
                  <a:lnTo>
                    <a:pt x="9854" y="1290"/>
                  </a:lnTo>
                  <a:lnTo>
                    <a:pt x="9879" y="1333"/>
                  </a:lnTo>
                  <a:lnTo>
                    <a:pt x="9902" y="1378"/>
                  </a:lnTo>
                  <a:lnTo>
                    <a:pt x="9923" y="1424"/>
                  </a:lnTo>
                  <a:lnTo>
                    <a:pt x="9941" y="1471"/>
                  </a:lnTo>
                  <a:lnTo>
                    <a:pt x="9958" y="1518"/>
                  </a:lnTo>
                  <a:lnTo>
                    <a:pt x="9972" y="1567"/>
                  </a:lnTo>
                  <a:lnTo>
                    <a:pt x="9984" y="1617"/>
                  </a:lnTo>
                  <a:lnTo>
                    <a:pt x="9993" y="1668"/>
                  </a:lnTo>
                  <a:lnTo>
                    <a:pt x="9999" y="1720"/>
                  </a:lnTo>
                  <a:lnTo>
                    <a:pt x="10003" y="1773"/>
                  </a:lnTo>
                  <a:lnTo>
                    <a:pt x="10005" y="1825"/>
                  </a:lnTo>
                  <a:lnTo>
                    <a:pt x="10005" y="15566"/>
                  </a:lnTo>
                  <a:lnTo>
                    <a:pt x="10003" y="15618"/>
                  </a:lnTo>
                  <a:lnTo>
                    <a:pt x="9999" y="15671"/>
                  </a:lnTo>
                  <a:lnTo>
                    <a:pt x="9993" y="15723"/>
                  </a:lnTo>
                  <a:lnTo>
                    <a:pt x="9984" y="15774"/>
                  </a:lnTo>
                  <a:lnTo>
                    <a:pt x="9972" y="15824"/>
                  </a:lnTo>
                  <a:lnTo>
                    <a:pt x="9958" y="15873"/>
                  </a:lnTo>
                  <a:lnTo>
                    <a:pt x="9941" y="15920"/>
                  </a:lnTo>
                  <a:lnTo>
                    <a:pt x="9923" y="15967"/>
                  </a:lnTo>
                  <a:lnTo>
                    <a:pt x="9902" y="16013"/>
                  </a:lnTo>
                  <a:lnTo>
                    <a:pt x="9879" y="16058"/>
                  </a:lnTo>
                  <a:lnTo>
                    <a:pt x="9854" y="16101"/>
                  </a:lnTo>
                  <a:lnTo>
                    <a:pt x="9827" y="16143"/>
                  </a:lnTo>
                  <a:lnTo>
                    <a:pt x="9798" y="16183"/>
                  </a:lnTo>
                  <a:lnTo>
                    <a:pt x="9767" y="16223"/>
                  </a:lnTo>
                  <a:lnTo>
                    <a:pt x="9735" y="16261"/>
                  </a:lnTo>
                  <a:lnTo>
                    <a:pt x="9701" y="16296"/>
                  </a:lnTo>
                  <a:lnTo>
                    <a:pt x="9664" y="16331"/>
                  </a:lnTo>
                  <a:lnTo>
                    <a:pt x="9627" y="16364"/>
                  </a:lnTo>
                  <a:lnTo>
                    <a:pt x="9588" y="16394"/>
                  </a:lnTo>
                  <a:lnTo>
                    <a:pt x="9547" y="16424"/>
                  </a:lnTo>
                  <a:lnTo>
                    <a:pt x="9505" y="16450"/>
                  </a:lnTo>
                  <a:lnTo>
                    <a:pt x="9461" y="16475"/>
                  </a:lnTo>
                  <a:lnTo>
                    <a:pt x="9417" y="16498"/>
                  </a:lnTo>
                  <a:lnTo>
                    <a:pt x="9371" y="16519"/>
                  </a:lnTo>
                  <a:lnTo>
                    <a:pt x="9324" y="16538"/>
                  </a:lnTo>
                  <a:lnTo>
                    <a:pt x="9276" y="16554"/>
                  </a:lnTo>
                  <a:lnTo>
                    <a:pt x="9226" y="16568"/>
                  </a:lnTo>
                  <a:lnTo>
                    <a:pt x="9176" y="16579"/>
                  </a:lnTo>
                  <a:lnTo>
                    <a:pt x="9126" y="16589"/>
                  </a:lnTo>
                  <a:lnTo>
                    <a:pt x="9074" y="16595"/>
                  </a:lnTo>
                  <a:lnTo>
                    <a:pt x="9022" y="16599"/>
                  </a:lnTo>
                  <a:lnTo>
                    <a:pt x="8969" y="16601"/>
                  </a:lnTo>
                  <a:lnTo>
                    <a:pt x="1716" y="16601"/>
                  </a:lnTo>
                  <a:lnTo>
                    <a:pt x="1663" y="16599"/>
                  </a:lnTo>
                  <a:lnTo>
                    <a:pt x="1611" y="16595"/>
                  </a:lnTo>
                  <a:lnTo>
                    <a:pt x="1558" y="16589"/>
                  </a:lnTo>
                  <a:lnTo>
                    <a:pt x="1508" y="16579"/>
                  </a:lnTo>
                  <a:lnTo>
                    <a:pt x="1458" y="16568"/>
                  </a:lnTo>
                  <a:lnTo>
                    <a:pt x="1409" y="16554"/>
                  </a:lnTo>
                  <a:lnTo>
                    <a:pt x="1360" y="16538"/>
                  </a:lnTo>
                  <a:lnTo>
                    <a:pt x="1314" y="16519"/>
                  </a:lnTo>
                  <a:lnTo>
                    <a:pt x="1268" y="16498"/>
                  </a:lnTo>
                  <a:lnTo>
                    <a:pt x="1223" y="16475"/>
                  </a:lnTo>
                  <a:lnTo>
                    <a:pt x="1180" y="16450"/>
                  </a:lnTo>
                  <a:lnTo>
                    <a:pt x="1137" y="16424"/>
                  </a:lnTo>
                  <a:lnTo>
                    <a:pt x="1097" y="16394"/>
                  </a:lnTo>
                  <a:lnTo>
                    <a:pt x="1058" y="16364"/>
                  </a:lnTo>
                  <a:lnTo>
                    <a:pt x="1021" y="16331"/>
                  </a:lnTo>
                  <a:lnTo>
                    <a:pt x="984" y="16296"/>
                  </a:lnTo>
                  <a:lnTo>
                    <a:pt x="950" y="16261"/>
                  </a:lnTo>
                  <a:lnTo>
                    <a:pt x="917" y="16223"/>
                  </a:lnTo>
                  <a:lnTo>
                    <a:pt x="887" y="16183"/>
                  </a:lnTo>
                  <a:lnTo>
                    <a:pt x="858" y="16143"/>
                  </a:lnTo>
                  <a:lnTo>
                    <a:pt x="830" y="16101"/>
                  </a:lnTo>
                  <a:lnTo>
                    <a:pt x="805" y="16058"/>
                  </a:lnTo>
                  <a:lnTo>
                    <a:pt x="782" y="16013"/>
                  </a:lnTo>
                  <a:lnTo>
                    <a:pt x="762" y="15967"/>
                  </a:lnTo>
                  <a:lnTo>
                    <a:pt x="743" y="15920"/>
                  </a:lnTo>
                  <a:lnTo>
                    <a:pt x="727" y="15873"/>
                  </a:lnTo>
                  <a:lnTo>
                    <a:pt x="713" y="15824"/>
                  </a:lnTo>
                  <a:lnTo>
                    <a:pt x="701" y="15774"/>
                  </a:lnTo>
                  <a:lnTo>
                    <a:pt x="692" y="15723"/>
                  </a:lnTo>
                  <a:lnTo>
                    <a:pt x="686" y="15671"/>
                  </a:lnTo>
                  <a:lnTo>
                    <a:pt x="681" y="15618"/>
                  </a:lnTo>
                  <a:lnTo>
                    <a:pt x="680" y="15566"/>
                  </a:lnTo>
                  <a:lnTo>
                    <a:pt x="680" y="1825"/>
                  </a:lnTo>
                  <a:lnTo>
                    <a:pt x="681" y="1773"/>
                  </a:lnTo>
                  <a:lnTo>
                    <a:pt x="686" y="1720"/>
                  </a:lnTo>
                  <a:lnTo>
                    <a:pt x="692" y="1668"/>
                  </a:lnTo>
                  <a:lnTo>
                    <a:pt x="701" y="1617"/>
                  </a:lnTo>
                  <a:lnTo>
                    <a:pt x="713" y="1567"/>
                  </a:lnTo>
                  <a:lnTo>
                    <a:pt x="727" y="1518"/>
                  </a:lnTo>
                  <a:lnTo>
                    <a:pt x="743" y="1471"/>
                  </a:lnTo>
                  <a:lnTo>
                    <a:pt x="762" y="1424"/>
                  </a:lnTo>
                  <a:lnTo>
                    <a:pt x="782" y="1378"/>
                  </a:lnTo>
                  <a:lnTo>
                    <a:pt x="805" y="1333"/>
                  </a:lnTo>
                  <a:lnTo>
                    <a:pt x="830" y="1290"/>
                  </a:lnTo>
                  <a:lnTo>
                    <a:pt x="858" y="1248"/>
                  </a:lnTo>
                  <a:lnTo>
                    <a:pt x="887" y="1208"/>
                  </a:lnTo>
                  <a:lnTo>
                    <a:pt x="917" y="1168"/>
                  </a:lnTo>
                  <a:lnTo>
                    <a:pt x="950" y="1130"/>
                  </a:lnTo>
                  <a:lnTo>
                    <a:pt x="984" y="1095"/>
                  </a:lnTo>
                  <a:lnTo>
                    <a:pt x="1021" y="1060"/>
                  </a:lnTo>
                  <a:lnTo>
                    <a:pt x="1058" y="1027"/>
                  </a:lnTo>
                  <a:lnTo>
                    <a:pt x="1097" y="997"/>
                  </a:lnTo>
                  <a:lnTo>
                    <a:pt x="1137" y="967"/>
                  </a:lnTo>
                  <a:lnTo>
                    <a:pt x="1180" y="941"/>
                  </a:lnTo>
                  <a:lnTo>
                    <a:pt x="1223" y="916"/>
                  </a:lnTo>
                  <a:lnTo>
                    <a:pt x="1268" y="893"/>
                  </a:lnTo>
                  <a:lnTo>
                    <a:pt x="1314" y="872"/>
                  </a:lnTo>
                  <a:lnTo>
                    <a:pt x="1360" y="853"/>
                  </a:lnTo>
                  <a:lnTo>
                    <a:pt x="1409" y="837"/>
                  </a:lnTo>
                  <a:lnTo>
                    <a:pt x="1458" y="823"/>
                  </a:lnTo>
                  <a:lnTo>
                    <a:pt x="1508" y="812"/>
                  </a:lnTo>
                  <a:lnTo>
                    <a:pt x="1558" y="802"/>
                  </a:lnTo>
                  <a:lnTo>
                    <a:pt x="1611" y="796"/>
                  </a:lnTo>
                  <a:lnTo>
                    <a:pt x="1663" y="792"/>
                  </a:lnTo>
                  <a:lnTo>
                    <a:pt x="1716" y="790"/>
                  </a:lnTo>
                  <a:close/>
                  <a:moveTo>
                    <a:pt x="2265" y="1630"/>
                  </a:moveTo>
                  <a:lnTo>
                    <a:pt x="8420" y="1630"/>
                  </a:lnTo>
                  <a:lnTo>
                    <a:pt x="8466" y="1631"/>
                  </a:lnTo>
                  <a:lnTo>
                    <a:pt x="8510" y="1635"/>
                  </a:lnTo>
                  <a:lnTo>
                    <a:pt x="8554" y="1640"/>
                  </a:lnTo>
                  <a:lnTo>
                    <a:pt x="8597" y="1648"/>
                  </a:lnTo>
                  <a:lnTo>
                    <a:pt x="8640" y="1658"/>
                  </a:lnTo>
                  <a:lnTo>
                    <a:pt x="8681" y="1670"/>
                  </a:lnTo>
                  <a:lnTo>
                    <a:pt x="8721" y="1684"/>
                  </a:lnTo>
                  <a:lnTo>
                    <a:pt x="8762" y="1700"/>
                  </a:lnTo>
                  <a:lnTo>
                    <a:pt x="8801" y="1717"/>
                  </a:lnTo>
                  <a:lnTo>
                    <a:pt x="8839" y="1737"/>
                  </a:lnTo>
                  <a:lnTo>
                    <a:pt x="8875" y="1758"/>
                  </a:lnTo>
                  <a:lnTo>
                    <a:pt x="8911" y="1780"/>
                  </a:lnTo>
                  <a:lnTo>
                    <a:pt x="8946" y="1805"/>
                  </a:lnTo>
                  <a:lnTo>
                    <a:pt x="8979" y="1831"/>
                  </a:lnTo>
                  <a:lnTo>
                    <a:pt x="9011" y="1860"/>
                  </a:lnTo>
                  <a:lnTo>
                    <a:pt x="9041" y="1888"/>
                  </a:lnTo>
                  <a:lnTo>
                    <a:pt x="9071" y="1918"/>
                  </a:lnTo>
                  <a:lnTo>
                    <a:pt x="9098" y="1951"/>
                  </a:lnTo>
                  <a:lnTo>
                    <a:pt x="9124" y="1984"/>
                  </a:lnTo>
                  <a:lnTo>
                    <a:pt x="9149" y="2018"/>
                  </a:lnTo>
                  <a:lnTo>
                    <a:pt x="9172" y="2054"/>
                  </a:lnTo>
                  <a:lnTo>
                    <a:pt x="9193" y="2091"/>
                  </a:lnTo>
                  <a:lnTo>
                    <a:pt x="9212" y="2128"/>
                  </a:lnTo>
                  <a:lnTo>
                    <a:pt x="9231" y="2167"/>
                  </a:lnTo>
                  <a:lnTo>
                    <a:pt x="9246" y="2208"/>
                  </a:lnTo>
                  <a:lnTo>
                    <a:pt x="9260" y="2248"/>
                  </a:lnTo>
                  <a:lnTo>
                    <a:pt x="9272" y="2290"/>
                  </a:lnTo>
                  <a:lnTo>
                    <a:pt x="9282" y="2333"/>
                  </a:lnTo>
                  <a:lnTo>
                    <a:pt x="9290" y="2375"/>
                  </a:lnTo>
                  <a:lnTo>
                    <a:pt x="9295" y="2420"/>
                  </a:lnTo>
                  <a:lnTo>
                    <a:pt x="9298" y="2464"/>
                  </a:lnTo>
                  <a:lnTo>
                    <a:pt x="9299" y="2509"/>
                  </a:lnTo>
                  <a:lnTo>
                    <a:pt x="9299" y="10100"/>
                  </a:lnTo>
                  <a:lnTo>
                    <a:pt x="9298" y="10145"/>
                  </a:lnTo>
                  <a:lnTo>
                    <a:pt x="9295" y="10189"/>
                  </a:lnTo>
                  <a:lnTo>
                    <a:pt x="9290" y="10234"/>
                  </a:lnTo>
                  <a:lnTo>
                    <a:pt x="9282" y="10276"/>
                  </a:lnTo>
                  <a:lnTo>
                    <a:pt x="9272" y="10318"/>
                  </a:lnTo>
                  <a:lnTo>
                    <a:pt x="9260" y="10361"/>
                  </a:lnTo>
                  <a:lnTo>
                    <a:pt x="9246" y="10401"/>
                  </a:lnTo>
                  <a:lnTo>
                    <a:pt x="9231" y="10441"/>
                  </a:lnTo>
                  <a:lnTo>
                    <a:pt x="9212" y="10480"/>
                  </a:lnTo>
                  <a:lnTo>
                    <a:pt x="9193" y="10517"/>
                  </a:lnTo>
                  <a:lnTo>
                    <a:pt x="9172" y="10554"/>
                  </a:lnTo>
                  <a:lnTo>
                    <a:pt x="9149" y="10590"/>
                  </a:lnTo>
                  <a:lnTo>
                    <a:pt x="9124" y="10625"/>
                  </a:lnTo>
                  <a:lnTo>
                    <a:pt x="9098" y="10657"/>
                  </a:lnTo>
                  <a:lnTo>
                    <a:pt x="9071" y="10690"/>
                  </a:lnTo>
                  <a:lnTo>
                    <a:pt x="9041" y="10720"/>
                  </a:lnTo>
                  <a:lnTo>
                    <a:pt x="9011" y="10750"/>
                  </a:lnTo>
                  <a:lnTo>
                    <a:pt x="8979" y="10777"/>
                  </a:lnTo>
                  <a:lnTo>
                    <a:pt x="8946" y="10803"/>
                  </a:lnTo>
                  <a:lnTo>
                    <a:pt x="8911" y="10828"/>
                  </a:lnTo>
                  <a:lnTo>
                    <a:pt x="8875" y="10851"/>
                  </a:lnTo>
                  <a:lnTo>
                    <a:pt x="8839" y="10872"/>
                  </a:lnTo>
                  <a:lnTo>
                    <a:pt x="8801" y="10891"/>
                  </a:lnTo>
                  <a:lnTo>
                    <a:pt x="8762" y="10909"/>
                  </a:lnTo>
                  <a:lnTo>
                    <a:pt x="8721" y="10925"/>
                  </a:lnTo>
                  <a:lnTo>
                    <a:pt x="8681" y="10939"/>
                  </a:lnTo>
                  <a:lnTo>
                    <a:pt x="8640" y="10951"/>
                  </a:lnTo>
                  <a:lnTo>
                    <a:pt x="8597" y="10961"/>
                  </a:lnTo>
                  <a:lnTo>
                    <a:pt x="8554" y="10968"/>
                  </a:lnTo>
                  <a:lnTo>
                    <a:pt x="8510" y="10974"/>
                  </a:lnTo>
                  <a:lnTo>
                    <a:pt x="8466" y="10977"/>
                  </a:lnTo>
                  <a:lnTo>
                    <a:pt x="8420" y="10978"/>
                  </a:lnTo>
                  <a:lnTo>
                    <a:pt x="2265" y="10978"/>
                  </a:lnTo>
                  <a:lnTo>
                    <a:pt x="2219" y="10977"/>
                  </a:lnTo>
                  <a:lnTo>
                    <a:pt x="2174" y="10974"/>
                  </a:lnTo>
                  <a:lnTo>
                    <a:pt x="2131" y="10968"/>
                  </a:lnTo>
                  <a:lnTo>
                    <a:pt x="2087" y="10961"/>
                  </a:lnTo>
                  <a:lnTo>
                    <a:pt x="2045" y="10951"/>
                  </a:lnTo>
                  <a:lnTo>
                    <a:pt x="2004" y="10939"/>
                  </a:lnTo>
                  <a:lnTo>
                    <a:pt x="1963" y="10925"/>
                  </a:lnTo>
                  <a:lnTo>
                    <a:pt x="1923" y="10909"/>
                  </a:lnTo>
                  <a:lnTo>
                    <a:pt x="1884" y="10891"/>
                  </a:lnTo>
                  <a:lnTo>
                    <a:pt x="1846" y="10872"/>
                  </a:lnTo>
                  <a:lnTo>
                    <a:pt x="1810" y="10851"/>
                  </a:lnTo>
                  <a:lnTo>
                    <a:pt x="1774" y="10828"/>
                  </a:lnTo>
                  <a:lnTo>
                    <a:pt x="1739" y="10803"/>
                  </a:lnTo>
                  <a:lnTo>
                    <a:pt x="1706" y="10777"/>
                  </a:lnTo>
                  <a:lnTo>
                    <a:pt x="1674" y="10750"/>
                  </a:lnTo>
                  <a:lnTo>
                    <a:pt x="1643" y="10720"/>
                  </a:lnTo>
                  <a:lnTo>
                    <a:pt x="1614" y="10690"/>
                  </a:lnTo>
                  <a:lnTo>
                    <a:pt x="1587" y="10657"/>
                  </a:lnTo>
                  <a:lnTo>
                    <a:pt x="1561" y="10625"/>
                  </a:lnTo>
                  <a:lnTo>
                    <a:pt x="1536" y="10590"/>
                  </a:lnTo>
                  <a:lnTo>
                    <a:pt x="1513" y="10554"/>
                  </a:lnTo>
                  <a:lnTo>
                    <a:pt x="1492" y="10517"/>
                  </a:lnTo>
                  <a:lnTo>
                    <a:pt x="1472" y="10480"/>
                  </a:lnTo>
                  <a:lnTo>
                    <a:pt x="1454" y="10441"/>
                  </a:lnTo>
                  <a:lnTo>
                    <a:pt x="1439" y="10401"/>
                  </a:lnTo>
                  <a:lnTo>
                    <a:pt x="1425" y="10361"/>
                  </a:lnTo>
                  <a:lnTo>
                    <a:pt x="1413" y="10318"/>
                  </a:lnTo>
                  <a:lnTo>
                    <a:pt x="1403" y="10276"/>
                  </a:lnTo>
                  <a:lnTo>
                    <a:pt x="1395" y="10234"/>
                  </a:lnTo>
                  <a:lnTo>
                    <a:pt x="1390" y="10189"/>
                  </a:lnTo>
                  <a:lnTo>
                    <a:pt x="1386" y="10145"/>
                  </a:lnTo>
                  <a:lnTo>
                    <a:pt x="1385" y="10100"/>
                  </a:lnTo>
                  <a:lnTo>
                    <a:pt x="1385" y="2509"/>
                  </a:lnTo>
                  <a:lnTo>
                    <a:pt x="1386" y="2464"/>
                  </a:lnTo>
                  <a:lnTo>
                    <a:pt x="1390" y="2420"/>
                  </a:lnTo>
                  <a:lnTo>
                    <a:pt x="1395" y="2375"/>
                  </a:lnTo>
                  <a:lnTo>
                    <a:pt x="1403" y="2333"/>
                  </a:lnTo>
                  <a:lnTo>
                    <a:pt x="1413" y="2290"/>
                  </a:lnTo>
                  <a:lnTo>
                    <a:pt x="1425" y="2248"/>
                  </a:lnTo>
                  <a:lnTo>
                    <a:pt x="1439" y="2208"/>
                  </a:lnTo>
                  <a:lnTo>
                    <a:pt x="1454" y="2167"/>
                  </a:lnTo>
                  <a:lnTo>
                    <a:pt x="1472" y="2128"/>
                  </a:lnTo>
                  <a:lnTo>
                    <a:pt x="1492" y="2091"/>
                  </a:lnTo>
                  <a:lnTo>
                    <a:pt x="1513" y="2054"/>
                  </a:lnTo>
                  <a:lnTo>
                    <a:pt x="1536" y="2018"/>
                  </a:lnTo>
                  <a:lnTo>
                    <a:pt x="1561" y="1984"/>
                  </a:lnTo>
                  <a:lnTo>
                    <a:pt x="1587" y="1951"/>
                  </a:lnTo>
                  <a:lnTo>
                    <a:pt x="1614" y="1918"/>
                  </a:lnTo>
                  <a:lnTo>
                    <a:pt x="1643" y="1888"/>
                  </a:lnTo>
                  <a:lnTo>
                    <a:pt x="1674" y="1859"/>
                  </a:lnTo>
                  <a:lnTo>
                    <a:pt x="1706" y="1831"/>
                  </a:lnTo>
                  <a:lnTo>
                    <a:pt x="1739" y="1805"/>
                  </a:lnTo>
                  <a:lnTo>
                    <a:pt x="1774" y="1780"/>
                  </a:lnTo>
                  <a:lnTo>
                    <a:pt x="1810" y="1758"/>
                  </a:lnTo>
                  <a:lnTo>
                    <a:pt x="1846" y="1737"/>
                  </a:lnTo>
                  <a:lnTo>
                    <a:pt x="1884" y="1717"/>
                  </a:lnTo>
                  <a:lnTo>
                    <a:pt x="1923" y="1700"/>
                  </a:lnTo>
                  <a:lnTo>
                    <a:pt x="1963" y="1684"/>
                  </a:lnTo>
                  <a:lnTo>
                    <a:pt x="2004" y="1670"/>
                  </a:lnTo>
                  <a:lnTo>
                    <a:pt x="2045" y="1658"/>
                  </a:lnTo>
                  <a:lnTo>
                    <a:pt x="2087" y="1648"/>
                  </a:lnTo>
                  <a:lnTo>
                    <a:pt x="2131" y="1640"/>
                  </a:lnTo>
                  <a:lnTo>
                    <a:pt x="2174" y="1635"/>
                  </a:lnTo>
                  <a:lnTo>
                    <a:pt x="2219" y="1631"/>
                  </a:lnTo>
                  <a:lnTo>
                    <a:pt x="2265" y="1630"/>
                  </a:lnTo>
                  <a:close/>
                  <a:moveTo>
                    <a:pt x="2574" y="1976"/>
                  </a:moveTo>
                  <a:lnTo>
                    <a:pt x="8111" y="1976"/>
                  </a:lnTo>
                  <a:lnTo>
                    <a:pt x="8152" y="1977"/>
                  </a:lnTo>
                  <a:lnTo>
                    <a:pt x="8193" y="1980"/>
                  </a:lnTo>
                  <a:lnTo>
                    <a:pt x="8232" y="1986"/>
                  </a:lnTo>
                  <a:lnTo>
                    <a:pt x="8271" y="1993"/>
                  </a:lnTo>
                  <a:lnTo>
                    <a:pt x="8309" y="2002"/>
                  </a:lnTo>
                  <a:lnTo>
                    <a:pt x="8346" y="2013"/>
                  </a:lnTo>
                  <a:lnTo>
                    <a:pt x="8383" y="2026"/>
                  </a:lnTo>
                  <a:lnTo>
                    <a:pt x="8419" y="2040"/>
                  </a:lnTo>
                  <a:lnTo>
                    <a:pt x="8454" y="2056"/>
                  </a:lnTo>
                  <a:lnTo>
                    <a:pt x="8487" y="2075"/>
                  </a:lnTo>
                  <a:lnTo>
                    <a:pt x="8521" y="2095"/>
                  </a:lnTo>
                  <a:lnTo>
                    <a:pt x="8553" y="2115"/>
                  </a:lnTo>
                  <a:lnTo>
                    <a:pt x="8584" y="2138"/>
                  </a:lnTo>
                  <a:lnTo>
                    <a:pt x="8614" y="2163"/>
                  </a:lnTo>
                  <a:lnTo>
                    <a:pt x="8643" y="2188"/>
                  </a:lnTo>
                  <a:lnTo>
                    <a:pt x="8670" y="2215"/>
                  </a:lnTo>
                  <a:lnTo>
                    <a:pt x="8696" y="2243"/>
                  </a:lnTo>
                  <a:lnTo>
                    <a:pt x="8721" y="2273"/>
                  </a:lnTo>
                  <a:lnTo>
                    <a:pt x="8745" y="2304"/>
                  </a:lnTo>
                  <a:lnTo>
                    <a:pt x="8767" y="2336"/>
                  </a:lnTo>
                  <a:lnTo>
                    <a:pt x="8788" y="2368"/>
                  </a:lnTo>
                  <a:lnTo>
                    <a:pt x="8806" y="2403"/>
                  </a:lnTo>
                  <a:lnTo>
                    <a:pt x="8824" y="2438"/>
                  </a:lnTo>
                  <a:lnTo>
                    <a:pt x="8840" y="2474"/>
                  </a:lnTo>
                  <a:lnTo>
                    <a:pt x="8854" y="2511"/>
                  </a:lnTo>
                  <a:lnTo>
                    <a:pt x="8867" y="2549"/>
                  </a:lnTo>
                  <a:lnTo>
                    <a:pt x="8877" y="2587"/>
                  </a:lnTo>
                  <a:lnTo>
                    <a:pt x="8887" y="2626"/>
                  </a:lnTo>
                  <a:lnTo>
                    <a:pt x="8893" y="2666"/>
                  </a:lnTo>
                  <a:lnTo>
                    <a:pt x="8899" y="2706"/>
                  </a:lnTo>
                  <a:lnTo>
                    <a:pt x="8901" y="2748"/>
                  </a:lnTo>
                  <a:lnTo>
                    <a:pt x="8902" y="2789"/>
                  </a:lnTo>
                  <a:lnTo>
                    <a:pt x="8902" y="9819"/>
                  </a:lnTo>
                  <a:lnTo>
                    <a:pt x="8901" y="9861"/>
                  </a:lnTo>
                  <a:lnTo>
                    <a:pt x="8899" y="9902"/>
                  </a:lnTo>
                  <a:lnTo>
                    <a:pt x="8893" y="9942"/>
                  </a:lnTo>
                  <a:lnTo>
                    <a:pt x="8887" y="9982"/>
                  </a:lnTo>
                  <a:lnTo>
                    <a:pt x="8877" y="10022"/>
                  </a:lnTo>
                  <a:lnTo>
                    <a:pt x="8867" y="10060"/>
                  </a:lnTo>
                  <a:lnTo>
                    <a:pt x="8854" y="10098"/>
                  </a:lnTo>
                  <a:lnTo>
                    <a:pt x="8840" y="10135"/>
                  </a:lnTo>
                  <a:lnTo>
                    <a:pt x="8824" y="10170"/>
                  </a:lnTo>
                  <a:lnTo>
                    <a:pt x="8806" y="10205"/>
                  </a:lnTo>
                  <a:lnTo>
                    <a:pt x="8788" y="10240"/>
                  </a:lnTo>
                  <a:lnTo>
                    <a:pt x="8767" y="10273"/>
                  </a:lnTo>
                  <a:lnTo>
                    <a:pt x="8745" y="10305"/>
                  </a:lnTo>
                  <a:lnTo>
                    <a:pt x="8721" y="10336"/>
                  </a:lnTo>
                  <a:lnTo>
                    <a:pt x="8696" y="10365"/>
                  </a:lnTo>
                  <a:lnTo>
                    <a:pt x="8670" y="10393"/>
                  </a:lnTo>
                  <a:lnTo>
                    <a:pt x="8643" y="10420"/>
                  </a:lnTo>
                  <a:lnTo>
                    <a:pt x="8614" y="10445"/>
                  </a:lnTo>
                  <a:lnTo>
                    <a:pt x="8584" y="10470"/>
                  </a:lnTo>
                  <a:lnTo>
                    <a:pt x="8553" y="10493"/>
                  </a:lnTo>
                  <a:lnTo>
                    <a:pt x="8521" y="10514"/>
                  </a:lnTo>
                  <a:lnTo>
                    <a:pt x="8487" y="10534"/>
                  </a:lnTo>
                  <a:lnTo>
                    <a:pt x="8454" y="10552"/>
                  </a:lnTo>
                  <a:lnTo>
                    <a:pt x="8419" y="10568"/>
                  </a:lnTo>
                  <a:lnTo>
                    <a:pt x="8383" y="10582"/>
                  </a:lnTo>
                  <a:lnTo>
                    <a:pt x="8346" y="10595"/>
                  </a:lnTo>
                  <a:lnTo>
                    <a:pt x="8309" y="10606"/>
                  </a:lnTo>
                  <a:lnTo>
                    <a:pt x="8271" y="10616"/>
                  </a:lnTo>
                  <a:lnTo>
                    <a:pt x="8232" y="10623"/>
                  </a:lnTo>
                  <a:lnTo>
                    <a:pt x="8193" y="10628"/>
                  </a:lnTo>
                  <a:lnTo>
                    <a:pt x="8152" y="10631"/>
                  </a:lnTo>
                  <a:lnTo>
                    <a:pt x="8111" y="10632"/>
                  </a:lnTo>
                  <a:lnTo>
                    <a:pt x="2574" y="10632"/>
                  </a:lnTo>
                  <a:lnTo>
                    <a:pt x="2532" y="10631"/>
                  </a:lnTo>
                  <a:lnTo>
                    <a:pt x="2493" y="10628"/>
                  </a:lnTo>
                  <a:lnTo>
                    <a:pt x="2453" y="10623"/>
                  </a:lnTo>
                  <a:lnTo>
                    <a:pt x="2415" y="10616"/>
                  </a:lnTo>
                  <a:lnTo>
                    <a:pt x="2376" y="10606"/>
                  </a:lnTo>
                  <a:lnTo>
                    <a:pt x="2339" y="10595"/>
                  </a:lnTo>
                  <a:lnTo>
                    <a:pt x="2302" y="10582"/>
                  </a:lnTo>
                  <a:lnTo>
                    <a:pt x="2266" y="10568"/>
                  </a:lnTo>
                  <a:lnTo>
                    <a:pt x="2231" y="10552"/>
                  </a:lnTo>
                  <a:lnTo>
                    <a:pt x="2197" y="10534"/>
                  </a:lnTo>
                  <a:lnTo>
                    <a:pt x="2163" y="10514"/>
                  </a:lnTo>
                  <a:lnTo>
                    <a:pt x="2132" y="10493"/>
                  </a:lnTo>
                  <a:lnTo>
                    <a:pt x="2100" y="10470"/>
                  </a:lnTo>
                  <a:lnTo>
                    <a:pt x="2071" y="10445"/>
                  </a:lnTo>
                  <a:lnTo>
                    <a:pt x="2042" y="10420"/>
                  </a:lnTo>
                  <a:lnTo>
                    <a:pt x="2014" y="10393"/>
                  </a:lnTo>
                  <a:lnTo>
                    <a:pt x="1988" y="10365"/>
                  </a:lnTo>
                  <a:lnTo>
                    <a:pt x="1963" y="10336"/>
                  </a:lnTo>
                  <a:lnTo>
                    <a:pt x="1940" y="10305"/>
                  </a:lnTo>
                  <a:lnTo>
                    <a:pt x="1918" y="10273"/>
                  </a:lnTo>
                  <a:lnTo>
                    <a:pt x="1897" y="10240"/>
                  </a:lnTo>
                  <a:lnTo>
                    <a:pt x="1878" y="10205"/>
                  </a:lnTo>
                  <a:lnTo>
                    <a:pt x="1861" y="10170"/>
                  </a:lnTo>
                  <a:lnTo>
                    <a:pt x="1845" y="10135"/>
                  </a:lnTo>
                  <a:lnTo>
                    <a:pt x="1830" y="10098"/>
                  </a:lnTo>
                  <a:lnTo>
                    <a:pt x="1817" y="10060"/>
                  </a:lnTo>
                  <a:lnTo>
                    <a:pt x="1808" y="10022"/>
                  </a:lnTo>
                  <a:lnTo>
                    <a:pt x="1798" y="9982"/>
                  </a:lnTo>
                  <a:lnTo>
                    <a:pt x="1791" y="9942"/>
                  </a:lnTo>
                  <a:lnTo>
                    <a:pt x="1786" y="9902"/>
                  </a:lnTo>
                  <a:lnTo>
                    <a:pt x="1784" y="9861"/>
                  </a:lnTo>
                  <a:lnTo>
                    <a:pt x="1783" y="9819"/>
                  </a:lnTo>
                  <a:lnTo>
                    <a:pt x="1783" y="2789"/>
                  </a:lnTo>
                  <a:lnTo>
                    <a:pt x="1784" y="2748"/>
                  </a:lnTo>
                  <a:lnTo>
                    <a:pt x="1786" y="2706"/>
                  </a:lnTo>
                  <a:lnTo>
                    <a:pt x="1791" y="2666"/>
                  </a:lnTo>
                  <a:lnTo>
                    <a:pt x="1798" y="2626"/>
                  </a:lnTo>
                  <a:lnTo>
                    <a:pt x="1808" y="2587"/>
                  </a:lnTo>
                  <a:lnTo>
                    <a:pt x="1817" y="2549"/>
                  </a:lnTo>
                  <a:lnTo>
                    <a:pt x="1830" y="2511"/>
                  </a:lnTo>
                  <a:lnTo>
                    <a:pt x="1845" y="2474"/>
                  </a:lnTo>
                  <a:lnTo>
                    <a:pt x="1861" y="2438"/>
                  </a:lnTo>
                  <a:lnTo>
                    <a:pt x="1878" y="2403"/>
                  </a:lnTo>
                  <a:lnTo>
                    <a:pt x="1897" y="2368"/>
                  </a:lnTo>
                  <a:lnTo>
                    <a:pt x="1918" y="2336"/>
                  </a:lnTo>
                  <a:lnTo>
                    <a:pt x="1940" y="2304"/>
                  </a:lnTo>
                  <a:lnTo>
                    <a:pt x="1963" y="2273"/>
                  </a:lnTo>
                  <a:lnTo>
                    <a:pt x="1988" y="2243"/>
                  </a:lnTo>
                  <a:lnTo>
                    <a:pt x="2014" y="2215"/>
                  </a:lnTo>
                  <a:lnTo>
                    <a:pt x="2042" y="2188"/>
                  </a:lnTo>
                  <a:lnTo>
                    <a:pt x="2071" y="2163"/>
                  </a:lnTo>
                  <a:lnTo>
                    <a:pt x="2100" y="2138"/>
                  </a:lnTo>
                  <a:lnTo>
                    <a:pt x="2132" y="2115"/>
                  </a:lnTo>
                  <a:lnTo>
                    <a:pt x="2163" y="2095"/>
                  </a:lnTo>
                  <a:lnTo>
                    <a:pt x="2197" y="2075"/>
                  </a:lnTo>
                  <a:lnTo>
                    <a:pt x="2231" y="2056"/>
                  </a:lnTo>
                  <a:lnTo>
                    <a:pt x="2266" y="2040"/>
                  </a:lnTo>
                  <a:lnTo>
                    <a:pt x="2302" y="2026"/>
                  </a:lnTo>
                  <a:lnTo>
                    <a:pt x="2339" y="2013"/>
                  </a:lnTo>
                  <a:lnTo>
                    <a:pt x="2376" y="2002"/>
                  </a:lnTo>
                  <a:lnTo>
                    <a:pt x="2415" y="1993"/>
                  </a:lnTo>
                  <a:lnTo>
                    <a:pt x="2453" y="1986"/>
                  </a:lnTo>
                  <a:lnTo>
                    <a:pt x="2493" y="1980"/>
                  </a:lnTo>
                  <a:lnTo>
                    <a:pt x="2532" y="1977"/>
                  </a:lnTo>
                  <a:lnTo>
                    <a:pt x="2574" y="19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BC3CD51A-527B-484D-9BE5-EF3766A1FB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1" y="3564"/>
              <a:ext cx="683" cy="258"/>
            </a:xfrm>
            <a:custGeom>
              <a:avLst/>
              <a:gdLst/>
              <a:ahLst/>
              <a:cxnLst>
                <a:cxn ang="0">
                  <a:pos x="1136" y="777"/>
                </a:cxn>
                <a:cxn ang="0">
                  <a:pos x="1899" y="6"/>
                </a:cxn>
                <a:cxn ang="0">
                  <a:pos x="3050" y="777"/>
                </a:cxn>
                <a:cxn ang="0">
                  <a:pos x="2286" y="6"/>
                </a:cxn>
                <a:cxn ang="0">
                  <a:pos x="3050" y="777"/>
                </a:cxn>
                <a:cxn ang="0">
                  <a:pos x="3450" y="771"/>
                </a:cxn>
                <a:cxn ang="0">
                  <a:pos x="4214" y="0"/>
                </a:cxn>
                <a:cxn ang="0">
                  <a:pos x="5306" y="771"/>
                </a:cxn>
                <a:cxn ang="0">
                  <a:pos x="4542" y="0"/>
                </a:cxn>
                <a:cxn ang="0">
                  <a:pos x="5306" y="771"/>
                </a:cxn>
                <a:cxn ang="0">
                  <a:pos x="0" y="771"/>
                </a:cxn>
                <a:cxn ang="0">
                  <a:pos x="764" y="0"/>
                </a:cxn>
                <a:cxn ang="0">
                  <a:pos x="1929" y="1791"/>
                </a:cxn>
                <a:cxn ang="0">
                  <a:pos x="1165" y="1019"/>
                </a:cxn>
                <a:cxn ang="0">
                  <a:pos x="1929" y="1791"/>
                </a:cxn>
                <a:cxn ang="0">
                  <a:pos x="2314" y="1791"/>
                </a:cxn>
                <a:cxn ang="0">
                  <a:pos x="3079" y="1019"/>
                </a:cxn>
                <a:cxn ang="0">
                  <a:pos x="4244" y="1791"/>
                </a:cxn>
                <a:cxn ang="0">
                  <a:pos x="3480" y="1013"/>
                </a:cxn>
                <a:cxn ang="0">
                  <a:pos x="4244" y="1791"/>
                </a:cxn>
                <a:cxn ang="0">
                  <a:pos x="4571" y="1791"/>
                </a:cxn>
                <a:cxn ang="0">
                  <a:pos x="5335" y="1013"/>
                </a:cxn>
                <a:cxn ang="0">
                  <a:pos x="794" y="1791"/>
                </a:cxn>
                <a:cxn ang="0">
                  <a:pos x="29" y="1019"/>
                </a:cxn>
                <a:cxn ang="0">
                  <a:pos x="794" y="1791"/>
                </a:cxn>
                <a:cxn ang="0">
                  <a:pos x="1165" y="2840"/>
                </a:cxn>
                <a:cxn ang="0">
                  <a:pos x="1929" y="2069"/>
                </a:cxn>
                <a:cxn ang="0">
                  <a:pos x="3079" y="2840"/>
                </a:cxn>
                <a:cxn ang="0">
                  <a:pos x="2314" y="2069"/>
                </a:cxn>
                <a:cxn ang="0">
                  <a:pos x="3079" y="2840"/>
                </a:cxn>
                <a:cxn ang="0">
                  <a:pos x="3480" y="2834"/>
                </a:cxn>
                <a:cxn ang="0">
                  <a:pos x="4244" y="2062"/>
                </a:cxn>
                <a:cxn ang="0">
                  <a:pos x="5335" y="2834"/>
                </a:cxn>
                <a:cxn ang="0">
                  <a:pos x="4571" y="2062"/>
                </a:cxn>
                <a:cxn ang="0">
                  <a:pos x="5335" y="2834"/>
                </a:cxn>
                <a:cxn ang="0">
                  <a:pos x="29" y="2834"/>
                </a:cxn>
                <a:cxn ang="0">
                  <a:pos x="794" y="2062"/>
                </a:cxn>
                <a:cxn ang="0">
                  <a:pos x="7519" y="771"/>
                </a:cxn>
                <a:cxn ang="0">
                  <a:pos x="6754" y="0"/>
                </a:cxn>
                <a:cxn ang="0">
                  <a:pos x="7519" y="771"/>
                </a:cxn>
                <a:cxn ang="0">
                  <a:pos x="5633" y="771"/>
                </a:cxn>
                <a:cxn ang="0">
                  <a:pos x="6398" y="0"/>
                </a:cxn>
                <a:cxn ang="0">
                  <a:pos x="7512" y="1768"/>
                </a:cxn>
                <a:cxn ang="0">
                  <a:pos x="6748" y="990"/>
                </a:cxn>
                <a:cxn ang="0">
                  <a:pos x="7512" y="1768"/>
                </a:cxn>
                <a:cxn ang="0">
                  <a:pos x="5633" y="1762"/>
                </a:cxn>
                <a:cxn ang="0">
                  <a:pos x="6398" y="990"/>
                </a:cxn>
                <a:cxn ang="0">
                  <a:pos x="6427" y="2804"/>
                </a:cxn>
                <a:cxn ang="0">
                  <a:pos x="5663" y="2032"/>
                </a:cxn>
                <a:cxn ang="0">
                  <a:pos x="6427" y="2804"/>
                </a:cxn>
                <a:cxn ang="0">
                  <a:pos x="6754" y="2834"/>
                </a:cxn>
                <a:cxn ang="0">
                  <a:pos x="7519" y="2062"/>
                </a:cxn>
              </a:cxnLst>
              <a:rect l="0" t="0" r="r" b="b"/>
              <a:pathLst>
                <a:path w="7519" h="2840">
                  <a:moveTo>
                    <a:pt x="1899" y="777"/>
                  </a:moveTo>
                  <a:lnTo>
                    <a:pt x="1136" y="777"/>
                  </a:lnTo>
                  <a:lnTo>
                    <a:pt x="1136" y="6"/>
                  </a:lnTo>
                  <a:lnTo>
                    <a:pt x="1899" y="6"/>
                  </a:lnTo>
                  <a:lnTo>
                    <a:pt x="1899" y="777"/>
                  </a:lnTo>
                  <a:close/>
                  <a:moveTo>
                    <a:pt x="3050" y="777"/>
                  </a:moveTo>
                  <a:lnTo>
                    <a:pt x="2286" y="777"/>
                  </a:lnTo>
                  <a:lnTo>
                    <a:pt x="2286" y="6"/>
                  </a:lnTo>
                  <a:lnTo>
                    <a:pt x="3050" y="6"/>
                  </a:lnTo>
                  <a:lnTo>
                    <a:pt x="3050" y="777"/>
                  </a:lnTo>
                  <a:close/>
                  <a:moveTo>
                    <a:pt x="4214" y="771"/>
                  </a:moveTo>
                  <a:lnTo>
                    <a:pt x="3450" y="771"/>
                  </a:lnTo>
                  <a:lnTo>
                    <a:pt x="3450" y="0"/>
                  </a:lnTo>
                  <a:lnTo>
                    <a:pt x="4214" y="0"/>
                  </a:lnTo>
                  <a:lnTo>
                    <a:pt x="4214" y="771"/>
                  </a:lnTo>
                  <a:close/>
                  <a:moveTo>
                    <a:pt x="5306" y="771"/>
                  </a:moveTo>
                  <a:lnTo>
                    <a:pt x="4542" y="771"/>
                  </a:lnTo>
                  <a:lnTo>
                    <a:pt x="4542" y="0"/>
                  </a:lnTo>
                  <a:lnTo>
                    <a:pt x="5306" y="0"/>
                  </a:lnTo>
                  <a:lnTo>
                    <a:pt x="5306" y="771"/>
                  </a:lnTo>
                  <a:close/>
                  <a:moveTo>
                    <a:pt x="764" y="771"/>
                  </a:moveTo>
                  <a:lnTo>
                    <a:pt x="0" y="771"/>
                  </a:lnTo>
                  <a:lnTo>
                    <a:pt x="0" y="0"/>
                  </a:lnTo>
                  <a:lnTo>
                    <a:pt x="764" y="0"/>
                  </a:lnTo>
                  <a:lnTo>
                    <a:pt x="764" y="771"/>
                  </a:lnTo>
                  <a:close/>
                  <a:moveTo>
                    <a:pt x="1929" y="1791"/>
                  </a:moveTo>
                  <a:lnTo>
                    <a:pt x="1165" y="1791"/>
                  </a:lnTo>
                  <a:lnTo>
                    <a:pt x="1165" y="1019"/>
                  </a:lnTo>
                  <a:lnTo>
                    <a:pt x="1929" y="1019"/>
                  </a:lnTo>
                  <a:lnTo>
                    <a:pt x="1929" y="1791"/>
                  </a:lnTo>
                  <a:close/>
                  <a:moveTo>
                    <a:pt x="3079" y="1791"/>
                  </a:moveTo>
                  <a:lnTo>
                    <a:pt x="2314" y="1791"/>
                  </a:lnTo>
                  <a:lnTo>
                    <a:pt x="2314" y="1019"/>
                  </a:lnTo>
                  <a:lnTo>
                    <a:pt x="3079" y="1019"/>
                  </a:lnTo>
                  <a:lnTo>
                    <a:pt x="3079" y="1791"/>
                  </a:lnTo>
                  <a:close/>
                  <a:moveTo>
                    <a:pt x="4244" y="1791"/>
                  </a:moveTo>
                  <a:lnTo>
                    <a:pt x="3480" y="1791"/>
                  </a:lnTo>
                  <a:lnTo>
                    <a:pt x="3480" y="1013"/>
                  </a:lnTo>
                  <a:lnTo>
                    <a:pt x="4244" y="1013"/>
                  </a:lnTo>
                  <a:lnTo>
                    <a:pt x="4244" y="1791"/>
                  </a:lnTo>
                  <a:close/>
                  <a:moveTo>
                    <a:pt x="5335" y="1791"/>
                  </a:moveTo>
                  <a:lnTo>
                    <a:pt x="4571" y="1791"/>
                  </a:lnTo>
                  <a:lnTo>
                    <a:pt x="4571" y="1013"/>
                  </a:lnTo>
                  <a:lnTo>
                    <a:pt x="5335" y="1013"/>
                  </a:lnTo>
                  <a:lnTo>
                    <a:pt x="5335" y="1791"/>
                  </a:lnTo>
                  <a:close/>
                  <a:moveTo>
                    <a:pt x="794" y="1791"/>
                  </a:moveTo>
                  <a:lnTo>
                    <a:pt x="29" y="1791"/>
                  </a:lnTo>
                  <a:lnTo>
                    <a:pt x="29" y="1019"/>
                  </a:lnTo>
                  <a:lnTo>
                    <a:pt x="794" y="1019"/>
                  </a:lnTo>
                  <a:lnTo>
                    <a:pt x="794" y="1791"/>
                  </a:lnTo>
                  <a:close/>
                  <a:moveTo>
                    <a:pt x="1929" y="2840"/>
                  </a:moveTo>
                  <a:lnTo>
                    <a:pt x="1165" y="2840"/>
                  </a:lnTo>
                  <a:lnTo>
                    <a:pt x="1165" y="2069"/>
                  </a:lnTo>
                  <a:lnTo>
                    <a:pt x="1929" y="2069"/>
                  </a:lnTo>
                  <a:lnTo>
                    <a:pt x="1929" y="2840"/>
                  </a:lnTo>
                  <a:close/>
                  <a:moveTo>
                    <a:pt x="3079" y="2840"/>
                  </a:moveTo>
                  <a:lnTo>
                    <a:pt x="2314" y="2840"/>
                  </a:lnTo>
                  <a:lnTo>
                    <a:pt x="2314" y="2069"/>
                  </a:lnTo>
                  <a:lnTo>
                    <a:pt x="3079" y="2069"/>
                  </a:lnTo>
                  <a:lnTo>
                    <a:pt x="3079" y="2840"/>
                  </a:lnTo>
                  <a:close/>
                  <a:moveTo>
                    <a:pt x="4244" y="2834"/>
                  </a:moveTo>
                  <a:lnTo>
                    <a:pt x="3480" y="2834"/>
                  </a:lnTo>
                  <a:lnTo>
                    <a:pt x="3480" y="2062"/>
                  </a:lnTo>
                  <a:lnTo>
                    <a:pt x="4244" y="2062"/>
                  </a:lnTo>
                  <a:lnTo>
                    <a:pt x="4244" y="2834"/>
                  </a:lnTo>
                  <a:close/>
                  <a:moveTo>
                    <a:pt x="5335" y="2834"/>
                  </a:moveTo>
                  <a:lnTo>
                    <a:pt x="4571" y="2834"/>
                  </a:lnTo>
                  <a:lnTo>
                    <a:pt x="4571" y="2062"/>
                  </a:lnTo>
                  <a:lnTo>
                    <a:pt x="5335" y="2062"/>
                  </a:lnTo>
                  <a:lnTo>
                    <a:pt x="5335" y="2834"/>
                  </a:lnTo>
                  <a:close/>
                  <a:moveTo>
                    <a:pt x="794" y="2834"/>
                  </a:moveTo>
                  <a:lnTo>
                    <a:pt x="29" y="2834"/>
                  </a:lnTo>
                  <a:lnTo>
                    <a:pt x="29" y="2062"/>
                  </a:lnTo>
                  <a:lnTo>
                    <a:pt x="794" y="2062"/>
                  </a:lnTo>
                  <a:lnTo>
                    <a:pt x="794" y="2834"/>
                  </a:lnTo>
                  <a:close/>
                  <a:moveTo>
                    <a:pt x="7519" y="771"/>
                  </a:moveTo>
                  <a:lnTo>
                    <a:pt x="6754" y="771"/>
                  </a:lnTo>
                  <a:lnTo>
                    <a:pt x="6754" y="0"/>
                  </a:lnTo>
                  <a:lnTo>
                    <a:pt x="7519" y="0"/>
                  </a:lnTo>
                  <a:lnTo>
                    <a:pt x="7519" y="771"/>
                  </a:lnTo>
                  <a:close/>
                  <a:moveTo>
                    <a:pt x="6398" y="771"/>
                  </a:moveTo>
                  <a:lnTo>
                    <a:pt x="5633" y="771"/>
                  </a:lnTo>
                  <a:lnTo>
                    <a:pt x="5633" y="0"/>
                  </a:lnTo>
                  <a:lnTo>
                    <a:pt x="6398" y="0"/>
                  </a:lnTo>
                  <a:lnTo>
                    <a:pt x="6398" y="771"/>
                  </a:lnTo>
                  <a:close/>
                  <a:moveTo>
                    <a:pt x="7512" y="1768"/>
                  </a:moveTo>
                  <a:lnTo>
                    <a:pt x="6748" y="1768"/>
                  </a:lnTo>
                  <a:lnTo>
                    <a:pt x="6748" y="990"/>
                  </a:lnTo>
                  <a:lnTo>
                    <a:pt x="7512" y="990"/>
                  </a:lnTo>
                  <a:lnTo>
                    <a:pt x="7512" y="1768"/>
                  </a:lnTo>
                  <a:close/>
                  <a:moveTo>
                    <a:pt x="6398" y="1762"/>
                  </a:moveTo>
                  <a:lnTo>
                    <a:pt x="5633" y="1762"/>
                  </a:lnTo>
                  <a:lnTo>
                    <a:pt x="5633" y="990"/>
                  </a:lnTo>
                  <a:lnTo>
                    <a:pt x="6398" y="990"/>
                  </a:lnTo>
                  <a:lnTo>
                    <a:pt x="6398" y="1762"/>
                  </a:lnTo>
                  <a:close/>
                  <a:moveTo>
                    <a:pt x="6427" y="2804"/>
                  </a:moveTo>
                  <a:lnTo>
                    <a:pt x="5663" y="2804"/>
                  </a:lnTo>
                  <a:lnTo>
                    <a:pt x="5663" y="2032"/>
                  </a:lnTo>
                  <a:lnTo>
                    <a:pt x="6427" y="2032"/>
                  </a:lnTo>
                  <a:lnTo>
                    <a:pt x="6427" y="2804"/>
                  </a:lnTo>
                  <a:close/>
                  <a:moveTo>
                    <a:pt x="7519" y="2834"/>
                  </a:moveTo>
                  <a:lnTo>
                    <a:pt x="6754" y="2834"/>
                  </a:lnTo>
                  <a:lnTo>
                    <a:pt x="6754" y="2062"/>
                  </a:lnTo>
                  <a:lnTo>
                    <a:pt x="7519" y="2062"/>
                  </a:lnTo>
                  <a:lnTo>
                    <a:pt x="7519" y="28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947BE46F-B699-4D11-8E41-AF42EB8BA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9" y="2712"/>
              <a:ext cx="70" cy="1085"/>
            </a:xfrm>
            <a:custGeom>
              <a:avLst/>
              <a:gdLst/>
              <a:ahLst/>
              <a:cxnLst>
                <a:cxn ang="0">
                  <a:pos x="395" y="11574"/>
                </a:cxn>
                <a:cxn ang="0">
                  <a:pos x="388" y="11658"/>
                </a:cxn>
                <a:cxn ang="0">
                  <a:pos x="374" y="11723"/>
                </a:cxn>
                <a:cxn ang="0">
                  <a:pos x="352" y="11787"/>
                </a:cxn>
                <a:cxn ang="0">
                  <a:pos x="324" y="11844"/>
                </a:cxn>
                <a:cxn ang="0">
                  <a:pos x="303" y="11881"/>
                </a:cxn>
                <a:cxn ang="0">
                  <a:pos x="281" y="11899"/>
                </a:cxn>
                <a:cxn ang="0">
                  <a:pos x="267" y="11918"/>
                </a:cxn>
                <a:cxn ang="0">
                  <a:pos x="247" y="11928"/>
                </a:cxn>
                <a:cxn ang="0">
                  <a:pos x="232" y="11936"/>
                </a:cxn>
                <a:cxn ang="0">
                  <a:pos x="211" y="11936"/>
                </a:cxn>
                <a:cxn ang="0">
                  <a:pos x="190" y="11936"/>
                </a:cxn>
                <a:cxn ang="0">
                  <a:pos x="176" y="11928"/>
                </a:cxn>
                <a:cxn ang="0">
                  <a:pos x="154" y="11918"/>
                </a:cxn>
                <a:cxn ang="0">
                  <a:pos x="141" y="11909"/>
                </a:cxn>
                <a:cxn ang="0">
                  <a:pos x="119" y="11890"/>
                </a:cxn>
                <a:cxn ang="0">
                  <a:pos x="105" y="11871"/>
                </a:cxn>
                <a:cxn ang="0">
                  <a:pos x="84" y="11844"/>
                </a:cxn>
                <a:cxn ang="0">
                  <a:pos x="63" y="11787"/>
                </a:cxn>
                <a:cxn ang="0">
                  <a:pos x="42" y="11713"/>
                </a:cxn>
                <a:cxn ang="0">
                  <a:pos x="28" y="11648"/>
                </a:cxn>
                <a:cxn ang="0">
                  <a:pos x="20" y="11565"/>
                </a:cxn>
                <a:cxn ang="0">
                  <a:pos x="0" y="408"/>
                </a:cxn>
                <a:cxn ang="0">
                  <a:pos x="0" y="363"/>
                </a:cxn>
                <a:cxn ang="0">
                  <a:pos x="0" y="326"/>
                </a:cxn>
                <a:cxn ang="0">
                  <a:pos x="14" y="279"/>
                </a:cxn>
                <a:cxn ang="0">
                  <a:pos x="20" y="242"/>
                </a:cxn>
                <a:cxn ang="0">
                  <a:pos x="34" y="214"/>
                </a:cxn>
                <a:cxn ang="0">
                  <a:pos x="49" y="177"/>
                </a:cxn>
                <a:cxn ang="0">
                  <a:pos x="70" y="148"/>
                </a:cxn>
                <a:cxn ang="0">
                  <a:pos x="84" y="120"/>
                </a:cxn>
                <a:cxn ang="0">
                  <a:pos x="105" y="93"/>
                </a:cxn>
                <a:cxn ang="0">
                  <a:pos x="133" y="65"/>
                </a:cxn>
                <a:cxn ang="0">
                  <a:pos x="162" y="46"/>
                </a:cxn>
                <a:cxn ang="0">
                  <a:pos x="182" y="38"/>
                </a:cxn>
                <a:cxn ang="0">
                  <a:pos x="211" y="18"/>
                </a:cxn>
                <a:cxn ang="0">
                  <a:pos x="247" y="9"/>
                </a:cxn>
                <a:cxn ang="0">
                  <a:pos x="275" y="9"/>
                </a:cxn>
                <a:cxn ang="0">
                  <a:pos x="303" y="0"/>
                </a:cxn>
                <a:cxn ang="0">
                  <a:pos x="486" y="9"/>
                </a:cxn>
                <a:cxn ang="0">
                  <a:pos x="514" y="9"/>
                </a:cxn>
                <a:cxn ang="0">
                  <a:pos x="550" y="18"/>
                </a:cxn>
                <a:cxn ang="0">
                  <a:pos x="579" y="38"/>
                </a:cxn>
                <a:cxn ang="0">
                  <a:pos x="607" y="56"/>
                </a:cxn>
                <a:cxn ang="0">
                  <a:pos x="628" y="75"/>
                </a:cxn>
                <a:cxn ang="0">
                  <a:pos x="656" y="93"/>
                </a:cxn>
                <a:cxn ang="0">
                  <a:pos x="678" y="120"/>
                </a:cxn>
                <a:cxn ang="0">
                  <a:pos x="698" y="148"/>
                </a:cxn>
                <a:cxn ang="0">
                  <a:pos x="712" y="177"/>
                </a:cxn>
                <a:cxn ang="0">
                  <a:pos x="727" y="214"/>
                </a:cxn>
                <a:cxn ang="0">
                  <a:pos x="741" y="251"/>
                </a:cxn>
                <a:cxn ang="0">
                  <a:pos x="755" y="288"/>
                </a:cxn>
                <a:cxn ang="0">
                  <a:pos x="762" y="326"/>
                </a:cxn>
                <a:cxn ang="0">
                  <a:pos x="762" y="363"/>
                </a:cxn>
                <a:cxn ang="0">
                  <a:pos x="769" y="408"/>
                </a:cxn>
                <a:cxn ang="0">
                  <a:pos x="402" y="11537"/>
                </a:cxn>
              </a:cxnLst>
              <a:rect l="0" t="0" r="r" b="b"/>
              <a:pathLst>
                <a:path w="769" h="11936">
                  <a:moveTo>
                    <a:pt x="402" y="11537"/>
                  </a:moveTo>
                  <a:lnTo>
                    <a:pt x="395" y="11574"/>
                  </a:lnTo>
                  <a:lnTo>
                    <a:pt x="395" y="11611"/>
                  </a:lnTo>
                  <a:lnTo>
                    <a:pt x="388" y="11658"/>
                  </a:lnTo>
                  <a:lnTo>
                    <a:pt x="380" y="11695"/>
                  </a:lnTo>
                  <a:lnTo>
                    <a:pt x="374" y="11723"/>
                  </a:lnTo>
                  <a:lnTo>
                    <a:pt x="360" y="11760"/>
                  </a:lnTo>
                  <a:lnTo>
                    <a:pt x="352" y="11787"/>
                  </a:lnTo>
                  <a:lnTo>
                    <a:pt x="338" y="11816"/>
                  </a:lnTo>
                  <a:lnTo>
                    <a:pt x="324" y="11844"/>
                  </a:lnTo>
                  <a:lnTo>
                    <a:pt x="310" y="11871"/>
                  </a:lnTo>
                  <a:lnTo>
                    <a:pt x="303" y="11881"/>
                  </a:lnTo>
                  <a:lnTo>
                    <a:pt x="289" y="11890"/>
                  </a:lnTo>
                  <a:lnTo>
                    <a:pt x="281" y="11899"/>
                  </a:lnTo>
                  <a:lnTo>
                    <a:pt x="275" y="11909"/>
                  </a:lnTo>
                  <a:lnTo>
                    <a:pt x="267" y="11918"/>
                  </a:lnTo>
                  <a:lnTo>
                    <a:pt x="261" y="11918"/>
                  </a:lnTo>
                  <a:lnTo>
                    <a:pt x="247" y="11928"/>
                  </a:lnTo>
                  <a:lnTo>
                    <a:pt x="239" y="11928"/>
                  </a:lnTo>
                  <a:lnTo>
                    <a:pt x="232" y="11936"/>
                  </a:lnTo>
                  <a:lnTo>
                    <a:pt x="218" y="11936"/>
                  </a:lnTo>
                  <a:lnTo>
                    <a:pt x="211" y="11936"/>
                  </a:lnTo>
                  <a:lnTo>
                    <a:pt x="204" y="11936"/>
                  </a:lnTo>
                  <a:lnTo>
                    <a:pt x="190" y="11936"/>
                  </a:lnTo>
                  <a:lnTo>
                    <a:pt x="182" y="11936"/>
                  </a:lnTo>
                  <a:lnTo>
                    <a:pt x="176" y="11928"/>
                  </a:lnTo>
                  <a:lnTo>
                    <a:pt x="168" y="11928"/>
                  </a:lnTo>
                  <a:lnTo>
                    <a:pt x="154" y="11918"/>
                  </a:lnTo>
                  <a:lnTo>
                    <a:pt x="148" y="11918"/>
                  </a:lnTo>
                  <a:lnTo>
                    <a:pt x="141" y="11909"/>
                  </a:lnTo>
                  <a:lnTo>
                    <a:pt x="133" y="11899"/>
                  </a:lnTo>
                  <a:lnTo>
                    <a:pt x="119" y="11890"/>
                  </a:lnTo>
                  <a:lnTo>
                    <a:pt x="113" y="11890"/>
                  </a:lnTo>
                  <a:lnTo>
                    <a:pt x="105" y="11871"/>
                  </a:lnTo>
                  <a:lnTo>
                    <a:pt x="99" y="11862"/>
                  </a:lnTo>
                  <a:lnTo>
                    <a:pt x="84" y="11844"/>
                  </a:lnTo>
                  <a:lnTo>
                    <a:pt x="70" y="11816"/>
                  </a:lnTo>
                  <a:lnTo>
                    <a:pt x="63" y="11787"/>
                  </a:lnTo>
                  <a:lnTo>
                    <a:pt x="49" y="11750"/>
                  </a:lnTo>
                  <a:lnTo>
                    <a:pt x="42" y="11713"/>
                  </a:lnTo>
                  <a:lnTo>
                    <a:pt x="34" y="11685"/>
                  </a:lnTo>
                  <a:lnTo>
                    <a:pt x="28" y="11648"/>
                  </a:lnTo>
                  <a:lnTo>
                    <a:pt x="20" y="11603"/>
                  </a:lnTo>
                  <a:lnTo>
                    <a:pt x="20" y="11565"/>
                  </a:lnTo>
                  <a:lnTo>
                    <a:pt x="20" y="11519"/>
                  </a:lnTo>
                  <a:lnTo>
                    <a:pt x="0" y="408"/>
                  </a:lnTo>
                  <a:lnTo>
                    <a:pt x="0" y="381"/>
                  </a:lnTo>
                  <a:lnTo>
                    <a:pt x="0" y="363"/>
                  </a:lnTo>
                  <a:lnTo>
                    <a:pt x="0" y="344"/>
                  </a:lnTo>
                  <a:lnTo>
                    <a:pt x="0" y="326"/>
                  </a:lnTo>
                  <a:lnTo>
                    <a:pt x="6" y="306"/>
                  </a:lnTo>
                  <a:lnTo>
                    <a:pt x="14" y="279"/>
                  </a:lnTo>
                  <a:lnTo>
                    <a:pt x="14" y="269"/>
                  </a:lnTo>
                  <a:lnTo>
                    <a:pt x="20" y="242"/>
                  </a:lnTo>
                  <a:lnTo>
                    <a:pt x="28" y="232"/>
                  </a:lnTo>
                  <a:lnTo>
                    <a:pt x="34" y="214"/>
                  </a:lnTo>
                  <a:lnTo>
                    <a:pt x="42" y="195"/>
                  </a:lnTo>
                  <a:lnTo>
                    <a:pt x="49" y="177"/>
                  </a:lnTo>
                  <a:lnTo>
                    <a:pt x="56" y="158"/>
                  </a:lnTo>
                  <a:lnTo>
                    <a:pt x="70" y="148"/>
                  </a:lnTo>
                  <a:lnTo>
                    <a:pt x="77" y="130"/>
                  </a:lnTo>
                  <a:lnTo>
                    <a:pt x="84" y="120"/>
                  </a:lnTo>
                  <a:lnTo>
                    <a:pt x="99" y="102"/>
                  </a:lnTo>
                  <a:lnTo>
                    <a:pt x="105" y="93"/>
                  </a:lnTo>
                  <a:lnTo>
                    <a:pt x="119" y="83"/>
                  </a:lnTo>
                  <a:lnTo>
                    <a:pt x="133" y="65"/>
                  </a:lnTo>
                  <a:lnTo>
                    <a:pt x="148" y="56"/>
                  </a:lnTo>
                  <a:lnTo>
                    <a:pt x="162" y="46"/>
                  </a:lnTo>
                  <a:lnTo>
                    <a:pt x="168" y="38"/>
                  </a:lnTo>
                  <a:lnTo>
                    <a:pt x="182" y="38"/>
                  </a:lnTo>
                  <a:lnTo>
                    <a:pt x="197" y="28"/>
                  </a:lnTo>
                  <a:lnTo>
                    <a:pt x="211" y="18"/>
                  </a:lnTo>
                  <a:lnTo>
                    <a:pt x="232" y="9"/>
                  </a:lnTo>
                  <a:lnTo>
                    <a:pt x="247" y="9"/>
                  </a:lnTo>
                  <a:lnTo>
                    <a:pt x="261" y="9"/>
                  </a:lnTo>
                  <a:lnTo>
                    <a:pt x="275" y="9"/>
                  </a:lnTo>
                  <a:lnTo>
                    <a:pt x="289" y="0"/>
                  </a:lnTo>
                  <a:lnTo>
                    <a:pt x="303" y="0"/>
                  </a:lnTo>
                  <a:lnTo>
                    <a:pt x="472" y="9"/>
                  </a:lnTo>
                  <a:lnTo>
                    <a:pt x="486" y="9"/>
                  </a:lnTo>
                  <a:lnTo>
                    <a:pt x="500" y="9"/>
                  </a:lnTo>
                  <a:lnTo>
                    <a:pt x="514" y="9"/>
                  </a:lnTo>
                  <a:lnTo>
                    <a:pt x="536" y="18"/>
                  </a:lnTo>
                  <a:lnTo>
                    <a:pt x="550" y="18"/>
                  </a:lnTo>
                  <a:lnTo>
                    <a:pt x="564" y="28"/>
                  </a:lnTo>
                  <a:lnTo>
                    <a:pt x="579" y="38"/>
                  </a:lnTo>
                  <a:lnTo>
                    <a:pt x="593" y="46"/>
                  </a:lnTo>
                  <a:lnTo>
                    <a:pt x="607" y="56"/>
                  </a:lnTo>
                  <a:lnTo>
                    <a:pt x="613" y="65"/>
                  </a:lnTo>
                  <a:lnTo>
                    <a:pt x="628" y="75"/>
                  </a:lnTo>
                  <a:lnTo>
                    <a:pt x="642" y="83"/>
                  </a:lnTo>
                  <a:lnTo>
                    <a:pt x="656" y="93"/>
                  </a:lnTo>
                  <a:lnTo>
                    <a:pt x="663" y="102"/>
                  </a:lnTo>
                  <a:lnTo>
                    <a:pt x="678" y="120"/>
                  </a:lnTo>
                  <a:lnTo>
                    <a:pt x="684" y="130"/>
                  </a:lnTo>
                  <a:lnTo>
                    <a:pt x="698" y="148"/>
                  </a:lnTo>
                  <a:lnTo>
                    <a:pt x="706" y="167"/>
                  </a:lnTo>
                  <a:lnTo>
                    <a:pt x="712" y="177"/>
                  </a:lnTo>
                  <a:lnTo>
                    <a:pt x="720" y="195"/>
                  </a:lnTo>
                  <a:lnTo>
                    <a:pt x="727" y="214"/>
                  </a:lnTo>
                  <a:lnTo>
                    <a:pt x="734" y="232"/>
                  </a:lnTo>
                  <a:lnTo>
                    <a:pt x="741" y="251"/>
                  </a:lnTo>
                  <a:lnTo>
                    <a:pt x="748" y="269"/>
                  </a:lnTo>
                  <a:lnTo>
                    <a:pt x="755" y="288"/>
                  </a:lnTo>
                  <a:lnTo>
                    <a:pt x="755" y="306"/>
                  </a:lnTo>
                  <a:lnTo>
                    <a:pt x="762" y="326"/>
                  </a:lnTo>
                  <a:lnTo>
                    <a:pt x="762" y="344"/>
                  </a:lnTo>
                  <a:lnTo>
                    <a:pt x="762" y="363"/>
                  </a:lnTo>
                  <a:lnTo>
                    <a:pt x="769" y="381"/>
                  </a:lnTo>
                  <a:lnTo>
                    <a:pt x="769" y="408"/>
                  </a:lnTo>
                  <a:lnTo>
                    <a:pt x="769" y="427"/>
                  </a:lnTo>
                  <a:lnTo>
                    <a:pt x="402" y="1153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1C51B4AE-CEF1-4F6C-9210-51784ACDE0D2}"/>
              </a:ext>
            </a:extLst>
          </p:cNvPr>
          <p:cNvSpPr txBox="1"/>
          <p:nvPr/>
        </p:nvSpPr>
        <p:spPr>
          <a:xfrm>
            <a:off x="6057543" y="1672201"/>
            <a:ext cx="6319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defRPr/>
            </a:pPr>
            <a:r>
              <a:rPr lang="en-US" sz="900" kern="0" dirty="0">
                <a:solidFill>
                  <a:prstClr val="white"/>
                </a:solidFill>
                <a:latin typeface="Calibri"/>
              </a:rPr>
              <a:t>Partners 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8825F8-9002-4902-A31E-512ED4367D90}"/>
              </a:ext>
            </a:extLst>
          </p:cNvPr>
          <p:cNvSpPr txBox="1"/>
          <p:nvPr/>
        </p:nvSpPr>
        <p:spPr>
          <a:xfrm>
            <a:off x="6639260" y="1663976"/>
            <a:ext cx="340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defRPr/>
            </a:pPr>
            <a:r>
              <a:rPr lang="en-US" sz="900" kern="0" dirty="0">
                <a:solidFill>
                  <a:prstClr val="white"/>
                </a:solidFill>
                <a:latin typeface="Calibri"/>
              </a:rPr>
              <a:t>API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16A93BF-0C34-4A73-B10C-9FFB4278EE84}"/>
              </a:ext>
            </a:extLst>
          </p:cNvPr>
          <p:cNvSpPr txBox="1"/>
          <p:nvPr/>
        </p:nvSpPr>
        <p:spPr>
          <a:xfrm>
            <a:off x="6954384" y="1663977"/>
            <a:ext cx="5180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defRPr/>
            </a:pPr>
            <a:r>
              <a:rPr lang="en-US" sz="900" kern="0" dirty="0">
                <a:solidFill>
                  <a:prstClr val="white"/>
                </a:solidFill>
                <a:latin typeface="Calibri"/>
              </a:rPr>
              <a:t>Mobile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5856913-228D-40B8-8DF5-DDD9CA8C8E1B}"/>
              </a:ext>
            </a:extLst>
          </p:cNvPr>
          <p:cNvSpPr txBox="1"/>
          <p:nvPr/>
        </p:nvSpPr>
        <p:spPr>
          <a:xfrm>
            <a:off x="7438258" y="1653683"/>
            <a:ext cx="588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defRPr/>
            </a:pPr>
            <a:r>
              <a:rPr lang="en-US" sz="900" kern="0" dirty="0">
                <a:solidFill>
                  <a:prstClr val="white"/>
                </a:solidFill>
                <a:latin typeface="Calibri"/>
              </a:rPr>
              <a:t>Security </a:t>
            </a:r>
          </a:p>
          <a:p>
            <a:pPr algn="ctr" defTabSz="685800">
              <a:defRPr/>
            </a:pPr>
            <a:r>
              <a:rPr lang="en-US" sz="900" kern="0" dirty="0">
                <a:solidFill>
                  <a:prstClr val="white"/>
                </a:solidFill>
                <a:latin typeface="Calibri"/>
              </a:rPr>
              <a:t>Admin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D18EF1C-AD19-44F2-90F1-1BA274AAE0B9}"/>
              </a:ext>
            </a:extLst>
          </p:cNvPr>
          <p:cNvSpPr txBox="1"/>
          <p:nvPr/>
        </p:nvSpPr>
        <p:spPr>
          <a:xfrm>
            <a:off x="7902957" y="166583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defRPr/>
            </a:pPr>
            <a:r>
              <a:rPr lang="en-US" sz="900" kern="0" dirty="0">
                <a:solidFill>
                  <a:prstClr val="white"/>
                </a:solidFill>
                <a:latin typeface="Calibri"/>
              </a:rPr>
              <a:t>  Employees / </a:t>
            </a:r>
          </a:p>
          <a:p>
            <a:pPr algn="ctr" defTabSz="685800">
              <a:defRPr/>
            </a:pPr>
            <a:r>
              <a:rPr lang="en-US" sz="900" kern="0" dirty="0">
                <a:solidFill>
                  <a:prstClr val="white"/>
                </a:solidFill>
                <a:latin typeface="Calibri"/>
              </a:rPr>
              <a:t>Contractors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43CDA98-0C08-4026-A0BA-AB2DE9E9B9F9}"/>
              </a:ext>
            </a:extLst>
          </p:cNvPr>
          <p:cNvSpPr/>
          <p:nvPr/>
        </p:nvSpPr>
        <p:spPr>
          <a:xfrm>
            <a:off x="5698004" y="2094240"/>
            <a:ext cx="2954404" cy="147180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rgbClr val="A6A1A4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Data Governance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B4C3B11-1EBC-4107-B651-E60D6D280636}"/>
              </a:ext>
            </a:extLst>
          </p:cNvPr>
          <p:cNvGrpSpPr/>
          <p:nvPr/>
        </p:nvGrpSpPr>
        <p:grpSpPr>
          <a:xfrm>
            <a:off x="5911877" y="2353131"/>
            <a:ext cx="2585957" cy="748946"/>
            <a:chOff x="5898723" y="1951840"/>
            <a:chExt cx="2585957" cy="748946"/>
          </a:xfrm>
        </p:grpSpPr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A00F4B6B-3173-4A67-9078-8772002DF072}"/>
                </a:ext>
              </a:extLst>
            </p:cNvPr>
            <p:cNvSpPr/>
            <p:nvPr/>
          </p:nvSpPr>
          <p:spPr>
            <a:xfrm>
              <a:off x="5899678" y="1951840"/>
              <a:ext cx="1239907" cy="352218"/>
            </a:xfrm>
            <a:custGeom>
              <a:avLst/>
              <a:gdLst>
                <a:gd name="connsiteX0" fmla="*/ 0 w 2585957"/>
                <a:gd name="connsiteY0" fmla="*/ 35222 h 352218"/>
                <a:gd name="connsiteX1" fmla="*/ 35222 w 2585957"/>
                <a:gd name="connsiteY1" fmla="*/ 0 h 352218"/>
                <a:gd name="connsiteX2" fmla="*/ 2550735 w 2585957"/>
                <a:gd name="connsiteY2" fmla="*/ 0 h 352218"/>
                <a:gd name="connsiteX3" fmla="*/ 2585957 w 2585957"/>
                <a:gd name="connsiteY3" fmla="*/ 35222 h 352218"/>
                <a:gd name="connsiteX4" fmla="*/ 2585957 w 2585957"/>
                <a:gd name="connsiteY4" fmla="*/ 316996 h 352218"/>
                <a:gd name="connsiteX5" fmla="*/ 2550735 w 2585957"/>
                <a:gd name="connsiteY5" fmla="*/ 352218 h 352218"/>
                <a:gd name="connsiteX6" fmla="*/ 35222 w 2585957"/>
                <a:gd name="connsiteY6" fmla="*/ 352218 h 352218"/>
                <a:gd name="connsiteX7" fmla="*/ 0 w 2585957"/>
                <a:gd name="connsiteY7" fmla="*/ 316996 h 352218"/>
                <a:gd name="connsiteX8" fmla="*/ 0 w 2585957"/>
                <a:gd name="connsiteY8" fmla="*/ 35222 h 352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85957" h="352218">
                  <a:moveTo>
                    <a:pt x="0" y="35222"/>
                  </a:moveTo>
                  <a:cubicBezTo>
                    <a:pt x="0" y="15769"/>
                    <a:pt x="15769" y="0"/>
                    <a:pt x="35222" y="0"/>
                  </a:cubicBezTo>
                  <a:lnTo>
                    <a:pt x="2550735" y="0"/>
                  </a:lnTo>
                  <a:cubicBezTo>
                    <a:pt x="2570188" y="0"/>
                    <a:pt x="2585957" y="15769"/>
                    <a:pt x="2585957" y="35222"/>
                  </a:cubicBezTo>
                  <a:lnTo>
                    <a:pt x="2585957" y="316996"/>
                  </a:lnTo>
                  <a:cubicBezTo>
                    <a:pt x="2585957" y="336449"/>
                    <a:pt x="2570188" y="352218"/>
                    <a:pt x="2550735" y="352218"/>
                  </a:cubicBezTo>
                  <a:lnTo>
                    <a:pt x="35222" y="352218"/>
                  </a:lnTo>
                  <a:cubicBezTo>
                    <a:pt x="15769" y="352218"/>
                    <a:pt x="0" y="336449"/>
                    <a:pt x="0" y="316996"/>
                  </a:cubicBezTo>
                  <a:lnTo>
                    <a:pt x="0" y="35222"/>
                  </a:lnTo>
                  <a:close/>
                </a:path>
              </a:pathLst>
            </a:custGeom>
            <a:gradFill rotWithShape="0">
              <a:gsLst>
                <a:gs pos="0">
                  <a:srgbClr val="00B0F0">
                    <a:hueOff val="0"/>
                    <a:satOff val="0"/>
                    <a:lumOff val="0"/>
                    <a:alphaOff val="0"/>
                    <a:tint val="50000"/>
                    <a:satMod val="300000"/>
                  </a:srgbClr>
                </a:gs>
                <a:gs pos="35000">
                  <a:srgbClr val="00B0F0">
                    <a:hueOff val="0"/>
                    <a:satOff val="0"/>
                    <a:lumOff val="0"/>
                    <a:alphaOff val="0"/>
                    <a:tint val="37000"/>
                    <a:satMod val="300000"/>
                  </a:srgbClr>
                </a:gs>
                <a:gs pos="100000">
                  <a:srgbClr val="00B0F0">
                    <a:hueOff val="0"/>
                    <a:satOff val="0"/>
                    <a:lumOff val="0"/>
                    <a:alphaOff val="0"/>
                    <a:tint val="15000"/>
                    <a:satMod val="350000"/>
                  </a:srgbClr>
                </a:gs>
              </a:gsLst>
              <a:lin ang="16200000" scaled="1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txBody>
            <a:bodyPr spcFirstLastPara="0" vert="horz" wrap="square" lIns="52226" tIns="52226" rIns="52226" bIns="52226" numCol="1" spcCol="1270" anchor="ctr" anchorCtr="0">
              <a:noAutofit/>
            </a:bodyPr>
            <a:lstStyle/>
            <a:p>
              <a:pPr marL="0" marR="0" lvl="0" indent="0" algn="ctr" defTabSz="466725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Data Profiling</a:t>
              </a: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A44D5E2A-13A5-4EC3-9FDC-3EEDC00D9B7F}"/>
                </a:ext>
              </a:extLst>
            </p:cNvPr>
            <p:cNvSpPr/>
            <p:nvPr/>
          </p:nvSpPr>
          <p:spPr>
            <a:xfrm>
              <a:off x="5898723" y="2348568"/>
              <a:ext cx="1240862" cy="352218"/>
            </a:xfrm>
            <a:custGeom>
              <a:avLst/>
              <a:gdLst>
                <a:gd name="connsiteX0" fmla="*/ 0 w 1240862"/>
                <a:gd name="connsiteY0" fmla="*/ 35222 h 352218"/>
                <a:gd name="connsiteX1" fmla="*/ 35222 w 1240862"/>
                <a:gd name="connsiteY1" fmla="*/ 0 h 352218"/>
                <a:gd name="connsiteX2" fmla="*/ 1205640 w 1240862"/>
                <a:gd name="connsiteY2" fmla="*/ 0 h 352218"/>
                <a:gd name="connsiteX3" fmla="*/ 1240862 w 1240862"/>
                <a:gd name="connsiteY3" fmla="*/ 35222 h 352218"/>
                <a:gd name="connsiteX4" fmla="*/ 1240862 w 1240862"/>
                <a:gd name="connsiteY4" fmla="*/ 316996 h 352218"/>
                <a:gd name="connsiteX5" fmla="*/ 1205640 w 1240862"/>
                <a:gd name="connsiteY5" fmla="*/ 352218 h 352218"/>
                <a:gd name="connsiteX6" fmla="*/ 35222 w 1240862"/>
                <a:gd name="connsiteY6" fmla="*/ 352218 h 352218"/>
                <a:gd name="connsiteX7" fmla="*/ 0 w 1240862"/>
                <a:gd name="connsiteY7" fmla="*/ 316996 h 352218"/>
                <a:gd name="connsiteX8" fmla="*/ 0 w 1240862"/>
                <a:gd name="connsiteY8" fmla="*/ 35222 h 352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0862" h="352218">
                  <a:moveTo>
                    <a:pt x="0" y="35222"/>
                  </a:moveTo>
                  <a:cubicBezTo>
                    <a:pt x="0" y="15769"/>
                    <a:pt x="15769" y="0"/>
                    <a:pt x="35222" y="0"/>
                  </a:cubicBezTo>
                  <a:lnTo>
                    <a:pt x="1205640" y="0"/>
                  </a:lnTo>
                  <a:cubicBezTo>
                    <a:pt x="1225093" y="0"/>
                    <a:pt x="1240862" y="15769"/>
                    <a:pt x="1240862" y="35222"/>
                  </a:cubicBezTo>
                  <a:lnTo>
                    <a:pt x="1240862" y="316996"/>
                  </a:lnTo>
                  <a:cubicBezTo>
                    <a:pt x="1240862" y="336449"/>
                    <a:pt x="1225093" y="352218"/>
                    <a:pt x="1205640" y="352218"/>
                  </a:cubicBezTo>
                  <a:lnTo>
                    <a:pt x="35222" y="352218"/>
                  </a:lnTo>
                  <a:cubicBezTo>
                    <a:pt x="15769" y="352218"/>
                    <a:pt x="0" y="336449"/>
                    <a:pt x="0" y="316996"/>
                  </a:cubicBezTo>
                  <a:lnTo>
                    <a:pt x="0" y="35222"/>
                  </a:lnTo>
                  <a:close/>
                </a:path>
              </a:pathLst>
            </a:custGeom>
            <a:gradFill rotWithShape="0">
              <a:gsLst>
                <a:gs pos="0">
                  <a:srgbClr val="00B0F0">
                    <a:hueOff val="0"/>
                    <a:satOff val="0"/>
                    <a:lumOff val="0"/>
                    <a:alphaOff val="0"/>
                    <a:tint val="50000"/>
                    <a:satMod val="300000"/>
                  </a:srgbClr>
                </a:gs>
                <a:gs pos="35000">
                  <a:srgbClr val="00B0F0">
                    <a:hueOff val="0"/>
                    <a:satOff val="0"/>
                    <a:lumOff val="0"/>
                    <a:alphaOff val="0"/>
                    <a:tint val="37000"/>
                    <a:satMod val="300000"/>
                  </a:srgbClr>
                </a:gs>
                <a:gs pos="100000">
                  <a:srgbClr val="00B0F0">
                    <a:hueOff val="0"/>
                    <a:satOff val="0"/>
                    <a:lumOff val="0"/>
                    <a:alphaOff val="0"/>
                    <a:tint val="15000"/>
                    <a:satMod val="350000"/>
                  </a:srgbClr>
                </a:gs>
              </a:gsLst>
              <a:lin ang="16200000" scaled="1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txBody>
            <a:bodyPr spcFirstLastPara="0" vert="horz" wrap="square" lIns="52226" tIns="52226" rIns="52226" bIns="52226" numCol="1" spcCol="1270" anchor="ctr" anchorCtr="0">
              <a:noAutofit/>
            </a:bodyPr>
            <a:lstStyle/>
            <a:p>
              <a:pPr marL="0" marR="0" lvl="0" indent="0" algn="ctr" defTabSz="466725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PKI</a:t>
              </a: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B31BDFAA-60BF-4E40-9F22-D2FD9A984810}"/>
                </a:ext>
              </a:extLst>
            </p:cNvPr>
            <p:cNvSpPr/>
            <p:nvPr/>
          </p:nvSpPr>
          <p:spPr>
            <a:xfrm>
              <a:off x="7243818" y="2348568"/>
              <a:ext cx="1240862" cy="352218"/>
            </a:xfrm>
            <a:custGeom>
              <a:avLst/>
              <a:gdLst>
                <a:gd name="connsiteX0" fmla="*/ 0 w 1240862"/>
                <a:gd name="connsiteY0" fmla="*/ 35222 h 352218"/>
                <a:gd name="connsiteX1" fmla="*/ 35222 w 1240862"/>
                <a:gd name="connsiteY1" fmla="*/ 0 h 352218"/>
                <a:gd name="connsiteX2" fmla="*/ 1205640 w 1240862"/>
                <a:gd name="connsiteY2" fmla="*/ 0 h 352218"/>
                <a:gd name="connsiteX3" fmla="*/ 1240862 w 1240862"/>
                <a:gd name="connsiteY3" fmla="*/ 35222 h 352218"/>
                <a:gd name="connsiteX4" fmla="*/ 1240862 w 1240862"/>
                <a:gd name="connsiteY4" fmla="*/ 316996 h 352218"/>
                <a:gd name="connsiteX5" fmla="*/ 1205640 w 1240862"/>
                <a:gd name="connsiteY5" fmla="*/ 352218 h 352218"/>
                <a:gd name="connsiteX6" fmla="*/ 35222 w 1240862"/>
                <a:gd name="connsiteY6" fmla="*/ 352218 h 352218"/>
                <a:gd name="connsiteX7" fmla="*/ 0 w 1240862"/>
                <a:gd name="connsiteY7" fmla="*/ 316996 h 352218"/>
                <a:gd name="connsiteX8" fmla="*/ 0 w 1240862"/>
                <a:gd name="connsiteY8" fmla="*/ 35222 h 352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0862" h="352218">
                  <a:moveTo>
                    <a:pt x="0" y="35222"/>
                  </a:moveTo>
                  <a:cubicBezTo>
                    <a:pt x="0" y="15769"/>
                    <a:pt x="15769" y="0"/>
                    <a:pt x="35222" y="0"/>
                  </a:cubicBezTo>
                  <a:lnTo>
                    <a:pt x="1205640" y="0"/>
                  </a:lnTo>
                  <a:cubicBezTo>
                    <a:pt x="1225093" y="0"/>
                    <a:pt x="1240862" y="15769"/>
                    <a:pt x="1240862" y="35222"/>
                  </a:cubicBezTo>
                  <a:lnTo>
                    <a:pt x="1240862" y="316996"/>
                  </a:lnTo>
                  <a:cubicBezTo>
                    <a:pt x="1240862" y="336449"/>
                    <a:pt x="1225093" y="352218"/>
                    <a:pt x="1205640" y="352218"/>
                  </a:cubicBezTo>
                  <a:lnTo>
                    <a:pt x="35222" y="352218"/>
                  </a:lnTo>
                  <a:cubicBezTo>
                    <a:pt x="15769" y="352218"/>
                    <a:pt x="0" y="336449"/>
                    <a:pt x="0" y="316996"/>
                  </a:cubicBezTo>
                  <a:lnTo>
                    <a:pt x="0" y="35222"/>
                  </a:lnTo>
                  <a:close/>
                </a:path>
              </a:pathLst>
            </a:custGeom>
            <a:gradFill rotWithShape="0">
              <a:gsLst>
                <a:gs pos="0">
                  <a:srgbClr val="00B0F0">
                    <a:hueOff val="0"/>
                    <a:satOff val="0"/>
                    <a:lumOff val="0"/>
                    <a:alphaOff val="0"/>
                    <a:tint val="50000"/>
                    <a:satMod val="300000"/>
                  </a:srgbClr>
                </a:gs>
                <a:gs pos="35000">
                  <a:srgbClr val="00B0F0">
                    <a:hueOff val="0"/>
                    <a:satOff val="0"/>
                    <a:lumOff val="0"/>
                    <a:alphaOff val="0"/>
                    <a:tint val="37000"/>
                    <a:satMod val="300000"/>
                  </a:srgbClr>
                </a:gs>
                <a:gs pos="100000">
                  <a:srgbClr val="00B0F0">
                    <a:hueOff val="0"/>
                    <a:satOff val="0"/>
                    <a:lumOff val="0"/>
                    <a:alphaOff val="0"/>
                    <a:tint val="15000"/>
                    <a:satMod val="350000"/>
                  </a:srgbClr>
                </a:gs>
              </a:gsLst>
              <a:lin ang="16200000" scaled="1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txBody>
            <a:bodyPr spcFirstLastPara="0" vert="horz" wrap="square" lIns="52226" tIns="52226" rIns="52226" bIns="52226" numCol="1" spcCol="1270" anchor="ctr" anchorCtr="0">
              <a:noAutofit/>
            </a:bodyPr>
            <a:lstStyle/>
            <a:p>
              <a:pPr marL="0" marR="0" lvl="0" indent="0" algn="ctr" defTabSz="466725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Cryptography</a:t>
              </a:r>
            </a:p>
          </p:txBody>
        </p:sp>
      </p:grpSp>
      <p:sp>
        <p:nvSpPr>
          <p:cNvPr id="70" name="Freeform 69">
            <a:extLst>
              <a:ext uri="{FF2B5EF4-FFF2-40B4-BE49-F238E27FC236}">
                <a16:creationId xmlns:a16="http://schemas.microsoft.com/office/drawing/2014/main" id="{1FE15E04-92CB-432A-B897-926EF5E52FCC}"/>
              </a:ext>
            </a:extLst>
          </p:cNvPr>
          <p:cNvSpPr/>
          <p:nvPr/>
        </p:nvSpPr>
        <p:spPr>
          <a:xfrm>
            <a:off x="690248" y="4366733"/>
            <a:ext cx="1446824" cy="352218"/>
          </a:xfrm>
          <a:custGeom>
            <a:avLst/>
            <a:gdLst>
              <a:gd name="connsiteX0" fmla="*/ 0 w 1240862"/>
              <a:gd name="connsiteY0" fmla="*/ 35222 h 352218"/>
              <a:gd name="connsiteX1" fmla="*/ 35222 w 1240862"/>
              <a:gd name="connsiteY1" fmla="*/ 0 h 352218"/>
              <a:gd name="connsiteX2" fmla="*/ 1205640 w 1240862"/>
              <a:gd name="connsiteY2" fmla="*/ 0 h 352218"/>
              <a:gd name="connsiteX3" fmla="*/ 1240862 w 1240862"/>
              <a:gd name="connsiteY3" fmla="*/ 35222 h 352218"/>
              <a:gd name="connsiteX4" fmla="*/ 1240862 w 1240862"/>
              <a:gd name="connsiteY4" fmla="*/ 316996 h 352218"/>
              <a:gd name="connsiteX5" fmla="*/ 1205640 w 1240862"/>
              <a:gd name="connsiteY5" fmla="*/ 352218 h 352218"/>
              <a:gd name="connsiteX6" fmla="*/ 35222 w 1240862"/>
              <a:gd name="connsiteY6" fmla="*/ 352218 h 352218"/>
              <a:gd name="connsiteX7" fmla="*/ 0 w 1240862"/>
              <a:gd name="connsiteY7" fmla="*/ 316996 h 352218"/>
              <a:gd name="connsiteX8" fmla="*/ 0 w 1240862"/>
              <a:gd name="connsiteY8" fmla="*/ 35222 h 352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0862" h="352218">
                <a:moveTo>
                  <a:pt x="0" y="35222"/>
                </a:moveTo>
                <a:cubicBezTo>
                  <a:pt x="0" y="15769"/>
                  <a:pt x="15769" y="0"/>
                  <a:pt x="35222" y="0"/>
                </a:cubicBezTo>
                <a:lnTo>
                  <a:pt x="1205640" y="0"/>
                </a:lnTo>
                <a:cubicBezTo>
                  <a:pt x="1225093" y="0"/>
                  <a:pt x="1240862" y="15769"/>
                  <a:pt x="1240862" y="35222"/>
                </a:cubicBezTo>
                <a:lnTo>
                  <a:pt x="1240862" y="316996"/>
                </a:lnTo>
                <a:cubicBezTo>
                  <a:pt x="1240862" y="336449"/>
                  <a:pt x="1225093" y="352218"/>
                  <a:pt x="1205640" y="352218"/>
                </a:cubicBezTo>
                <a:lnTo>
                  <a:pt x="35222" y="352218"/>
                </a:lnTo>
                <a:cubicBezTo>
                  <a:pt x="15769" y="352218"/>
                  <a:pt x="0" y="336449"/>
                  <a:pt x="0" y="316996"/>
                </a:cubicBezTo>
                <a:lnTo>
                  <a:pt x="0" y="35222"/>
                </a:lnTo>
                <a:close/>
              </a:path>
            </a:pathLst>
          </a:custGeom>
          <a:gradFill rotWithShape="0">
            <a:gsLst>
              <a:gs pos="0">
                <a:srgbClr val="00B0F0">
                  <a:hueOff val="0"/>
                  <a:satOff val="0"/>
                  <a:lumOff val="0"/>
                  <a:alphaOff val="0"/>
                  <a:tint val="50000"/>
                  <a:satMod val="300000"/>
                </a:srgbClr>
              </a:gs>
              <a:gs pos="35000">
                <a:srgbClr val="00B0F0">
                  <a:hueOff val="0"/>
                  <a:satOff val="0"/>
                  <a:lumOff val="0"/>
                  <a:alphaOff val="0"/>
                  <a:tint val="37000"/>
                  <a:satMod val="300000"/>
                </a:srgbClr>
              </a:gs>
              <a:gs pos="100000">
                <a:srgbClr val="00B0F0">
                  <a:hueOff val="0"/>
                  <a:satOff val="0"/>
                  <a:lumOff val="0"/>
                  <a:alphaOff val="0"/>
                  <a:tint val="15000"/>
                  <a:satMod val="350000"/>
                </a:srgbClr>
              </a:gs>
            </a:gsLst>
            <a:lin ang="16200000" scaled="1"/>
          </a:gra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226" tIns="52226" rIns="52226" bIns="52226" numCol="1" spcCol="1270" anchor="ctr" anchorCtr="0">
            <a:noAutofit/>
          </a:bodyPr>
          <a:lstStyle/>
          <a:p>
            <a:pPr marL="0" marR="0" lvl="0" indent="0" algn="ctr" defTabSz="466725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Delegated Admin</a:t>
            </a: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B8ED775C-5788-41C5-88E5-147FAB1D28B7}"/>
              </a:ext>
            </a:extLst>
          </p:cNvPr>
          <p:cNvSpPr/>
          <p:nvPr/>
        </p:nvSpPr>
        <p:spPr>
          <a:xfrm>
            <a:off x="3839643" y="4383287"/>
            <a:ext cx="1493241" cy="352218"/>
          </a:xfrm>
          <a:custGeom>
            <a:avLst/>
            <a:gdLst>
              <a:gd name="connsiteX0" fmla="*/ 0 w 1240862"/>
              <a:gd name="connsiteY0" fmla="*/ 35222 h 352218"/>
              <a:gd name="connsiteX1" fmla="*/ 35222 w 1240862"/>
              <a:gd name="connsiteY1" fmla="*/ 0 h 352218"/>
              <a:gd name="connsiteX2" fmla="*/ 1205640 w 1240862"/>
              <a:gd name="connsiteY2" fmla="*/ 0 h 352218"/>
              <a:gd name="connsiteX3" fmla="*/ 1240862 w 1240862"/>
              <a:gd name="connsiteY3" fmla="*/ 35222 h 352218"/>
              <a:gd name="connsiteX4" fmla="*/ 1240862 w 1240862"/>
              <a:gd name="connsiteY4" fmla="*/ 316996 h 352218"/>
              <a:gd name="connsiteX5" fmla="*/ 1205640 w 1240862"/>
              <a:gd name="connsiteY5" fmla="*/ 352218 h 352218"/>
              <a:gd name="connsiteX6" fmla="*/ 35222 w 1240862"/>
              <a:gd name="connsiteY6" fmla="*/ 352218 h 352218"/>
              <a:gd name="connsiteX7" fmla="*/ 0 w 1240862"/>
              <a:gd name="connsiteY7" fmla="*/ 316996 h 352218"/>
              <a:gd name="connsiteX8" fmla="*/ 0 w 1240862"/>
              <a:gd name="connsiteY8" fmla="*/ 35222 h 352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0862" h="352218">
                <a:moveTo>
                  <a:pt x="0" y="35222"/>
                </a:moveTo>
                <a:cubicBezTo>
                  <a:pt x="0" y="15769"/>
                  <a:pt x="15769" y="0"/>
                  <a:pt x="35222" y="0"/>
                </a:cubicBezTo>
                <a:lnTo>
                  <a:pt x="1205640" y="0"/>
                </a:lnTo>
                <a:cubicBezTo>
                  <a:pt x="1225093" y="0"/>
                  <a:pt x="1240862" y="15769"/>
                  <a:pt x="1240862" y="35222"/>
                </a:cubicBezTo>
                <a:lnTo>
                  <a:pt x="1240862" y="316996"/>
                </a:lnTo>
                <a:cubicBezTo>
                  <a:pt x="1240862" y="336449"/>
                  <a:pt x="1225093" y="352218"/>
                  <a:pt x="1205640" y="352218"/>
                </a:cubicBezTo>
                <a:lnTo>
                  <a:pt x="35222" y="352218"/>
                </a:lnTo>
                <a:cubicBezTo>
                  <a:pt x="15769" y="352218"/>
                  <a:pt x="0" y="336449"/>
                  <a:pt x="0" y="316996"/>
                </a:cubicBezTo>
                <a:lnTo>
                  <a:pt x="0" y="35222"/>
                </a:lnTo>
                <a:close/>
              </a:path>
            </a:pathLst>
          </a:custGeom>
          <a:gradFill rotWithShape="0">
            <a:gsLst>
              <a:gs pos="0">
                <a:srgbClr val="00B0F0">
                  <a:hueOff val="0"/>
                  <a:satOff val="0"/>
                  <a:lumOff val="0"/>
                  <a:alphaOff val="0"/>
                  <a:tint val="50000"/>
                  <a:satMod val="300000"/>
                </a:srgbClr>
              </a:gs>
              <a:gs pos="35000">
                <a:srgbClr val="00B0F0">
                  <a:hueOff val="0"/>
                  <a:satOff val="0"/>
                  <a:lumOff val="0"/>
                  <a:alphaOff val="0"/>
                  <a:tint val="37000"/>
                  <a:satMod val="300000"/>
                </a:srgbClr>
              </a:gs>
              <a:gs pos="100000">
                <a:srgbClr val="00B0F0">
                  <a:hueOff val="0"/>
                  <a:satOff val="0"/>
                  <a:lumOff val="0"/>
                  <a:alphaOff val="0"/>
                  <a:tint val="15000"/>
                  <a:satMod val="350000"/>
                </a:srgbClr>
              </a:gs>
            </a:gsLst>
            <a:lin ang="16200000" scaled="1"/>
          </a:gra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226" tIns="52226" rIns="52226" bIns="52226" numCol="1" spcCol="1270" anchor="ctr" anchorCtr="0">
            <a:noAutofit/>
          </a:bodyPr>
          <a:lstStyle/>
          <a:p>
            <a:pPr marL="0" marR="0" lvl="0" indent="0" algn="ctr" defTabSz="466725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Access Recertification</a:t>
            </a:r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41FCE037-17C9-43E4-BB50-8718501C1733}"/>
              </a:ext>
            </a:extLst>
          </p:cNvPr>
          <p:cNvSpPr/>
          <p:nvPr/>
        </p:nvSpPr>
        <p:spPr>
          <a:xfrm>
            <a:off x="7049722" y="3894339"/>
            <a:ext cx="1388675" cy="352218"/>
          </a:xfrm>
          <a:custGeom>
            <a:avLst/>
            <a:gdLst>
              <a:gd name="connsiteX0" fmla="*/ 0 w 1240862"/>
              <a:gd name="connsiteY0" fmla="*/ 35222 h 352218"/>
              <a:gd name="connsiteX1" fmla="*/ 35222 w 1240862"/>
              <a:gd name="connsiteY1" fmla="*/ 0 h 352218"/>
              <a:gd name="connsiteX2" fmla="*/ 1205640 w 1240862"/>
              <a:gd name="connsiteY2" fmla="*/ 0 h 352218"/>
              <a:gd name="connsiteX3" fmla="*/ 1240862 w 1240862"/>
              <a:gd name="connsiteY3" fmla="*/ 35222 h 352218"/>
              <a:gd name="connsiteX4" fmla="*/ 1240862 w 1240862"/>
              <a:gd name="connsiteY4" fmla="*/ 316996 h 352218"/>
              <a:gd name="connsiteX5" fmla="*/ 1205640 w 1240862"/>
              <a:gd name="connsiteY5" fmla="*/ 352218 h 352218"/>
              <a:gd name="connsiteX6" fmla="*/ 35222 w 1240862"/>
              <a:gd name="connsiteY6" fmla="*/ 352218 h 352218"/>
              <a:gd name="connsiteX7" fmla="*/ 0 w 1240862"/>
              <a:gd name="connsiteY7" fmla="*/ 316996 h 352218"/>
              <a:gd name="connsiteX8" fmla="*/ 0 w 1240862"/>
              <a:gd name="connsiteY8" fmla="*/ 35222 h 352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0862" h="352218">
                <a:moveTo>
                  <a:pt x="0" y="35222"/>
                </a:moveTo>
                <a:cubicBezTo>
                  <a:pt x="0" y="15769"/>
                  <a:pt x="15769" y="0"/>
                  <a:pt x="35222" y="0"/>
                </a:cubicBezTo>
                <a:lnTo>
                  <a:pt x="1205640" y="0"/>
                </a:lnTo>
                <a:cubicBezTo>
                  <a:pt x="1225093" y="0"/>
                  <a:pt x="1240862" y="15769"/>
                  <a:pt x="1240862" y="35222"/>
                </a:cubicBezTo>
                <a:lnTo>
                  <a:pt x="1240862" y="316996"/>
                </a:lnTo>
                <a:cubicBezTo>
                  <a:pt x="1240862" y="336449"/>
                  <a:pt x="1225093" y="352218"/>
                  <a:pt x="1205640" y="352218"/>
                </a:cubicBezTo>
                <a:lnTo>
                  <a:pt x="35222" y="352218"/>
                </a:lnTo>
                <a:cubicBezTo>
                  <a:pt x="15769" y="352218"/>
                  <a:pt x="0" y="336449"/>
                  <a:pt x="0" y="316996"/>
                </a:cubicBezTo>
                <a:lnTo>
                  <a:pt x="0" y="35222"/>
                </a:lnTo>
                <a:close/>
              </a:path>
            </a:pathLst>
          </a:custGeom>
          <a:gradFill rotWithShape="0">
            <a:gsLst>
              <a:gs pos="0">
                <a:srgbClr val="00B0F0">
                  <a:hueOff val="0"/>
                  <a:satOff val="0"/>
                  <a:lumOff val="0"/>
                  <a:alphaOff val="0"/>
                  <a:tint val="50000"/>
                  <a:satMod val="300000"/>
                </a:srgbClr>
              </a:gs>
              <a:gs pos="35000">
                <a:srgbClr val="00B0F0">
                  <a:hueOff val="0"/>
                  <a:satOff val="0"/>
                  <a:lumOff val="0"/>
                  <a:alphaOff val="0"/>
                  <a:tint val="37000"/>
                  <a:satMod val="300000"/>
                </a:srgbClr>
              </a:gs>
              <a:gs pos="100000">
                <a:srgbClr val="00B0F0">
                  <a:hueOff val="0"/>
                  <a:satOff val="0"/>
                  <a:lumOff val="0"/>
                  <a:alphaOff val="0"/>
                  <a:tint val="15000"/>
                  <a:satMod val="350000"/>
                </a:srgbClr>
              </a:gs>
            </a:gsLst>
            <a:lin ang="16200000" scaled="1"/>
          </a:gra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226" tIns="52226" rIns="52226" bIns="52226" numCol="1" spcCol="1270" anchor="ctr" anchorCtr="0">
            <a:noAutofit/>
          </a:bodyPr>
          <a:lstStyle/>
          <a:p>
            <a:pPr marL="0" marR="0" lvl="0" indent="0" algn="ctr" defTabSz="466725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Business Policies &amp; SoD</a:t>
            </a: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03CC015D-DB26-4D2C-AB74-66351A2EE5A5}"/>
              </a:ext>
            </a:extLst>
          </p:cNvPr>
          <p:cNvSpPr/>
          <p:nvPr/>
        </p:nvSpPr>
        <p:spPr>
          <a:xfrm>
            <a:off x="5532098" y="4383287"/>
            <a:ext cx="1364679" cy="352218"/>
          </a:xfrm>
          <a:custGeom>
            <a:avLst/>
            <a:gdLst>
              <a:gd name="connsiteX0" fmla="*/ 0 w 1240862"/>
              <a:gd name="connsiteY0" fmla="*/ 35222 h 352218"/>
              <a:gd name="connsiteX1" fmla="*/ 35222 w 1240862"/>
              <a:gd name="connsiteY1" fmla="*/ 0 h 352218"/>
              <a:gd name="connsiteX2" fmla="*/ 1205640 w 1240862"/>
              <a:gd name="connsiteY2" fmla="*/ 0 h 352218"/>
              <a:gd name="connsiteX3" fmla="*/ 1240862 w 1240862"/>
              <a:gd name="connsiteY3" fmla="*/ 35222 h 352218"/>
              <a:gd name="connsiteX4" fmla="*/ 1240862 w 1240862"/>
              <a:gd name="connsiteY4" fmla="*/ 316996 h 352218"/>
              <a:gd name="connsiteX5" fmla="*/ 1205640 w 1240862"/>
              <a:gd name="connsiteY5" fmla="*/ 352218 h 352218"/>
              <a:gd name="connsiteX6" fmla="*/ 35222 w 1240862"/>
              <a:gd name="connsiteY6" fmla="*/ 352218 h 352218"/>
              <a:gd name="connsiteX7" fmla="*/ 0 w 1240862"/>
              <a:gd name="connsiteY7" fmla="*/ 316996 h 352218"/>
              <a:gd name="connsiteX8" fmla="*/ 0 w 1240862"/>
              <a:gd name="connsiteY8" fmla="*/ 35222 h 352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0862" h="352218">
                <a:moveTo>
                  <a:pt x="0" y="35222"/>
                </a:moveTo>
                <a:cubicBezTo>
                  <a:pt x="0" y="15769"/>
                  <a:pt x="15769" y="0"/>
                  <a:pt x="35222" y="0"/>
                </a:cubicBezTo>
                <a:lnTo>
                  <a:pt x="1205640" y="0"/>
                </a:lnTo>
                <a:cubicBezTo>
                  <a:pt x="1225093" y="0"/>
                  <a:pt x="1240862" y="15769"/>
                  <a:pt x="1240862" y="35222"/>
                </a:cubicBezTo>
                <a:lnTo>
                  <a:pt x="1240862" y="316996"/>
                </a:lnTo>
                <a:cubicBezTo>
                  <a:pt x="1240862" y="336449"/>
                  <a:pt x="1225093" y="352218"/>
                  <a:pt x="1205640" y="352218"/>
                </a:cubicBezTo>
                <a:lnTo>
                  <a:pt x="35222" y="352218"/>
                </a:lnTo>
                <a:cubicBezTo>
                  <a:pt x="15769" y="352218"/>
                  <a:pt x="0" y="336449"/>
                  <a:pt x="0" y="316996"/>
                </a:cubicBezTo>
                <a:lnTo>
                  <a:pt x="0" y="35222"/>
                </a:lnTo>
                <a:close/>
              </a:path>
            </a:pathLst>
          </a:custGeom>
          <a:gradFill rotWithShape="0">
            <a:gsLst>
              <a:gs pos="0">
                <a:srgbClr val="00B0F0">
                  <a:hueOff val="0"/>
                  <a:satOff val="0"/>
                  <a:lumOff val="0"/>
                  <a:alphaOff val="0"/>
                  <a:tint val="50000"/>
                  <a:satMod val="300000"/>
                </a:srgbClr>
              </a:gs>
              <a:gs pos="35000">
                <a:srgbClr val="00B0F0">
                  <a:hueOff val="0"/>
                  <a:satOff val="0"/>
                  <a:lumOff val="0"/>
                  <a:alphaOff val="0"/>
                  <a:tint val="37000"/>
                  <a:satMod val="300000"/>
                </a:srgbClr>
              </a:gs>
              <a:gs pos="100000">
                <a:srgbClr val="00B0F0">
                  <a:hueOff val="0"/>
                  <a:satOff val="0"/>
                  <a:lumOff val="0"/>
                  <a:alphaOff val="0"/>
                  <a:tint val="15000"/>
                  <a:satMod val="350000"/>
                </a:srgbClr>
              </a:gs>
            </a:gsLst>
            <a:lin ang="16200000" scaled="1"/>
          </a:gra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226" tIns="52226" rIns="52226" bIns="52226" numCol="1" spcCol="1270" anchor="ctr" anchorCtr="0">
            <a:noAutofit/>
          </a:bodyPr>
          <a:lstStyle/>
          <a:p>
            <a:pPr marL="0" marR="0" lvl="0" indent="0" algn="ctr" defTabSz="466725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Role Management</a:t>
            </a: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DD7B7BBC-59A7-47CB-B669-5F2CBA3B3ECA}"/>
              </a:ext>
            </a:extLst>
          </p:cNvPr>
          <p:cNvSpPr/>
          <p:nvPr/>
        </p:nvSpPr>
        <p:spPr>
          <a:xfrm>
            <a:off x="7038818" y="4366733"/>
            <a:ext cx="1388675" cy="352218"/>
          </a:xfrm>
          <a:custGeom>
            <a:avLst/>
            <a:gdLst>
              <a:gd name="connsiteX0" fmla="*/ 0 w 1240862"/>
              <a:gd name="connsiteY0" fmla="*/ 35222 h 352218"/>
              <a:gd name="connsiteX1" fmla="*/ 35222 w 1240862"/>
              <a:gd name="connsiteY1" fmla="*/ 0 h 352218"/>
              <a:gd name="connsiteX2" fmla="*/ 1205640 w 1240862"/>
              <a:gd name="connsiteY2" fmla="*/ 0 h 352218"/>
              <a:gd name="connsiteX3" fmla="*/ 1240862 w 1240862"/>
              <a:gd name="connsiteY3" fmla="*/ 35222 h 352218"/>
              <a:gd name="connsiteX4" fmla="*/ 1240862 w 1240862"/>
              <a:gd name="connsiteY4" fmla="*/ 316996 h 352218"/>
              <a:gd name="connsiteX5" fmla="*/ 1205640 w 1240862"/>
              <a:gd name="connsiteY5" fmla="*/ 352218 h 352218"/>
              <a:gd name="connsiteX6" fmla="*/ 35222 w 1240862"/>
              <a:gd name="connsiteY6" fmla="*/ 352218 h 352218"/>
              <a:gd name="connsiteX7" fmla="*/ 0 w 1240862"/>
              <a:gd name="connsiteY7" fmla="*/ 316996 h 352218"/>
              <a:gd name="connsiteX8" fmla="*/ 0 w 1240862"/>
              <a:gd name="connsiteY8" fmla="*/ 35222 h 352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0862" h="352218">
                <a:moveTo>
                  <a:pt x="0" y="35222"/>
                </a:moveTo>
                <a:cubicBezTo>
                  <a:pt x="0" y="15769"/>
                  <a:pt x="15769" y="0"/>
                  <a:pt x="35222" y="0"/>
                </a:cubicBezTo>
                <a:lnTo>
                  <a:pt x="1205640" y="0"/>
                </a:lnTo>
                <a:cubicBezTo>
                  <a:pt x="1225093" y="0"/>
                  <a:pt x="1240862" y="15769"/>
                  <a:pt x="1240862" y="35222"/>
                </a:cubicBezTo>
                <a:lnTo>
                  <a:pt x="1240862" y="316996"/>
                </a:lnTo>
                <a:cubicBezTo>
                  <a:pt x="1240862" y="336449"/>
                  <a:pt x="1225093" y="352218"/>
                  <a:pt x="1205640" y="352218"/>
                </a:cubicBezTo>
                <a:lnTo>
                  <a:pt x="35222" y="352218"/>
                </a:lnTo>
                <a:cubicBezTo>
                  <a:pt x="15769" y="352218"/>
                  <a:pt x="0" y="336449"/>
                  <a:pt x="0" y="316996"/>
                </a:cubicBezTo>
                <a:lnTo>
                  <a:pt x="0" y="35222"/>
                </a:lnTo>
                <a:close/>
              </a:path>
            </a:pathLst>
          </a:custGeom>
          <a:gradFill rotWithShape="0">
            <a:gsLst>
              <a:gs pos="0">
                <a:srgbClr val="00B0F0">
                  <a:hueOff val="0"/>
                  <a:satOff val="0"/>
                  <a:lumOff val="0"/>
                  <a:alphaOff val="0"/>
                  <a:tint val="50000"/>
                  <a:satMod val="300000"/>
                </a:srgbClr>
              </a:gs>
              <a:gs pos="35000">
                <a:srgbClr val="00B0F0">
                  <a:hueOff val="0"/>
                  <a:satOff val="0"/>
                  <a:lumOff val="0"/>
                  <a:alphaOff val="0"/>
                  <a:tint val="37000"/>
                  <a:satMod val="300000"/>
                </a:srgbClr>
              </a:gs>
              <a:gs pos="100000">
                <a:srgbClr val="00B0F0">
                  <a:hueOff val="0"/>
                  <a:satOff val="0"/>
                  <a:lumOff val="0"/>
                  <a:alphaOff val="0"/>
                  <a:tint val="15000"/>
                  <a:satMod val="350000"/>
                </a:srgbClr>
              </a:gs>
            </a:gsLst>
            <a:lin ang="16200000" scaled="1"/>
          </a:gra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226" tIns="52226" rIns="52226" bIns="52226" numCol="1" spcCol="1270" anchor="ctr" anchorCtr="0">
            <a:noAutofit/>
          </a:bodyPr>
          <a:lstStyle/>
          <a:p>
            <a:pPr marL="0" marR="0" lvl="0" indent="0" algn="ctr" defTabSz="466725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Identity Analytics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7B90B77-777D-4451-844A-7FBFCDBB8FD5}"/>
              </a:ext>
            </a:extLst>
          </p:cNvPr>
          <p:cNvSpPr/>
          <p:nvPr/>
        </p:nvSpPr>
        <p:spPr>
          <a:xfrm>
            <a:off x="479508" y="4902301"/>
            <a:ext cx="8184984" cy="659433"/>
          </a:xfrm>
          <a:prstGeom prst="rect">
            <a:avLst/>
          </a:prstGeom>
          <a:solidFill>
            <a:schemeClr val="accent5">
              <a:lumMod val="25000"/>
            </a:schemeClr>
          </a:solidFill>
          <a:ln w="9525" cap="flat" cmpd="sng" algn="ctr">
            <a:solidFill>
              <a:srgbClr val="A6A1A4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IAM Governance</a:t>
            </a: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B5891792-B7E5-4B3D-A08A-18A259FA01AD}"/>
              </a:ext>
            </a:extLst>
          </p:cNvPr>
          <p:cNvSpPr/>
          <p:nvPr/>
        </p:nvSpPr>
        <p:spPr>
          <a:xfrm>
            <a:off x="7249981" y="2359479"/>
            <a:ext cx="1239907" cy="352218"/>
          </a:xfrm>
          <a:custGeom>
            <a:avLst/>
            <a:gdLst>
              <a:gd name="connsiteX0" fmla="*/ 0 w 2585957"/>
              <a:gd name="connsiteY0" fmla="*/ 35222 h 352218"/>
              <a:gd name="connsiteX1" fmla="*/ 35222 w 2585957"/>
              <a:gd name="connsiteY1" fmla="*/ 0 h 352218"/>
              <a:gd name="connsiteX2" fmla="*/ 2550735 w 2585957"/>
              <a:gd name="connsiteY2" fmla="*/ 0 h 352218"/>
              <a:gd name="connsiteX3" fmla="*/ 2585957 w 2585957"/>
              <a:gd name="connsiteY3" fmla="*/ 35222 h 352218"/>
              <a:gd name="connsiteX4" fmla="*/ 2585957 w 2585957"/>
              <a:gd name="connsiteY4" fmla="*/ 316996 h 352218"/>
              <a:gd name="connsiteX5" fmla="*/ 2550735 w 2585957"/>
              <a:gd name="connsiteY5" fmla="*/ 352218 h 352218"/>
              <a:gd name="connsiteX6" fmla="*/ 35222 w 2585957"/>
              <a:gd name="connsiteY6" fmla="*/ 352218 h 352218"/>
              <a:gd name="connsiteX7" fmla="*/ 0 w 2585957"/>
              <a:gd name="connsiteY7" fmla="*/ 316996 h 352218"/>
              <a:gd name="connsiteX8" fmla="*/ 0 w 2585957"/>
              <a:gd name="connsiteY8" fmla="*/ 35222 h 352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5957" h="352218">
                <a:moveTo>
                  <a:pt x="0" y="35222"/>
                </a:moveTo>
                <a:cubicBezTo>
                  <a:pt x="0" y="15769"/>
                  <a:pt x="15769" y="0"/>
                  <a:pt x="35222" y="0"/>
                </a:cubicBezTo>
                <a:lnTo>
                  <a:pt x="2550735" y="0"/>
                </a:lnTo>
                <a:cubicBezTo>
                  <a:pt x="2570188" y="0"/>
                  <a:pt x="2585957" y="15769"/>
                  <a:pt x="2585957" y="35222"/>
                </a:cubicBezTo>
                <a:lnTo>
                  <a:pt x="2585957" y="316996"/>
                </a:lnTo>
                <a:cubicBezTo>
                  <a:pt x="2585957" y="336449"/>
                  <a:pt x="2570188" y="352218"/>
                  <a:pt x="2550735" y="352218"/>
                </a:cubicBezTo>
                <a:lnTo>
                  <a:pt x="35222" y="352218"/>
                </a:lnTo>
                <a:cubicBezTo>
                  <a:pt x="15769" y="352218"/>
                  <a:pt x="0" y="336449"/>
                  <a:pt x="0" y="316996"/>
                </a:cubicBezTo>
                <a:lnTo>
                  <a:pt x="0" y="35222"/>
                </a:lnTo>
                <a:close/>
              </a:path>
            </a:pathLst>
          </a:custGeom>
          <a:gradFill rotWithShape="0">
            <a:gsLst>
              <a:gs pos="0">
                <a:srgbClr val="00B0F0">
                  <a:hueOff val="0"/>
                  <a:satOff val="0"/>
                  <a:lumOff val="0"/>
                  <a:alphaOff val="0"/>
                  <a:tint val="50000"/>
                  <a:satMod val="300000"/>
                </a:srgbClr>
              </a:gs>
              <a:gs pos="35000">
                <a:srgbClr val="00B0F0">
                  <a:hueOff val="0"/>
                  <a:satOff val="0"/>
                  <a:lumOff val="0"/>
                  <a:alphaOff val="0"/>
                  <a:tint val="37000"/>
                  <a:satMod val="300000"/>
                </a:srgbClr>
              </a:gs>
              <a:gs pos="100000">
                <a:srgbClr val="00B0F0">
                  <a:hueOff val="0"/>
                  <a:satOff val="0"/>
                  <a:lumOff val="0"/>
                  <a:alphaOff val="0"/>
                  <a:tint val="15000"/>
                  <a:satMod val="350000"/>
                </a:srgbClr>
              </a:gs>
            </a:gsLst>
            <a:lin ang="16200000" scaled="1"/>
          </a:gra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226" tIns="52226" rIns="52226" bIns="52226" numCol="1" spcCol="1270" anchor="ctr" anchorCtr="0">
            <a:noAutofit/>
          </a:bodyPr>
          <a:lstStyle/>
          <a:p>
            <a:pPr marL="0" marR="0" lvl="0" indent="0" algn="ctr" defTabSz="466725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Access Controls</a:t>
            </a:r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353FB5D6-E063-4362-A4A6-08CE10F96B1B}"/>
              </a:ext>
            </a:extLst>
          </p:cNvPr>
          <p:cNvSpPr/>
          <p:nvPr/>
        </p:nvSpPr>
        <p:spPr>
          <a:xfrm>
            <a:off x="7249981" y="3162107"/>
            <a:ext cx="1239907" cy="352218"/>
          </a:xfrm>
          <a:custGeom>
            <a:avLst/>
            <a:gdLst>
              <a:gd name="connsiteX0" fmla="*/ 0 w 2585957"/>
              <a:gd name="connsiteY0" fmla="*/ 35222 h 352218"/>
              <a:gd name="connsiteX1" fmla="*/ 35222 w 2585957"/>
              <a:gd name="connsiteY1" fmla="*/ 0 h 352218"/>
              <a:gd name="connsiteX2" fmla="*/ 2550735 w 2585957"/>
              <a:gd name="connsiteY2" fmla="*/ 0 h 352218"/>
              <a:gd name="connsiteX3" fmla="*/ 2585957 w 2585957"/>
              <a:gd name="connsiteY3" fmla="*/ 35222 h 352218"/>
              <a:gd name="connsiteX4" fmla="*/ 2585957 w 2585957"/>
              <a:gd name="connsiteY4" fmla="*/ 316996 h 352218"/>
              <a:gd name="connsiteX5" fmla="*/ 2550735 w 2585957"/>
              <a:gd name="connsiteY5" fmla="*/ 352218 h 352218"/>
              <a:gd name="connsiteX6" fmla="*/ 35222 w 2585957"/>
              <a:gd name="connsiteY6" fmla="*/ 352218 h 352218"/>
              <a:gd name="connsiteX7" fmla="*/ 0 w 2585957"/>
              <a:gd name="connsiteY7" fmla="*/ 316996 h 352218"/>
              <a:gd name="connsiteX8" fmla="*/ 0 w 2585957"/>
              <a:gd name="connsiteY8" fmla="*/ 35222 h 352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5957" h="352218">
                <a:moveTo>
                  <a:pt x="0" y="35222"/>
                </a:moveTo>
                <a:cubicBezTo>
                  <a:pt x="0" y="15769"/>
                  <a:pt x="15769" y="0"/>
                  <a:pt x="35222" y="0"/>
                </a:cubicBezTo>
                <a:lnTo>
                  <a:pt x="2550735" y="0"/>
                </a:lnTo>
                <a:cubicBezTo>
                  <a:pt x="2570188" y="0"/>
                  <a:pt x="2585957" y="15769"/>
                  <a:pt x="2585957" y="35222"/>
                </a:cubicBezTo>
                <a:lnTo>
                  <a:pt x="2585957" y="316996"/>
                </a:lnTo>
                <a:cubicBezTo>
                  <a:pt x="2585957" y="336449"/>
                  <a:pt x="2570188" y="352218"/>
                  <a:pt x="2550735" y="352218"/>
                </a:cubicBezTo>
                <a:lnTo>
                  <a:pt x="35222" y="352218"/>
                </a:lnTo>
                <a:cubicBezTo>
                  <a:pt x="15769" y="352218"/>
                  <a:pt x="0" y="336449"/>
                  <a:pt x="0" y="316996"/>
                </a:cubicBezTo>
                <a:lnTo>
                  <a:pt x="0" y="35222"/>
                </a:lnTo>
                <a:close/>
              </a:path>
            </a:pathLst>
          </a:custGeom>
          <a:gradFill rotWithShape="0">
            <a:gsLst>
              <a:gs pos="0">
                <a:srgbClr val="00B0F0">
                  <a:hueOff val="0"/>
                  <a:satOff val="0"/>
                  <a:lumOff val="0"/>
                  <a:alphaOff val="0"/>
                  <a:tint val="50000"/>
                  <a:satMod val="300000"/>
                </a:srgbClr>
              </a:gs>
              <a:gs pos="35000">
                <a:srgbClr val="00B0F0">
                  <a:hueOff val="0"/>
                  <a:satOff val="0"/>
                  <a:lumOff val="0"/>
                  <a:alphaOff val="0"/>
                  <a:tint val="37000"/>
                  <a:satMod val="300000"/>
                </a:srgbClr>
              </a:gs>
              <a:gs pos="100000">
                <a:srgbClr val="00B0F0">
                  <a:hueOff val="0"/>
                  <a:satOff val="0"/>
                  <a:lumOff val="0"/>
                  <a:alphaOff val="0"/>
                  <a:tint val="15000"/>
                  <a:satMod val="350000"/>
                </a:srgbClr>
              </a:gs>
            </a:gsLst>
            <a:lin ang="16200000" scaled="1"/>
          </a:gra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226" tIns="52226" rIns="52226" bIns="52226" numCol="1" spcCol="1270" anchor="ctr" anchorCtr="0">
            <a:noAutofit/>
          </a:bodyPr>
          <a:lstStyle/>
          <a:p>
            <a:pPr marL="0" marR="0" lvl="0" indent="0" algn="ctr" defTabSz="466725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Certificate Management</a:t>
            </a:r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7D995170-E3B2-4FE2-A393-749E35736F81}"/>
              </a:ext>
            </a:extLst>
          </p:cNvPr>
          <p:cNvSpPr/>
          <p:nvPr/>
        </p:nvSpPr>
        <p:spPr>
          <a:xfrm>
            <a:off x="756081" y="5150858"/>
            <a:ext cx="1676619" cy="319507"/>
          </a:xfrm>
          <a:custGeom>
            <a:avLst/>
            <a:gdLst>
              <a:gd name="connsiteX0" fmla="*/ 0 w 2585957"/>
              <a:gd name="connsiteY0" fmla="*/ 35222 h 352218"/>
              <a:gd name="connsiteX1" fmla="*/ 35222 w 2585957"/>
              <a:gd name="connsiteY1" fmla="*/ 0 h 352218"/>
              <a:gd name="connsiteX2" fmla="*/ 2550735 w 2585957"/>
              <a:gd name="connsiteY2" fmla="*/ 0 h 352218"/>
              <a:gd name="connsiteX3" fmla="*/ 2585957 w 2585957"/>
              <a:gd name="connsiteY3" fmla="*/ 35222 h 352218"/>
              <a:gd name="connsiteX4" fmla="*/ 2585957 w 2585957"/>
              <a:gd name="connsiteY4" fmla="*/ 316996 h 352218"/>
              <a:gd name="connsiteX5" fmla="*/ 2550735 w 2585957"/>
              <a:gd name="connsiteY5" fmla="*/ 352218 h 352218"/>
              <a:gd name="connsiteX6" fmla="*/ 35222 w 2585957"/>
              <a:gd name="connsiteY6" fmla="*/ 352218 h 352218"/>
              <a:gd name="connsiteX7" fmla="*/ 0 w 2585957"/>
              <a:gd name="connsiteY7" fmla="*/ 316996 h 352218"/>
              <a:gd name="connsiteX8" fmla="*/ 0 w 2585957"/>
              <a:gd name="connsiteY8" fmla="*/ 35222 h 352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5957" h="352218">
                <a:moveTo>
                  <a:pt x="0" y="35222"/>
                </a:moveTo>
                <a:cubicBezTo>
                  <a:pt x="0" y="15769"/>
                  <a:pt x="15769" y="0"/>
                  <a:pt x="35222" y="0"/>
                </a:cubicBezTo>
                <a:lnTo>
                  <a:pt x="2550735" y="0"/>
                </a:lnTo>
                <a:cubicBezTo>
                  <a:pt x="2570188" y="0"/>
                  <a:pt x="2585957" y="15769"/>
                  <a:pt x="2585957" y="35222"/>
                </a:cubicBezTo>
                <a:lnTo>
                  <a:pt x="2585957" y="316996"/>
                </a:lnTo>
                <a:cubicBezTo>
                  <a:pt x="2585957" y="336449"/>
                  <a:pt x="2570188" y="352218"/>
                  <a:pt x="2550735" y="352218"/>
                </a:cubicBezTo>
                <a:lnTo>
                  <a:pt x="35222" y="352218"/>
                </a:lnTo>
                <a:cubicBezTo>
                  <a:pt x="15769" y="352218"/>
                  <a:pt x="0" y="336449"/>
                  <a:pt x="0" y="316996"/>
                </a:cubicBezTo>
                <a:lnTo>
                  <a:pt x="0" y="35222"/>
                </a:lnTo>
                <a:close/>
              </a:path>
            </a:pathLst>
          </a:custGeom>
          <a:gradFill rotWithShape="0">
            <a:gsLst>
              <a:gs pos="0">
                <a:srgbClr val="00B0F0">
                  <a:hueOff val="0"/>
                  <a:satOff val="0"/>
                  <a:lumOff val="0"/>
                  <a:alphaOff val="0"/>
                  <a:tint val="50000"/>
                  <a:satMod val="300000"/>
                </a:srgbClr>
              </a:gs>
              <a:gs pos="35000">
                <a:srgbClr val="00B0F0">
                  <a:hueOff val="0"/>
                  <a:satOff val="0"/>
                  <a:lumOff val="0"/>
                  <a:alphaOff val="0"/>
                  <a:tint val="37000"/>
                  <a:satMod val="300000"/>
                </a:srgbClr>
              </a:gs>
              <a:gs pos="100000">
                <a:srgbClr val="00B0F0">
                  <a:hueOff val="0"/>
                  <a:satOff val="0"/>
                  <a:lumOff val="0"/>
                  <a:alphaOff val="0"/>
                  <a:tint val="15000"/>
                  <a:satMod val="350000"/>
                </a:srgbClr>
              </a:gs>
            </a:gsLst>
            <a:lin ang="16200000" scaled="1"/>
          </a:gra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226" tIns="52226" rIns="52226" bIns="52226" numCol="1" spcCol="1270" anchor="ctr" anchorCtr="0">
            <a:noAutofit/>
          </a:bodyPr>
          <a:lstStyle/>
          <a:p>
            <a:pPr marL="0" marR="0" lvl="0" indent="0" algn="ctr" defTabSz="466725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IAM Governance Council</a:t>
            </a: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E3F5521D-4105-487D-86AD-9C8B33488D73}"/>
              </a:ext>
            </a:extLst>
          </p:cNvPr>
          <p:cNvSpPr/>
          <p:nvPr/>
        </p:nvSpPr>
        <p:spPr>
          <a:xfrm>
            <a:off x="2554925" y="5138188"/>
            <a:ext cx="1823135" cy="331211"/>
          </a:xfrm>
          <a:custGeom>
            <a:avLst/>
            <a:gdLst>
              <a:gd name="connsiteX0" fmla="*/ 0 w 2585957"/>
              <a:gd name="connsiteY0" fmla="*/ 35222 h 352218"/>
              <a:gd name="connsiteX1" fmla="*/ 35222 w 2585957"/>
              <a:gd name="connsiteY1" fmla="*/ 0 h 352218"/>
              <a:gd name="connsiteX2" fmla="*/ 2550735 w 2585957"/>
              <a:gd name="connsiteY2" fmla="*/ 0 h 352218"/>
              <a:gd name="connsiteX3" fmla="*/ 2585957 w 2585957"/>
              <a:gd name="connsiteY3" fmla="*/ 35222 h 352218"/>
              <a:gd name="connsiteX4" fmla="*/ 2585957 w 2585957"/>
              <a:gd name="connsiteY4" fmla="*/ 316996 h 352218"/>
              <a:gd name="connsiteX5" fmla="*/ 2550735 w 2585957"/>
              <a:gd name="connsiteY5" fmla="*/ 352218 h 352218"/>
              <a:gd name="connsiteX6" fmla="*/ 35222 w 2585957"/>
              <a:gd name="connsiteY6" fmla="*/ 352218 h 352218"/>
              <a:gd name="connsiteX7" fmla="*/ 0 w 2585957"/>
              <a:gd name="connsiteY7" fmla="*/ 316996 h 352218"/>
              <a:gd name="connsiteX8" fmla="*/ 0 w 2585957"/>
              <a:gd name="connsiteY8" fmla="*/ 35222 h 352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5957" h="352218">
                <a:moveTo>
                  <a:pt x="0" y="35222"/>
                </a:moveTo>
                <a:cubicBezTo>
                  <a:pt x="0" y="15769"/>
                  <a:pt x="15769" y="0"/>
                  <a:pt x="35222" y="0"/>
                </a:cubicBezTo>
                <a:lnTo>
                  <a:pt x="2550735" y="0"/>
                </a:lnTo>
                <a:cubicBezTo>
                  <a:pt x="2570188" y="0"/>
                  <a:pt x="2585957" y="15769"/>
                  <a:pt x="2585957" y="35222"/>
                </a:cubicBezTo>
                <a:lnTo>
                  <a:pt x="2585957" y="316996"/>
                </a:lnTo>
                <a:cubicBezTo>
                  <a:pt x="2585957" y="336449"/>
                  <a:pt x="2570188" y="352218"/>
                  <a:pt x="2550735" y="352218"/>
                </a:cubicBezTo>
                <a:lnTo>
                  <a:pt x="35222" y="352218"/>
                </a:lnTo>
                <a:cubicBezTo>
                  <a:pt x="15769" y="352218"/>
                  <a:pt x="0" y="336449"/>
                  <a:pt x="0" y="316996"/>
                </a:cubicBezTo>
                <a:lnTo>
                  <a:pt x="0" y="35222"/>
                </a:lnTo>
                <a:close/>
              </a:path>
            </a:pathLst>
          </a:custGeom>
          <a:gradFill rotWithShape="0">
            <a:gsLst>
              <a:gs pos="0">
                <a:srgbClr val="00B0F0">
                  <a:hueOff val="0"/>
                  <a:satOff val="0"/>
                  <a:lumOff val="0"/>
                  <a:alphaOff val="0"/>
                  <a:tint val="50000"/>
                  <a:satMod val="300000"/>
                </a:srgbClr>
              </a:gs>
              <a:gs pos="35000">
                <a:srgbClr val="00B0F0">
                  <a:hueOff val="0"/>
                  <a:satOff val="0"/>
                  <a:lumOff val="0"/>
                  <a:alphaOff val="0"/>
                  <a:tint val="37000"/>
                  <a:satMod val="300000"/>
                </a:srgbClr>
              </a:gs>
              <a:gs pos="100000">
                <a:srgbClr val="00B0F0">
                  <a:hueOff val="0"/>
                  <a:satOff val="0"/>
                  <a:lumOff val="0"/>
                  <a:alphaOff val="0"/>
                  <a:tint val="15000"/>
                  <a:satMod val="350000"/>
                </a:srgbClr>
              </a:gs>
            </a:gsLst>
            <a:lin ang="16200000" scaled="1"/>
          </a:gra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226" tIns="52226" rIns="52226" bIns="52226" numCol="1" spcCol="1270" anchor="ctr" anchorCtr="0">
            <a:noAutofit/>
          </a:bodyPr>
          <a:lstStyle/>
          <a:p>
            <a:pPr marL="0" marR="0" lvl="0" indent="0" algn="ctr" defTabSz="466725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IT Security Polices and Procedures</a:t>
            </a:r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E60BEECE-52D9-4438-9450-0C9342CFA367}"/>
              </a:ext>
            </a:extLst>
          </p:cNvPr>
          <p:cNvSpPr/>
          <p:nvPr/>
        </p:nvSpPr>
        <p:spPr>
          <a:xfrm>
            <a:off x="4532684" y="5150857"/>
            <a:ext cx="1870486" cy="319507"/>
          </a:xfrm>
          <a:custGeom>
            <a:avLst/>
            <a:gdLst>
              <a:gd name="connsiteX0" fmla="*/ 0 w 2585957"/>
              <a:gd name="connsiteY0" fmla="*/ 35222 h 352218"/>
              <a:gd name="connsiteX1" fmla="*/ 35222 w 2585957"/>
              <a:gd name="connsiteY1" fmla="*/ 0 h 352218"/>
              <a:gd name="connsiteX2" fmla="*/ 2550735 w 2585957"/>
              <a:gd name="connsiteY2" fmla="*/ 0 h 352218"/>
              <a:gd name="connsiteX3" fmla="*/ 2585957 w 2585957"/>
              <a:gd name="connsiteY3" fmla="*/ 35222 h 352218"/>
              <a:gd name="connsiteX4" fmla="*/ 2585957 w 2585957"/>
              <a:gd name="connsiteY4" fmla="*/ 316996 h 352218"/>
              <a:gd name="connsiteX5" fmla="*/ 2550735 w 2585957"/>
              <a:gd name="connsiteY5" fmla="*/ 352218 h 352218"/>
              <a:gd name="connsiteX6" fmla="*/ 35222 w 2585957"/>
              <a:gd name="connsiteY6" fmla="*/ 352218 h 352218"/>
              <a:gd name="connsiteX7" fmla="*/ 0 w 2585957"/>
              <a:gd name="connsiteY7" fmla="*/ 316996 h 352218"/>
              <a:gd name="connsiteX8" fmla="*/ 0 w 2585957"/>
              <a:gd name="connsiteY8" fmla="*/ 35222 h 352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5957" h="352218">
                <a:moveTo>
                  <a:pt x="0" y="35222"/>
                </a:moveTo>
                <a:cubicBezTo>
                  <a:pt x="0" y="15769"/>
                  <a:pt x="15769" y="0"/>
                  <a:pt x="35222" y="0"/>
                </a:cubicBezTo>
                <a:lnTo>
                  <a:pt x="2550735" y="0"/>
                </a:lnTo>
                <a:cubicBezTo>
                  <a:pt x="2570188" y="0"/>
                  <a:pt x="2585957" y="15769"/>
                  <a:pt x="2585957" y="35222"/>
                </a:cubicBezTo>
                <a:lnTo>
                  <a:pt x="2585957" y="316996"/>
                </a:lnTo>
                <a:cubicBezTo>
                  <a:pt x="2585957" y="336449"/>
                  <a:pt x="2570188" y="352218"/>
                  <a:pt x="2550735" y="352218"/>
                </a:cubicBezTo>
                <a:lnTo>
                  <a:pt x="35222" y="352218"/>
                </a:lnTo>
                <a:cubicBezTo>
                  <a:pt x="15769" y="352218"/>
                  <a:pt x="0" y="336449"/>
                  <a:pt x="0" y="316996"/>
                </a:cubicBezTo>
                <a:lnTo>
                  <a:pt x="0" y="35222"/>
                </a:lnTo>
                <a:close/>
              </a:path>
            </a:pathLst>
          </a:custGeom>
          <a:gradFill rotWithShape="0">
            <a:gsLst>
              <a:gs pos="0">
                <a:srgbClr val="00B0F0">
                  <a:hueOff val="0"/>
                  <a:satOff val="0"/>
                  <a:lumOff val="0"/>
                  <a:alphaOff val="0"/>
                  <a:tint val="50000"/>
                  <a:satMod val="300000"/>
                </a:srgbClr>
              </a:gs>
              <a:gs pos="35000">
                <a:srgbClr val="00B0F0">
                  <a:hueOff val="0"/>
                  <a:satOff val="0"/>
                  <a:lumOff val="0"/>
                  <a:alphaOff val="0"/>
                  <a:tint val="37000"/>
                  <a:satMod val="300000"/>
                </a:srgbClr>
              </a:gs>
              <a:gs pos="100000">
                <a:srgbClr val="00B0F0">
                  <a:hueOff val="0"/>
                  <a:satOff val="0"/>
                  <a:lumOff val="0"/>
                  <a:alphaOff val="0"/>
                  <a:tint val="15000"/>
                  <a:satMod val="350000"/>
                </a:srgbClr>
              </a:gs>
            </a:gsLst>
            <a:lin ang="16200000" scaled="1"/>
          </a:gra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226" tIns="52226" rIns="52226" bIns="52226" numCol="1" spcCol="1270" anchor="ctr" anchorCtr="0">
            <a:noAutofit/>
          </a:bodyPr>
          <a:lstStyle/>
          <a:p>
            <a:pPr marL="0" marR="0" lvl="0" indent="0" algn="ctr" defTabSz="466725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Regulatory Compliance Checks</a:t>
            </a: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D13E0B2E-2A21-47D1-9866-71D7569937BD}"/>
              </a:ext>
            </a:extLst>
          </p:cNvPr>
          <p:cNvSpPr/>
          <p:nvPr/>
        </p:nvSpPr>
        <p:spPr>
          <a:xfrm>
            <a:off x="6557793" y="5138188"/>
            <a:ext cx="1834402" cy="319507"/>
          </a:xfrm>
          <a:custGeom>
            <a:avLst/>
            <a:gdLst>
              <a:gd name="connsiteX0" fmla="*/ 0 w 2585957"/>
              <a:gd name="connsiteY0" fmla="*/ 35222 h 352218"/>
              <a:gd name="connsiteX1" fmla="*/ 35222 w 2585957"/>
              <a:gd name="connsiteY1" fmla="*/ 0 h 352218"/>
              <a:gd name="connsiteX2" fmla="*/ 2550735 w 2585957"/>
              <a:gd name="connsiteY2" fmla="*/ 0 h 352218"/>
              <a:gd name="connsiteX3" fmla="*/ 2585957 w 2585957"/>
              <a:gd name="connsiteY3" fmla="*/ 35222 h 352218"/>
              <a:gd name="connsiteX4" fmla="*/ 2585957 w 2585957"/>
              <a:gd name="connsiteY4" fmla="*/ 316996 h 352218"/>
              <a:gd name="connsiteX5" fmla="*/ 2550735 w 2585957"/>
              <a:gd name="connsiteY5" fmla="*/ 352218 h 352218"/>
              <a:gd name="connsiteX6" fmla="*/ 35222 w 2585957"/>
              <a:gd name="connsiteY6" fmla="*/ 352218 h 352218"/>
              <a:gd name="connsiteX7" fmla="*/ 0 w 2585957"/>
              <a:gd name="connsiteY7" fmla="*/ 316996 h 352218"/>
              <a:gd name="connsiteX8" fmla="*/ 0 w 2585957"/>
              <a:gd name="connsiteY8" fmla="*/ 35222 h 352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5957" h="352218">
                <a:moveTo>
                  <a:pt x="0" y="35222"/>
                </a:moveTo>
                <a:cubicBezTo>
                  <a:pt x="0" y="15769"/>
                  <a:pt x="15769" y="0"/>
                  <a:pt x="35222" y="0"/>
                </a:cubicBezTo>
                <a:lnTo>
                  <a:pt x="2550735" y="0"/>
                </a:lnTo>
                <a:cubicBezTo>
                  <a:pt x="2570188" y="0"/>
                  <a:pt x="2585957" y="15769"/>
                  <a:pt x="2585957" y="35222"/>
                </a:cubicBezTo>
                <a:lnTo>
                  <a:pt x="2585957" y="316996"/>
                </a:lnTo>
                <a:cubicBezTo>
                  <a:pt x="2585957" y="336449"/>
                  <a:pt x="2570188" y="352218"/>
                  <a:pt x="2550735" y="352218"/>
                </a:cubicBezTo>
                <a:lnTo>
                  <a:pt x="35222" y="352218"/>
                </a:lnTo>
                <a:cubicBezTo>
                  <a:pt x="15769" y="352218"/>
                  <a:pt x="0" y="336449"/>
                  <a:pt x="0" y="316996"/>
                </a:cubicBezTo>
                <a:lnTo>
                  <a:pt x="0" y="35222"/>
                </a:lnTo>
                <a:close/>
              </a:path>
            </a:pathLst>
          </a:custGeom>
          <a:gradFill rotWithShape="0">
            <a:gsLst>
              <a:gs pos="0">
                <a:srgbClr val="00B0F0">
                  <a:hueOff val="0"/>
                  <a:satOff val="0"/>
                  <a:lumOff val="0"/>
                  <a:alphaOff val="0"/>
                  <a:tint val="50000"/>
                  <a:satMod val="300000"/>
                </a:srgbClr>
              </a:gs>
              <a:gs pos="35000">
                <a:srgbClr val="00B0F0">
                  <a:hueOff val="0"/>
                  <a:satOff val="0"/>
                  <a:lumOff val="0"/>
                  <a:alphaOff val="0"/>
                  <a:tint val="37000"/>
                  <a:satMod val="300000"/>
                </a:srgbClr>
              </a:gs>
              <a:gs pos="100000">
                <a:srgbClr val="00B0F0">
                  <a:hueOff val="0"/>
                  <a:satOff val="0"/>
                  <a:lumOff val="0"/>
                  <a:alphaOff val="0"/>
                  <a:tint val="15000"/>
                  <a:satMod val="350000"/>
                </a:srgbClr>
              </a:gs>
            </a:gsLst>
            <a:lin ang="16200000" scaled="1"/>
          </a:gra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226" tIns="52226" rIns="52226" bIns="52226" numCol="1" spcCol="1270" anchor="ctr" anchorCtr="0">
            <a:noAutofit/>
          </a:bodyPr>
          <a:lstStyle/>
          <a:p>
            <a:pPr marL="0" marR="0" lvl="0" indent="0" algn="ctr" defTabSz="466725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Audit &amp; Reporting</a:t>
            </a: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1C87045F-FC17-426B-B1CB-9D39BBECA26D}"/>
              </a:ext>
            </a:extLst>
          </p:cNvPr>
          <p:cNvSpPr/>
          <p:nvPr/>
        </p:nvSpPr>
        <p:spPr>
          <a:xfrm>
            <a:off x="5908951" y="3159214"/>
            <a:ext cx="1239907" cy="352218"/>
          </a:xfrm>
          <a:custGeom>
            <a:avLst/>
            <a:gdLst>
              <a:gd name="connsiteX0" fmla="*/ 0 w 2585957"/>
              <a:gd name="connsiteY0" fmla="*/ 35222 h 352218"/>
              <a:gd name="connsiteX1" fmla="*/ 35222 w 2585957"/>
              <a:gd name="connsiteY1" fmla="*/ 0 h 352218"/>
              <a:gd name="connsiteX2" fmla="*/ 2550735 w 2585957"/>
              <a:gd name="connsiteY2" fmla="*/ 0 h 352218"/>
              <a:gd name="connsiteX3" fmla="*/ 2585957 w 2585957"/>
              <a:gd name="connsiteY3" fmla="*/ 35222 h 352218"/>
              <a:gd name="connsiteX4" fmla="*/ 2585957 w 2585957"/>
              <a:gd name="connsiteY4" fmla="*/ 316996 h 352218"/>
              <a:gd name="connsiteX5" fmla="*/ 2550735 w 2585957"/>
              <a:gd name="connsiteY5" fmla="*/ 352218 h 352218"/>
              <a:gd name="connsiteX6" fmla="*/ 35222 w 2585957"/>
              <a:gd name="connsiteY6" fmla="*/ 352218 h 352218"/>
              <a:gd name="connsiteX7" fmla="*/ 0 w 2585957"/>
              <a:gd name="connsiteY7" fmla="*/ 316996 h 352218"/>
              <a:gd name="connsiteX8" fmla="*/ 0 w 2585957"/>
              <a:gd name="connsiteY8" fmla="*/ 35222 h 352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5957" h="352218">
                <a:moveTo>
                  <a:pt x="0" y="35222"/>
                </a:moveTo>
                <a:cubicBezTo>
                  <a:pt x="0" y="15769"/>
                  <a:pt x="15769" y="0"/>
                  <a:pt x="35222" y="0"/>
                </a:cubicBezTo>
                <a:lnTo>
                  <a:pt x="2550735" y="0"/>
                </a:lnTo>
                <a:cubicBezTo>
                  <a:pt x="2570188" y="0"/>
                  <a:pt x="2585957" y="15769"/>
                  <a:pt x="2585957" y="35222"/>
                </a:cubicBezTo>
                <a:lnTo>
                  <a:pt x="2585957" y="316996"/>
                </a:lnTo>
                <a:cubicBezTo>
                  <a:pt x="2585957" y="336449"/>
                  <a:pt x="2570188" y="352218"/>
                  <a:pt x="2550735" y="352218"/>
                </a:cubicBezTo>
                <a:lnTo>
                  <a:pt x="35222" y="352218"/>
                </a:lnTo>
                <a:cubicBezTo>
                  <a:pt x="15769" y="352218"/>
                  <a:pt x="0" y="336449"/>
                  <a:pt x="0" y="316996"/>
                </a:cubicBezTo>
                <a:lnTo>
                  <a:pt x="0" y="35222"/>
                </a:lnTo>
                <a:close/>
              </a:path>
            </a:pathLst>
          </a:custGeom>
          <a:gradFill rotWithShape="0">
            <a:gsLst>
              <a:gs pos="0">
                <a:srgbClr val="00B0F0">
                  <a:hueOff val="0"/>
                  <a:satOff val="0"/>
                  <a:lumOff val="0"/>
                  <a:alphaOff val="0"/>
                  <a:tint val="50000"/>
                  <a:satMod val="300000"/>
                </a:srgbClr>
              </a:gs>
              <a:gs pos="35000">
                <a:srgbClr val="00B0F0">
                  <a:hueOff val="0"/>
                  <a:satOff val="0"/>
                  <a:lumOff val="0"/>
                  <a:alphaOff val="0"/>
                  <a:tint val="37000"/>
                  <a:satMod val="300000"/>
                </a:srgbClr>
              </a:gs>
              <a:gs pos="100000">
                <a:srgbClr val="00B0F0">
                  <a:hueOff val="0"/>
                  <a:satOff val="0"/>
                  <a:lumOff val="0"/>
                  <a:alphaOff val="0"/>
                  <a:tint val="15000"/>
                  <a:satMod val="350000"/>
                </a:srgbClr>
              </a:gs>
            </a:gsLst>
            <a:lin ang="16200000" scaled="1"/>
          </a:gra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226" tIns="52226" rIns="52226" bIns="52226" numCol="1" spcCol="1270" anchor="ctr" anchorCtr="0">
            <a:noAutofit/>
          </a:bodyPr>
          <a:lstStyle/>
          <a:p>
            <a:pPr marL="0" marR="0" lvl="0" indent="0" algn="ctr" defTabSz="466725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DLP</a:t>
            </a:r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B947A05D-EEB2-4467-8EC0-2C11C1E33B28}"/>
              </a:ext>
            </a:extLst>
          </p:cNvPr>
          <p:cNvSpPr/>
          <p:nvPr/>
        </p:nvSpPr>
        <p:spPr>
          <a:xfrm>
            <a:off x="4265362" y="2765309"/>
            <a:ext cx="570285" cy="335085"/>
          </a:xfrm>
          <a:custGeom>
            <a:avLst/>
            <a:gdLst>
              <a:gd name="connsiteX0" fmla="*/ 0 w 570285"/>
              <a:gd name="connsiteY0" fmla="*/ 33509 h 335085"/>
              <a:gd name="connsiteX1" fmla="*/ 33509 w 570285"/>
              <a:gd name="connsiteY1" fmla="*/ 0 h 335085"/>
              <a:gd name="connsiteX2" fmla="*/ 536777 w 570285"/>
              <a:gd name="connsiteY2" fmla="*/ 0 h 335085"/>
              <a:gd name="connsiteX3" fmla="*/ 570286 w 570285"/>
              <a:gd name="connsiteY3" fmla="*/ 33509 h 335085"/>
              <a:gd name="connsiteX4" fmla="*/ 570285 w 570285"/>
              <a:gd name="connsiteY4" fmla="*/ 301577 h 335085"/>
              <a:gd name="connsiteX5" fmla="*/ 536776 w 570285"/>
              <a:gd name="connsiteY5" fmla="*/ 335086 h 335085"/>
              <a:gd name="connsiteX6" fmla="*/ 33509 w 570285"/>
              <a:gd name="connsiteY6" fmla="*/ 335085 h 335085"/>
              <a:gd name="connsiteX7" fmla="*/ 0 w 570285"/>
              <a:gd name="connsiteY7" fmla="*/ 301576 h 335085"/>
              <a:gd name="connsiteX8" fmla="*/ 0 w 570285"/>
              <a:gd name="connsiteY8" fmla="*/ 33509 h 3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0285" h="335085">
                <a:moveTo>
                  <a:pt x="0" y="33509"/>
                </a:moveTo>
                <a:cubicBezTo>
                  <a:pt x="0" y="15002"/>
                  <a:pt x="15002" y="0"/>
                  <a:pt x="33509" y="0"/>
                </a:cubicBezTo>
                <a:lnTo>
                  <a:pt x="536777" y="0"/>
                </a:lnTo>
                <a:cubicBezTo>
                  <a:pt x="555284" y="0"/>
                  <a:pt x="570286" y="15002"/>
                  <a:pt x="570286" y="33509"/>
                </a:cubicBezTo>
                <a:cubicBezTo>
                  <a:pt x="570286" y="122865"/>
                  <a:pt x="570285" y="212221"/>
                  <a:pt x="570285" y="301577"/>
                </a:cubicBezTo>
                <a:cubicBezTo>
                  <a:pt x="570285" y="320084"/>
                  <a:pt x="555283" y="335086"/>
                  <a:pt x="536776" y="335086"/>
                </a:cubicBezTo>
                <a:lnTo>
                  <a:pt x="33509" y="335085"/>
                </a:lnTo>
                <a:cubicBezTo>
                  <a:pt x="15002" y="335085"/>
                  <a:pt x="0" y="320083"/>
                  <a:pt x="0" y="301576"/>
                </a:cubicBezTo>
                <a:lnTo>
                  <a:pt x="0" y="3350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40294" tIns="40294" rIns="40294" bIns="40294" numCol="1" spcCol="1270" anchor="ctr" anchorCtr="0">
            <a:noAutofit/>
          </a:bodyPr>
          <a:lstStyle/>
          <a:p>
            <a:pPr marL="0" marR="0" lvl="0" indent="0" algn="ctr" defTabSz="3556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Fine Grained</a:t>
            </a:r>
          </a:p>
        </p:txBody>
      </p:sp>
    </p:spTree>
    <p:extLst>
      <p:ext uri="{BB962C8B-B14F-4D97-AF65-F5344CB8AC3E}">
        <p14:creationId xmlns:p14="http://schemas.microsoft.com/office/powerpoint/2010/main" val="474967531"/>
      </p:ext>
    </p:extLst>
  </p:cSld>
  <p:clrMapOvr>
    <a:masterClrMapping/>
  </p:clrMapOvr>
</p:sld>
</file>

<file path=ppt/theme/theme1.xml><?xml version="1.0" encoding="utf-8"?>
<a:theme xmlns:a="http://schemas.openxmlformats.org/drawingml/2006/main" name="Security Svcs Template v5 10-2014">
  <a:themeElements>
    <a:clrScheme name="June-20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3D1F5"/>
      </a:accent1>
      <a:accent2>
        <a:srgbClr val="00A6A0"/>
      </a:accent2>
      <a:accent3>
        <a:srgbClr val="FFFFFF"/>
      </a:accent3>
      <a:accent4>
        <a:srgbClr val="000000"/>
      </a:accent4>
      <a:accent5>
        <a:srgbClr val="C1E5F9"/>
      </a:accent5>
      <a:accent6>
        <a:srgbClr val="009691"/>
      </a:accent6>
      <a:hlink>
        <a:srgbClr val="00B2EF"/>
      </a:hlink>
      <a:folHlink>
        <a:srgbClr val="AB1A8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9525">
          <a:solidFill>
            <a:schemeClr val="tx1">
              <a:lumMod val="95000"/>
              <a:lumOff val="5000"/>
            </a:schemeClr>
          </a:solidFill>
        </a:ln>
      </a:spPr>
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1440" tIns="91440" rIns="91440" bIns="9144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BM Security Services Template.potx" id="{71A2673F-E555-456B-A9FA-E653A1E93B38}" vid="{C682E9D2-5E77-4BEA-8951-F2F7C7B83F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17376</TotalTime>
  <Words>779</Words>
  <Application>Microsoft Office PowerPoint</Application>
  <PresentationFormat>On-screen Show (4:3)</PresentationFormat>
  <Paragraphs>256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Times New Roman</vt:lpstr>
      <vt:lpstr>Wingdings</vt:lpstr>
      <vt:lpstr>Security Svcs Template v5 10-2014</vt:lpstr>
      <vt:lpstr>Managing User Identities &amp; Access</vt:lpstr>
      <vt:lpstr>Identity &amp; Access Management</vt:lpstr>
      <vt:lpstr>Identity Lifecycle</vt:lpstr>
      <vt:lpstr>Identity Management System</vt:lpstr>
      <vt:lpstr>Identity Management Use Cases</vt:lpstr>
      <vt:lpstr>Access Management with Policies</vt:lpstr>
      <vt:lpstr>Access Management System</vt:lpstr>
      <vt:lpstr>Access Management Use Cases</vt:lpstr>
      <vt:lpstr>IAM Blueprint</vt:lpstr>
      <vt:lpstr>IAM benefits</vt:lpstr>
      <vt:lpstr>IAM Challenges</vt:lpstr>
      <vt:lpstr>Expanding Boundaries</vt:lpstr>
      <vt:lpstr>50% of IAM projects never reach production</vt:lpstr>
      <vt:lpstr>Cross functional teams without alignment</vt:lpstr>
      <vt:lpstr>Other Challenges</vt:lpstr>
      <vt:lpstr>What are Smart Enterprises doing ?</vt:lpstr>
      <vt:lpstr>Cognitive era technologies such as AI, NLP, ML and RPA have matured and are delivering significant benefits to industry adopters </vt:lpstr>
      <vt:lpstr>Cognitive IAM helps in significant increase of IAM solution efficiency and coverage</vt:lpstr>
      <vt:lpstr>Q&amp;A</vt:lpstr>
      <vt:lpstr>PowerPoint Presentation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IAM in the Enterprise</dc:title>
  <dc:creator>Satheesh Muthu</dc:creator>
  <cp:lastModifiedBy>Satheesh</cp:lastModifiedBy>
  <cp:revision>185</cp:revision>
  <dcterms:created xsi:type="dcterms:W3CDTF">2014-09-17T12:52:26Z</dcterms:created>
  <dcterms:modified xsi:type="dcterms:W3CDTF">2019-01-05T07:21:43Z</dcterms:modified>
  <cp:category>updated 9/2014</cp:category>
</cp:coreProperties>
</file>