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564D7-FDF9-43D6-9B3F-E3E7405F2B66}" type="doc">
      <dgm:prSet loTypeId="urn:microsoft.com/office/officeart/2005/8/layout/cycle5" loCatId="cycle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4951EBCC-FB8C-4194-971A-F373B37C65A4}">
      <dgm:prSet phldrT="[Text]" custT="1"/>
      <dgm:spPr/>
      <dgm:t>
        <a:bodyPr/>
        <a:lstStyle/>
        <a:p>
          <a:r>
            <a:rPr lang="en-US" sz="2000" b="1" dirty="0"/>
            <a:t>Define</a:t>
          </a:r>
          <a:endParaRPr lang="en-IN" sz="2000" b="1" dirty="0"/>
        </a:p>
      </dgm:t>
    </dgm:pt>
    <dgm:pt modelId="{087B5C4D-7DE5-424C-948C-4F4CA5230D1A}" type="parTrans" cxnId="{4995BEEF-6E11-4293-A0BD-B61E19C90E72}">
      <dgm:prSet/>
      <dgm:spPr/>
      <dgm:t>
        <a:bodyPr/>
        <a:lstStyle/>
        <a:p>
          <a:endParaRPr lang="en-IN"/>
        </a:p>
      </dgm:t>
    </dgm:pt>
    <dgm:pt modelId="{FF0C480F-5B73-4207-9572-88B5D4DB4098}" type="sibTrans" cxnId="{4995BEEF-6E11-4293-A0BD-B61E19C90E72}">
      <dgm:prSet/>
      <dgm:spPr/>
      <dgm:t>
        <a:bodyPr/>
        <a:lstStyle/>
        <a:p>
          <a:endParaRPr lang="en-IN"/>
        </a:p>
      </dgm:t>
    </dgm:pt>
    <dgm:pt modelId="{2B6E0837-9989-43E5-9495-A23C6F7F0E85}">
      <dgm:prSet phldrT="[Text]" custT="1"/>
      <dgm:spPr/>
      <dgm:t>
        <a:bodyPr/>
        <a:lstStyle/>
        <a:p>
          <a:r>
            <a:rPr lang="en-US" sz="2000" b="1" dirty="0"/>
            <a:t>Maintain</a:t>
          </a:r>
          <a:endParaRPr lang="en-IN" sz="2000" b="1" dirty="0"/>
        </a:p>
      </dgm:t>
    </dgm:pt>
    <dgm:pt modelId="{3826AE3B-567B-4FD5-8B4A-8F5C5BBB0C45}" type="parTrans" cxnId="{DCC6B94E-CF26-4DD1-B04F-4C666B0FB8AE}">
      <dgm:prSet/>
      <dgm:spPr/>
      <dgm:t>
        <a:bodyPr/>
        <a:lstStyle/>
        <a:p>
          <a:endParaRPr lang="en-IN"/>
        </a:p>
      </dgm:t>
    </dgm:pt>
    <dgm:pt modelId="{CA49BA03-825C-4B79-9001-8FC800E3F559}" type="sibTrans" cxnId="{DCC6B94E-CF26-4DD1-B04F-4C666B0FB8AE}">
      <dgm:prSet/>
      <dgm:spPr/>
      <dgm:t>
        <a:bodyPr/>
        <a:lstStyle/>
        <a:p>
          <a:endParaRPr lang="en-IN"/>
        </a:p>
      </dgm:t>
    </dgm:pt>
    <dgm:pt modelId="{3509FD2C-1644-417D-B420-14DAA8FF9D9F}">
      <dgm:prSet phldrT="[Text]" custT="1"/>
      <dgm:spPr/>
      <dgm:t>
        <a:bodyPr/>
        <a:lstStyle/>
        <a:p>
          <a:r>
            <a:rPr lang="en-US" sz="2000" b="1" dirty="0"/>
            <a:t>Enhance</a:t>
          </a:r>
          <a:endParaRPr lang="en-IN" sz="2000" b="1" dirty="0"/>
        </a:p>
      </dgm:t>
    </dgm:pt>
    <dgm:pt modelId="{7F0922ED-023B-48B3-8D33-576F00B8F665}" type="parTrans" cxnId="{34552E1A-7F71-46D1-AA16-9602322FC720}">
      <dgm:prSet/>
      <dgm:spPr/>
      <dgm:t>
        <a:bodyPr/>
        <a:lstStyle/>
        <a:p>
          <a:endParaRPr lang="en-IN"/>
        </a:p>
      </dgm:t>
    </dgm:pt>
    <dgm:pt modelId="{BCDC925B-E532-49C1-9AA6-5BB333256172}" type="sibTrans" cxnId="{34552E1A-7F71-46D1-AA16-9602322FC720}">
      <dgm:prSet/>
      <dgm:spPr/>
      <dgm:t>
        <a:bodyPr/>
        <a:lstStyle/>
        <a:p>
          <a:endParaRPr lang="en-IN"/>
        </a:p>
      </dgm:t>
    </dgm:pt>
    <dgm:pt modelId="{F5C8668D-54FE-4D79-B05F-25109BCB63B2}" type="pres">
      <dgm:prSet presAssocID="{72D564D7-FDF9-43D6-9B3F-E3E7405F2B66}" presName="cycle" presStyleCnt="0">
        <dgm:presLayoutVars>
          <dgm:dir/>
          <dgm:resizeHandles val="exact"/>
        </dgm:presLayoutVars>
      </dgm:prSet>
      <dgm:spPr/>
    </dgm:pt>
    <dgm:pt modelId="{3DDB18E1-CD8B-4BDE-91F6-7DB0155626C1}" type="pres">
      <dgm:prSet presAssocID="{4951EBCC-FB8C-4194-971A-F373B37C65A4}" presName="node" presStyleLbl="node1" presStyleIdx="0" presStyleCnt="3" custScaleX="92013" custScaleY="42380" custRadScaleRad="104594" custRadScaleInc="0">
        <dgm:presLayoutVars>
          <dgm:bulletEnabled val="1"/>
        </dgm:presLayoutVars>
      </dgm:prSet>
      <dgm:spPr/>
    </dgm:pt>
    <dgm:pt modelId="{6D200178-9214-44F1-B099-1A3EFC2AC1E7}" type="pres">
      <dgm:prSet presAssocID="{4951EBCC-FB8C-4194-971A-F373B37C65A4}" presName="spNode" presStyleCnt="0"/>
      <dgm:spPr/>
    </dgm:pt>
    <dgm:pt modelId="{35A7E597-913D-4A1F-84F3-4E779FBC942F}" type="pres">
      <dgm:prSet presAssocID="{FF0C480F-5B73-4207-9572-88B5D4DB4098}" presName="sibTrans" presStyleLbl="sibTrans1D1" presStyleIdx="0" presStyleCnt="3"/>
      <dgm:spPr/>
    </dgm:pt>
    <dgm:pt modelId="{BAB3C766-9361-4707-AC66-A7C03881C314}" type="pres">
      <dgm:prSet presAssocID="{2B6E0837-9989-43E5-9495-A23C6F7F0E85}" presName="node" presStyleLbl="node1" presStyleIdx="1" presStyleCnt="3" custScaleX="91964" custScaleY="42505">
        <dgm:presLayoutVars>
          <dgm:bulletEnabled val="1"/>
        </dgm:presLayoutVars>
      </dgm:prSet>
      <dgm:spPr/>
    </dgm:pt>
    <dgm:pt modelId="{D0CE304B-969F-417D-A758-55D6985CAB38}" type="pres">
      <dgm:prSet presAssocID="{2B6E0837-9989-43E5-9495-A23C6F7F0E85}" presName="spNode" presStyleCnt="0"/>
      <dgm:spPr/>
    </dgm:pt>
    <dgm:pt modelId="{67D9A373-980F-4058-9041-40FBAEBD9DFA}" type="pres">
      <dgm:prSet presAssocID="{CA49BA03-825C-4B79-9001-8FC800E3F559}" presName="sibTrans" presStyleLbl="sibTrans1D1" presStyleIdx="1" presStyleCnt="3"/>
      <dgm:spPr/>
    </dgm:pt>
    <dgm:pt modelId="{CE779DEC-1867-4ADD-954C-C67C329CF06C}" type="pres">
      <dgm:prSet presAssocID="{3509FD2C-1644-417D-B420-14DAA8FF9D9F}" presName="node" presStyleLbl="node1" presStyleIdx="2" presStyleCnt="3" custScaleX="91964" custScaleY="42505">
        <dgm:presLayoutVars>
          <dgm:bulletEnabled val="1"/>
        </dgm:presLayoutVars>
      </dgm:prSet>
      <dgm:spPr/>
    </dgm:pt>
    <dgm:pt modelId="{89877652-AE8B-4650-B062-AF947CD84BCE}" type="pres">
      <dgm:prSet presAssocID="{3509FD2C-1644-417D-B420-14DAA8FF9D9F}" presName="spNode" presStyleCnt="0"/>
      <dgm:spPr/>
    </dgm:pt>
    <dgm:pt modelId="{051752B0-8812-4C70-BC77-452290F0566E}" type="pres">
      <dgm:prSet presAssocID="{BCDC925B-E532-49C1-9AA6-5BB333256172}" presName="sibTrans" presStyleLbl="sibTrans1D1" presStyleIdx="2" presStyleCnt="3"/>
      <dgm:spPr/>
    </dgm:pt>
  </dgm:ptLst>
  <dgm:cxnLst>
    <dgm:cxn modelId="{34552E1A-7F71-46D1-AA16-9602322FC720}" srcId="{72D564D7-FDF9-43D6-9B3F-E3E7405F2B66}" destId="{3509FD2C-1644-417D-B420-14DAA8FF9D9F}" srcOrd="2" destOrd="0" parTransId="{7F0922ED-023B-48B3-8D33-576F00B8F665}" sibTransId="{BCDC925B-E532-49C1-9AA6-5BB333256172}"/>
    <dgm:cxn modelId="{7A40A629-CEF3-48B7-9CDA-8A39F8BF2468}" type="presOf" srcId="{4951EBCC-FB8C-4194-971A-F373B37C65A4}" destId="{3DDB18E1-CD8B-4BDE-91F6-7DB0155626C1}" srcOrd="0" destOrd="0" presId="urn:microsoft.com/office/officeart/2005/8/layout/cycle5"/>
    <dgm:cxn modelId="{0C61206E-C981-438E-A95F-F08A5E29289C}" type="presOf" srcId="{FF0C480F-5B73-4207-9572-88B5D4DB4098}" destId="{35A7E597-913D-4A1F-84F3-4E779FBC942F}" srcOrd="0" destOrd="0" presId="urn:microsoft.com/office/officeart/2005/8/layout/cycle5"/>
    <dgm:cxn modelId="{DCC6B94E-CF26-4DD1-B04F-4C666B0FB8AE}" srcId="{72D564D7-FDF9-43D6-9B3F-E3E7405F2B66}" destId="{2B6E0837-9989-43E5-9495-A23C6F7F0E85}" srcOrd="1" destOrd="0" parTransId="{3826AE3B-567B-4FD5-8B4A-8F5C5BBB0C45}" sibTransId="{CA49BA03-825C-4B79-9001-8FC800E3F559}"/>
    <dgm:cxn modelId="{624C6172-016B-4E43-9654-23FE6CF60D59}" type="presOf" srcId="{BCDC925B-E532-49C1-9AA6-5BB333256172}" destId="{051752B0-8812-4C70-BC77-452290F0566E}" srcOrd="0" destOrd="0" presId="urn:microsoft.com/office/officeart/2005/8/layout/cycle5"/>
    <dgm:cxn modelId="{C29DC758-F31D-4F30-9112-194C89BDDCBB}" type="presOf" srcId="{CA49BA03-825C-4B79-9001-8FC800E3F559}" destId="{67D9A373-980F-4058-9041-40FBAEBD9DFA}" srcOrd="0" destOrd="0" presId="urn:microsoft.com/office/officeart/2005/8/layout/cycle5"/>
    <dgm:cxn modelId="{01FB4A9A-E5CF-410D-9329-EA30A99ADA22}" type="presOf" srcId="{2B6E0837-9989-43E5-9495-A23C6F7F0E85}" destId="{BAB3C766-9361-4707-AC66-A7C03881C314}" srcOrd="0" destOrd="0" presId="urn:microsoft.com/office/officeart/2005/8/layout/cycle5"/>
    <dgm:cxn modelId="{AC3239E3-7EB4-4B48-ACA3-DA85971EEEF2}" type="presOf" srcId="{3509FD2C-1644-417D-B420-14DAA8FF9D9F}" destId="{CE779DEC-1867-4ADD-954C-C67C329CF06C}" srcOrd="0" destOrd="0" presId="urn:microsoft.com/office/officeart/2005/8/layout/cycle5"/>
    <dgm:cxn modelId="{38E136E9-EAB3-49D9-9E62-72AD9CD164AB}" type="presOf" srcId="{72D564D7-FDF9-43D6-9B3F-E3E7405F2B66}" destId="{F5C8668D-54FE-4D79-B05F-25109BCB63B2}" srcOrd="0" destOrd="0" presId="urn:microsoft.com/office/officeart/2005/8/layout/cycle5"/>
    <dgm:cxn modelId="{4995BEEF-6E11-4293-A0BD-B61E19C90E72}" srcId="{72D564D7-FDF9-43D6-9B3F-E3E7405F2B66}" destId="{4951EBCC-FB8C-4194-971A-F373B37C65A4}" srcOrd="0" destOrd="0" parTransId="{087B5C4D-7DE5-424C-948C-4F4CA5230D1A}" sibTransId="{FF0C480F-5B73-4207-9572-88B5D4DB4098}"/>
    <dgm:cxn modelId="{25426D53-38D7-4034-8118-BB3E015CD3D1}" type="presParOf" srcId="{F5C8668D-54FE-4D79-B05F-25109BCB63B2}" destId="{3DDB18E1-CD8B-4BDE-91F6-7DB0155626C1}" srcOrd="0" destOrd="0" presId="urn:microsoft.com/office/officeart/2005/8/layout/cycle5"/>
    <dgm:cxn modelId="{0DBBF3AA-57F1-42DE-ACA7-BBCB30A9DE44}" type="presParOf" srcId="{F5C8668D-54FE-4D79-B05F-25109BCB63B2}" destId="{6D200178-9214-44F1-B099-1A3EFC2AC1E7}" srcOrd="1" destOrd="0" presId="urn:microsoft.com/office/officeart/2005/8/layout/cycle5"/>
    <dgm:cxn modelId="{9256354F-45A2-4FF3-A9EC-350D7F43678E}" type="presParOf" srcId="{F5C8668D-54FE-4D79-B05F-25109BCB63B2}" destId="{35A7E597-913D-4A1F-84F3-4E779FBC942F}" srcOrd="2" destOrd="0" presId="urn:microsoft.com/office/officeart/2005/8/layout/cycle5"/>
    <dgm:cxn modelId="{FC18BB31-E90D-4478-BAB5-B365CBE3E46E}" type="presParOf" srcId="{F5C8668D-54FE-4D79-B05F-25109BCB63B2}" destId="{BAB3C766-9361-4707-AC66-A7C03881C314}" srcOrd="3" destOrd="0" presId="urn:microsoft.com/office/officeart/2005/8/layout/cycle5"/>
    <dgm:cxn modelId="{B3FFF15F-2C2D-42E3-8F27-5A1446B5F240}" type="presParOf" srcId="{F5C8668D-54FE-4D79-B05F-25109BCB63B2}" destId="{D0CE304B-969F-417D-A758-55D6985CAB38}" srcOrd="4" destOrd="0" presId="urn:microsoft.com/office/officeart/2005/8/layout/cycle5"/>
    <dgm:cxn modelId="{CDFC654E-E602-4E7F-BCDD-0D0E756C09B7}" type="presParOf" srcId="{F5C8668D-54FE-4D79-B05F-25109BCB63B2}" destId="{67D9A373-980F-4058-9041-40FBAEBD9DFA}" srcOrd="5" destOrd="0" presId="urn:microsoft.com/office/officeart/2005/8/layout/cycle5"/>
    <dgm:cxn modelId="{07A4332C-57A4-4664-810B-FF200B7827D9}" type="presParOf" srcId="{F5C8668D-54FE-4D79-B05F-25109BCB63B2}" destId="{CE779DEC-1867-4ADD-954C-C67C329CF06C}" srcOrd="6" destOrd="0" presId="urn:microsoft.com/office/officeart/2005/8/layout/cycle5"/>
    <dgm:cxn modelId="{6A96C678-D879-4C96-BCF1-EC6DD88AE2B0}" type="presParOf" srcId="{F5C8668D-54FE-4D79-B05F-25109BCB63B2}" destId="{89877652-AE8B-4650-B062-AF947CD84BCE}" srcOrd="7" destOrd="0" presId="urn:microsoft.com/office/officeart/2005/8/layout/cycle5"/>
    <dgm:cxn modelId="{248CF1EC-1BDC-44FB-ADE7-D27B99E98044}" type="presParOf" srcId="{F5C8668D-54FE-4D79-B05F-25109BCB63B2}" destId="{051752B0-8812-4C70-BC77-452290F0566E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B18E1-CD8B-4BDE-91F6-7DB0155626C1}">
      <dsp:nvSpPr>
        <dsp:cNvPr id="0" name=""/>
        <dsp:cNvSpPr/>
      </dsp:nvSpPr>
      <dsp:spPr>
        <a:xfrm>
          <a:off x="1966483" y="84562"/>
          <a:ext cx="1425116" cy="42665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Define</a:t>
          </a:r>
          <a:endParaRPr lang="en-IN" sz="2000" b="1" kern="1200" dirty="0"/>
        </a:p>
      </dsp:txBody>
      <dsp:txXfrm>
        <a:off x="1987310" y="105389"/>
        <a:ext cx="1383462" cy="384999"/>
      </dsp:txXfrm>
    </dsp:sp>
    <dsp:sp modelId="{35A7E597-913D-4A1F-84F3-4E779FBC942F}">
      <dsp:nvSpPr>
        <dsp:cNvPr id="0" name=""/>
        <dsp:cNvSpPr/>
      </dsp:nvSpPr>
      <dsp:spPr>
        <a:xfrm>
          <a:off x="1358288" y="301300"/>
          <a:ext cx="2686869" cy="2686869"/>
        </a:xfrm>
        <a:custGeom>
          <a:avLst/>
          <a:gdLst/>
          <a:ahLst/>
          <a:cxnLst/>
          <a:rect l="0" t="0" r="0" b="0"/>
          <a:pathLst>
            <a:path>
              <a:moveTo>
                <a:pt x="2307988" y="408313"/>
              </a:moveTo>
              <a:arcTo wR="1343434" hR="1343434" stAng="18953258" swAng="3102812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3C766-9361-4707-AC66-A7C03881C314}">
      <dsp:nvSpPr>
        <dsp:cNvPr id="0" name=""/>
        <dsp:cNvSpPr/>
      </dsp:nvSpPr>
      <dsp:spPr>
        <a:xfrm>
          <a:off x="3130311" y="2160802"/>
          <a:ext cx="1424357" cy="42791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Maintain</a:t>
          </a:r>
          <a:endParaRPr lang="en-IN" sz="2000" b="1" kern="1200" dirty="0"/>
        </a:p>
      </dsp:txBody>
      <dsp:txXfrm>
        <a:off x="3151200" y="2181691"/>
        <a:ext cx="1382579" cy="386134"/>
      </dsp:txXfrm>
    </dsp:sp>
    <dsp:sp modelId="{67D9A373-980F-4058-9041-40FBAEBD9DFA}">
      <dsp:nvSpPr>
        <dsp:cNvPr id="0" name=""/>
        <dsp:cNvSpPr/>
      </dsp:nvSpPr>
      <dsp:spPr>
        <a:xfrm>
          <a:off x="1335607" y="359606"/>
          <a:ext cx="2686869" cy="2686869"/>
        </a:xfrm>
        <a:custGeom>
          <a:avLst/>
          <a:gdLst/>
          <a:ahLst/>
          <a:cxnLst/>
          <a:rect l="0" t="0" r="0" b="0"/>
          <a:pathLst>
            <a:path>
              <a:moveTo>
                <a:pt x="2045854" y="2488608"/>
              </a:moveTo>
              <a:arcTo wR="1343434" hR="1343434" stAng="3508567" swAng="3782867"/>
            </a:path>
          </a:pathLst>
        </a:custGeom>
        <a:noFill/>
        <a:ln w="6350" cap="flat" cmpd="sng" algn="ctr">
          <a:solidFill>
            <a:schemeClr val="accent1">
              <a:shade val="90000"/>
              <a:hueOff val="276951"/>
              <a:satOff val="-5914"/>
              <a:lumOff val="22073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79DEC-1867-4ADD-954C-C67C329CF06C}">
      <dsp:nvSpPr>
        <dsp:cNvPr id="0" name=""/>
        <dsp:cNvSpPr/>
      </dsp:nvSpPr>
      <dsp:spPr>
        <a:xfrm>
          <a:off x="803414" y="2160802"/>
          <a:ext cx="1424357" cy="42791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Enhance</a:t>
          </a:r>
          <a:endParaRPr lang="en-IN" sz="2000" b="1" kern="1200" dirty="0"/>
        </a:p>
      </dsp:txBody>
      <dsp:txXfrm>
        <a:off x="824303" y="2181691"/>
        <a:ext cx="1382579" cy="386134"/>
      </dsp:txXfrm>
    </dsp:sp>
    <dsp:sp modelId="{051752B0-8812-4C70-BC77-452290F0566E}">
      <dsp:nvSpPr>
        <dsp:cNvPr id="0" name=""/>
        <dsp:cNvSpPr/>
      </dsp:nvSpPr>
      <dsp:spPr>
        <a:xfrm>
          <a:off x="1312926" y="301300"/>
          <a:ext cx="2686869" cy="2686869"/>
        </a:xfrm>
        <a:custGeom>
          <a:avLst/>
          <a:gdLst/>
          <a:ahLst/>
          <a:cxnLst/>
          <a:rect l="0" t="0" r="0" b="0"/>
          <a:pathLst>
            <a:path>
              <a:moveTo>
                <a:pt x="11804" y="1521139"/>
              </a:moveTo>
              <a:arcTo wR="1343434" hR="1343434" stAng="10343931" swAng="3102812"/>
            </a:path>
          </a:pathLst>
        </a:custGeom>
        <a:noFill/>
        <a:ln w="6350" cap="flat" cmpd="sng" algn="ctr">
          <a:solidFill>
            <a:schemeClr val="accent1">
              <a:shade val="90000"/>
              <a:hueOff val="276951"/>
              <a:satOff val="-5914"/>
              <a:lumOff val="22073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4D21-8F59-4BB4-8F77-A2E733FC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AF144-A7CD-4030-969C-E1ADF1656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88E0F-F2A2-4959-9404-3716BDC9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3510-2E96-415A-9347-77722F5C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1094-D09E-46D2-A3AB-0F498183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7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10B3-A81D-4446-8490-2698CE09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51C7-8388-45EE-BF4D-C91CCD861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5039-3CCC-4C81-ABDA-2FD9EDD6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9874-0252-40EC-A23B-6D6AA5AF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8A71-D3AA-4C03-83DC-2283F09F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41AB7-783C-4F6D-831C-86B10715A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6C15-1AEC-4E9E-A572-407C3B75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8CB4-970D-493D-894C-59E35532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1C11-B30D-4C43-A0E9-FD1613E2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4B17-AAB5-4160-A0EF-2BA6DD32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68A-1228-4394-A271-17093AAC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55FB-A836-4A18-A51A-10D2E7C0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18D3-B6CB-4F68-AF77-57E9F187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0572F-6CA8-4571-AD7D-B6557405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60F9-549E-4819-8F7B-1E3A6784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2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996E-C78B-4665-8F6F-032F1859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FA3B-AEDA-4B82-9183-00AC50EF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27BD-D7F9-43F3-9488-17FCF99F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6580-4843-47AC-89D4-A6B3E6AD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42E0-2394-4FA6-938A-DBF130D2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6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9245-EF48-401D-9CF2-BBF7F7F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9F8E-0D62-47BB-B5CB-B95671BD2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55004-C902-4ACE-AC3E-8D4E8C4C7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3FDD0-7E0B-4BF6-A817-163963B0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B44AC-A306-40EA-B08B-9CACE15D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270B5-7566-4B32-830E-BBD4642E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D4BD-24F0-4BAF-877F-5FFAE3F2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8ABB1-4087-4DD3-B132-CC145224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31EF6-A003-49E4-83C2-FD7A9B482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959E8-E526-4646-B557-67A4DA248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76D2C-C61D-45A7-BD8B-BC32C8998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14DD9-7D28-48FC-B72C-F775141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304CF-C9EE-440F-B89C-90150EF3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9BE62-ACAB-4B60-8A72-07597046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9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5788-2960-4BE8-A9EC-F3ECFA9E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0B6C-521D-4669-A799-A405EAC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7EBA-2186-4D48-BD26-3EEADA85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0A1B6-6436-4E78-9A59-C67472A1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5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97954-0A78-4C0F-BF9C-9BD80100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66DF8-CE7E-457B-A5C8-DDC10154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02F3C-A943-4CF0-BB14-85A1B3E3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7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7455-D281-4A50-9A75-A3A68B10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2B30-9A81-4AD3-BEF6-63BCC543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8EE2-D023-4C74-AB0F-C0531356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89118-A55D-4A04-BC2B-8BC42F5E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1A0E-EBB2-4DA2-A920-27D6A71B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5E40-C199-4758-8A22-4A38EAF8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A70F-967D-4A32-89E8-2A87C996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04569-FC05-4FC2-8FD2-3C1BFC934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BD7DD-0B75-4775-BE48-A13681F92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86271-59AC-4364-8B0A-B9E3DE0A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8CEF-2808-4A72-BE1B-59F5F8C0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5B07-959E-4D35-AC0E-A3EA3B9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DBB07-5404-4B44-9F53-3AD6FC78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F2AE-5B76-4BA3-92CE-A5E208B2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6753-C2F4-4C45-8D72-A2EB9D57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CCF6-D6DA-442F-9E6B-710170724EB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6EA6-EB30-49DF-9B68-C305546F5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2355-1BAA-416F-B9D1-AC39943D3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A9ED-6FE0-4DD4-8DAB-65EB8505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9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F3665-5CB5-44E0-BC44-E2E15174E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Protecting the Infrastructure in the world of disappearing Perimeter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61F312-6EC6-44F4-9CF6-8B730AAC8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Ashish Adhvaryu</a:t>
            </a:r>
          </a:p>
          <a:p>
            <a:r>
              <a:rPr lang="en-IN" dirty="0"/>
              <a:t>5</a:t>
            </a:r>
            <a:r>
              <a:rPr lang="en-IN" baseline="30000" dirty="0"/>
              <a:t>th</a:t>
            </a:r>
            <a:r>
              <a:rPr lang="en-IN" dirty="0"/>
              <a:t> Jan 2019</a:t>
            </a:r>
          </a:p>
        </p:txBody>
      </p:sp>
    </p:spTree>
    <p:extLst>
      <p:ext uri="{BB962C8B-B14F-4D97-AF65-F5344CB8AC3E}">
        <p14:creationId xmlns:p14="http://schemas.microsoft.com/office/powerpoint/2010/main" val="37778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CC8-AC89-43A3-8742-2151B3A9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Security started</a:t>
            </a:r>
          </a:p>
        </p:txBody>
      </p:sp>
      <p:pic>
        <p:nvPicPr>
          <p:cNvPr id="1026" name="Picture 2" descr="Image result for fort icon">
            <a:extLst>
              <a:ext uri="{FF2B5EF4-FFF2-40B4-BE49-F238E27FC236}">
                <a16:creationId xmlns:a16="http://schemas.microsoft.com/office/drawing/2014/main" id="{D415F125-ED5F-49E3-9715-6AEA59A36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3014"/>
            <a:ext cx="5396498" cy="453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E04AF1-4D91-436A-8A29-4D5016C49BC8}"/>
              </a:ext>
            </a:extLst>
          </p:cNvPr>
          <p:cNvSpPr/>
          <p:nvPr/>
        </p:nvSpPr>
        <p:spPr>
          <a:xfrm>
            <a:off x="6287307" y="1690688"/>
            <a:ext cx="5396497" cy="4537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Fort was isolated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Entry – exit was well defined &amp;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Adversaries were viewed from top regularly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Authorised person gets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Communities were safeguarded  with military control</a:t>
            </a:r>
          </a:p>
        </p:txBody>
      </p:sp>
    </p:spTree>
    <p:extLst>
      <p:ext uri="{BB962C8B-B14F-4D97-AF65-F5344CB8AC3E}">
        <p14:creationId xmlns:p14="http://schemas.microsoft.com/office/powerpoint/2010/main" val="405826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D3A8-557F-4F35-A23E-696A9B11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10 Steps of Cyber security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C70A71-E9B4-4F87-90CD-5D64767FA479}"/>
              </a:ext>
            </a:extLst>
          </p:cNvPr>
          <p:cNvGrpSpPr/>
          <p:nvPr/>
        </p:nvGrpSpPr>
        <p:grpSpPr>
          <a:xfrm>
            <a:off x="2001078" y="1790079"/>
            <a:ext cx="7601806" cy="5067921"/>
            <a:chOff x="304800" y="609600"/>
            <a:chExt cx="8648728" cy="6096000"/>
          </a:xfrm>
        </p:grpSpPr>
        <p:pic>
          <p:nvPicPr>
            <p:cNvPr id="4" name="Picture 2" descr="Image result for cyber security logo">
              <a:extLst>
                <a:ext uri="{FF2B5EF4-FFF2-40B4-BE49-F238E27FC236}">
                  <a16:creationId xmlns:a16="http://schemas.microsoft.com/office/drawing/2014/main" id="{6B7B5CB6-CCB4-4969-94EA-1D8253988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895600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55D81067-2BCE-4416-94C7-324667F0B7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3829016"/>
                </p:ext>
              </p:extLst>
            </p:nvPr>
          </p:nvGraphicFramePr>
          <p:xfrm>
            <a:off x="933450" y="18034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EB162E-F21A-4244-8097-835D1DEAC291}"/>
                </a:ext>
              </a:extLst>
            </p:cNvPr>
            <p:cNvSpPr txBox="1"/>
            <p:nvPr/>
          </p:nvSpPr>
          <p:spPr>
            <a:xfrm>
              <a:off x="5791200" y="1336159"/>
              <a:ext cx="110767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User awareness</a:t>
              </a:r>
              <a:endParaRPr lang="en-IN" sz="1200" dirty="0">
                <a:latin typeface="+mj-lt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A59C09-2ACE-4475-9C07-EF0872917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3018" y="1881237"/>
              <a:ext cx="910800" cy="910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F67B0F-5CBF-40E3-906B-15B377403261}"/>
                </a:ext>
              </a:extLst>
            </p:cNvPr>
            <p:cNvSpPr txBox="1"/>
            <p:nvPr/>
          </p:nvSpPr>
          <p:spPr>
            <a:xfrm>
              <a:off x="6633983" y="2939534"/>
              <a:ext cx="145071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Smart phone security</a:t>
              </a:r>
              <a:endParaRPr lang="en-IN" sz="1200" dirty="0">
                <a:latin typeface="+mj-lt"/>
              </a:endParaRPr>
            </a:p>
          </p:txBody>
        </p:sp>
        <p:pic>
          <p:nvPicPr>
            <p:cNvPr id="9" name="Picture 6" descr="Image result for Secure configuration">
              <a:extLst>
                <a:ext uri="{FF2B5EF4-FFF2-40B4-BE49-F238E27FC236}">
                  <a16:creationId xmlns:a16="http://schemas.microsoft.com/office/drawing/2014/main" id="{17F63832-741D-47C2-9001-C6B7F1758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800" y="3200400"/>
              <a:ext cx="910800" cy="91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2FAF83-3AB9-4D93-9117-00C8C74CEA9B}"/>
                </a:ext>
              </a:extLst>
            </p:cNvPr>
            <p:cNvSpPr txBox="1"/>
            <p:nvPr/>
          </p:nvSpPr>
          <p:spPr>
            <a:xfrm>
              <a:off x="7083682" y="3930134"/>
              <a:ext cx="14827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System/Application </a:t>
              </a:r>
            </a:p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Configuration security</a:t>
              </a:r>
              <a:endParaRPr lang="en-IN" sz="1200" dirty="0">
                <a:latin typeface="+mj-lt"/>
              </a:endParaRPr>
            </a:p>
          </p:txBody>
        </p:sp>
        <p:pic>
          <p:nvPicPr>
            <p:cNvPr id="11" name="Picture 8" descr="Image result for removable media icon">
              <a:extLst>
                <a:ext uri="{FF2B5EF4-FFF2-40B4-BE49-F238E27FC236}">
                  <a16:creationId xmlns:a16="http://schemas.microsoft.com/office/drawing/2014/main" id="{4709857B-A29B-4710-BE65-0B90EBD4D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418" y="4461734"/>
              <a:ext cx="910800" cy="91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2F343E-F6A1-4ED0-BAC7-90870CCF174C}"/>
                </a:ext>
              </a:extLst>
            </p:cNvPr>
            <p:cNvSpPr txBox="1"/>
            <p:nvPr/>
          </p:nvSpPr>
          <p:spPr>
            <a:xfrm>
              <a:off x="7215873" y="5454134"/>
              <a:ext cx="17376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Removable media control</a:t>
              </a:r>
              <a:endParaRPr lang="en-IN" sz="1200" dirty="0">
                <a:latin typeface="+mj-lt"/>
              </a:endParaRPr>
            </a:p>
          </p:txBody>
        </p:sp>
        <p:pic>
          <p:nvPicPr>
            <p:cNvPr id="13" name="Picture 10" descr="Image result for security incident icon">
              <a:extLst>
                <a:ext uri="{FF2B5EF4-FFF2-40B4-BE49-F238E27FC236}">
                  <a16:creationId xmlns:a16="http://schemas.microsoft.com/office/drawing/2014/main" id="{C85328F8-D2AE-409E-9F24-6ED70109B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219" y="5372534"/>
              <a:ext cx="910799" cy="91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FF2375-1145-4344-97C9-5C7F09EFD84C}"/>
                </a:ext>
              </a:extLst>
            </p:cNvPr>
            <p:cNvSpPr txBox="1"/>
            <p:nvPr/>
          </p:nvSpPr>
          <p:spPr>
            <a:xfrm>
              <a:off x="5715000" y="6368534"/>
              <a:ext cx="207268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Security Incident management</a:t>
              </a:r>
              <a:endParaRPr lang="en-IN" sz="1200" dirty="0">
                <a:latin typeface="+mj-lt"/>
              </a:endParaRPr>
            </a:p>
          </p:txBody>
        </p:sp>
        <p:pic>
          <p:nvPicPr>
            <p:cNvPr id="15" name="Picture 12" descr="Image result for Monitoring">
              <a:extLst>
                <a:ext uri="{FF2B5EF4-FFF2-40B4-BE49-F238E27FC236}">
                  <a16:creationId xmlns:a16="http://schemas.microsoft.com/office/drawing/2014/main" id="{5614950E-FBB6-4F55-A9C5-D947C93DE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372534"/>
              <a:ext cx="910800" cy="821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Image result for malware black icon">
              <a:extLst>
                <a:ext uri="{FF2B5EF4-FFF2-40B4-BE49-F238E27FC236}">
                  <a16:creationId xmlns:a16="http://schemas.microsoft.com/office/drawing/2014/main" id="{9AADA17F-B884-42C9-8182-8A121F6C2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06" y="3655800"/>
              <a:ext cx="910800" cy="910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6BD134-D77A-406C-A914-907DCAFE1D89}"/>
                </a:ext>
              </a:extLst>
            </p:cNvPr>
            <p:cNvSpPr txBox="1"/>
            <p:nvPr/>
          </p:nvSpPr>
          <p:spPr>
            <a:xfrm>
              <a:off x="1447800" y="6324600"/>
              <a:ext cx="13128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Security monitoring</a:t>
              </a:r>
              <a:endParaRPr lang="en-IN" sz="1200" dirty="0"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CE7BF9-70AB-416E-9593-7E884AC3DBD9}"/>
                </a:ext>
              </a:extLst>
            </p:cNvPr>
            <p:cNvSpPr txBox="1"/>
            <p:nvPr/>
          </p:nvSpPr>
          <p:spPr>
            <a:xfrm>
              <a:off x="304800" y="4648200"/>
              <a:ext cx="129522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Malware protection</a:t>
              </a:r>
              <a:endParaRPr lang="en-IN" sz="1200" dirty="0">
                <a:latin typeface="+mj-lt"/>
              </a:endParaRPr>
            </a:p>
          </p:txBody>
        </p:sp>
        <p:pic>
          <p:nvPicPr>
            <p:cNvPr id="19" name="Picture 16" descr="Image result for network security black">
              <a:extLst>
                <a:ext uri="{FF2B5EF4-FFF2-40B4-BE49-F238E27FC236}">
                  <a16:creationId xmlns:a16="http://schemas.microsoft.com/office/drawing/2014/main" id="{2AAC555D-8A12-49DB-8EB7-B1B9800D3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18" y="2180165"/>
              <a:ext cx="971550" cy="971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3BCD37-7D23-4644-857F-024CF8DFCE4D}"/>
                </a:ext>
              </a:extLst>
            </p:cNvPr>
            <p:cNvSpPr txBox="1"/>
            <p:nvPr/>
          </p:nvSpPr>
          <p:spPr>
            <a:xfrm>
              <a:off x="381174" y="3244334"/>
              <a:ext cx="116057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Network Security</a:t>
              </a:r>
              <a:endParaRPr lang="en-IN" sz="12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4B7734-E567-45FA-B197-AD1AD3CA6D95}"/>
                </a:ext>
              </a:extLst>
            </p:cNvPr>
            <p:cNvSpPr txBox="1"/>
            <p:nvPr/>
          </p:nvSpPr>
          <p:spPr>
            <a:xfrm>
              <a:off x="3643861" y="6520934"/>
              <a:ext cx="143308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Identity management</a:t>
              </a:r>
              <a:endParaRPr lang="en-IN" sz="1200" dirty="0">
                <a:latin typeface="+mj-lt"/>
              </a:endParaRPr>
            </a:p>
          </p:txBody>
        </p:sp>
        <p:pic>
          <p:nvPicPr>
            <p:cNvPr id="22" name="Picture 24" descr="Image result for data security icon">
              <a:extLst>
                <a:ext uri="{FF2B5EF4-FFF2-40B4-BE49-F238E27FC236}">
                  <a16:creationId xmlns:a16="http://schemas.microsoft.com/office/drawing/2014/main" id="{1E00663F-0D63-4FAF-97A5-39B74FDBB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935" y="847918"/>
              <a:ext cx="910800" cy="78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E7551-E140-4544-82CE-60736B3BA654}"/>
                </a:ext>
              </a:extLst>
            </p:cNvPr>
            <p:cNvSpPr txBox="1"/>
            <p:nvPr/>
          </p:nvSpPr>
          <p:spPr>
            <a:xfrm>
              <a:off x="1049226" y="1600200"/>
              <a:ext cx="8960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dirty="0">
                  <a:latin typeface="+mj-lt"/>
                </a:rPr>
                <a:t>Data security</a:t>
              </a:r>
              <a:endParaRPr lang="en-IN" sz="1200" dirty="0">
                <a:latin typeface="+mj-lt"/>
              </a:endParaRPr>
            </a:p>
          </p:txBody>
        </p:sp>
        <p:pic>
          <p:nvPicPr>
            <p:cNvPr id="24" name="Picture 2" descr="Image result for user identity black icon">
              <a:extLst>
                <a:ext uri="{FF2B5EF4-FFF2-40B4-BE49-F238E27FC236}">
                  <a16:creationId xmlns:a16="http://schemas.microsoft.com/office/drawing/2014/main" id="{BF389266-4FDA-4F9A-B932-B311A2B5A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51" y="5535569"/>
              <a:ext cx="910799" cy="91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Image result for user cyber awareness black icon">
              <a:extLst>
                <a:ext uri="{FF2B5EF4-FFF2-40B4-BE49-F238E27FC236}">
                  <a16:creationId xmlns:a16="http://schemas.microsoft.com/office/drawing/2014/main" id="{751771DF-71DE-4B4E-9DD7-092CF026B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609600"/>
              <a:ext cx="910799" cy="91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F4A8B-0D19-4B4E-8376-C067B6455A84}"/>
                </a:ext>
              </a:extLst>
            </p:cNvPr>
            <p:cNvSpPr txBox="1"/>
            <p:nvPr/>
          </p:nvSpPr>
          <p:spPr>
            <a:xfrm>
              <a:off x="3505200" y="4613389"/>
              <a:ext cx="95378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buClr>
                  <a:schemeClr val="tx2"/>
                </a:buClr>
              </a:pPr>
              <a:r>
                <a:rPr lang="en-US" sz="1200" b="1" dirty="0">
                  <a:latin typeface="+mj-lt"/>
                </a:rPr>
                <a:t>Cyber assets</a:t>
              </a:r>
              <a:endParaRPr lang="en-IN" sz="12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97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A1C2-63BE-46C4-966C-1ED9E590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Cloud Journey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5EF9E-7DD8-4BEC-9517-55DEAD8B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0" y="1405985"/>
            <a:ext cx="10648213" cy="49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0276-C4C1-4067-8F14-CDA561C2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IOT Journey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38A0C8-42C9-413A-A3BD-84C17C189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03" y="2195940"/>
            <a:ext cx="11669394" cy="40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DBD1-5098-4001-9C58-BD8B6468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Journey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8D44E-76AA-46CB-964C-DA167AF38D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4905" y="1983545"/>
            <a:ext cx="9678572" cy="4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089C-6EB7-4AB0-8F39-B5F0D5A9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C06A-9584-4E3C-89A9-71206216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not strength that protect you, its </a:t>
            </a:r>
            <a:r>
              <a:rPr lang="en-IN" dirty="0">
                <a:solidFill>
                  <a:srgbClr val="FF0000"/>
                </a:solidFill>
              </a:rPr>
              <a:t>Agility</a:t>
            </a:r>
          </a:p>
          <a:p>
            <a:r>
              <a:rPr lang="en-IN" dirty="0"/>
              <a:t>It is not compliance that assure , it is </a:t>
            </a:r>
            <a:r>
              <a:rPr lang="en-IN" dirty="0">
                <a:solidFill>
                  <a:srgbClr val="FF0000"/>
                </a:solidFill>
              </a:rPr>
              <a:t>Discipline</a:t>
            </a:r>
          </a:p>
          <a:p>
            <a:r>
              <a:rPr lang="en-IN" dirty="0"/>
              <a:t>It is not what you know , it is what you </a:t>
            </a:r>
            <a:r>
              <a:rPr lang="en-IN" dirty="0">
                <a:solidFill>
                  <a:srgbClr val="FF0000"/>
                </a:solidFill>
              </a:rPr>
              <a:t>do not know</a:t>
            </a:r>
          </a:p>
          <a:p>
            <a:r>
              <a:rPr lang="en-IN" dirty="0"/>
              <a:t>It is not skill that make somebody qualified , it is</a:t>
            </a:r>
            <a:r>
              <a:rPr lang="en-IN" dirty="0">
                <a:solidFill>
                  <a:srgbClr val="FF0000"/>
                </a:solidFill>
              </a:rPr>
              <a:t> behaviour &amp; passion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dirty="0"/>
              <a:t>Future security is not technology per se;</a:t>
            </a:r>
          </a:p>
          <a:p>
            <a:pPr marL="0" indent="0" algn="ctr">
              <a:buNone/>
            </a:pPr>
            <a:r>
              <a:rPr lang="en-IN" dirty="0"/>
              <a:t>It is </a:t>
            </a:r>
            <a:r>
              <a:rPr lang="en-IN" dirty="0">
                <a:solidFill>
                  <a:srgbClr val="FF0000"/>
                </a:solidFill>
              </a:rPr>
              <a:t>people, intelligence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automation</a:t>
            </a:r>
            <a:r>
              <a:rPr lang="en-IN" dirty="0"/>
              <a:t> for rapid response to threat</a:t>
            </a:r>
          </a:p>
        </p:txBody>
      </p:sp>
    </p:spTree>
    <p:extLst>
      <p:ext uri="{BB962C8B-B14F-4D97-AF65-F5344CB8AC3E}">
        <p14:creationId xmlns:p14="http://schemas.microsoft.com/office/powerpoint/2010/main" val="423164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7B4B0A-C1DB-45D5-938E-C5DD3D76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1813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Protecting the Infrastructure in the world of disappearing Perimeter</vt:lpstr>
      <vt:lpstr>How Security started</vt:lpstr>
      <vt:lpstr>10 Steps of Cyber security</vt:lpstr>
      <vt:lpstr>Cloud Journey</vt:lpstr>
      <vt:lpstr>IOT Journey</vt:lpstr>
      <vt:lpstr>Security Journey</vt:lpstr>
      <vt:lpstr>Final Thoughts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the Infrastructure in the world of disappearing Perimeter</dc:title>
  <dc:creator>Ashish Adhvaryu</dc:creator>
  <cp:lastModifiedBy>Ashish Adhvaryu</cp:lastModifiedBy>
  <cp:revision>9</cp:revision>
  <dcterms:created xsi:type="dcterms:W3CDTF">2019-01-05T04:16:36Z</dcterms:created>
  <dcterms:modified xsi:type="dcterms:W3CDTF">2019-01-05T05:57:29Z</dcterms:modified>
</cp:coreProperties>
</file>