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9" r:id="rId2"/>
    <p:sldId id="256" r:id="rId3"/>
    <p:sldId id="257" r:id="rId4"/>
    <p:sldId id="258" r:id="rId5"/>
    <p:sldId id="259" r:id="rId6"/>
    <p:sldId id="261" r:id="rId7"/>
    <p:sldId id="262" r:id="rId8"/>
    <p:sldId id="263" r:id="rId9"/>
    <p:sldId id="266" r:id="rId10"/>
    <p:sldId id="268"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88786F-AFBF-47EF-AB67-AAB3D0B0A701}" v="6" dt="2019-01-04T07:27:29.660"/>
    <p1510:client id="{0431F968-20B1-4ACE-A6D5-987B9ED1B21E}" v="41" dt="2019-01-04T16:58:52.813"/>
    <p1510:client id="{98E159B6-4D33-4545-B816-3A7A070204BD}" v="284" dt="2019-01-05T04:39:32.946"/>
    <p1510:client id="{62D53396-6852-41B4-9F86-E8C6FB4A9F4E}" v="6" dt="2019-01-05T04:22:01.5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sa gavini" userId="7a7ef06fa31685a7" providerId="Windows Live" clId="Web-{98E159B6-4D33-4545-B816-3A7A070204BD}"/>
    <pc:docChg chg="addSld delSld modSld sldOrd">
      <pc:chgData name="Manasa gavini" userId="7a7ef06fa31685a7" providerId="Windows Live" clId="Web-{98E159B6-4D33-4545-B816-3A7A070204BD}" dt="2019-01-05T04:39:33.008" v="335"/>
      <pc:docMkLst>
        <pc:docMk/>
      </pc:docMkLst>
      <pc:sldChg chg="modSp">
        <pc:chgData name="Manasa gavini" userId="7a7ef06fa31685a7" providerId="Windows Live" clId="Web-{98E159B6-4D33-4545-B816-3A7A070204BD}" dt="2019-01-05T04:06:13.376" v="22" actId="20577"/>
        <pc:sldMkLst>
          <pc:docMk/>
          <pc:sldMk cId="2118930561" sldId="259"/>
        </pc:sldMkLst>
        <pc:spChg chg="mod">
          <ac:chgData name="Manasa gavini" userId="7a7ef06fa31685a7" providerId="Windows Live" clId="Web-{98E159B6-4D33-4545-B816-3A7A070204BD}" dt="2019-01-05T04:05:05.719" v="18" actId="1076"/>
          <ac:spMkLst>
            <pc:docMk/>
            <pc:sldMk cId="2118930561" sldId="259"/>
            <ac:spMk id="2" creationId="{7FC6CCC1-FDC5-4A26-B3B7-FE6D11A86D49}"/>
          </ac:spMkLst>
        </pc:spChg>
        <pc:spChg chg="mod">
          <ac:chgData name="Manasa gavini" userId="7a7ef06fa31685a7" providerId="Windows Live" clId="Web-{98E159B6-4D33-4545-B816-3A7A070204BD}" dt="2019-01-05T04:06:13.376" v="22" actId="20577"/>
          <ac:spMkLst>
            <pc:docMk/>
            <pc:sldMk cId="2118930561" sldId="259"/>
            <ac:spMk id="4" creationId="{9C926F6A-5B99-47CD-943C-F1DF44D94724}"/>
          </ac:spMkLst>
        </pc:spChg>
        <pc:picChg chg="mod">
          <ac:chgData name="Manasa gavini" userId="7a7ef06fa31685a7" providerId="Windows Live" clId="Web-{98E159B6-4D33-4545-B816-3A7A070204BD}" dt="2019-01-05T04:05:01.204" v="17" actId="1076"/>
          <ac:picMkLst>
            <pc:docMk/>
            <pc:sldMk cId="2118930561" sldId="259"/>
            <ac:picMk id="7" creationId="{A4810584-BC45-435E-82E9-00F556DA26B6}"/>
          </ac:picMkLst>
        </pc:picChg>
      </pc:sldChg>
      <pc:sldChg chg="modSp">
        <pc:chgData name="Manasa gavini" userId="7a7ef06fa31685a7" providerId="Windows Live" clId="Web-{98E159B6-4D33-4545-B816-3A7A070204BD}" dt="2019-01-05T04:08:35.298" v="32" actId="20577"/>
        <pc:sldMkLst>
          <pc:docMk/>
          <pc:sldMk cId="2458819793" sldId="261"/>
        </pc:sldMkLst>
        <pc:spChg chg="mod">
          <ac:chgData name="Manasa gavini" userId="7a7ef06fa31685a7" providerId="Windows Live" clId="Web-{98E159B6-4D33-4545-B816-3A7A070204BD}" dt="2019-01-05T04:08:35.298" v="32" actId="20577"/>
          <ac:spMkLst>
            <pc:docMk/>
            <pc:sldMk cId="2458819793" sldId="261"/>
            <ac:spMk id="4" creationId="{9C926F6A-5B99-47CD-943C-F1DF44D94724}"/>
          </ac:spMkLst>
        </pc:spChg>
      </pc:sldChg>
      <pc:sldChg chg="modSp">
        <pc:chgData name="Manasa gavini" userId="7a7ef06fa31685a7" providerId="Windows Live" clId="Web-{98E159B6-4D33-4545-B816-3A7A070204BD}" dt="2019-01-05T04:12:20.972" v="50" actId="20577"/>
        <pc:sldMkLst>
          <pc:docMk/>
          <pc:sldMk cId="1537392134" sldId="262"/>
        </pc:sldMkLst>
        <pc:spChg chg="mod">
          <ac:chgData name="Manasa gavini" userId="7a7ef06fa31685a7" providerId="Windows Live" clId="Web-{98E159B6-4D33-4545-B816-3A7A070204BD}" dt="2019-01-05T04:12:20.972" v="50" actId="20577"/>
          <ac:spMkLst>
            <pc:docMk/>
            <pc:sldMk cId="1537392134" sldId="262"/>
            <ac:spMk id="2" creationId="{7FC6CCC1-FDC5-4A26-B3B7-FE6D11A86D49}"/>
          </ac:spMkLst>
        </pc:spChg>
        <pc:spChg chg="mod">
          <ac:chgData name="Manasa gavini" userId="7a7ef06fa31685a7" providerId="Windows Live" clId="Web-{98E159B6-4D33-4545-B816-3A7A070204BD}" dt="2019-01-05T04:10:36.831" v="38" actId="20577"/>
          <ac:spMkLst>
            <pc:docMk/>
            <pc:sldMk cId="1537392134" sldId="262"/>
            <ac:spMk id="4" creationId="{9C926F6A-5B99-47CD-943C-F1DF44D94724}"/>
          </ac:spMkLst>
        </pc:spChg>
      </pc:sldChg>
      <pc:sldChg chg="modSp">
        <pc:chgData name="Manasa gavini" userId="7a7ef06fa31685a7" providerId="Windows Live" clId="Web-{98E159B6-4D33-4545-B816-3A7A070204BD}" dt="2019-01-05T04:34:14.210" v="265" actId="20577"/>
        <pc:sldMkLst>
          <pc:docMk/>
          <pc:sldMk cId="4213315614" sldId="263"/>
        </pc:sldMkLst>
        <pc:spChg chg="mod">
          <ac:chgData name="Manasa gavini" userId="7a7ef06fa31685a7" providerId="Windows Live" clId="Web-{98E159B6-4D33-4545-B816-3A7A070204BD}" dt="2019-01-05T04:12:09.175" v="46" actId="20577"/>
          <ac:spMkLst>
            <pc:docMk/>
            <pc:sldMk cId="4213315614" sldId="263"/>
            <ac:spMk id="2" creationId="{7FC6CCC1-FDC5-4A26-B3B7-FE6D11A86D49}"/>
          </ac:spMkLst>
        </pc:spChg>
        <pc:spChg chg="mod">
          <ac:chgData name="Manasa gavini" userId="7a7ef06fa31685a7" providerId="Windows Live" clId="Web-{98E159B6-4D33-4545-B816-3A7A070204BD}" dt="2019-01-05T04:34:14.210" v="265" actId="20577"/>
          <ac:spMkLst>
            <pc:docMk/>
            <pc:sldMk cId="4213315614" sldId="263"/>
            <ac:spMk id="4" creationId="{9C926F6A-5B99-47CD-943C-F1DF44D94724}"/>
          </ac:spMkLst>
        </pc:spChg>
      </pc:sldChg>
      <pc:sldChg chg="modSp">
        <pc:chgData name="Manasa gavini" userId="7a7ef06fa31685a7" providerId="Windows Live" clId="Web-{98E159B6-4D33-4545-B816-3A7A070204BD}" dt="2019-01-05T04:39:32.946" v="334" actId="20577"/>
        <pc:sldMkLst>
          <pc:docMk/>
          <pc:sldMk cId="3147327319" sldId="266"/>
        </pc:sldMkLst>
        <pc:spChg chg="mod">
          <ac:chgData name="Manasa gavini" userId="7a7ef06fa31685a7" providerId="Windows Live" clId="Web-{98E159B6-4D33-4545-B816-3A7A070204BD}" dt="2019-01-05T04:39:32.852" v="330" actId="20577"/>
          <ac:spMkLst>
            <pc:docMk/>
            <pc:sldMk cId="3147327319" sldId="266"/>
            <ac:spMk id="2" creationId="{7FC6CCC1-FDC5-4A26-B3B7-FE6D11A86D49}"/>
          </ac:spMkLst>
        </pc:spChg>
        <pc:spChg chg="mod">
          <ac:chgData name="Manasa gavini" userId="7a7ef06fa31685a7" providerId="Windows Live" clId="Web-{98E159B6-4D33-4545-B816-3A7A070204BD}" dt="2019-01-05T04:39:32.946" v="334" actId="20577"/>
          <ac:spMkLst>
            <pc:docMk/>
            <pc:sldMk cId="3147327319" sldId="266"/>
            <ac:spMk id="4" creationId="{9C926F6A-5B99-47CD-943C-F1DF44D94724}"/>
          </ac:spMkLst>
        </pc:spChg>
      </pc:sldChg>
      <pc:sldChg chg="modSp add del">
        <pc:chgData name="Manasa gavini" userId="7a7ef06fa31685a7" providerId="Windows Live" clId="Web-{98E159B6-4D33-4545-B816-3A7A070204BD}" dt="2019-01-05T04:32:48.506" v="251" actId="20577"/>
        <pc:sldMkLst>
          <pc:docMk/>
          <pc:sldMk cId="2325617075" sldId="268"/>
        </pc:sldMkLst>
        <pc:spChg chg="mod">
          <ac:chgData name="Manasa gavini" userId="7a7ef06fa31685a7" providerId="Windows Live" clId="Web-{98E159B6-4D33-4545-B816-3A7A070204BD}" dt="2019-01-05T04:32:48.506" v="251" actId="20577"/>
          <ac:spMkLst>
            <pc:docMk/>
            <pc:sldMk cId="2325617075" sldId="268"/>
            <ac:spMk id="4" creationId="{9C926F6A-5B99-47CD-943C-F1DF44D94724}"/>
          </ac:spMkLst>
        </pc:spChg>
      </pc:sldChg>
      <pc:sldChg chg="addSp modSp new ord">
        <pc:chgData name="Manasa gavini" userId="7a7ef06fa31685a7" providerId="Windows Live" clId="Web-{98E159B6-4D33-4545-B816-3A7A070204BD}" dt="2019-01-05T04:39:33.008" v="335"/>
        <pc:sldMkLst>
          <pc:docMk/>
          <pc:sldMk cId="68634958" sldId="269"/>
        </pc:sldMkLst>
        <pc:picChg chg="add mod modCrop">
          <ac:chgData name="Manasa gavini" userId="7a7ef06fa31685a7" providerId="Windows Live" clId="Web-{98E159B6-4D33-4545-B816-3A7A070204BD}" dt="2019-01-05T04:36:54.664" v="275" actId="14100"/>
          <ac:picMkLst>
            <pc:docMk/>
            <pc:sldMk cId="68634958" sldId="269"/>
            <ac:picMk id="2" creationId="{8573AEFC-8EAE-4255-8EF3-46B8D85EA1BD}"/>
          </ac:picMkLst>
        </pc:picChg>
      </pc:sldChg>
      <pc:sldChg chg="add del replId">
        <pc:chgData name="Manasa gavini" userId="7a7ef06fa31685a7" providerId="Windows Live" clId="Web-{98E159B6-4D33-4545-B816-3A7A070204BD}" dt="2019-01-05T04:28:20.967" v="169"/>
        <pc:sldMkLst>
          <pc:docMk/>
          <pc:sldMk cId="1895164852" sldId="269"/>
        </pc:sldMkLst>
      </pc:sldChg>
      <pc:sldChg chg="modSp add del replId">
        <pc:chgData name="Manasa gavini" userId="7a7ef06fa31685a7" providerId="Windows Live" clId="Web-{98E159B6-4D33-4545-B816-3A7A070204BD}" dt="2019-01-05T04:28:01.873" v="164"/>
        <pc:sldMkLst>
          <pc:docMk/>
          <pc:sldMk cId="2139713441" sldId="270"/>
        </pc:sldMkLst>
        <pc:spChg chg="mod">
          <ac:chgData name="Manasa gavini" userId="7a7ef06fa31685a7" providerId="Windows Live" clId="Web-{98E159B6-4D33-4545-B816-3A7A070204BD}" dt="2019-01-05T04:19:54.351" v="79" actId="20577"/>
          <ac:spMkLst>
            <pc:docMk/>
            <pc:sldMk cId="2139713441" sldId="270"/>
            <ac:spMk id="2" creationId="{7FC6CCC1-FDC5-4A26-B3B7-FE6D11A86D49}"/>
          </ac:spMkLst>
        </pc:spChg>
        <pc:spChg chg="mod">
          <ac:chgData name="Manasa gavini" userId="7a7ef06fa31685a7" providerId="Windows Live" clId="Web-{98E159B6-4D33-4545-B816-3A7A070204BD}" dt="2019-01-05T04:27:25.764" v="163" actId="14100"/>
          <ac:spMkLst>
            <pc:docMk/>
            <pc:sldMk cId="2139713441" sldId="270"/>
            <ac:spMk id="4" creationId="{9C926F6A-5B99-47CD-943C-F1DF44D94724}"/>
          </ac:spMkLst>
        </pc:spChg>
      </pc:sldChg>
    </pc:docChg>
  </pc:docChgLst>
  <pc:docChgLst>
    <pc:chgData name="Manasa gavini" userId="7a7ef06fa31685a7" providerId="Windows Live" clId="Web-{62D53396-6852-41B4-9F86-E8C6FB4A9F4E}"/>
    <pc:docChg chg="modSld">
      <pc:chgData name="Manasa gavini" userId="7a7ef06fa31685a7" providerId="Windows Live" clId="Web-{62D53396-6852-41B4-9F86-E8C6FB4A9F4E}" dt="2019-01-05T04:22:01.567" v="7" actId="20577"/>
      <pc:docMkLst>
        <pc:docMk/>
      </pc:docMkLst>
      <pc:sldChg chg="addSp delSp modSp">
        <pc:chgData name="Manasa gavini" userId="7a7ef06fa31685a7" providerId="Windows Live" clId="Web-{62D53396-6852-41B4-9F86-E8C6FB4A9F4E}" dt="2019-01-05T04:22:01.567" v="7" actId="20577"/>
        <pc:sldMkLst>
          <pc:docMk/>
          <pc:sldMk cId="2139713441" sldId="270"/>
        </pc:sldMkLst>
        <pc:spChg chg="mod">
          <ac:chgData name="Manasa gavini" userId="7a7ef06fa31685a7" providerId="Windows Live" clId="Web-{62D53396-6852-41B4-9F86-E8C6FB4A9F4E}" dt="2019-01-05T04:22:01.567" v="7" actId="20577"/>
          <ac:spMkLst>
            <pc:docMk/>
            <pc:sldMk cId="2139713441" sldId="270"/>
            <ac:spMk id="4" creationId="{9C926F6A-5B99-47CD-943C-F1DF44D94724}"/>
          </ac:spMkLst>
        </pc:spChg>
        <pc:spChg chg="add del mod">
          <ac:chgData name="Manasa gavini" userId="7a7ef06fa31685a7" providerId="Windows Live" clId="Web-{62D53396-6852-41B4-9F86-E8C6FB4A9F4E}" dt="2019-01-05T04:21:37.504" v="1"/>
          <ac:spMkLst>
            <pc:docMk/>
            <pc:sldMk cId="2139713441" sldId="270"/>
            <ac:spMk id="6" creationId="{D01E0D5D-D7AD-461A-A25B-0E768CCE2299}"/>
          </ac:spMkLst>
        </pc:spChg>
        <pc:picChg chg="del">
          <ac:chgData name="Manasa gavini" userId="7a7ef06fa31685a7" providerId="Windows Live" clId="Web-{62D53396-6852-41B4-9F86-E8C6FB4A9F4E}" dt="2019-01-05T04:21:35.739" v="0"/>
          <ac:picMkLst>
            <pc:docMk/>
            <pc:sldMk cId="2139713441" sldId="270"/>
            <ac:picMk id="5" creationId="{BE26F809-0363-44C2-A148-A0C5556C3182}"/>
          </ac:picMkLst>
        </pc:picChg>
        <pc:picChg chg="add mod ord modCrop">
          <ac:chgData name="Manasa gavini" userId="7a7ef06fa31685a7" providerId="Windows Live" clId="Web-{62D53396-6852-41B4-9F86-E8C6FB4A9F4E}" dt="2019-01-05T04:21:50.708" v="6" actId="1076"/>
          <ac:picMkLst>
            <pc:docMk/>
            <pc:sldMk cId="2139713441" sldId="270"/>
            <ac:picMk id="8" creationId="{1FEAD8CA-23EE-49DE-B91D-402B974818E7}"/>
          </ac:picMkLst>
        </pc:picChg>
      </pc:sldChg>
    </pc:docChg>
  </pc:docChgLst>
  <pc:docChgLst>
    <pc:chgData name="Manasa gavini" userId="7a7ef06fa31685a7" providerId="Windows Live" clId="Web-{4888786F-AFBF-47EF-AB67-AAB3D0B0A701}"/>
    <pc:docChg chg="modSld">
      <pc:chgData name="Manasa gavini" userId="7a7ef06fa31685a7" providerId="Windows Live" clId="Web-{4888786F-AFBF-47EF-AB67-AAB3D0B0A701}" dt="2019-01-04T07:29:49.067" v="83" actId="1076"/>
      <pc:docMkLst>
        <pc:docMk/>
      </pc:docMkLst>
      <pc:sldChg chg="addSp modSp">
        <pc:chgData name="Manasa gavini" userId="7a7ef06fa31685a7" providerId="Windows Live" clId="Web-{4888786F-AFBF-47EF-AB67-AAB3D0B0A701}" dt="2019-01-04T04:54:37.235" v="63" actId="1076"/>
        <pc:sldMkLst>
          <pc:docMk/>
          <pc:sldMk cId="109857222" sldId="256"/>
        </pc:sldMkLst>
        <pc:spChg chg="mod">
          <ac:chgData name="Manasa gavini" userId="7a7ef06fa31685a7" providerId="Windows Live" clId="Web-{4888786F-AFBF-47EF-AB67-AAB3D0B0A701}" dt="2019-01-04T04:42:19.950" v="11" actId="1076"/>
          <ac:spMkLst>
            <pc:docMk/>
            <pc:sldMk cId="109857222" sldId="256"/>
            <ac:spMk id="2" creationId="{00000000-0000-0000-0000-000000000000}"/>
          </ac:spMkLst>
        </pc:spChg>
        <pc:spChg chg="mod">
          <ac:chgData name="Manasa gavini" userId="7a7ef06fa31685a7" providerId="Windows Live" clId="Web-{4888786F-AFBF-47EF-AB67-AAB3D0B0A701}" dt="2019-01-04T04:47:01.030" v="25"/>
          <ac:spMkLst>
            <pc:docMk/>
            <pc:sldMk cId="109857222" sldId="256"/>
            <ac:spMk id="3" creationId="{00000000-0000-0000-0000-000000000000}"/>
          </ac:spMkLst>
        </pc:spChg>
        <pc:picChg chg="add mod">
          <ac:chgData name="Manasa gavini" userId="7a7ef06fa31685a7" providerId="Windows Live" clId="Web-{4888786F-AFBF-47EF-AB67-AAB3D0B0A701}" dt="2019-01-04T04:44:09.248" v="18" actId="1076"/>
          <ac:picMkLst>
            <pc:docMk/>
            <pc:sldMk cId="109857222" sldId="256"/>
            <ac:picMk id="4" creationId="{0E756036-4965-4205-9A10-EDED118973C2}"/>
          </ac:picMkLst>
        </pc:picChg>
        <pc:picChg chg="add mod modCrop">
          <ac:chgData name="Manasa gavini" userId="7a7ef06fa31685a7" providerId="Windows Live" clId="Web-{4888786F-AFBF-47EF-AB67-AAB3D0B0A701}" dt="2019-01-04T04:54:30.626" v="61" actId="1076"/>
          <ac:picMkLst>
            <pc:docMk/>
            <pc:sldMk cId="109857222" sldId="256"/>
            <ac:picMk id="6" creationId="{5F55B1AB-0B19-4469-86BB-D0A0F3EFABF0}"/>
          </ac:picMkLst>
        </pc:picChg>
        <pc:picChg chg="add mod">
          <ac:chgData name="Manasa gavini" userId="7a7ef06fa31685a7" providerId="Windows Live" clId="Web-{4888786F-AFBF-47EF-AB67-AAB3D0B0A701}" dt="2019-01-04T04:50:30.875" v="51" actId="1076"/>
          <ac:picMkLst>
            <pc:docMk/>
            <pc:sldMk cId="109857222" sldId="256"/>
            <ac:picMk id="8" creationId="{F90713FE-FA46-4C76-A49B-1BC16F279D34}"/>
          </ac:picMkLst>
        </pc:picChg>
        <pc:picChg chg="add mod">
          <ac:chgData name="Manasa gavini" userId="7a7ef06fa31685a7" providerId="Windows Live" clId="Web-{4888786F-AFBF-47EF-AB67-AAB3D0B0A701}" dt="2019-01-04T04:52:26.250" v="57" actId="14100"/>
          <ac:picMkLst>
            <pc:docMk/>
            <pc:sldMk cId="109857222" sldId="256"/>
            <ac:picMk id="10" creationId="{AEC1982E-AA91-43A4-997F-D4173A40732B}"/>
          </ac:picMkLst>
        </pc:picChg>
        <pc:picChg chg="add mod">
          <ac:chgData name="Manasa gavini" userId="7a7ef06fa31685a7" providerId="Windows Live" clId="Web-{4888786F-AFBF-47EF-AB67-AAB3D0B0A701}" dt="2019-01-04T04:54:37.235" v="63" actId="1076"/>
          <ac:picMkLst>
            <pc:docMk/>
            <pc:sldMk cId="109857222" sldId="256"/>
            <ac:picMk id="12" creationId="{64D915C5-5C4C-44C5-A875-EBB6163553E9}"/>
          </ac:picMkLst>
        </pc:picChg>
        <pc:picChg chg="mod">
          <ac:chgData name="Manasa gavini" userId="7a7ef06fa31685a7" providerId="Windows Live" clId="Web-{4888786F-AFBF-47EF-AB67-AAB3D0B0A701}" dt="2019-01-04T04:42:10.856" v="10" actId="1076"/>
          <ac:picMkLst>
            <pc:docMk/>
            <pc:sldMk cId="109857222" sldId="256"/>
            <ac:picMk id="14" creationId="{7DDDADFC-58CC-45BC-A6AD-C4621C4AB9C6}"/>
          </ac:picMkLst>
        </pc:picChg>
      </pc:sldChg>
      <pc:sldChg chg="addSp delSp modSp mod modClrScheme chgLayout">
        <pc:chgData name="Manasa gavini" userId="7a7ef06fa31685a7" providerId="Windows Live" clId="Web-{4888786F-AFBF-47EF-AB67-AAB3D0B0A701}" dt="2019-01-04T07:29:49.067" v="83" actId="1076"/>
        <pc:sldMkLst>
          <pc:docMk/>
          <pc:sldMk cId="1671557450" sldId="257"/>
        </pc:sldMkLst>
        <pc:spChg chg="mod ord">
          <ac:chgData name="Manasa gavini" userId="7a7ef06fa31685a7" providerId="Windows Live" clId="Web-{4888786F-AFBF-47EF-AB67-AAB3D0B0A701}" dt="2019-01-04T04:56:39.345" v="73" actId="20577"/>
          <ac:spMkLst>
            <pc:docMk/>
            <pc:sldMk cId="1671557450" sldId="257"/>
            <ac:spMk id="2" creationId="{BD1D9F9C-55AC-4CE7-802D-1BD9E2BF36DD}"/>
          </ac:spMkLst>
        </pc:spChg>
        <pc:spChg chg="add del mod ord">
          <ac:chgData name="Manasa gavini" userId="7a7ef06fa31685a7" providerId="Windows Live" clId="Web-{4888786F-AFBF-47EF-AB67-AAB3D0B0A701}" dt="2019-01-04T07:29:08.973" v="81"/>
          <ac:spMkLst>
            <pc:docMk/>
            <pc:sldMk cId="1671557450" sldId="257"/>
            <ac:spMk id="3" creationId="{8F8DCD52-FD00-4E4D-80B2-68064CA2379A}"/>
          </ac:spMkLst>
        </pc:spChg>
        <pc:spChg chg="del">
          <ac:chgData name="Manasa gavini" userId="7a7ef06fa31685a7" providerId="Windows Live" clId="Web-{4888786F-AFBF-47EF-AB67-AAB3D0B0A701}" dt="2019-01-04T04:31:45.744" v="0"/>
          <ac:spMkLst>
            <pc:docMk/>
            <pc:sldMk cId="1671557450" sldId="257"/>
            <ac:spMk id="4" creationId="{8C5BB53C-990D-49F0-A8D2-3D16F077432F}"/>
          </ac:spMkLst>
        </pc:spChg>
        <pc:picChg chg="add del mod ord">
          <ac:chgData name="Manasa gavini" userId="7a7ef06fa31685a7" providerId="Windows Live" clId="Web-{4888786F-AFBF-47EF-AB67-AAB3D0B0A701}" dt="2019-01-04T07:27:39.582" v="80"/>
          <ac:picMkLst>
            <pc:docMk/>
            <pc:sldMk cId="1671557450" sldId="257"/>
            <ac:picMk id="4" creationId="{CDF5D3E6-17DD-495F-9ACF-12939E395760}"/>
          </ac:picMkLst>
        </pc:picChg>
        <pc:picChg chg="add mod ord">
          <ac:chgData name="Manasa gavini" userId="7a7ef06fa31685a7" providerId="Windows Live" clId="Web-{4888786F-AFBF-47EF-AB67-AAB3D0B0A701}" dt="2019-01-04T07:29:08.973" v="81"/>
          <ac:picMkLst>
            <pc:docMk/>
            <pc:sldMk cId="1671557450" sldId="257"/>
            <ac:picMk id="8" creationId="{29FF2F6F-6AB1-46AA-AD46-E7E9689B8FDA}"/>
          </ac:picMkLst>
        </pc:picChg>
        <pc:picChg chg="add mod">
          <ac:chgData name="Manasa gavini" userId="7a7ef06fa31685a7" providerId="Windows Live" clId="Web-{4888786F-AFBF-47EF-AB67-AAB3D0B0A701}" dt="2019-01-04T07:29:49.067" v="83" actId="1076"/>
          <ac:picMkLst>
            <pc:docMk/>
            <pc:sldMk cId="1671557450" sldId="257"/>
            <ac:picMk id="8" creationId="{96ECB607-D329-4F34-948A-68457F17F7FF}"/>
          </ac:picMkLst>
        </pc:picChg>
      </pc:sldChg>
    </pc:docChg>
  </pc:docChgLst>
  <pc:docChgLst>
    <pc:chgData name="Manasa gavini" userId="7a7ef06fa31685a7" providerId="Windows Live" clId="Web-{81EF9305-5442-4715-9476-5FC87D39D0F5}"/>
    <pc:docChg chg="mod addSld modSld modMainMaster setSldSz">
      <pc:chgData name="Manasa gavini" userId="7a7ef06fa31685a7" providerId="Windows Live" clId="Web-{81EF9305-5442-4715-9476-5FC87D39D0F5}" dt="2019-01-03T16:07:03.421" v="101"/>
      <pc:docMkLst>
        <pc:docMk/>
      </pc:docMkLst>
      <pc:sldChg chg="addSp delSp modSp mod setBg setClrOvrMap delDesignElem">
        <pc:chgData name="Manasa gavini" userId="7a7ef06fa31685a7" providerId="Windows Live" clId="Web-{81EF9305-5442-4715-9476-5FC87D39D0F5}" dt="2019-01-03T16:05:41.699" v="99" actId="14100"/>
        <pc:sldMkLst>
          <pc:docMk/>
          <pc:sldMk cId="109857222" sldId="256"/>
        </pc:sldMkLst>
        <pc:spChg chg="mod">
          <ac:chgData name="Manasa gavini" userId="7a7ef06fa31685a7" providerId="Windows Live" clId="Web-{81EF9305-5442-4715-9476-5FC87D39D0F5}" dt="2019-01-03T16:05:41.699" v="99" actId="14100"/>
          <ac:spMkLst>
            <pc:docMk/>
            <pc:sldMk cId="109857222" sldId="256"/>
            <ac:spMk id="2" creationId="{00000000-0000-0000-0000-000000000000}"/>
          </ac:spMkLst>
        </pc:spChg>
        <pc:spChg chg="mod">
          <ac:chgData name="Manasa gavini" userId="7a7ef06fa31685a7" providerId="Windows Live" clId="Web-{81EF9305-5442-4715-9476-5FC87D39D0F5}" dt="2019-01-03T16:04:18.430" v="96" actId="1076"/>
          <ac:spMkLst>
            <pc:docMk/>
            <pc:sldMk cId="109857222" sldId="256"/>
            <ac:spMk id="3" creationId="{00000000-0000-0000-0000-000000000000}"/>
          </ac:spMkLst>
        </pc:spChg>
        <pc:spChg chg="add del mod">
          <ac:chgData name="Manasa gavini" userId="7a7ef06fa31685a7" providerId="Windows Live" clId="Web-{81EF9305-5442-4715-9476-5FC87D39D0F5}" dt="2019-01-03T16:00:26.420" v="80"/>
          <ac:spMkLst>
            <pc:docMk/>
            <pc:sldMk cId="109857222" sldId="256"/>
            <ac:spMk id="6" creationId="{F2697DEC-FF25-49E2-9246-4CD3AC792FA4}"/>
          </ac:spMkLst>
        </pc:spChg>
        <pc:spChg chg="add del">
          <ac:chgData name="Manasa gavini" userId="7a7ef06fa31685a7" providerId="Windows Live" clId="Web-{81EF9305-5442-4715-9476-5FC87D39D0F5}" dt="2019-01-03T15:52:09.822" v="63"/>
          <ac:spMkLst>
            <pc:docMk/>
            <pc:sldMk cId="109857222" sldId="256"/>
            <ac:spMk id="8" creationId="{C1FBCB95-389E-4A3B-A32D-E5E26CD8F9F7}"/>
          </ac:spMkLst>
        </pc:spChg>
        <pc:spChg chg="add del">
          <ac:chgData name="Manasa gavini" userId="7a7ef06fa31685a7" providerId="Windows Live" clId="Web-{81EF9305-5442-4715-9476-5FC87D39D0F5}" dt="2019-01-03T15:56:07.269" v="75"/>
          <ac:spMkLst>
            <pc:docMk/>
            <pc:sldMk cId="109857222" sldId="256"/>
            <ac:spMk id="10" creationId="{E20EB187-900F-4AF5-813B-101456D9FD39}"/>
          </ac:spMkLst>
        </pc:spChg>
        <pc:spChg chg="add del">
          <ac:chgData name="Manasa gavini" userId="7a7ef06fa31685a7" providerId="Windows Live" clId="Web-{81EF9305-5442-4715-9476-5FC87D39D0F5}" dt="2019-01-03T15:51:46.821" v="61"/>
          <ac:spMkLst>
            <pc:docMk/>
            <pc:sldMk cId="109857222" sldId="256"/>
            <ac:spMk id="11" creationId="{71B2258F-86CA-4D4D-8270-BC05FCDEBFB3}"/>
          </ac:spMkLst>
        </pc:spChg>
        <pc:spChg chg="add del">
          <ac:chgData name="Manasa gavini" userId="7a7ef06fa31685a7" providerId="Windows Live" clId="Web-{81EF9305-5442-4715-9476-5FC87D39D0F5}" dt="2019-01-03T15:52:09.822" v="63"/>
          <ac:spMkLst>
            <pc:docMk/>
            <pc:sldMk cId="109857222" sldId="256"/>
            <ac:spMk id="13" creationId="{298A4E45-233B-4B5C-B9A3-2791BF6FC7D9}"/>
          </ac:spMkLst>
        </pc:spChg>
        <pc:spChg chg="add">
          <ac:chgData name="Manasa gavini" userId="7a7ef06fa31685a7" providerId="Windows Live" clId="Web-{81EF9305-5442-4715-9476-5FC87D39D0F5}" dt="2019-01-03T16:03:54.257" v="94"/>
          <ac:spMkLst>
            <pc:docMk/>
            <pc:sldMk cId="109857222" sldId="256"/>
            <ac:spMk id="16" creationId="{71B2258F-86CA-4D4D-8270-BC05FCDEBFB3}"/>
          </ac:spMkLst>
        </pc:spChg>
        <pc:spChg chg="add del">
          <ac:chgData name="Manasa gavini" userId="7a7ef06fa31685a7" providerId="Windows Live" clId="Web-{81EF9305-5442-4715-9476-5FC87D39D0F5}" dt="2019-01-03T16:01:49.064" v="88"/>
          <ac:spMkLst>
            <pc:docMk/>
            <pc:sldMk cId="109857222" sldId="256"/>
            <ac:spMk id="19" creationId="{71B2258F-86CA-4D4D-8270-BC05FCDEBFB3}"/>
          </ac:spMkLst>
        </pc:spChg>
        <pc:spChg chg="add mod">
          <ac:chgData name="Manasa gavini" userId="7a7ef06fa31685a7" providerId="Windows Live" clId="Web-{81EF9305-5442-4715-9476-5FC87D39D0F5}" dt="2019-01-03T16:03:17.849" v="91"/>
          <ac:spMkLst>
            <pc:docMk/>
            <pc:sldMk cId="109857222" sldId="256"/>
            <ac:spMk id="24" creationId="{E20EB187-900F-4AF5-813B-101456D9FD39}"/>
          </ac:spMkLst>
        </pc:spChg>
        <pc:picChg chg="add del mod ord">
          <ac:chgData name="Manasa gavini" userId="7a7ef06fa31685a7" providerId="Windows Live" clId="Web-{81EF9305-5442-4715-9476-5FC87D39D0F5}" dt="2019-01-03T15:59:07.527" v="76"/>
          <ac:picMkLst>
            <pc:docMk/>
            <pc:sldMk cId="109857222" sldId="256"/>
            <ac:picMk id="4" creationId="{A15A8B0B-6DF3-4801-988D-23E12AF8FBCC}"/>
          </ac:picMkLst>
        </pc:picChg>
        <pc:picChg chg="add mod ord">
          <ac:chgData name="Manasa gavini" userId="7a7ef06fa31685a7" providerId="Windows Live" clId="Web-{81EF9305-5442-4715-9476-5FC87D39D0F5}" dt="2019-01-03T16:05:19.526" v="97" actId="14100"/>
          <ac:picMkLst>
            <pc:docMk/>
            <pc:sldMk cId="109857222" sldId="256"/>
            <ac:picMk id="14" creationId="{7DDDADFC-58CC-45BC-A6AD-C4621C4AB9C6}"/>
          </ac:picMkLst>
        </pc:picChg>
        <pc:cxnChg chg="add del">
          <ac:chgData name="Manasa gavini" userId="7a7ef06fa31685a7" providerId="Windows Live" clId="Web-{81EF9305-5442-4715-9476-5FC87D39D0F5}" dt="2019-01-03T15:52:22.307" v="65"/>
          <ac:cxnSpMkLst>
            <pc:docMk/>
            <pc:sldMk cId="109857222" sldId="256"/>
            <ac:cxnSpMk id="9" creationId="{E126E481-B945-4179-BD79-05E96E9B29E1}"/>
          </ac:cxnSpMkLst>
        </pc:cxnChg>
        <pc:cxnChg chg="add del">
          <ac:chgData name="Manasa gavini" userId="7a7ef06fa31685a7" providerId="Windows Live" clId="Web-{81EF9305-5442-4715-9476-5FC87D39D0F5}" dt="2019-01-03T15:56:07.269" v="75"/>
          <ac:cxnSpMkLst>
            <pc:docMk/>
            <pc:sldMk cId="109857222" sldId="256"/>
            <ac:cxnSpMk id="12" creationId="{624D17C8-E9C2-48A4-AA36-D7048A6CCC41}"/>
          </ac:cxnSpMkLst>
        </pc:cxnChg>
        <pc:cxnChg chg="add mod">
          <ac:chgData name="Manasa gavini" userId="7a7ef06fa31685a7" providerId="Windows Live" clId="Web-{81EF9305-5442-4715-9476-5FC87D39D0F5}" dt="2019-01-03T16:03:17.849" v="91"/>
          <ac:cxnSpMkLst>
            <pc:docMk/>
            <pc:sldMk cId="109857222" sldId="256"/>
            <ac:cxnSpMk id="26" creationId="{624D17C8-E9C2-48A4-AA36-D7048A6CCC41}"/>
          </ac:cxnSpMkLst>
        </pc:cxnChg>
      </pc:sldChg>
      <pc:sldChg chg="new mod setBg">
        <pc:chgData name="Manasa gavini" userId="7a7ef06fa31685a7" providerId="Windows Live" clId="Web-{81EF9305-5442-4715-9476-5FC87D39D0F5}" dt="2019-01-03T16:07:03.421" v="101"/>
        <pc:sldMkLst>
          <pc:docMk/>
          <pc:sldMk cId="1671557450" sldId="257"/>
        </pc:sldMkLst>
      </pc:sldChg>
      <pc:sldMasterChg chg="modSp modSldLayout">
        <pc:chgData name="Manasa gavini" userId="7a7ef06fa31685a7" providerId="Windows Live" clId="Web-{81EF9305-5442-4715-9476-5FC87D39D0F5}" dt="2019-01-03T16:03:17.849" v="91"/>
        <pc:sldMasterMkLst>
          <pc:docMk/>
          <pc:sldMasterMk cId="2460954070" sldId="2147483660"/>
        </pc:sldMasterMkLst>
        <pc:spChg chg="mod">
          <ac:chgData name="Manasa gavini" userId="7a7ef06fa31685a7" providerId="Windows Live" clId="Web-{81EF9305-5442-4715-9476-5FC87D39D0F5}" dt="2019-01-03T16:03:17.849" v="91"/>
          <ac:spMkLst>
            <pc:docMk/>
            <pc:sldMasterMk cId="2460954070" sldId="2147483660"/>
            <ac:spMk id="2" creationId="{00000000-0000-0000-0000-000000000000}"/>
          </ac:spMkLst>
        </pc:spChg>
        <pc:spChg chg="mod">
          <ac:chgData name="Manasa gavini" userId="7a7ef06fa31685a7" providerId="Windows Live" clId="Web-{81EF9305-5442-4715-9476-5FC87D39D0F5}" dt="2019-01-03T16:03:17.849" v="91"/>
          <ac:spMkLst>
            <pc:docMk/>
            <pc:sldMasterMk cId="2460954070" sldId="2147483660"/>
            <ac:spMk id="3" creationId="{00000000-0000-0000-0000-000000000000}"/>
          </ac:spMkLst>
        </pc:spChg>
        <pc:spChg chg="mod">
          <ac:chgData name="Manasa gavini" userId="7a7ef06fa31685a7" providerId="Windows Live" clId="Web-{81EF9305-5442-4715-9476-5FC87D39D0F5}" dt="2019-01-03T16:03:17.849" v="91"/>
          <ac:spMkLst>
            <pc:docMk/>
            <pc:sldMasterMk cId="2460954070" sldId="2147483660"/>
            <ac:spMk id="4" creationId="{00000000-0000-0000-0000-000000000000}"/>
          </ac:spMkLst>
        </pc:spChg>
        <pc:spChg chg="mod">
          <ac:chgData name="Manasa gavini" userId="7a7ef06fa31685a7" providerId="Windows Live" clId="Web-{81EF9305-5442-4715-9476-5FC87D39D0F5}" dt="2019-01-03T16:03:17.849" v="91"/>
          <ac:spMkLst>
            <pc:docMk/>
            <pc:sldMasterMk cId="2460954070" sldId="2147483660"/>
            <ac:spMk id="5" creationId="{00000000-0000-0000-0000-000000000000}"/>
          </ac:spMkLst>
        </pc:spChg>
        <pc:spChg chg="mod">
          <ac:chgData name="Manasa gavini" userId="7a7ef06fa31685a7" providerId="Windows Live" clId="Web-{81EF9305-5442-4715-9476-5FC87D39D0F5}" dt="2019-01-03T16:03:17.849" v="91"/>
          <ac:spMkLst>
            <pc:docMk/>
            <pc:sldMasterMk cId="2460954070" sldId="2147483660"/>
            <ac:spMk id="6" creationId="{00000000-0000-0000-0000-000000000000}"/>
          </ac:spMkLst>
        </pc:spChg>
        <pc:sldLayoutChg chg="modSp">
          <pc:chgData name="Manasa gavini" userId="7a7ef06fa31685a7" providerId="Windows Live" clId="Web-{81EF9305-5442-4715-9476-5FC87D39D0F5}" dt="2019-01-03T16:03:17.849" v="91"/>
          <pc:sldLayoutMkLst>
            <pc:docMk/>
            <pc:sldMasterMk cId="2460954070" sldId="2147483660"/>
            <pc:sldLayoutMk cId="2385387890" sldId="2147483661"/>
          </pc:sldLayoutMkLst>
          <pc:spChg chg="mod">
            <ac:chgData name="Manasa gavini" userId="7a7ef06fa31685a7" providerId="Windows Live" clId="Web-{81EF9305-5442-4715-9476-5FC87D39D0F5}" dt="2019-01-03T16:03:17.849" v="91"/>
            <ac:spMkLst>
              <pc:docMk/>
              <pc:sldMasterMk cId="2460954070" sldId="2147483660"/>
              <pc:sldLayoutMk cId="2385387890" sldId="2147483661"/>
              <ac:spMk id="2" creationId="{00000000-0000-0000-0000-000000000000}"/>
            </ac:spMkLst>
          </pc:spChg>
          <pc:spChg chg="mod">
            <ac:chgData name="Manasa gavini" userId="7a7ef06fa31685a7" providerId="Windows Live" clId="Web-{81EF9305-5442-4715-9476-5FC87D39D0F5}" dt="2019-01-03T16:03:17.849" v="91"/>
            <ac:spMkLst>
              <pc:docMk/>
              <pc:sldMasterMk cId="2460954070" sldId="2147483660"/>
              <pc:sldLayoutMk cId="2385387890" sldId="2147483661"/>
              <ac:spMk id="3" creationId="{00000000-0000-0000-0000-000000000000}"/>
            </ac:spMkLst>
          </pc:spChg>
        </pc:sldLayoutChg>
        <pc:sldLayoutChg chg="modSp">
          <pc:chgData name="Manasa gavini" userId="7a7ef06fa31685a7" providerId="Windows Live" clId="Web-{81EF9305-5442-4715-9476-5FC87D39D0F5}" dt="2019-01-03T16:03:17.849" v="91"/>
          <pc:sldLayoutMkLst>
            <pc:docMk/>
            <pc:sldMasterMk cId="2460954070" sldId="2147483660"/>
            <pc:sldLayoutMk cId="2591524520" sldId="2147483663"/>
          </pc:sldLayoutMkLst>
          <pc:spChg chg="mod">
            <ac:chgData name="Manasa gavini" userId="7a7ef06fa31685a7" providerId="Windows Live" clId="Web-{81EF9305-5442-4715-9476-5FC87D39D0F5}" dt="2019-01-03T16:03:17.849" v="91"/>
            <ac:spMkLst>
              <pc:docMk/>
              <pc:sldMasterMk cId="2460954070" sldId="2147483660"/>
              <pc:sldLayoutMk cId="2591524520" sldId="2147483663"/>
              <ac:spMk id="2" creationId="{00000000-0000-0000-0000-000000000000}"/>
            </ac:spMkLst>
          </pc:spChg>
          <pc:spChg chg="mod">
            <ac:chgData name="Manasa gavini" userId="7a7ef06fa31685a7" providerId="Windows Live" clId="Web-{81EF9305-5442-4715-9476-5FC87D39D0F5}" dt="2019-01-03T16:03:17.849" v="91"/>
            <ac:spMkLst>
              <pc:docMk/>
              <pc:sldMasterMk cId="2460954070" sldId="2147483660"/>
              <pc:sldLayoutMk cId="2591524520" sldId="2147483663"/>
              <ac:spMk id="3" creationId="{00000000-0000-0000-0000-000000000000}"/>
            </ac:spMkLst>
          </pc:spChg>
        </pc:sldLayoutChg>
        <pc:sldLayoutChg chg="modSp">
          <pc:chgData name="Manasa gavini" userId="7a7ef06fa31685a7" providerId="Windows Live" clId="Web-{81EF9305-5442-4715-9476-5FC87D39D0F5}" dt="2019-01-03T16:03:17.849" v="91"/>
          <pc:sldLayoutMkLst>
            <pc:docMk/>
            <pc:sldMasterMk cId="2460954070" sldId="2147483660"/>
            <pc:sldLayoutMk cId="1203092039" sldId="2147483664"/>
          </pc:sldLayoutMkLst>
          <pc:spChg chg="mod">
            <ac:chgData name="Manasa gavini" userId="7a7ef06fa31685a7" providerId="Windows Live" clId="Web-{81EF9305-5442-4715-9476-5FC87D39D0F5}" dt="2019-01-03T16:03:17.849" v="91"/>
            <ac:spMkLst>
              <pc:docMk/>
              <pc:sldMasterMk cId="2460954070" sldId="2147483660"/>
              <pc:sldLayoutMk cId="1203092039" sldId="2147483664"/>
              <ac:spMk id="3" creationId="{00000000-0000-0000-0000-000000000000}"/>
            </ac:spMkLst>
          </pc:spChg>
          <pc:spChg chg="mod">
            <ac:chgData name="Manasa gavini" userId="7a7ef06fa31685a7" providerId="Windows Live" clId="Web-{81EF9305-5442-4715-9476-5FC87D39D0F5}" dt="2019-01-03T16:03:17.849" v="91"/>
            <ac:spMkLst>
              <pc:docMk/>
              <pc:sldMasterMk cId="2460954070" sldId="2147483660"/>
              <pc:sldLayoutMk cId="1203092039" sldId="2147483664"/>
              <ac:spMk id="4" creationId="{00000000-0000-0000-0000-000000000000}"/>
            </ac:spMkLst>
          </pc:spChg>
        </pc:sldLayoutChg>
        <pc:sldLayoutChg chg="modSp">
          <pc:chgData name="Manasa gavini" userId="7a7ef06fa31685a7" providerId="Windows Live" clId="Web-{81EF9305-5442-4715-9476-5FC87D39D0F5}" dt="2019-01-03T16:03:17.849" v="91"/>
          <pc:sldLayoutMkLst>
            <pc:docMk/>
            <pc:sldMasterMk cId="2460954070" sldId="2147483660"/>
            <pc:sldLayoutMk cId="3733172339" sldId="2147483665"/>
          </pc:sldLayoutMkLst>
          <pc:spChg chg="mod">
            <ac:chgData name="Manasa gavini" userId="7a7ef06fa31685a7" providerId="Windows Live" clId="Web-{81EF9305-5442-4715-9476-5FC87D39D0F5}" dt="2019-01-03T16:03:17.849" v="91"/>
            <ac:spMkLst>
              <pc:docMk/>
              <pc:sldMasterMk cId="2460954070" sldId="2147483660"/>
              <pc:sldLayoutMk cId="3733172339" sldId="2147483665"/>
              <ac:spMk id="2" creationId="{00000000-0000-0000-0000-000000000000}"/>
            </ac:spMkLst>
          </pc:spChg>
          <pc:spChg chg="mod">
            <ac:chgData name="Manasa gavini" userId="7a7ef06fa31685a7" providerId="Windows Live" clId="Web-{81EF9305-5442-4715-9476-5FC87D39D0F5}" dt="2019-01-03T16:03:17.849" v="91"/>
            <ac:spMkLst>
              <pc:docMk/>
              <pc:sldMasterMk cId="2460954070" sldId="2147483660"/>
              <pc:sldLayoutMk cId="3733172339" sldId="2147483665"/>
              <ac:spMk id="3" creationId="{00000000-0000-0000-0000-000000000000}"/>
            </ac:spMkLst>
          </pc:spChg>
          <pc:spChg chg="mod">
            <ac:chgData name="Manasa gavini" userId="7a7ef06fa31685a7" providerId="Windows Live" clId="Web-{81EF9305-5442-4715-9476-5FC87D39D0F5}" dt="2019-01-03T16:03:17.849" v="91"/>
            <ac:spMkLst>
              <pc:docMk/>
              <pc:sldMasterMk cId="2460954070" sldId="2147483660"/>
              <pc:sldLayoutMk cId="3733172339" sldId="2147483665"/>
              <ac:spMk id="4" creationId="{00000000-0000-0000-0000-000000000000}"/>
            </ac:spMkLst>
          </pc:spChg>
          <pc:spChg chg="mod">
            <ac:chgData name="Manasa gavini" userId="7a7ef06fa31685a7" providerId="Windows Live" clId="Web-{81EF9305-5442-4715-9476-5FC87D39D0F5}" dt="2019-01-03T16:03:17.849" v="91"/>
            <ac:spMkLst>
              <pc:docMk/>
              <pc:sldMasterMk cId="2460954070" sldId="2147483660"/>
              <pc:sldLayoutMk cId="3733172339" sldId="2147483665"/>
              <ac:spMk id="5" creationId="{00000000-0000-0000-0000-000000000000}"/>
            </ac:spMkLst>
          </pc:spChg>
          <pc:spChg chg="mod">
            <ac:chgData name="Manasa gavini" userId="7a7ef06fa31685a7" providerId="Windows Live" clId="Web-{81EF9305-5442-4715-9476-5FC87D39D0F5}" dt="2019-01-03T16:03:17.849" v="91"/>
            <ac:spMkLst>
              <pc:docMk/>
              <pc:sldMasterMk cId="2460954070" sldId="2147483660"/>
              <pc:sldLayoutMk cId="3733172339" sldId="2147483665"/>
              <ac:spMk id="6" creationId="{00000000-0000-0000-0000-000000000000}"/>
            </ac:spMkLst>
          </pc:spChg>
        </pc:sldLayoutChg>
        <pc:sldLayoutChg chg="modSp">
          <pc:chgData name="Manasa gavini" userId="7a7ef06fa31685a7" providerId="Windows Live" clId="Web-{81EF9305-5442-4715-9476-5FC87D39D0F5}" dt="2019-01-03T16:03:17.849" v="91"/>
          <pc:sldLayoutMkLst>
            <pc:docMk/>
            <pc:sldMasterMk cId="2460954070" sldId="2147483660"/>
            <pc:sldLayoutMk cId="3171841454" sldId="2147483668"/>
          </pc:sldLayoutMkLst>
          <pc:spChg chg="mod">
            <ac:chgData name="Manasa gavini" userId="7a7ef06fa31685a7" providerId="Windows Live" clId="Web-{81EF9305-5442-4715-9476-5FC87D39D0F5}" dt="2019-01-03T16:03:17.849" v="91"/>
            <ac:spMkLst>
              <pc:docMk/>
              <pc:sldMasterMk cId="2460954070" sldId="2147483660"/>
              <pc:sldLayoutMk cId="3171841454" sldId="2147483668"/>
              <ac:spMk id="2" creationId="{00000000-0000-0000-0000-000000000000}"/>
            </ac:spMkLst>
          </pc:spChg>
          <pc:spChg chg="mod">
            <ac:chgData name="Manasa gavini" userId="7a7ef06fa31685a7" providerId="Windows Live" clId="Web-{81EF9305-5442-4715-9476-5FC87D39D0F5}" dt="2019-01-03T16:03:17.849" v="91"/>
            <ac:spMkLst>
              <pc:docMk/>
              <pc:sldMasterMk cId="2460954070" sldId="2147483660"/>
              <pc:sldLayoutMk cId="3171841454" sldId="2147483668"/>
              <ac:spMk id="3" creationId="{00000000-0000-0000-0000-000000000000}"/>
            </ac:spMkLst>
          </pc:spChg>
          <pc:spChg chg="mod">
            <ac:chgData name="Manasa gavini" userId="7a7ef06fa31685a7" providerId="Windows Live" clId="Web-{81EF9305-5442-4715-9476-5FC87D39D0F5}" dt="2019-01-03T16:03:17.849" v="91"/>
            <ac:spMkLst>
              <pc:docMk/>
              <pc:sldMasterMk cId="2460954070" sldId="2147483660"/>
              <pc:sldLayoutMk cId="3171841454" sldId="2147483668"/>
              <ac:spMk id="4" creationId="{00000000-0000-0000-0000-000000000000}"/>
            </ac:spMkLst>
          </pc:spChg>
        </pc:sldLayoutChg>
        <pc:sldLayoutChg chg="modSp">
          <pc:chgData name="Manasa gavini" userId="7a7ef06fa31685a7" providerId="Windows Live" clId="Web-{81EF9305-5442-4715-9476-5FC87D39D0F5}" dt="2019-01-03T16:03:17.849" v="91"/>
          <pc:sldLayoutMkLst>
            <pc:docMk/>
            <pc:sldMasterMk cId="2460954070" sldId="2147483660"/>
            <pc:sldLayoutMk cId="1718958274" sldId="2147483669"/>
          </pc:sldLayoutMkLst>
          <pc:spChg chg="mod">
            <ac:chgData name="Manasa gavini" userId="7a7ef06fa31685a7" providerId="Windows Live" clId="Web-{81EF9305-5442-4715-9476-5FC87D39D0F5}" dt="2019-01-03T16:03:17.849" v="91"/>
            <ac:spMkLst>
              <pc:docMk/>
              <pc:sldMasterMk cId="2460954070" sldId="2147483660"/>
              <pc:sldLayoutMk cId="1718958274" sldId="2147483669"/>
              <ac:spMk id="2" creationId="{00000000-0000-0000-0000-000000000000}"/>
            </ac:spMkLst>
          </pc:spChg>
          <pc:spChg chg="mod">
            <ac:chgData name="Manasa gavini" userId="7a7ef06fa31685a7" providerId="Windows Live" clId="Web-{81EF9305-5442-4715-9476-5FC87D39D0F5}" dt="2019-01-03T16:03:17.849" v="91"/>
            <ac:spMkLst>
              <pc:docMk/>
              <pc:sldMasterMk cId="2460954070" sldId="2147483660"/>
              <pc:sldLayoutMk cId="1718958274" sldId="2147483669"/>
              <ac:spMk id="3" creationId="{00000000-0000-0000-0000-000000000000}"/>
            </ac:spMkLst>
          </pc:spChg>
          <pc:spChg chg="mod">
            <ac:chgData name="Manasa gavini" userId="7a7ef06fa31685a7" providerId="Windows Live" clId="Web-{81EF9305-5442-4715-9476-5FC87D39D0F5}" dt="2019-01-03T16:03:17.849" v="91"/>
            <ac:spMkLst>
              <pc:docMk/>
              <pc:sldMasterMk cId="2460954070" sldId="2147483660"/>
              <pc:sldLayoutMk cId="1718958274" sldId="2147483669"/>
              <ac:spMk id="4" creationId="{00000000-0000-0000-0000-000000000000}"/>
            </ac:spMkLst>
          </pc:spChg>
        </pc:sldLayoutChg>
        <pc:sldLayoutChg chg="modSp">
          <pc:chgData name="Manasa gavini" userId="7a7ef06fa31685a7" providerId="Windows Live" clId="Web-{81EF9305-5442-4715-9476-5FC87D39D0F5}" dt="2019-01-03T16:03:17.849" v="91"/>
          <pc:sldLayoutMkLst>
            <pc:docMk/>
            <pc:sldMasterMk cId="2460954070" sldId="2147483660"/>
            <pc:sldLayoutMk cId="3479445657" sldId="2147483671"/>
          </pc:sldLayoutMkLst>
          <pc:spChg chg="mod">
            <ac:chgData name="Manasa gavini" userId="7a7ef06fa31685a7" providerId="Windows Live" clId="Web-{81EF9305-5442-4715-9476-5FC87D39D0F5}" dt="2019-01-03T16:03:17.849" v="91"/>
            <ac:spMkLst>
              <pc:docMk/>
              <pc:sldMasterMk cId="2460954070" sldId="2147483660"/>
              <pc:sldLayoutMk cId="3479445657" sldId="2147483671"/>
              <ac:spMk id="2" creationId="{00000000-0000-0000-0000-000000000000}"/>
            </ac:spMkLst>
          </pc:spChg>
          <pc:spChg chg="mod">
            <ac:chgData name="Manasa gavini" userId="7a7ef06fa31685a7" providerId="Windows Live" clId="Web-{81EF9305-5442-4715-9476-5FC87D39D0F5}" dt="2019-01-03T16:03:17.849" v="91"/>
            <ac:spMkLst>
              <pc:docMk/>
              <pc:sldMasterMk cId="2460954070" sldId="2147483660"/>
              <pc:sldLayoutMk cId="3479445657" sldId="2147483671"/>
              <ac:spMk id="3" creationId="{00000000-0000-0000-0000-000000000000}"/>
            </ac:spMkLst>
          </pc:spChg>
        </pc:sldLayoutChg>
      </pc:sldMasterChg>
    </pc:docChg>
  </pc:docChgLst>
  <pc:docChgLst>
    <pc:chgData name="Manasa gavini" userId="7a7ef06fa31685a7" providerId="Windows Live" clId="Web-{0431F968-20B1-4ACE-A6D5-987B9ED1B21E}"/>
    <pc:docChg chg="addSld delSld modSld sldOrd">
      <pc:chgData name="Manasa gavini" userId="7a7ef06fa31685a7" providerId="Windows Live" clId="Web-{0431F968-20B1-4ACE-A6D5-987B9ED1B21E}" dt="2019-01-04T17:50:22.253" v="817" actId="20577"/>
      <pc:docMkLst>
        <pc:docMk/>
      </pc:docMkLst>
      <pc:sldChg chg="addSp delSp modSp delDesignElem">
        <pc:chgData name="Manasa gavini" userId="7a7ef06fa31685a7" providerId="Windows Live" clId="Web-{0431F968-20B1-4ACE-A6D5-987B9ED1B21E}" dt="2019-01-04T11:38:58.979" v="600"/>
        <pc:sldMkLst>
          <pc:docMk/>
          <pc:sldMk cId="109857222" sldId="256"/>
        </pc:sldMkLst>
        <pc:spChg chg="mod">
          <ac:chgData name="Manasa gavini" userId="7a7ef06fa31685a7" providerId="Windows Live" clId="Web-{0431F968-20B1-4ACE-A6D5-987B9ED1B21E}" dt="2019-01-04T11:36:20.822" v="586" actId="20577"/>
          <ac:spMkLst>
            <pc:docMk/>
            <pc:sldMk cId="109857222" sldId="256"/>
            <ac:spMk id="2" creationId="{00000000-0000-0000-0000-000000000000}"/>
          </ac:spMkLst>
        </pc:spChg>
        <pc:picChg chg="mod">
          <ac:chgData name="Manasa gavini" userId="7a7ef06fa31685a7" providerId="Windows Live" clId="Web-{0431F968-20B1-4ACE-A6D5-987B9ED1B21E}" dt="2019-01-04T10:57:38.815" v="374" actId="1076"/>
          <ac:picMkLst>
            <pc:docMk/>
            <pc:sldMk cId="109857222" sldId="256"/>
            <ac:picMk id="4" creationId="{0E756036-4965-4205-9A10-EDED118973C2}"/>
          </ac:picMkLst>
        </pc:picChg>
        <pc:picChg chg="add mod ord">
          <ac:chgData name="Manasa gavini" userId="7a7ef06fa31685a7" providerId="Windows Live" clId="Web-{0431F968-20B1-4ACE-A6D5-987B9ED1B21E}" dt="2019-01-04T11:38:58.979" v="600"/>
          <ac:picMkLst>
            <pc:docMk/>
            <pc:sldMk cId="109857222" sldId="256"/>
            <ac:picMk id="5" creationId="{76B22EFD-4FF0-4C8E-B823-F3D84ACFABB0}"/>
          </ac:picMkLst>
        </pc:picChg>
        <pc:picChg chg="mod">
          <ac:chgData name="Manasa gavini" userId="7a7ef06fa31685a7" providerId="Windows Live" clId="Web-{0431F968-20B1-4ACE-A6D5-987B9ED1B21E}" dt="2019-01-04T10:58:07.128" v="380" actId="1076"/>
          <ac:picMkLst>
            <pc:docMk/>
            <pc:sldMk cId="109857222" sldId="256"/>
            <ac:picMk id="6" creationId="{5F55B1AB-0B19-4469-86BB-D0A0F3EFABF0}"/>
          </ac:picMkLst>
        </pc:picChg>
        <pc:picChg chg="mod">
          <ac:chgData name="Manasa gavini" userId="7a7ef06fa31685a7" providerId="Windows Live" clId="Web-{0431F968-20B1-4ACE-A6D5-987B9ED1B21E}" dt="2019-01-04T10:57:55.612" v="378" actId="1076"/>
          <ac:picMkLst>
            <pc:docMk/>
            <pc:sldMk cId="109857222" sldId="256"/>
            <ac:picMk id="8" creationId="{F90713FE-FA46-4C76-A49B-1BC16F279D34}"/>
          </ac:picMkLst>
        </pc:picChg>
        <pc:picChg chg="mod">
          <ac:chgData name="Manasa gavini" userId="7a7ef06fa31685a7" providerId="Windows Live" clId="Web-{0431F968-20B1-4ACE-A6D5-987B9ED1B21E}" dt="2019-01-04T10:58:04.284" v="379" actId="1076"/>
          <ac:picMkLst>
            <pc:docMk/>
            <pc:sldMk cId="109857222" sldId="256"/>
            <ac:picMk id="10" creationId="{AEC1982E-AA91-43A4-997F-D4173A40732B}"/>
          </ac:picMkLst>
        </pc:picChg>
        <pc:picChg chg="mod">
          <ac:chgData name="Manasa gavini" userId="7a7ef06fa31685a7" providerId="Windows Live" clId="Web-{0431F968-20B1-4ACE-A6D5-987B9ED1B21E}" dt="2019-01-04T10:57:48.706" v="377" actId="1076"/>
          <ac:picMkLst>
            <pc:docMk/>
            <pc:sldMk cId="109857222" sldId="256"/>
            <ac:picMk id="12" creationId="{64D915C5-5C4C-44C5-A875-EBB6163553E9}"/>
          </ac:picMkLst>
        </pc:picChg>
        <pc:picChg chg="del mod modCrop">
          <ac:chgData name="Manasa gavini" userId="7a7ef06fa31685a7" providerId="Windows Live" clId="Web-{0431F968-20B1-4ACE-A6D5-987B9ED1B21E}" dt="2019-01-04T11:38:17.948" v="592"/>
          <ac:picMkLst>
            <pc:docMk/>
            <pc:sldMk cId="109857222" sldId="256"/>
            <ac:picMk id="14" creationId="{7DDDADFC-58CC-45BC-A6AD-C4621C4AB9C6}"/>
          </ac:picMkLst>
        </pc:picChg>
      </pc:sldChg>
      <pc:sldChg chg="addSp delSp modSp mod setBg setClrOvrMap delDesignElem chgLayout">
        <pc:chgData name="Manasa gavini" userId="7a7ef06fa31685a7" providerId="Windows Live" clId="Web-{0431F968-20B1-4ACE-A6D5-987B9ED1B21E}" dt="2019-01-04T11:31:07.352" v="566"/>
        <pc:sldMkLst>
          <pc:docMk/>
          <pc:sldMk cId="1671557450" sldId="257"/>
        </pc:sldMkLst>
        <pc:spChg chg="del mod ord">
          <ac:chgData name="Manasa gavini" userId="7a7ef06fa31685a7" providerId="Windows Live" clId="Web-{0431F968-20B1-4ACE-A6D5-987B9ED1B21E}" dt="2019-01-04T08:10:48.088" v="167"/>
          <ac:spMkLst>
            <pc:docMk/>
            <pc:sldMk cId="1671557450" sldId="257"/>
            <ac:spMk id="2" creationId="{BD1D9F9C-55AC-4CE7-802D-1BD9E2BF36DD}"/>
          </ac:spMkLst>
        </pc:spChg>
        <pc:spChg chg="add del mod ord">
          <ac:chgData name="Manasa gavini" userId="7a7ef06fa31685a7" providerId="Windows Live" clId="Web-{0431F968-20B1-4ACE-A6D5-987B9ED1B21E}" dt="2019-01-04T07:48:05.857" v="23"/>
          <ac:spMkLst>
            <pc:docMk/>
            <pc:sldMk cId="1671557450" sldId="257"/>
            <ac:spMk id="11" creationId="{89F17C8A-3D00-4366-A478-38E1EA0932C2}"/>
          </ac:spMkLst>
        </pc:spChg>
        <pc:spChg chg="add del">
          <ac:chgData name="Manasa gavini" userId="7a7ef06fa31685a7" providerId="Windows Live" clId="Web-{0431F968-20B1-4ACE-A6D5-987B9ED1B21E}" dt="2019-01-04T07:38:19.759" v="16"/>
          <ac:spMkLst>
            <pc:docMk/>
            <pc:sldMk cId="1671557450" sldId="257"/>
            <ac:spMk id="14" creationId="{7F6BC633-BCFD-419F-A30B-200BB61667C6}"/>
          </ac:spMkLst>
        </pc:spChg>
        <pc:spChg chg="add del">
          <ac:chgData name="Manasa gavini" userId="7a7ef06fa31685a7" providerId="Windows Live" clId="Web-{0431F968-20B1-4ACE-A6D5-987B9ED1B21E}" dt="2019-01-04T07:38:19.759" v="16"/>
          <ac:spMkLst>
            <pc:docMk/>
            <pc:sldMk cId="1671557450" sldId="257"/>
            <ac:spMk id="16" creationId="{7AA8700D-9C83-444C-9091-0955AFA95978}"/>
          </ac:spMkLst>
        </pc:spChg>
        <pc:spChg chg="add del">
          <ac:chgData name="Manasa gavini" userId="7a7ef06fa31685a7" providerId="Windows Live" clId="Web-{0431F968-20B1-4ACE-A6D5-987B9ED1B21E}" dt="2019-01-04T07:38:19.759" v="16"/>
          <ac:spMkLst>
            <pc:docMk/>
            <pc:sldMk cId="1671557450" sldId="257"/>
            <ac:spMk id="18" creationId="{D5381C78-BF51-4665-924C-516ED3B90474}"/>
          </ac:spMkLst>
        </pc:spChg>
        <pc:spChg chg="add del">
          <ac:chgData name="Manasa gavini" userId="7a7ef06fa31685a7" providerId="Windows Live" clId="Web-{0431F968-20B1-4ACE-A6D5-987B9ED1B21E}" dt="2019-01-04T07:38:19.665" v="15"/>
          <ac:spMkLst>
            <pc:docMk/>
            <pc:sldMk cId="1671557450" sldId="257"/>
            <ac:spMk id="25" creationId="{4D7F244A-5752-4511-BF53-3D216D976C53}"/>
          </ac:spMkLst>
        </pc:spChg>
        <pc:spChg chg="add del">
          <ac:chgData name="Manasa gavini" userId="7a7ef06fa31685a7" providerId="Windows Live" clId="Web-{0431F968-20B1-4ACE-A6D5-987B9ED1B21E}" dt="2019-01-04T07:38:19.665" v="15"/>
          <ac:spMkLst>
            <pc:docMk/>
            <pc:sldMk cId="1671557450" sldId="257"/>
            <ac:spMk id="27" creationId="{0443508B-EEC8-4A61-8456-B3616046E59B}"/>
          </ac:spMkLst>
        </pc:spChg>
        <pc:spChg chg="add del">
          <ac:chgData name="Manasa gavini" userId="7a7ef06fa31685a7" providerId="Windows Live" clId="Web-{0431F968-20B1-4ACE-A6D5-987B9ED1B21E}" dt="2019-01-04T07:38:19.665" v="15"/>
          <ac:spMkLst>
            <pc:docMk/>
            <pc:sldMk cId="1671557450" sldId="257"/>
            <ac:spMk id="29" creationId="{56889D1C-8DFF-4FB8-8F22-5A7067ED537D}"/>
          </ac:spMkLst>
        </pc:spChg>
        <pc:spChg chg="add del">
          <ac:chgData name="Manasa gavini" userId="7a7ef06fa31685a7" providerId="Windows Live" clId="Web-{0431F968-20B1-4ACE-A6D5-987B9ED1B21E}" dt="2019-01-04T07:38:19.665" v="15"/>
          <ac:spMkLst>
            <pc:docMk/>
            <pc:sldMk cId="1671557450" sldId="257"/>
            <ac:spMk id="31" creationId="{C0011E3F-BD34-4667-BB27-D4759A02F2F0}"/>
          </ac:spMkLst>
        </pc:spChg>
        <pc:spChg chg="add del">
          <ac:chgData name="Manasa gavini" userId="7a7ef06fa31685a7" providerId="Windows Live" clId="Web-{0431F968-20B1-4ACE-A6D5-987B9ED1B21E}" dt="2019-01-04T07:38:19.665" v="15"/>
          <ac:spMkLst>
            <pc:docMk/>
            <pc:sldMk cId="1671557450" sldId="257"/>
            <ac:spMk id="33" creationId="{195D13D0-AAE3-4D50-A387-A12348390711}"/>
          </ac:spMkLst>
        </pc:spChg>
        <pc:spChg chg="add del mod">
          <ac:chgData name="Manasa gavini" userId="7a7ef06fa31685a7" providerId="Windows Live" clId="Web-{0431F968-20B1-4ACE-A6D5-987B9ED1B21E}" dt="2019-01-04T07:51:41.406" v="32"/>
          <ac:spMkLst>
            <pc:docMk/>
            <pc:sldMk cId="1671557450" sldId="257"/>
            <ac:spMk id="35" creationId="{7DAD79B7-2EF8-442F-BC33-EA964C3094A8}"/>
          </ac:spMkLst>
        </pc:spChg>
        <pc:spChg chg="add del">
          <ac:chgData name="Manasa gavini" userId="7a7ef06fa31685a7" providerId="Windows Live" clId="Web-{0431F968-20B1-4ACE-A6D5-987B9ED1B21E}" dt="2019-01-04T07:53:19.391" v="41"/>
          <ac:spMkLst>
            <pc:docMk/>
            <pc:sldMk cId="1671557450" sldId="257"/>
            <ac:spMk id="43" creationId="{7383B190-6BFB-422F-B667-06B7B25F096A}"/>
          </ac:spMkLst>
        </pc:spChg>
        <pc:spChg chg="add del">
          <ac:chgData name="Manasa gavini" userId="7a7ef06fa31685a7" providerId="Windows Live" clId="Web-{0431F968-20B1-4ACE-A6D5-987B9ED1B21E}" dt="2019-01-04T07:58:04.894" v="59"/>
          <ac:spMkLst>
            <pc:docMk/>
            <pc:sldMk cId="1671557450" sldId="257"/>
            <ac:spMk id="46" creationId="{F2E5A8E1-2A22-48D0-9556-E21648FA1EAC}"/>
          </ac:spMkLst>
        </pc:spChg>
        <pc:spChg chg="add del">
          <ac:chgData name="Manasa gavini" userId="7a7ef06fa31685a7" providerId="Windows Live" clId="Web-{0431F968-20B1-4ACE-A6D5-987B9ED1B21E}" dt="2019-01-04T07:53:11.797" v="39"/>
          <ac:spMkLst>
            <pc:docMk/>
            <pc:sldMk cId="1671557450" sldId="257"/>
            <ac:spMk id="47" creationId="{247AB924-1B87-43FC-B7C7-B112D5C51A0E}"/>
          </ac:spMkLst>
        </pc:spChg>
        <pc:spChg chg="add del">
          <ac:chgData name="Manasa gavini" userId="7a7ef06fa31685a7" providerId="Windows Live" clId="Web-{0431F968-20B1-4ACE-A6D5-987B9ED1B21E}" dt="2019-01-04T07:58:04.894" v="59"/>
          <ac:spMkLst>
            <pc:docMk/>
            <pc:sldMk cId="1671557450" sldId="257"/>
            <ac:spMk id="48" creationId="{92AA2300-0FA6-4328-9BD8-1D67925C0BD6}"/>
          </ac:spMkLst>
        </pc:spChg>
        <pc:spChg chg="add del">
          <ac:chgData name="Manasa gavini" userId="7a7ef06fa31685a7" providerId="Windows Live" clId="Web-{0431F968-20B1-4ACE-A6D5-987B9ED1B21E}" dt="2019-01-04T07:58:04.894" v="59"/>
          <ac:spMkLst>
            <pc:docMk/>
            <pc:sldMk cId="1671557450" sldId="257"/>
            <ac:spMk id="50" creationId="{D3E1FE85-D0BF-41D3-8B85-04776368E1F0}"/>
          </ac:spMkLst>
        </pc:spChg>
        <pc:spChg chg="add del">
          <ac:chgData name="Manasa gavini" userId="7a7ef06fa31685a7" providerId="Windows Live" clId="Web-{0431F968-20B1-4ACE-A6D5-987B9ED1B21E}" dt="2019-01-04T07:58:04.894" v="59"/>
          <ac:spMkLst>
            <pc:docMk/>
            <pc:sldMk cId="1671557450" sldId="257"/>
            <ac:spMk id="52" creationId="{DDD8B025-3845-4DEF-98B6-7C0BF531DB78}"/>
          </ac:spMkLst>
        </pc:spChg>
        <pc:spChg chg="add del">
          <ac:chgData name="Manasa gavini" userId="7a7ef06fa31685a7" providerId="Windows Live" clId="Web-{0431F968-20B1-4ACE-A6D5-987B9ED1B21E}" dt="2019-01-04T07:58:04.894" v="59"/>
          <ac:spMkLst>
            <pc:docMk/>
            <pc:sldMk cId="1671557450" sldId="257"/>
            <ac:spMk id="53" creationId="{1072B470-1E76-42B5-86EA-1FB0F881D7EF}"/>
          </ac:spMkLst>
        </pc:spChg>
        <pc:spChg chg="add mod ord">
          <ac:chgData name="Manasa gavini" userId="7a7ef06fa31685a7" providerId="Windows Live" clId="Web-{0431F968-20B1-4ACE-A6D5-987B9ED1B21E}" dt="2019-01-04T11:30:23.509" v="552" actId="20577"/>
          <ac:spMkLst>
            <pc:docMk/>
            <pc:sldMk cId="1671557450" sldId="257"/>
            <ac:spMk id="54" creationId="{E94F9C25-F5E6-4D10-A4CD-37623FD31216}"/>
          </ac:spMkLst>
        </pc:spChg>
        <pc:spChg chg="add del">
          <ac:chgData name="Manasa gavini" userId="7a7ef06fa31685a7" providerId="Windows Live" clId="Web-{0431F968-20B1-4ACE-A6D5-987B9ED1B21E}" dt="2019-01-04T07:58:04.894" v="59"/>
          <ac:spMkLst>
            <pc:docMk/>
            <pc:sldMk cId="1671557450" sldId="257"/>
            <ac:spMk id="55" creationId="{C4051FED-CF0D-4DDD-A9BB-E58FEEFE7C46}"/>
          </ac:spMkLst>
        </pc:spChg>
        <pc:spChg chg="add del">
          <ac:chgData name="Manasa gavini" userId="7a7ef06fa31685a7" providerId="Windows Live" clId="Web-{0431F968-20B1-4ACE-A6D5-987B9ED1B21E}" dt="2019-01-04T08:12:13.682" v="186"/>
          <ac:spMkLst>
            <pc:docMk/>
            <pc:sldMk cId="1671557450" sldId="257"/>
            <ac:spMk id="56" creationId="{C18DD249-7BAF-43E4-96D2-897DF8277025}"/>
          </ac:spMkLst>
        </pc:spChg>
        <pc:spChg chg="add del">
          <ac:chgData name="Manasa gavini" userId="7a7ef06fa31685a7" providerId="Windows Live" clId="Web-{0431F968-20B1-4ACE-A6D5-987B9ED1B21E}" dt="2019-01-04T07:54:48.595" v="52"/>
          <ac:spMkLst>
            <pc:docMk/>
            <pc:sldMk cId="1671557450" sldId="257"/>
            <ac:spMk id="57" creationId="{74DEA32D-DC21-471A-97C9-7A43FF59ADD9}"/>
          </ac:spMkLst>
        </pc:spChg>
        <pc:spChg chg="add del">
          <ac:chgData name="Manasa gavini" userId="7a7ef06fa31685a7" providerId="Windows Live" clId="Web-{0431F968-20B1-4ACE-A6D5-987B9ED1B21E}" dt="2019-01-04T07:57:50.206" v="54"/>
          <ac:spMkLst>
            <pc:docMk/>
            <pc:sldMk cId="1671557450" sldId="257"/>
            <ac:spMk id="58" creationId="{C18DD249-7BAF-43E4-96D2-897DF8277025}"/>
          </ac:spMkLst>
        </pc:spChg>
        <pc:spChg chg="add del">
          <ac:chgData name="Manasa gavini" userId="7a7ef06fa31685a7" providerId="Windows Live" clId="Web-{0431F968-20B1-4ACE-A6D5-987B9ED1B21E}" dt="2019-01-04T07:57:50.206" v="54"/>
          <ac:spMkLst>
            <pc:docMk/>
            <pc:sldMk cId="1671557450" sldId="257"/>
            <ac:spMk id="59" creationId="{93709A93-4FBF-496D-9228-3D3DBCF5064D}"/>
          </ac:spMkLst>
        </pc:spChg>
        <pc:spChg chg="add del">
          <ac:chgData name="Manasa gavini" userId="7a7ef06fa31685a7" providerId="Windows Live" clId="Web-{0431F968-20B1-4ACE-A6D5-987B9ED1B21E}" dt="2019-01-04T07:57:50.206" v="54"/>
          <ac:spMkLst>
            <pc:docMk/>
            <pc:sldMk cId="1671557450" sldId="257"/>
            <ac:spMk id="61" creationId="{AC6F8F5A-EAFE-459F-8F54-9D86D539F12E}"/>
          </ac:spMkLst>
        </pc:spChg>
        <pc:spChg chg="add del">
          <ac:chgData name="Manasa gavini" userId="7a7ef06fa31685a7" providerId="Windows Live" clId="Web-{0431F968-20B1-4ACE-A6D5-987B9ED1B21E}" dt="2019-01-04T07:54:48.595" v="52"/>
          <ac:spMkLst>
            <pc:docMk/>
            <pc:sldMk cId="1671557450" sldId="257"/>
            <ac:spMk id="62" creationId="{7695D806-0BD6-41DF-81C3-D8C135B40B03}"/>
          </ac:spMkLst>
        </pc:spChg>
        <pc:spChg chg="add del">
          <ac:chgData name="Manasa gavini" userId="7a7ef06fa31685a7" providerId="Windows Live" clId="Web-{0431F968-20B1-4ACE-A6D5-987B9ED1B21E}" dt="2019-01-04T07:54:48.595" v="52"/>
          <ac:spMkLst>
            <pc:docMk/>
            <pc:sldMk cId="1671557450" sldId="257"/>
            <ac:spMk id="64" creationId="{5351B1B0-ABAE-4DCC-9C3E-ACDF4485F8E7}"/>
          </ac:spMkLst>
        </pc:spChg>
        <pc:spChg chg="add del">
          <ac:chgData name="Manasa gavini" userId="7a7ef06fa31685a7" providerId="Windows Live" clId="Web-{0431F968-20B1-4ACE-A6D5-987B9ED1B21E}" dt="2019-01-04T07:57:50.206" v="54"/>
          <ac:spMkLst>
            <pc:docMk/>
            <pc:sldMk cId="1671557450" sldId="257"/>
            <ac:spMk id="66" creationId="{C3FD65E3-4E8F-40F8-B00F-C3CA65D8A3BE}"/>
          </ac:spMkLst>
        </pc:spChg>
        <pc:spChg chg="add del">
          <ac:chgData name="Manasa gavini" userId="7a7ef06fa31685a7" providerId="Windows Live" clId="Web-{0431F968-20B1-4ACE-A6D5-987B9ED1B21E}" dt="2019-01-04T07:57:50.206" v="54"/>
          <ac:spMkLst>
            <pc:docMk/>
            <pc:sldMk cId="1671557450" sldId="257"/>
            <ac:spMk id="68" creationId="{5DFA2231-FFDF-4250-983C-D460855A37B8}"/>
          </ac:spMkLst>
        </pc:spChg>
        <pc:spChg chg="add del">
          <ac:chgData name="Manasa gavini" userId="7a7ef06fa31685a7" providerId="Windows Live" clId="Web-{0431F968-20B1-4ACE-A6D5-987B9ED1B21E}" dt="2019-01-04T07:58:04.847" v="58"/>
          <ac:spMkLst>
            <pc:docMk/>
            <pc:sldMk cId="1671557450" sldId="257"/>
            <ac:spMk id="69" creationId="{247AB924-1B87-43FC-B7C7-B112D5C51A0E}"/>
          </ac:spMkLst>
        </pc:spChg>
        <pc:spChg chg="add del">
          <ac:chgData name="Manasa gavini" userId="7a7ef06fa31685a7" providerId="Windows Live" clId="Web-{0431F968-20B1-4ACE-A6D5-987B9ED1B21E}" dt="2019-01-04T08:01:44.864" v="90"/>
          <ac:spMkLst>
            <pc:docMk/>
            <pc:sldMk cId="1671557450" sldId="257"/>
            <ac:spMk id="72" creationId="{F2E5A8E1-2A22-48D0-9556-E21648FA1EAC}"/>
          </ac:spMkLst>
        </pc:spChg>
        <pc:spChg chg="add del">
          <ac:chgData name="Manasa gavini" userId="7a7ef06fa31685a7" providerId="Windows Live" clId="Web-{0431F968-20B1-4ACE-A6D5-987B9ED1B21E}" dt="2019-01-04T08:01:44.864" v="90"/>
          <ac:spMkLst>
            <pc:docMk/>
            <pc:sldMk cId="1671557450" sldId="257"/>
            <ac:spMk id="73" creationId="{92AA2300-0FA6-4328-9BD8-1D67925C0BD6}"/>
          </ac:spMkLst>
        </pc:spChg>
        <pc:spChg chg="add del">
          <ac:chgData name="Manasa gavini" userId="7a7ef06fa31685a7" providerId="Windows Live" clId="Web-{0431F968-20B1-4ACE-A6D5-987B9ED1B21E}" dt="2019-01-04T08:01:44.864" v="90"/>
          <ac:spMkLst>
            <pc:docMk/>
            <pc:sldMk cId="1671557450" sldId="257"/>
            <ac:spMk id="74" creationId="{D3E1FE85-D0BF-41D3-8B85-04776368E1F0}"/>
          </ac:spMkLst>
        </pc:spChg>
        <pc:spChg chg="add del">
          <ac:chgData name="Manasa gavini" userId="7a7ef06fa31685a7" providerId="Windows Live" clId="Web-{0431F968-20B1-4ACE-A6D5-987B9ED1B21E}" dt="2019-01-04T08:01:44.864" v="90"/>
          <ac:spMkLst>
            <pc:docMk/>
            <pc:sldMk cId="1671557450" sldId="257"/>
            <ac:spMk id="75" creationId="{DDD8B025-3845-4DEF-98B6-7C0BF531DB78}"/>
          </ac:spMkLst>
        </pc:spChg>
        <pc:spChg chg="add del">
          <ac:chgData name="Manasa gavini" userId="7a7ef06fa31685a7" providerId="Windows Live" clId="Web-{0431F968-20B1-4ACE-A6D5-987B9ED1B21E}" dt="2019-01-04T08:01:44.864" v="90"/>
          <ac:spMkLst>
            <pc:docMk/>
            <pc:sldMk cId="1671557450" sldId="257"/>
            <ac:spMk id="76" creationId="{1072B470-1E76-42B5-86EA-1FB0F881D7EF}"/>
          </ac:spMkLst>
        </pc:spChg>
        <pc:spChg chg="add del">
          <ac:chgData name="Manasa gavini" userId="7a7ef06fa31685a7" providerId="Windows Live" clId="Web-{0431F968-20B1-4ACE-A6D5-987B9ED1B21E}" dt="2019-01-04T08:01:44.864" v="90"/>
          <ac:spMkLst>
            <pc:docMk/>
            <pc:sldMk cId="1671557450" sldId="257"/>
            <ac:spMk id="77" creationId="{C4051FED-CF0D-4DDD-A9BB-E58FEEFE7C46}"/>
          </ac:spMkLst>
        </pc:spChg>
        <pc:spChg chg="add del">
          <ac:chgData name="Manasa gavini" userId="7a7ef06fa31685a7" providerId="Windows Live" clId="Web-{0431F968-20B1-4ACE-A6D5-987B9ED1B21E}" dt="2019-01-04T08:12:13.682" v="186"/>
          <ac:spMkLst>
            <pc:docMk/>
            <pc:sldMk cId="1671557450" sldId="257"/>
            <ac:spMk id="78" creationId="{93709A93-4FBF-496D-9228-3D3DBCF5064D}"/>
          </ac:spMkLst>
        </pc:spChg>
        <pc:spChg chg="add del">
          <ac:chgData name="Manasa gavini" userId="7a7ef06fa31685a7" providerId="Windows Live" clId="Web-{0431F968-20B1-4ACE-A6D5-987B9ED1B21E}" dt="2019-01-04T08:12:13.682" v="186"/>
          <ac:spMkLst>
            <pc:docMk/>
            <pc:sldMk cId="1671557450" sldId="257"/>
            <ac:spMk id="79" creationId="{AC6F8F5A-EAFE-459F-8F54-9D86D539F12E}"/>
          </ac:spMkLst>
        </pc:spChg>
        <pc:spChg chg="add del">
          <ac:chgData name="Manasa gavini" userId="7a7ef06fa31685a7" providerId="Windows Live" clId="Web-{0431F968-20B1-4ACE-A6D5-987B9ED1B21E}" dt="2019-01-04T08:12:13.682" v="186"/>
          <ac:spMkLst>
            <pc:docMk/>
            <pc:sldMk cId="1671557450" sldId="257"/>
            <ac:spMk id="80" creationId="{C3FD65E3-4E8F-40F8-B00F-C3CA65D8A3BE}"/>
          </ac:spMkLst>
        </pc:spChg>
        <pc:spChg chg="add del">
          <ac:chgData name="Manasa gavini" userId="7a7ef06fa31685a7" providerId="Windows Live" clId="Web-{0431F968-20B1-4ACE-A6D5-987B9ED1B21E}" dt="2019-01-04T08:12:13.682" v="186"/>
          <ac:spMkLst>
            <pc:docMk/>
            <pc:sldMk cId="1671557450" sldId="257"/>
            <ac:spMk id="81" creationId="{5DFA2231-FFDF-4250-983C-D460855A37B8}"/>
          </ac:spMkLst>
        </pc:spChg>
        <pc:spChg chg="add del">
          <ac:chgData name="Manasa gavini" userId="7a7ef06fa31685a7" providerId="Windows Live" clId="Web-{0431F968-20B1-4ACE-A6D5-987B9ED1B21E}" dt="2019-01-04T08:02:43.271" v="102"/>
          <ac:spMkLst>
            <pc:docMk/>
            <pc:sldMk cId="1671557450" sldId="257"/>
            <ac:spMk id="82" creationId="{C18DD249-7BAF-43E4-96D2-897DF8277025}"/>
          </ac:spMkLst>
        </pc:spChg>
        <pc:spChg chg="add del">
          <ac:chgData name="Manasa gavini" userId="7a7ef06fa31685a7" providerId="Windows Live" clId="Web-{0431F968-20B1-4ACE-A6D5-987B9ED1B21E}" dt="2019-01-04T08:02:43.271" v="102"/>
          <ac:spMkLst>
            <pc:docMk/>
            <pc:sldMk cId="1671557450" sldId="257"/>
            <ac:spMk id="84" creationId="{93709A93-4FBF-496D-9228-3D3DBCF5064D}"/>
          </ac:spMkLst>
        </pc:spChg>
        <pc:spChg chg="add del">
          <ac:chgData name="Manasa gavini" userId="7a7ef06fa31685a7" providerId="Windows Live" clId="Web-{0431F968-20B1-4ACE-A6D5-987B9ED1B21E}" dt="2019-01-04T08:12:17.214" v="188"/>
          <ac:spMkLst>
            <pc:docMk/>
            <pc:sldMk cId="1671557450" sldId="257"/>
            <ac:spMk id="85" creationId="{247AB924-1B87-43FC-B7C7-B112D5C51A0E}"/>
          </ac:spMkLst>
        </pc:spChg>
        <pc:spChg chg="add del">
          <ac:chgData name="Manasa gavini" userId="7a7ef06fa31685a7" providerId="Windows Live" clId="Web-{0431F968-20B1-4ACE-A6D5-987B9ED1B21E}" dt="2019-01-04T08:02:43.271" v="102"/>
          <ac:spMkLst>
            <pc:docMk/>
            <pc:sldMk cId="1671557450" sldId="257"/>
            <ac:spMk id="86" creationId="{AC6F8F5A-EAFE-459F-8F54-9D86D539F12E}"/>
          </ac:spMkLst>
        </pc:spChg>
        <pc:spChg chg="add del">
          <ac:chgData name="Manasa gavini" userId="7a7ef06fa31685a7" providerId="Windows Live" clId="Web-{0431F968-20B1-4ACE-A6D5-987B9ED1B21E}" dt="2019-01-04T08:02:43.271" v="102"/>
          <ac:spMkLst>
            <pc:docMk/>
            <pc:sldMk cId="1671557450" sldId="257"/>
            <ac:spMk id="88" creationId="{C3FD65E3-4E8F-40F8-B00F-C3CA65D8A3BE}"/>
          </ac:spMkLst>
        </pc:spChg>
        <pc:spChg chg="add del">
          <ac:chgData name="Manasa gavini" userId="7a7ef06fa31685a7" providerId="Windows Live" clId="Web-{0431F968-20B1-4ACE-A6D5-987B9ED1B21E}" dt="2019-01-04T08:02:43.271" v="102"/>
          <ac:spMkLst>
            <pc:docMk/>
            <pc:sldMk cId="1671557450" sldId="257"/>
            <ac:spMk id="90" creationId="{5DFA2231-FFDF-4250-983C-D460855A37B8}"/>
          </ac:spMkLst>
        </pc:spChg>
        <pc:spChg chg="add del">
          <ac:chgData name="Manasa gavini" userId="7a7ef06fa31685a7" providerId="Windows Live" clId="Web-{0431F968-20B1-4ACE-A6D5-987B9ED1B21E}" dt="2019-01-04T08:12:24.979" v="190"/>
          <ac:spMkLst>
            <pc:docMk/>
            <pc:sldMk cId="1671557450" sldId="257"/>
            <ac:spMk id="91" creationId="{9B789048-32EE-491B-8CBF-558344FDB2E8}"/>
          </ac:spMkLst>
        </pc:spChg>
        <pc:spChg chg="add del">
          <ac:chgData name="Manasa gavini" userId="7a7ef06fa31685a7" providerId="Windows Live" clId="Web-{0431F968-20B1-4ACE-A6D5-987B9ED1B21E}" dt="2019-01-04T08:12:24.979" v="190"/>
          <ac:spMkLst>
            <pc:docMk/>
            <pc:sldMk cId="1671557450" sldId="257"/>
            <ac:spMk id="93" creationId="{07500BEA-8A07-45E9-9219-40FBEECD558C}"/>
          </ac:spMkLst>
        </pc:spChg>
        <pc:spChg chg="add del">
          <ac:chgData name="Manasa gavini" userId="7a7ef06fa31685a7" providerId="Windows Live" clId="Web-{0431F968-20B1-4ACE-A6D5-987B9ED1B21E}" dt="2019-01-04T08:12:24.979" v="190"/>
          <ac:spMkLst>
            <pc:docMk/>
            <pc:sldMk cId="1671557450" sldId="257"/>
            <ac:spMk id="94" creationId="{F006ACBB-A8A7-4C1B-9832-A4BFEDD2E9EF}"/>
          </ac:spMkLst>
        </pc:spChg>
        <pc:spChg chg="add del">
          <ac:chgData name="Manasa gavini" userId="7a7ef06fa31685a7" providerId="Windows Live" clId="Web-{0431F968-20B1-4ACE-A6D5-987B9ED1B21E}" dt="2019-01-04T08:12:24.979" v="190"/>
          <ac:spMkLst>
            <pc:docMk/>
            <pc:sldMk cId="1671557450" sldId="257"/>
            <ac:spMk id="96" creationId="{46664683-CA82-4BDA-BCF2-581458074112}"/>
          </ac:spMkLst>
        </pc:spChg>
        <pc:spChg chg="add del">
          <ac:chgData name="Manasa gavini" userId="7a7ef06fa31685a7" providerId="Windows Live" clId="Web-{0431F968-20B1-4ACE-A6D5-987B9ED1B21E}" dt="2019-01-04T08:03:26.881" v="110"/>
          <ac:spMkLst>
            <pc:docMk/>
            <pc:sldMk cId="1671557450" sldId="257"/>
            <ac:spMk id="97" creationId="{247AB924-1B87-43FC-B7C7-B112D5C51A0E}"/>
          </ac:spMkLst>
        </pc:spChg>
        <pc:spChg chg="add del">
          <ac:chgData name="Manasa gavini" userId="7a7ef06fa31685a7" providerId="Windows Live" clId="Web-{0431F968-20B1-4ACE-A6D5-987B9ED1B21E}" dt="2019-01-04T08:14:16.465" v="192"/>
          <ac:spMkLst>
            <pc:docMk/>
            <pc:sldMk cId="1671557450" sldId="257"/>
            <ac:spMk id="98" creationId="{F2E5A8E1-2A22-48D0-9556-E21648FA1EAC}"/>
          </ac:spMkLst>
        </pc:spChg>
        <pc:spChg chg="add del">
          <ac:chgData name="Manasa gavini" userId="7a7ef06fa31685a7" providerId="Windows Live" clId="Web-{0431F968-20B1-4ACE-A6D5-987B9ED1B21E}" dt="2019-01-04T08:14:16.465" v="192"/>
          <ac:spMkLst>
            <pc:docMk/>
            <pc:sldMk cId="1671557450" sldId="257"/>
            <ac:spMk id="100" creationId="{92AA2300-0FA6-4328-9BD8-1D67925C0BD6}"/>
          </ac:spMkLst>
        </pc:spChg>
        <pc:spChg chg="add del">
          <ac:chgData name="Manasa gavini" userId="7a7ef06fa31685a7" providerId="Windows Live" clId="Web-{0431F968-20B1-4ACE-A6D5-987B9ED1B21E}" dt="2019-01-04T08:14:16.465" v="192"/>
          <ac:spMkLst>
            <pc:docMk/>
            <pc:sldMk cId="1671557450" sldId="257"/>
            <ac:spMk id="102" creationId="{D3E1FE85-D0BF-41D3-8B85-04776368E1F0}"/>
          </ac:spMkLst>
        </pc:spChg>
        <pc:spChg chg="add del">
          <ac:chgData name="Manasa gavini" userId="7a7ef06fa31685a7" providerId="Windows Live" clId="Web-{0431F968-20B1-4ACE-A6D5-987B9ED1B21E}" dt="2019-01-04T08:03:26.818" v="109"/>
          <ac:spMkLst>
            <pc:docMk/>
            <pc:sldMk cId="1671557450" sldId="257"/>
            <ac:spMk id="103" creationId="{F2E5A8E1-2A22-48D0-9556-E21648FA1EAC}"/>
          </ac:spMkLst>
        </pc:spChg>
        <pc:spChg chg="add del">
          <ac:chgData name="Manasa gavini" userId="7a7ef06fa31685a7" providerId="Windows Live" clId="Web-{0431F968-20B1-4ACE-A6D5-987B9ED1B21E}" dt="2019-01-04T08:03:26.818" v="109"/>
          <ac:spMkLst>
            <pc:docMk/>
            <pc:sldMk cId="1671557450" sldId="257"/>
            <ac:spMk id="104" creationId="{92AA2300-0FA6-4328-9BD8-1D67925C0BD6}"/>
          </ac:spMkLst>
        </pc:spChg>
        <pc:spChg chg="add del">
          <ac:chgData name="Manasa gavini" userId="7a7ef06fa31685a7" providerId="Windows Live" clId="Web-{0431F968-20B1-4ACE-A6D5-987B9ED1B21E}" dt="2019-01-04T08:04:37.553" v="121"/>
          <ac:spMkLst>
            <pc:docMk/>
            <pc:sldMk cId="1671557450" sldId="257"/>
            <ac:spMk id="105" creationId="{C18DD249-7BAF-43E4-96D2-897DF8277025}"/>
          </ac:spMkLst>
        </pc:spChg>
        <pc:spChg chg="add del">
          <ac:chgData name="Manasa gavini" userId="7a7ef06fa31685a7" providerId="Windows Live" clId="Web-{0431F968-20B1-4ACE-A6D5-987B9ED1B21E}" dt="2019-01-04T08:03:12.475" v="107"/>
          <ac:spMkLst>
            <pc:docMk/>
            <pc:sldMk cId="1671557450" sldId="257"/>
            <ac:spMk id="106" creationId="{14D8491E-61E0-4939-B77E-8B58E1127457}"/>
          </ac:spMkLst>
        </pc:spChg>
        <pc:spChg chg="add del">
          <ac:chgData name="Manasa gavini" userId="7a7ef06fa31685a7" providerId="Windows Live" clId="Web-{0431F968-20B1-4ACE-A6D5-987B9ED1B21E}" dt="2019-01-04T08:04:37.553" v="121"/>
          <ac:spMkLst>
            <pc:docMk/>
            <pc:sldMk cId="1671557450" sldId="257"/>
            <ac:spMk id="107" creationId="{93709A93-4FBF-496D-9228-3D3DBCF5064D}"/>
          </ac:spMkLst>
        </pc:spChg>
        <pc:spChg chg="add del">
          <ac:chgData name="Manasa gavini" userId="7a7ef06fa31685a7" providerId="Windows Live" clId="Web-{0431F968-20B1-4ACE-A6D5-987B9ED1B21E}" dt="2019-01-04T08:03:12.475" v="107"/>
          <ac:spMkLst>
            <pc:docMk/>
            <pc:sldMk cId="1671557450" sldId="257"/>
            <ac:spMk id="108" creationId="{E2129A46-8F64-4F45-A226-F09DCA07BFF9}"/>
          </ac:spMkLst>
        </pc:spChg>
        <pc:spChg chg="add del">
          <ac:chgData name="Manasa gavini" userId="7a7ef06fa31685a7" providerId="Windows Live" clId="Web-{0431F968-20B1-4ACE-A6D5-987B9ED1B21E}" dt="2019-01-04T08:04:37.553" v="121"/>
          <ac:spMkLst>
            <pc:docMk/>
            <pc:sldMk cId="1671557450" sldId="257"/>
            <ac:spMk id="109" creationId="{AC6F8F5A-EAFE-459F-8F54-9D86D539F12E}"/>
          </ac:spMkLst>
        </pc:spChg>
        <pc:spChg chg="add del">
          <ac:chgData name="Manasa gavini" userId="7a7ef06fa31685a7" providerId="Windows Live" clId="Web-{0431F968-20B1-4ACE-A6D5-987B9ED1B21E}" dt="2019-01-04T08:03:26.818" v="109"/>
          <ac:spMkLst>
            <pc:docMk/>
            <pc:sldMk cId="1671557450" sldId="257"/>
            <ac:spMk id="110" creationId="{D3E1FE85-D0BF-41D3-8B85-04776368E1F0}"/>
          </ac:spMkLst>
        </pc:spChg>
        <pc:spChg chg="add del">
          <ac:chgData name="Manasa gavini" userId="7a7ef06fa31685a7" providerId="Windows Live" clId="Web-{0431F968-20B1-4ACE-A6D5-987B9ED1B21E}" dt="2019-01-04T08:04:37.553" v="121"/>
          <ac:spMkLst>
            <pc:docMk/>
            <pc:sldMk cId="1671557450" sldId="257"/>
            <ac:spMk id="111" creationId="{C3FD65E3-4E8F-40F8-B00F-C3CA65D8A3BE}"/>
          </ac:spMkLst>
        </pc:spChg>
        <pc:spChg chg="add del">
          <ac:chgData name="Manasa gavini" userId="7a7ef06fa31685a7" providerId="Windows Live" clId="Web-{0431F968-20B1-4ACE-A6D5-987B9ED1B21E}" dt="2019-01-04T08:03:26.818" v="109"/>
          <ac:spMkLst>
            <pc:docMk/>
            <pc:sldMk cId="1671557450" sldId="257"/>
            <ac:spMk id="112" creationId="{DDD8B025-3845-4DEF-98B6-7C0BF531DB78}"/>
          </ac:spMkLst>
        </pc:spChg>
        <pc:spChg chg="add del">
          <ac:chgData name="Manasa gavini" userId="7a7ef06fa31685a7" providerId="Windows Live" clId="Web-{0431F968-20B1-4ACE-A6D5-987B9ED1B21E}" dt="2019-01-04T08:04:37.553" v="121"/>
          <ac:spMkLst>
            <pc:docMk/>
            <pc:sldMk cId="1671557450" sldId="257"/>
            <ac:spMk id="113" creationId="{5DFA2231-FFDF-4250-983C-D460855A37B8}"/>
          </ac:spMkLst>
        </pc:spChg>
        <pc:spChg chg="add del">
          <ac:chgData name="Manasa gavini" userId="7a7ef06fa31685a7" providerId="Windows Live" clId="Web-{0431F968-20B1-4ACE-A6D5-987B9ED1B21E}" dt="2019-01-04T08:03:26.818" v="109"/>
          <ac:spMkLst>
            <pc:docMk/>
            <pc:sldMk cId="1671557450" sldId="257"/>
            <ac:spMk id="114" creationId="{1072B470-1E76-42B5-86EA-1FB0F881D7EF}"/>
          </ac:spMkLst>
        </pc:spChg>
        <pc:spChg chg="add del">
          <ac:chgData name="Manasa gavini" userId="7a7ef06fa31685a7" providerId="Windows Live" clId="Web-{0431F968-20B1-4ACE-A6D5-987B9ED1B21E}" dt="2019-01-04T08:04:29.413" v="116"/>
          <ac:spMkLst>
            <pc:docMk/>
            <pc:sldMk cId="1671557450" sldId="257"/>
            <ac:spMk id="115" creationId="{74DEA32D-DC21-471A-97C9-7A43FF59ADD9}"/>
          </ac:spMkLst>
        </pc:spChg>
        <pc:spChg chg="add del">
          <ac:chgData name="Manasa gavini" userId="7a7ef06fa31685a7" providerId="Windows Live" clId="Web-{0431F968-20B1-4ACE-A6D5-987B9ED1B21E}" dt="2019-01-04T08:03:26.818" v="109"/>
          <ac:spMkLst>
            <pc:docMk/>
            <pc:sldMk cId="1671557450" sldId="257"/>
            <ac:spMk id="116" creationId="{C4051FED-CF0D-4DDD-A9BB-E58FEEFE7C46}"/>
          </ac:spMkLst>
        </pc:spChg>
        <pc:spChg chg="add del">
          <ac:chgData name="Manasa gavini" userId="7a7ef06fa31685a7" providerId="Windows Live" clId="Web-{0431F968-20B1-4ACE-A6D5-987B9ED1B21E}" dt="2019-01-04T08:04:29.413" v="116"/>
          <ac:spMkLst>
            <pc:docMk/>
            <pc:sldMk cId="1671557450" sldId="257"/>
            <ac:spMk id="117" creationId="{7695D806-0BD6-41DF-81C3-D8C135B40B03}"/>
          </ac:spMkLst>
        </pc:spChg>
        <pc:spChg chg="add del">
          <ac:chgData name="Manasa gavini" userId="7a7ef06fa31685a7" providerId="Windows Live" clId="Web-{0431F968-20B1-4ACE-A6D5-987B9ED1B21E}" dt="2019-01-04T08:04:29.413" v="116"/>
          <ac:spMkLst>
            <pc:docMk/>
            <pc:sldMk cId="1671557450" sldId="257"/>
            <ac:spMk id="119" creationId="{5351B1B0-ABAE-4DCC-9C3E-ACDF4485F8E7}"/>
          </ac:spMkLst>
        </pc:spChg>
        <pc:spChg chg="add del">
          <ac:chgData name="Manasa gavini" userId="7a7ef06fa31685a7" providerId="Windows Live" clId="Web-{0431F968-20B1-4ACE-A6D5-987B9ED1B21E}" dt="2019-01-04T08:04:26.663" v="114"/>
          <ac:spMkLst>
            <pc:docMk/>
            <pc:sldMk cId="1671557450" sldId="257"/>
            <ac:spMk id="120" creationId="{247AB924-1B87-43FC-B7C7-B112D5C51A0E}"/>
          </ac:spMkLst>
        </pc:spChg>
        <pc:spChg chg="add del">
          <ac:chgData name="Manasa gavini" userId="7a7ef06fa31685a7" providerId="Windows Live" clId="Web-{0431F968-20B1-4ACE-A6D5-987B9ED1B21E}" dt="2019-01-04T08:04:33.710" v="118"/>
          <ac:spMkLst>
            <pc:docMk/>
            <pc:sldMk cId="1671557450" sldId="257"/>
            <ac:spMk id="121" creationId="{0C45045A-6083-4B3E-956A-67582337527D}"/>
          </ac:spMkLst>
        </pc:spChg>
        <pc:spChg chg="add del">
          <ac:chgData name="Manasa gavini" userId="7a7ef06fa31685a7" providerId="Windows Live" clId="Web-{0431F968-20B1-4ACE-A6D5-987B9ED1B21E}" dt="2019-01-04T08:04:33.710" v="118"/>
          <ac:spMkLst>
            <pc:docMk/>
            <pc:sldMk cId="1671557450" sldId="257"/>
            <ac:spMk id="123" creationId="{EBD2B2B2-1395-4E7B-87A0-BD34551C01B6}"/>
          </ac:spMkLst>
        </pc:spChg>
        <pc:spChg chg="add del">
          <ac:chgData name="Manasa gavini" userId="7a7ef06fa31685a7" providerId="Windows Live" clId="Web-{0431F968-20B1-4ACE-A6D5-987B9ED1B21E}" dt="2019-01-04T08:04:33.710" v="118"/>
          <ac:spMkLst>
            <pc:docMk/>
            <pc:sldMk cId="1671557450" sldId="257"/>
            <ac:spMk id="125" creationId="{42875DDC-0225-45F8-B745-78688F2D1ADC}"/>
          </ac:spMkLst>
        </pc:spChg>
        <pc:spChg chg="add del">
          <ac:chgData name="Manasa gavini" userId="7a7ef06fa31685a7" providerId="Windows Live" clId="Web-{0431F968-20B1-4ACE-A6D5-987B9ED1B21E}" dt="2019-01-04T08:04:33.710" v="118"/>
          <ac:spMkLst>
            <pc:docMk/>
            <pc:sldMk cId="1671557450" sldId="257"/>
            <ac:spMk id="126" creationId="{12617755-D451-4BAF-9B55-518297BFF42D}"/>
          </ac:spMkLst>
        </pc:spChg>
        <pc:spChg chg="add del">
          <ac:chgData name="Manasa gavini" userId="7a7ef06fa31685a7" providerId="Windows Live" clId="Web-{0431F968-20B1-4ACE-A6D5-987B9ED1B21E}" dt="2019-01-04T08:04:33.710" v="118"/>
          <ac:spMkLst>
            <pc:docMk/>
            <pc:sldMk cId="1671557450" sldId="257"/>
            <ac:spMk id="127" creationId="{4F329563-0961-4426-90D2-2DF4888E5461}"/>
          </ac:spMkLst>
        </pc:spChg>
        <pc:spChg chg="add del">
          <ac:chgData name="Manasa gavini" userId="7a7ef06fa31685a7" providerId="Windows Live" clId="Web-{0431F968-20B1-4ACE-A6D5-987B9ED1B21E}" dt="2019-01-04T08:04:33.710" v="118"/>
          <ac:spMkLst>
            <pc:docMk/>
            <pc:sldMk cId="1671557450" sldId="257"/>
            <ac:spMk id="128" creationId="{86C062C2-3673-4248-BE21-B51B16E63267}"/>
          </ac:spMkLst>
        </pc:spChg>
        <pc:spChg chg="add del">
          <ac:chgData name="Manasa gavini" userId="7a7ef06fa31685a7" providerId="Windows Live" clId="Web-{0431F968-20B1-4ACE-A6D5-987B9ED1B21E}" dt="2019-01-04T08:04:37.506" v="120"/>
          <ac:spMkLst>
            <pc:docMk/>
            <pc:sldMk cId="1671557450" sldId="257"/>
            <ac:spMk id="129" creationId="{7383B190-6BFB-422F-B667-06B7B25F096A}"/>
          </ac:spMkLst>
        </pc:spChg>
        <pc:spChg chg="add del">
          <ac:chgData name="Manasa gavini" userId="7a7ef06fa31685a7" providerId="Windows Live" clId="Web-{0431F968-20B1-4ACE-A6D5-987B9ED1B21E}" dt="2019-01-04T08:10:36.353" v="161"/>
          <ac:spMkLst>
            <pc:docMk/>
            <pc:sldMk cId="1671557450" sldId="257"/>
            <ac:spMk id="131" creationId="{C18DD249-7BAF-43E4-96D2-897DF8277025}"/>
          </ac:spMkLst>
        </pc:spChg>
        <pc:spChg chg="add del">
          <ac:chgData name="Manasa gavini" userId="7a7ef06fa31685a7" providerId="Windows Live" clId="Web-{0431F968-20B1-4ACE-A6D5-987B9ED1B21E}" dt="2019-01-04T08:10:36.353" v="161"/>
          <ac:spMkLst>
            <pc:docMk/>
            <pc:sldMk cId="1671557450" sldId="257"/>
            <ac:spMk id="132" creationId="{93709A93-4FBF-496D-9228-3D3DBCF5064D}"/>
          </ac:spMkLst>
        </pc:spChg>
        <pc:spChg chg="add del">
          <ac:chgData name="Manasa gavini" userId="7a7ef06fa31685a7" providerId="Windows Live" clId="Web-{0431F968-20B1-4ACE-A6D5-987B9ED1B21E}" dt="2019-01-04T08:10:36.353" v="161"/>
          <ac:spMkLst>
            <pc:docMk/>
            <pc:sldMk cId="1671557450" sldId="257"/>
            <ac:spMk id="133" creationId="{AC6F8F5A-EAFE-459F-8F54-9D86D539F12E}"/>
          </ac:spMkLst>
        </pc:spChg>
        <pc:spChg chg="add del">
          <ac:chgData name="Manasa gavini" userId="7a7ef06fa31685a7" providerId="Windows Live" clId="Web-{0431F968-20B1-4ACE-A6D5-987B9ED1B21E}" dt="2019-01-04T08:10:36.353" v="161"/>
          <ac:spMkLst>
            <pc:docMk/>
            <pc:sldMk cId="1671557450" sldId="257"/>
            <ac:spMk id="134" creationId="{C3FD65E3-4E8F-40F8-B00F-C3CA65D8A3BE}"/>
          </ac:spMkLst>
        </pc:spChg>
        <pc:spChg chg="add del">
          <ac:chgData name="Manasa gavini" userId="7a7ef06fa31685a7" providerId="Windows Live" clId="Web-{0431F968-20B1-4ACE-A6D5-987B9ED1B21E}" dt="2019-01-04T08:10:36.353" v="161"/>
          <ac:spMkLst>
            <pc:docMk/>
            <pc:sldMk cId="1671557450" sldId="257"/>
            <ac:spMk id="135" creationId="{5DFA2231-FFDF-4250-983C-D460855A37B8}"/>
          </ac:spMkLst>
        </pc:spChg>
        <pc:spChg chg="add del">
          <ac:chgData name="Manasa gavini" userId="7a7ef06fa31685a7" providerId="Windows Live" clId="Web-{0431F968-20B1-4ACE-A6D5-987B9ED1B21E}" dt="2019-01-04T08:14:16.465" v="192"/>
          <ac:spMkLst>
            <pc:docMk/>
            <pc:sldMk cId="1671557450" sldId="257"/>
            <ac:spMk id="136" creationId="{DDD8B025-3845-4DEF-98B6-7C0BF531DB78}"/>
          </ac:spMkLst>
        </pc:spChg>
        <pc:spChg chg="add del">
          <ac:chgData name="Manasa gavini" userId="7a7ef06fa31685a7" providerId="Windows Live" clId="Web-{0431F968-20B1-4ACE-A6D5-987B9ED1B21E}" dt="2019-01-04T08:14:16.465" v="192"/>
          <ac:spMkLst>
            <pc:docMk/>
            <pc:sldMk cId="1671557450" sldId="257"/>
            <ac:spMk id="137" creationId="{1072B470-1E76-42B5-86EA-1FB0F881D7EF}"/>
          </ac:spMkLst>
        </pc:spChg>
        <pc:spChg chg="add del">
          <ac:chgData name="Manasa gavini" userId="7a7ef06fa31685a7" providerId="Windows Live" clId="Web-{0431F968-20B1-4ACE-A6D5-987B9ED1B21E}" dt="2019-01-04T08:14:16.465" v="192"/>
          <ac:spMkLst>
            <pc:docMk/>
            <pc:sldMk cId="1671557450" sldId="257"/>
            <ac:spMk id="138" creationId="{C4051FED-CF0D-4DDD-A9BB-E58FEEFE7C46}"/>
          </ac:spMkLst>
        </pc:spChg>
        <pc:spChg chg="add del">
          <ac:chgData name="Manasa gavini" userId="7a7ef06fa31685a7" providerId="Windows Live" clId="Web-{0431F968-20B1-4ACE-A6D5-987B9ED1B21E}" dt="2019-01-04T08:15:12.574" v="198"/>
          <ac:spMkLst>
            <pc:docMk/>
            <pc:sldMk cId="1671557450" sldId="257"/>
            <ac:spMk id="139" creationId="{74DEA32D-DC21-471A-97C9-7A43FF59ADD9}"/>
          </ac:spMkLst>
        </pc:spChg>
        <pc:spChg chg="add del">
          <ac:chgData name="Manasa gavini" userId="7a7ef06fa31685a7" providerId="Windows Live" clId="Web-{0431F968-20B1-4ACE-A6D5-987B9ED1B21E}" dt="2019-01-04T08:15:12.574" v="198"/>
          <ac:spMkLst>
            <pc:docMk/>
            <pc:sldMk cId="1671557450" sldId="257"/>
            <ac:spMk id="140" creationId="{7695D806-0BD6-41DF-81C3-D8C135B40B03}"/>
          </ac:spMkLst>
        </pc:spChg>
        <pc:spChg chg="add del">
          <ac:chgData name="Manasa gavini" userId="7a7ef06fa31685a7" providerId="Windows Live" clId="Web-{0431F968-20B1-4ACE-A6D5-987B9ED1B21E}" dt="2019-01-04T08:15:12.574" v="198"/>
          <ac:spMkLst>
            <pc:docMk/>
            <pc:sldMk cId="1671557450" sldId="257"/>
            <ac:spMk id="141" creationId="{5351B1B0-ABAE-4DCC-9C3E-ACDF4485F8E7}"/>
          </ac:spMkLst>
        </pc:spChg>
        <pc:spChg chg="add del">
          <ac:chgData name="Manasa gavini" userId="7a7ef06fa31685a7" providerId="Windows Live" clId="Web-{0431F968-20B1-4ACE-A6D5-987B9ED1B21E}" dt="2019-01-04T11:20:00.210" v="490"/>
          <ac:spMkLst>
            <pc:docMk/>
            <pc:sldMk cId="1671557450" sldId="257"/>
            <ac:spMk id="142" creationId="{7383B190-6BFB-422F-B667-06B7B25F096A}"/>
          </ac:spMkLst>
        </pc:spChg>
        <pc:spChg chg="add del">
          <ac:chgData name="Manasa gavini" userId="7a7ef06fa31685a7" providerId="Windows Live" clId="Web-{0431F968-20B1-4ACE-A6D5-987B9ED1B21E}" dt="2019-01-04T08:15:12.543" v="197"/>
          <ac:spMkLst>
            <pc:docMk/>
            <pc:sldMk cId="1671557450" sldId="257"/>
            <ac:spMk id="143" creationId="{C18DD249-7BAF-43E4-96D2-897DF8277025}"/>
          </ac:spMkLst>
        </pc:spChg>
        <pc:spChg chg="add del">
          <ac:chgData name="Manasa gavini" userId="7a7ef06fa31685a7" providerId="Windows Live" clId="Web-{0431F968-20B1-4ACE-A6D5-987B9ED1B21E}" dt="2019-01-04T08:15:12.543" v="197"/>
          <ac:spMkLst>
            <pc:docMk/>
            <pc:sldMk cId="1671557450" sldId="257"/>
            <ac:spMk id="144" creationId="{93709A93-4FBF-496D-9228-3D3DBCF5064D}"/>
          </ac:spMkLst>
        </pc:spChg>
        <pc:spChg chg="add del">
          <ac:chgData name="Manasa gavini" userId="7a7ef06fa31685a7" providerId="Windows Live" clId="Web-{0431F968-20B1-4ACE-A6D5-987B9ED1B21E}" dt="2019-01-04T08:15:12.543" v="197"/>
          <ac:spMkLst>
            <pc:docMk/>
            <pc:sldMk cId="1671557450" sldId="257"/>
            <ac:spMk id="145" creationId="{AC6F8F5A-EAFE-459F-8F54-9D86D539F12E}"/>
          </ac:spMkLst>
        </pc:spChg>
        <pc:spChg chg="add del">
          <ac:chgData name="Manasa gavini" userId="7a7ef06fa31685a7" providerId="Windows Live" clId="Web-{0431F968-20B1-4ACE-A6D5-987B9ED1B21E}" dt="2019-01-04T08:15:12.543" v="197"/>
          <ac:spMkLst>
            <pc:docMk/>
            <pc:sldMk cId="1671557450" sldId="257"/>
            <ac:spMk id="146" creationId="{C3FD65E3-4E8F-40F8-B00F-C3CA65D8A3BE}"/>
          </ac:spMkLst>
        </pc:spChg>
        <pc:spChg chg="add del">
          <ac:chgData name="Manasa gavini" userId="7a7ef06fa31685a7" providerId="Windows Live" clId="Web-{0431F968-20B1-4ACE-A6D5-987B9ED1B21E}" dt="2019-01-04T08:15:12.543" v="197"/>
          <ac:spMkLst>
            <pc:docMk/>
            <pc:sldMk cId="1671557450" sldId="257"/>
            <ac:spMk id="147" creationId="{5DFA2231-FFDF-4250-983C-D460855A37B8}"/>
          </ac:spMkLst>
        </pc:spChg>
        <pc:spChg chg="add del">
          <ac:chgData name="Manasa gavini" userId="7a7ef06fa31685a7" providerId="Windows Live" clId="Web-{0431F968-20B1-4ACE-A6D5-987B9ED1B21E}" dt="2019-01-04T08:18:38.014" v="212"/>
          <ac:spMkLst>
            <pc:docMk/>
            <pc:sldMk cId="1671557450" sldId="257"/>
            <ac:spMk id="148" creationId="{74DEA32D-DC21-471A-97C9-7A43FF59ADD9}"/>
          </ac:spMkLst>
        </pc:spChg>
        <pc:spChg chg="add del">
          <ac:chgData name="Manasa gavini" userId="7a7ef06fa31685a7" providerId="Windows Live" clId="Web-{0431F968-20B1-4ACE-A6D5-987B9ED1B21E}" dt="2019-01-04T08:18:38.014" v="212"/>
          <ac:spMkLst>
            <pc:docMk/>
            <pc:sldMk cId="1671557450" sldId="257"/>
            <ac:spMk id="149" creationId="{7695D806-0BD6-41DF-81C3-D8C135B40B03}"/>
          </ac:spMkLst>
        </pc:spChg>
        <pc:spChg chg="add del">
          <ac:chgData name="Manasa gavini" userId="7a7ef06fa31685a7" providerId="Windows Live" clId="Web-{0431F968-20B1-4ACE-A6D5-987B9ED1B21E}" dt="2019-01-04T08:18:38.014" v="212"/>
          <ac:spMkLst>
            <pc:docMk/>
            <pc:sldMk cId="1671557450" sldId="257"/>
            <ac:spMk id="150" creationId="{5351B1B0-ABAE-4DCC-9C3E-ACDF4485F8E7}"/>
          </ac:spMkLst>
        </pc:spChg>
        <pc:spChg chg="add del">
          <ac:chgData name="Manasa gavini" userId="7a7ef06fa31685a7" providerId="Windows Live" clId="Web-{0431F968-20B1-4ACE-A6D5-987B9ED1B21E}" dt="2019-01-04T08:15:58.012" v="205"/>
          <ac:spMkLst>
            <pc:docMk/>
            <pc:sldMk cId="1671557450" sldId="257"/>
            <ac:spMk id="152" creationId="{F2E5A8E1-2A22-48D0-9556-E21648FA1EAC}"/>
          </ac:spMkLst>
        </pc:spChg>
        <pc:spChg chg="add del">
          <ac:chgData name="Manasa gavini" userId="7a7ef06fa31685a7" providerId="Windows Live" clId="Web-{0431F968-20B1-4ACE-A6D5-987B9ED1B21E}" dt="2019-01-04T08:15:58.012" v="205"/>
          <ac:spMkLst>
            <pc:docMk/>
            <pc:sldMk cId="1671557450" sldId="257"/>
            <ac:spMk id="153" creationId="{92AA2300-0FA6-4328-9BD8-1D67925C0BD6}"/>
          </ac:spMkLst>
        </pc:spChg>
        <pc:spChg chg="add del">
          <ac:chgData name="Manasa gavini" userId="7a7ef06fa31685a7" providerId="Windows Live" clId="Web-{0431F968-20B1-4ACE-A6D5-987B9ED1B21E}" dt="2019-01-04T08:15:58.012" v="205"/>
          <ac:spMkLst>
            <pc:docMk/>
            <pc:sldMk cId="1671557450" sldId="257"/>
            <ac:spMk id="154" creationId="{D3E1FE85-D0BF-41D3-8B85-04776368E1F0}"/>
          </ac:spMkLst>
        </pc:spChg>
        <pc:spChg chg="add del">
          <ac:chgData name="Manasa gavini" userId="7a7ef06fa31685a7" providerId="Windows Live" clId="Web-{0431F968-20B1-4ACE-A6D5-987B9ED1B21E}" dt="2019-01-04T08:15:58.012" v="205"/>
          <ac:spMkLst>
            <pc:docMk/>
            <pc:sldMk cId="1671557450" sldId="257"/>
            <ac:spMk id="155" creationId="{DDD8B025-3845-4DEF-98B6-7C0BF531DB78}"/>
          </ac:spMkLst>
        </pc:spChg>
        <pc:spChg chg="add del">
          <ac:chgData name="Manasa gavini" userId="7a7ef06fa31685a7" providerId="Windows Live" clId="Web-{0431F968-20B1-4ACE-A6D5-987B9ED1B21E}" dt="2019-01-04T08:15:58.012" v="205"/>
          <ac:spMkLst>
            <pc:docMk/>
            <pc:sldMk cId="1671557450" sldId="257"/>
            <ac:spMk id="156" creationId="{1072B470-1E76-42B5-86EA-1FB0F881D7EF}"/>
          </ac:spMkLst>
        </pc:spChg>
        <pc:spChg chg="add del">
          <ac:chgData name="Manasa gavini" userId="7a7ef06fa31685a7" providerId="Windows Live" clId="Web-{0431F968-20B1-4ACE-A6D5-987B9ED1B21E}" dt="2019-01-04T08:15:58.012" v="205"/>
          <ac:spMkLst>
            <pc:docMk/>
            <pc:sldMk cId="1671557450" sldId="257"/>
            <ac:spMk id="157" creationId="{C4051FED-CF0D-4DDD-A9BB-E58FEEFE7C46}"/>
          </ac:spMkLst>
        </pc:spChg>
        <pc:spChg chg="add del">
          <ac:chgData name="Manasa gavini" userId="7a7ef06fa31685a7" providerId="Windows Live" clId="Web-{0431F968-20B1-4ACE-A6D5-987B9ED1B21E}" dt="2019-01-04T08:18:16.185" v="207"/>
          <ac:spMkLst>
            <pc:docMk/>
            <pc:sldMk cId="1671557450" sldId="257"/>
            <ac:spMk id="158" creationId="{14D8491E-61E0-4939-B77E-8B58E1127457}"/>
          </ac:spMkLst>
        </pc:spChg>
        <pc:spChg chg="add del">
          <ac:chgData name="Manasa gavini" userId="7a7ef06fa31685a7" providerId="Windows Live" clId="Web-{0431F968-20B1-4ACE-A6D5-987B9ED1B21E}" dt="2019-01-04T08:18:16.185" v="207"/>
          <ac:spMkLst>
            <pc:docMk/>
            <pc:sldMk cId="1671557450" sldId="257"/>
            <ac:spMk id="159" creationId="{E2129A46-8F64-4F45-A226-F09DCA07BFF9}"/>
          </ac:spMkLst>
        </pc:spChg>
        <pc:spChg chg="add del">
          <ac:chgData name="Manasa gavini" userId="7a7ef06fa31685a7" providerId="Windows Live" clId="Web-{0431F968-20B1-4ACE-A6D5-987B9ED1B21E}" dt="2019-01-04T08:18:20.623" v="209"/>
          <ac:spMkLst>
            <pc:docMk/>
            <pc:sldMk cId="1671557450" sldId="257"/>
            <ac:spMk id="160" creationId="{9B789048-32EE-491B-8CBF-558344FDB2E8}"/>
          </ac:spMkLst>
        </pc:spChg>
        <pc:spChg chg="add del">
          <ac:chgData name="Manasa gavini" userId="7a7ef06fa31685a7" providerId="Windows Live" clId="Web-{0431F968-20B1-4ACE-A6D5-987B9ED1B21E}" dt="2019-01-04T08:18:20.623" v="209"/>
          <ac:spMkLst>
            <pc:docMk/>
            <pc:sldMk cId="1671557450" sldId="257"/>
            <ac:spMk id="162" creationId="{07500BEA-8A07-45E9-9219-40FBEECD558C}"/>
          </ac:spMkLst>
        </pc:spChg>
        <pc:spChg chg="add del">
          <ac:chgData name="Manasa gavini" userId="7a7ef06fa31685a7" providerId="Windows Live" clId="Web-{0431F968-20B1-4ACE-A6D5-987B9ED1B21E}" dt="2019-01-04T08:18:20.623" v="209"/>
          <ac:spMkLst>
            <pc:docMk/>
            <pc:sldMk cId="1671557450" sldId="257"/>
            <ac:spMk id="163" creationId="{F006ACBB-A8A7-4C1B-9832-A4BFEDD2E9EF}"/>
          </ac:spMkLst>
        </pc:spChg>
        <pc:spChg chg="add del">
          <ac:chgData name="Manasa gavini" userId="7a7ef06fa31685a7" providerId="Windows Live" clId="Web-{0431F968-20B1-4ACE-A6D5-987B9ED1B21E}" dt="2019-01-04T08:18:20.623" v="209"/>
          <ac:spMkLst>
            <pc:docMk/>
            <pc:sldMk cId="1671557450" sldId="257"/>
            <ac:spMk id="164" creationId="{46664683-CA82-4BDA-BCF2-581458074112}"/>
          </ac:spMkLst>
        </pc:spChg>
        <pc:spChg chg="add del">
          <ac:chgData name="Manasa gavini" userId="7a7ef06fa31685a7" providerId="Windows Live" clId="Web-{0431F968-20B1-4ACE-A6D5-987B9ED1B21E}" dt="2019-01-04T08:18:37.967" v="211"/>
          <ac:spMkLst>
            <pc:docMk/>
            <pc:sldMk cId="1671557450" sldId="257"/>
            <ac:spMk id="165" creationId="{14D8491E-61E0-4939-B77E-8B58E1127457}"/>
          </ac:spMkLst>
        </pc:spChg>
        <pc:spChg chg="add del">
          <ac:chgData name="Manasa gavini" userId="7a7ef06fa31685a7" providerId="Windows Live" clId="Web-{0431F968-20B1-4ACE-A6D5-987B9ED1B21E}" dt="2019-01-04T08:18:37.967" v="211"/>
          <ac:spMkLst>
            <pc:docMk/>
            <pc:sldMk cId="1671557450" sldId="257"/>
            <ac:spMk id="166" creationId="{E2129A46-8F64-4F45-A226-F09DCA07BFF9}"/>
          </ac:spMkLst>
        </pc:spChg>
        <pc:spChg chg="add del">
          <ac:chgData name="Manasa gavini" userId="7a7ef06fa31685a7" providerId="Windows Live" clId="Web-{0431F968-20B1-4ACE-A6D5-987B9ED1B21E}" dt="2019-01-04T08:44:15.402" v="217"/>
          <ac:spMkLst>
            <pc:docMk/>
            <pc:sldMk cId="1671557450" sldId="257"/>
            <ac:spMk id="169" creationId="{D6CF29CD-38B8-4924-BA11-6D60517487EF}"/>
          </ac:spMkLst>
        </pc:spChg>
        <pc:spChg chg="add del">
          <ac:chgData name="Manasa gavini" userId="7a7ef06fa31685a7" providerId="Windows Live" clId="Web-{0431F968-20B1-4ACE-A6D5-987B9ED1B21E}" dt="2019-01-04T08:44:17.917" v="219"/>
          <ac:spMkLst>
            <pc:docMk/>
            <pc:sldMk cId="1671557450" sldId="257"/>
            <ac:spMk id="172" creationId="{74DEA32D-DC21-471A-97C9-7A43FF59ADD9}"/>
          </ac:spMkLst>
        </pc:spChg>
        <pc:spChg chg="add del">
          <ac:chgData name="Manasa gavini" userId="7a7ef06fa31685a7" providerId="Windows Live" clId="Web-{0431F968-20B1-4ACE-A6D5-987B9ED1B21E}" dt="2019-01-04T08:44:17.917" v="219"/>
          <ac:spMkLst>
            <pc:docMk/>
            <pc:sldMk cId="1671557450" sldId="257"/>
            <ac:spMk id="173" creationId="{7695D806-0BD6-41DF-81C3-D8C135B40B03}"/>
          </ac:spMkLst>
        </pc:spChg>
        <pc:spChg chg="add del">
          <ac:chgData name="Manasa gavini" userId="7a7ef06fa31685a7" providerId="Windows Live" clId="Web-{0431F968-20B1-4ACE-A6D5-987B9ED1B21E}" dt="2019-01-04T08:44:17.917" v="219"/>
          <ac:spMkLst>
            <pc:docMk/>
            <pc:sldMk cId="1671557450" sldId="257"/>
            <ac:spMk id="174" creationId="{5351B1B0-ABAE-4DCC-9C3E-ACDF4485F8E7}"/>
          </ac:spMkLst>
        </pc:spChg>
        <pc:spChg chg="add del">
          <ac:chgData name="Manasa gavini" userId="7a7ef06fa31685a7" providerId="Windows Live" clId="Web-{0431F968-20B1-4ACE-A6D5-987B9ED1B21E}" dt="2019-01-04T08:45:03.027" v="221"/>
          <ac:spMkLst>
            <pc:docMk/>
            <pc:sldMk cId="1671557450" sldId="257"/>
            <ac:spMk id="176" creationId="{247AB924-1B87-43FC-B7C7-B112D5C51A0E}"/>
          </ac:spMkLst>
        </pc:spChg>
        <pc:spChg chg="add del">
          <ac:chgData name="Manasa gavini" userId="7a7ef06fa31685a7" providerId="Windows Live" clId="Web-{0431F968-20B1-4ACE-A6D5-987B9ED1B21E}" dt="2019-01-04T08:45:05.715" v="223"/>
          <ac:spMkLst>
            <pc:docMk/>
            <pc:sldMk cId="1671557450" sldId="257"/>
            <ac:spMk id="179" creationId="{7383B190-6BFB-422F-B667-06B7B25F096A}"/>
          </ac:spMkLst>
        </pc:spChg>
        <pc:spChg chg="add del">
          <ac:chgData name="Manasa gavini" userId="7a7ef06fa31685a7" providerId="Windows Live" clId="Web-{0431F968-20B1-4ACE-A6D5-987B9ED1B21E}" dt="2019-01-04T08:48:17.794" v="227"/>
          <ac:spMkLst>
            <pc:docMk/>
            <pc:sldMk cId="1671557450" sldId="257"/>
            <ac:spMk id="181" creationId="{D6CF29CD-38B8-4924-BA11-6D60517487EF}"/>
          </ac:spMkLst>
        </pc:spChg>
        <pc:spChg chg="add">
          <ac:chgData name="Manasa gavini" userId="7a7ef06fa31685a7" providerId="Windows Live" clId="Web-{0431F968-20B1-4ACE-A6D5-987B9ED1B21E}" dt="2019-01-04T08:48:17.794" v="227"/>
          <ac:spMkLst>
            <pc:docMk/>
            <pc:sldMk cId="1671557450" sldId="257"/>
            <ac:spMk id="185" creationId="{C18DD249-7BAF-43E4-96D2-897DF8277025}"/>
          </ac:spMkLst>
        </pc:spChg>
        <pc:spChg chg="add">
          <ac:chgData name="Manasa gavini" userId="7a7ef06fa31685a7" providerId="Windows Live" clId="Web-{0431F968-20B1-4ACE-A6D5-987B9ED1B21E}" dt="2019-01-04T08:48:17.794" v="227"/>
          <ac:spMkLst>
            <pc:docMk/>
            <pc:sldMk cId="1671557450" sldId="257"/>
            <ac:spMk id="186" creationId="{93709A93-4FBF-496D-9228-3D3DBCF5064D}"/>
          </ac:spMkLst>
        </pc:spChg>
        <pc:spChg chg="add">
          <ac:chgData name="Manasa gavini" userId="7a7ef06fa31685a7" providerId="Windows Live" clId="Web-{0431F968-20B1-4ACE-A6D5-987B9ED1B21E}" dt="2019-01-04T08:48:17.794" v="227"/>
          <ac:spMkLst>
            <pc:docMk/>
            <pc:sldMk cId="1671557450" sldId="257"/>
            <ac:spMk id="190" creationId="{AC6F8F5A-EAFE-459F-8F54-9D86D539F12E}"/>
          </ac:spMkLst>
        </pc:spChg>
        <pc:spChg chg="add">
          <ac:chgData name="Manasa gavini" userId="7a7ef06fa31685a7" providerId="Windows Live" clId="Web-{0431F968-20B1-4ACE-A6D5-987B9ED1B21E}" dt="2019-01-04T08:48:17.794" v="227"/>
          <ac:spMkLst>
            <pc:docMk/>
            <pc:sldMk cId="1671557450" sldId="257"/>
            <ac:spMk id="192" creationId="{C3FD65E3-4E8F-40F8-B00F-C3CA65D8A3BE}"/>
          </ac:spMkLst>
        </pc:spChg>
        <pc:spChg chg="add">
          <ac:chgData name="Manasa gavini" userId="7a7ef06fa31685a7" providerId="Windows Live" clId="Web-{0431F968-20B1-4ACE-A6D5-987B9ED1B21E}" dt="2019-01-04T08:48:17.794" v="227"/>
          <ac:spMkLst>
            <pc:docMk/>
            <pc:sldMk cId="1671557450" sldId="257"/>
            <ac:spMk id="194" creationId="{5DFA2231-FFDF-4250-983C-D460855A37B8}"/>
          </ac:spMkLst>
        </pc:spChg>
        <pc:grpChg chg="add del">
          <ac:chgData name="Manasa gavini" userId="7a7ef06fa31685a7" providerId="Windows Live" clId="Web-{0431F968-20B1-4ACE-A6D5-987B9ED1B21E}" dt="2019-01-04T11:26:28.274" v="523"/>
          <ac:grpSpMkLst>
            <pc:docMk/>
            <pc:sldMk cId="1671557450" sldId="257"/>
            <ac:grpSpMk id="168" creationId="{3FEEE78B-6EC9-4EE6-B42A-C56FE0583E95}"/>
          </ac:grpSpMkLst>
        </pc:grpChg>
        <pc:grpChg chg="add del">
          <ac:chgData name="Manasa gavini" userId="7a7ef06fa31685a7" providerId="Windows Live" clId="Web-{0431F968-20B1-4ACE-A6D5-987B9ED1B21E}" dt="2019-01-04T11:26:28.274" v="523"/>
          <ac:grpSpMkLst>
            <pc:docMk/>
            <pc:sldMk cId="1671557450" sldId="257"/>
            <ac:grpSpMk id="193" creationId="{46EE4FB9-7E41-4891-95F4-17C1C7506E9C}"/>
          </ac:grpSpMkLst>
        </pc:grpChg>
        <pc:graphicFrameChg chg="add del mod ord modGraphic">
          <ac:chgData name="Manasa gavini" userId="7a7ef06fa31685a7" providerId="Windows Live" clId="Web-{0431F968-20B1-4ACE-A6D5-987B9ED1B21E}" dt="2019-01-04T07:48:34.248" v="26"/>
          <ac:graphicFrameMkLst>
            <pc:docMk/>
            <pc:sldMk cId="1671557450" sldId="257"/>
            <ac:graphicFrameMk id="6" creationId="{D8196791-08B4-4678-931B-A1271535265E}"/>
          </ac:graphicFrameMkLst>
        </pc:graphicFrameChg>
        <pc:picChg chg="add del mod">
          <ac:chgData name="Manasa gavini" userId="7a7ef06fa31685a7" providerId="Windows Live" clId="Web-{0431F968-20B1-4ACE-A6D5-987B9ED1B21E}" dt="2019-01-04T07:51:27.797" v="30"/>
          <ac:picMkLst>
            <pc:docMk/>
            <pc:sldMk cId="1671557450" sldId="257"/>
            <ac:picMk id="3" creationId="{2476FC59-2774-447C-BA20-CFE378D5BF8E}"/>
          </ac:picMkLst>
        </pc:picChg>
        <pc:picChg chg="add del mod ord">
          <ac:chgData name="Manasa gavini" userId="7a7ef06fa31685a7" providerId="Windows Live" clId="Web-{0431F968-20B1-4ACE-A6D5-987B9ED1B21E}" dt="2019-01-04T07:51:22.968" v="28"/>
          <ac:picMkLst>
            <pc:docMk/>
            <pc:sldMk cId="1671557450" sldId="257"/>
            <ac:picMk id="5" creationId="{F91FD80A-A610-4494-9282-D6C766C5F583}"/>
          </ac:picMkLst>
        </pc:picChg>
        <pc:picChg chg="del mod replId">
          <ac:chgData name="Manasa gavini" userId="7a7ef06fa31685a7" providerId="Windows Live" clId="Web-{0431F968-20B1-4ACE-A6D5-987B9ED1B21E}" dt="2019-01-04T07:37:24.586" v="9"/>
          <ac:picMkLst>
            <pc:docMk/>
            <pc:sldMk cId="1671557450" sldId="257"/>
            <ac:picMk id="8" creationId="{29FF2F6F-6AB1-46AA-AD46-E7E9689B8FDA}"/>
          </ac:picMkLst>
        </pc:picChg>
        <pc:picChg chg="del">
          <ac:chgData name="Manasa gavini" userId="7a7ef06fa31685a7" providerId="Windows Live" clId="Web-{0431F968-20B1-4ACE-A6D5-987B9ED1B21E}" dt="2019-01-04T07:33:43.147" v="0"/>
          <ac:picMkLst>
            <pc:docMk/>
            <pc:sldMk cId="1671557450" sldId="257"/>
            <ac:picMk id="8" creationId="{96ECB607-D329-4F34-948A-68457F17F7FF}"/>
          </ac:picMkLst>
        </pc:picChg>
        <pc:picChg chg="add del mod ord">
          <ac:chgData name="Manasa gavini" userId="7a7ef06fa31685a7" providerId="Windows Live" clId="Web-{0431F968-20B1-4ACE-A6D5-987B9ED1B21E}" dt="2019-01-04T07:51:25.343" v="29"/>
          <ac:picMkLst>
            <pc:docMk/>
            <pc:sldMk cId="1671557450" sldId="257"/>
            <ac:picMk id="9" creationId="{29FF2F6F-6AB1-46AA-AD46-E7E9689B8FDA}"/>
          </ac:picMkLst>
        </pc:picChg>
        <pc:picChg chg="add del">
          <ac:chgData name="Manasa gavini" userId="7a7ef06fa31685a7" providerId="Windows Live" clId="Web-{0431F968-20B1-4ACE-A6D5-987B9ED1B21E}" dt="2019-01-04T07:48:27.686" v="25"/>
          <ac:picMkLst>
            <pc:docMk/>
            <pc:sldMk cId="1671557450" sldId="257"/>
            <ac:picMk id="28" creationId="{91970A15-AEDF-4FF6-8357-4C0901CA8DE6}"/>
          </ac:picMkLst>
        </pc:picChg>
        <pc:picChg chg="add mod ord">
          <ac:chgData name="Manasa gavini" userId="7a7ef06fa31685a7" providerId="Windows Live" clId="Web-{0431F968-20B1-4ACE-A6D5-987B9ED1B21E}" dt="2019-01-04T11:31:07.352" v="566"/>
          <ac:picMkLst>
            <pc:docMk/>
            <pc:sldMk cId="1671557450" sldId="257"/>
            <ac:picMk id="36" creationId="{50EE1119-AC5B-485B-BA38-D0B7CAFBA46D}"/>
          </ac:picMkLst>
        </pc:picChg>
        <pc:picChg chg="add mod ord">
          <ac:chgData name="Manasa gavini" userId="7a7ef06fa31685a7" providerId="Windows Live" clId="Web-{0431F968-20B1-4ACE-A6D5-987B9ED1B21E}" dt="2019-01-04T11:31:07.352" v="565"/>
          <ac:picMkLst>
            <pc:docMk/>
            <pc:sldMk cId="1671557450" sldId="257"/>
            <ac:picMk id="38" creationId="{FFF5D8C6-62B2-4042-8387-6DEDF62E56AE}"/>
          </ac:picMkLst>
        </pc:picChg>
        <pc:picChg chg="add mod ord">
          <ac:chgData name="Manasa gavini" userId="7a7ef06fa31685a7" providerId="Windows Live" clId="Web-{0431F968-20B1-4ACE-A6D5-987B9ED1B21E}" dt="2019-01-04T11:31:07.352" v="564"/>
          <ac:picMkLst>
            <pc:docMk/>
            <pc:sldMk cId="1671557450" sldId="257"/>
            <ac:picMk id="40" creationId="{2672D19D-F817-4EB4-9CCB-55994AB8A4C3}"/>
          </ac:picMkLst>
        </pc:picChg>
        <pc:picChg chg="add del">
          <ac:chgData name="Manasa gavini" userId="7a7ef06fa31685a7" providerId="Windows Live" clId="Web-{0431F968-20B1-4ACE-A6D5-987B9ED1B21E}" dt="2019-01-04T08:12:24.979" v="190"/>
          <ac:picMkLst>
            <pc:docMk/>
            <pc:sldMk cId="1671557450" sldId="257"/>
            <ac:picMk id="92" creationId="{EDD2F41E-8948-4BFB-A2A3-CA8BA8ED97B8}"/>
          </ac:picMkLst>
        </pc:picChg>
        <pc:picChg chg="add del">
          <ac:chgData name="Manasa gavini" userId="7a7ef06fa31685a7" providerId="Windows Live" clId="Web-{0431F968-20B1-4ACE-A6D5-987B9ED1B21E}" dt="2019-01-04T08:18:20.623" v="209"/>
          <ac:picMkLst>
            <pc:docMk/>
            <pc:sldMk cId="1671557450" sldId="257"/>
            <ac:picMk id="161" creationId="{EDD2F41E-8948-4BFB-A2A3-CA8BA8ED97B8}"/>
          </ac:picMkLst>
        </pc:picChg>
        <pc:cxnChg chg="add del">
          <ac:chgData name="Manasa gavini" userId="7a7ef06fa31685a7" providerId="Windows Live" clId="Web-{0431F968-20B1-4ACE-A6D5-987B9ED1B21E}" dt="2019-01-04T07:38:19.665" v="15"/>
          <ac:cxnSpMkLst>
            <pc:docMk/>
            <pc:sldMk cId="1671557450" sldId="257"/>
            <ac:cxnSpMk id="23" creationId="{0372E6AA-67A8-46EF-A691-6887B0BAC505}"/>
          </ac:cxnSpMkLst>
        </pc:cxnChg>
        <pc:cxnChg chg="add del">
          <ac:chgData name="Manasa gavini" userId="7a7ef06fa31685a7" providerId="Windows Live" clId="Web-{0431F968-20B1-4ACE-A6D5-987B9ED1B21E}" dt="2019-01-04T07:53:11.797" v="39"/>
          <ac:cxnSpMkLst>
            <pc:docMk/>
            <pc:sldMk cId="1671557450" sldId="257"/>
            <ac:cxnSpMk id="42" creationId="{99AE2756-0FC4-4155-83E7-58AAAB63E757}"/>
          </ac:cxnSpMkLst>
        </pc:cxnChg>
        <pc:cxnChg chg="add del">
          <ac:chgData name="Manasa gavini" userId="7a7ef06fa31685a7" providerId="Windows Live" clId="Web-{0431F968-20B1-4ACE-A6D5-987B9ED1B21E}" dt="2019-01-04T07:53:19.391" v="41"/>
          <ac:cxnSpMkLst>
            <pc:docMk/>
            <pc:sldMk cId="1671557450" sldId="257"/>
            <ac:cxnSpMk id="44" creationId="{ED28E597-4AF8-4D69-A9AB-A1EDC6156B04}"/>
          </ac:cxnSpMkLst>
        </pc:cxnChg>
        <pc:cxnChg chg="add del">
          <ac:chgData name="Manasa gavini" userId="7a7ef06fa31685a7" providerId="Windows Live" clId="Web-{0431F968-20B1-4ACE-A6D5-987B9ED1B21E}" dt="2019-01-04T07:53:06.797" v="37"/>
          <ac:cxnSpMkLst>
            <pc:docMk/>
            <pc:sldMk cId="1671557450" sldId="257"/>
            <ac:cxnSpMk id="45" creationId="{8F880EF2-DF79-4D9D-8F11-E91D48C79741}"/>
          </ac:cxnSpMkLst>
        </pc:cxnChg>
        <pc:cxnChg chg="add del">
          <ac:chgData name="Manasa gavini" userId="7a7ef06fa31685a7" providerId="Windows Live" clId="Web-{0431F968-20B1-4ACE-A6D5-987B9ED1B21E}" dt="2019-01-04T07:53:11.797" v="39"/>
          <ac:cxnSpMkLst>
            <pc:docMk/>
            <pc:sldMk cId="1671557450" sldId="257"/>
            <ac:cxnSpMk id="49" creationId="{818DC98F-4057-4645-B948-F604F39A9CFE}"/>
          </ac:cxnSpMkLst>
        </pc:cxnChg>
        <pc:cxnChg chg="add del">
          <ac:chgData name="Manasa gavini" userId="7a7ef06fa31685a7" providerId="Windows Live" clId="Web-{0431F968-20B1-4ACE-A6D5-987B9ED1B21E}" dt="2019-01-04T07:53:11.797" v="39"/>
          <ac:cxnSpMkLst>
            <pc:docMk/>
            <pc:sldMk cId="1671557450" sldId="257"/>
            <ac:cxnSpMk id="51" creationId="{DAD2B705-4A9B-408D-AA80-4F41045E09DE}"/>
          </ac:cxnSpMkLst>
        </pc:cxnChg>
        <pc:cxnChg chg="add del">
          <ac:chgData name="Manasa gavini" userId="7a7ef06fa31685a7" providerId="Windows Live" clId="Web-{0431F968-20B1-4ACE-A6D5-987B9ED1B21E}" dt="2019-01-04T07:54:35.908" v="50"/>
          <ac:cxnSpMkLst>
            <pc:docMk/>
            <pc:sldMk cId="1671557450" sldId="257"/>
            <ac:cxnSpMk id="60" creationId="{8F880EF2-DF79-4D9D-8F11-E91D48C79741}"/>
          </ac:cxnSpMkLst>
        </pc:cxnChg>
        <pc:cxnChg chg="add del">
          <ac:chgData name="Manasa gavini" userId="7a7ef06fa31685a7" providerId="Windows Live" clId="Web-{0431F968-20B1-4ACE-A6D5-987B9ED1B21E}" dt="2019-01-04T07:57:55.441" v="56"/>
          <ac:cxnSpMkLst>
            <pc:docMk/>
            <pc:sldMk cId="1671557450" sldId="257"/>
            <ac:cxnSpMk id="63" creationId="{564940E8-4031-4205-8D84-CBBB398C9148}"/>
          </ac:cxnSpMkLst>
        </pc:cxnChg>
        <pc:cxnChg chg="add del">
          <ac:chgData name="Manasa gavini" userId="7a7ef06fa31685a7" providerId="Windows Live" clId="Web-{0431F968-20B1-4ACE-A6D5-987B9ED1B21E}" dt="2019-01-04T07:57:55.441" v="56"/>
          <ac:cxnSpMkLst>
            <pc:docMk/>
            <pc:sldMk cId="1671557450" sldId="257"/>
            <ac:cxnSpMk id="65" creationId="{3D83F26F-C55B-4A92-9AFF-4894D14E27C5}"/>
          </ac:cxnSpMkLst>
        </pc:cxnChg>
        <pc:cxnChg chg="add del">
          <ac:chgData name="Manasa gavini" userId="7a7ef06fa31685a7" providerId="Windows Live" clId="Web-{0431F968-20B1-4ACE-A6D5-987B9ED1B21E}" dt="2019-01-04T07:58:04.847" v="58"/>
          <ac:cxnSpMkLst>
            <pc:docMk/>
            <pc:sldMk cId="1671557450" sldId="257"/>
            <ac:cxnSpMk id="67" creationId="{99AE2756-0FC4-4155-83E7-58AAAB63E757}"/>
          </ac:cxnSpMkLst>
        </pc:cxnChg>
        <pc:cxnChg chg="add del">
          <ac:chgData name="Manasa gavini" userId="7a7ef06fa31685a7" providerId="Windows Live" clId="Web-{0431F968-20B1-4ACE-A6D5-987B9ED1B21E}" dt="2019-01-04T07:58:04.847" v="58"/>
          <ac:cxnSpMkLst>
            <pc:docMk/>
            <pc:sldMk cId="1671557450" sldId="257"/>
            <ac:cxnSpMk id="70" creationId="{818DC98F-4057-4645-B948-F604F39A9CFE}"/>
          </ac:cxnSpMkLst>
        </pc:cxnChg>
        <pc:cxnChg chg="add del">
          <ac:chgData name="Manasa gavini" userId="7a7ef06fa31685a7" providerId="Windows Live" clId="Web-{0431F968-20B1-4ACE-A6D5-987B9ED1B21E}" dt="2019-01-04T07:58:04.847" v="58"/>
          <ac:cxnSpMkLst>
            <pc:docMk/>
            <pc:sldMk cId="1671557450" sldId="257"/>
            <ac:cxnSpMk id="71" creationId="{DAD2B705-4A9B-408D-AA80-4F41045E09DE}"/>
          </ac:cxnSpMkLst>
        </pc:cxnChg>
        <pc:cxnChg chg="add del">
          <ac:chgData name="Manasa gavini" userId="7a7ef06fa31685a7" providerId="Windows Live" clId="Web-{0431F968-20B1-4ACE-A6D5-987B9ED1B21E}" dt="2019-01-04T08:12:17.214" v="188"/>
          <ac:cxnSpMkLst>
            <pc:docMk/>
            <pc:sldMk cId="1671557450" sldId="257"/>
            <ac:cxnSpMk id="83" creationId="{99AE2756-0FC4-4155-83E7-58AAAB63E757}"/>
          </ac:cxnSpMkLst>
        </pc:cxnChg>
        <pc:cxnChg chg="add del">
          <ac:chgData name="Manasa gavini" userId="7a7ef06fa31685a7" providerId="Windows Live" clId="Web-{0431F968-20B1-4ACE-A6D5-987B9ED1B21E}" dt="2019-01-04T08:12:17.214" v="188"/>
          <ac:cxnSpMkLst>
            <pc:docMk/>
            <pc:sldMk cId="1671557450" sldId="257"/>
            <ac:cxnSpMk id="87" creationId="{818DC98F-4057-4645-B948-F604F39A9CFE}"/>
          </ac:cxnSpMkLst>
        </pc:cxnChg>
        <pc:cxnChg chg="add del">
          <ac:chgData name="Manasa gavini" userId="7a7ef06fa31685a7" providerId="Windows Live" clId="Web-{0431F968-20B1-4ACE-A6D5-987B9ED1B21E}" dt="2019-01-04T08:12:17.214" v="188"/>
          <ac:cxnSpMkLst>
            <pc:docMk/>
            <pc:sldMk cId="1671557450" sldId="257"/>
            <ac:cxnSpMk id="89" creationId="{DAD2B705-4A9B-408D-AA80-4F41045E09DE}"/>
          </ac:cxnSpMkLst>
        </pc:cxnChg>
        <pc:cxnChg chg="add del">
          <ac:chgData name="Manasa gavini" userId="7a7ef06fa31685a7" providerId="Windows Live" clId="Web-{0431F968-20B1-4ACE-A6D5-987B9ED1B21E}" dt="2019-01-04T08:03:26.881" v="110"/>
          <ac:cxnSpMkLst>
            <pc:docMk/>
            <pc:sldMk cId="1671557450" sldId="257"/>
            <ac:cxnSpMk id="95" creationId="{99AE2756-0FC4-4155-83E7-58AAAB63E757}"/>
          </ac:cxnSpMkLst>
        </pc:cxnChg>
        <pc:cxnChg chg="add del">
          <ac:chgData name="Manasa gavini" userId="7a7ef06fa31685a7" providerId="Windows Live" clId="Web-{0431F968-20B1-4ACE-A6D5-987B9ED1B21E}" dt="2019-01-04T08:03:26.881" v="110"/>
          <ac:cxnSpMkLst>
            <pc:docMk/>
            <pc:sldMk cId="1671557450" sldId="257"/>
            <ac:cxnSpMk id="99" creationId="{818DC98F-4057-4645-B948-F604F39A9CFE}"/>
          </ac:cxnSpMkLst>
        </pc:cxnChg>
        <pc:cxnChg chg="add del">
          <ac:chgData name="Manasa gavini" userId="7a7ef06fa31685a7" providerId="Windows Live" clId="Web-{0431F968-20B1-4ACE-A6D5-987B9ED1B21E}" dt="2019-01-04T08:03:26.881" v="110"/>
          <ac:cxnSpMkLst>
            <pc:docMk/>
            <pc:sldMk cId="1671557450" sldId="257"/>
            <ac:cxnSpMk id="101" creationId="{DAD2B705-4A9B-408D-AA80-4F41045E09DE}"/>
          </ac:cxnSpMkLst>
        </pc:cxnChg>
        <pc:cxnChg chg="add del">
          <ac:chgData name="Manasa gavini" userId="7a7ef06fa31685a7" providerId="Windows Live" clId="Web-{0431F968-20B1-4ACE-A6D5-987B9ED1B21E}" dt="2019-01-04T08:04:26.663" v="114"/>
          <ac:cxnSpMkLst>
            <pc:docMk/>
            <pc:sldMk cId="1671557450" sldId="257"/>
            <ac:cxnSpMk id="118" creationId="{99AE2756-0FC4-4155-83E7-58AAAB63E757}"/>
          </ac:cxnSpMkLst>
        </pc:cxnChg>
        <pc:cxnChg chg="add del">
          <ac:chgData name="Manasa gavini" userId="7a7ef06fa31685a7" providerId="Windows Live" clId="Web-{0431F968-20B1-4ACE-A6D5-987B9ED1B21E}" dt="2019-01-04T08:04:26.663" v="114"/>
          <ac:cxnSpMkLst>
            <pc:docMk/>
            <pc:sldMk cId="1671557450" sldId="257"/>
            <ac:cxnSpMk id="122" creationId="{818DC98F-4057-4645-B948-F604F39A9CFE}"/>
          </ac:cxnSpMkLst>
        </pc:cxnChg>
        <pc:cxnChg chg="add del">
          <ac:chgData name="Manasa gavini" userId="7a7ef06fa31685a7" providerId="Windows Live" clId="Web-{0431F968-20B1-4ACE-A6D5-987B9ED1B21E}" dt="2019-01-04T08:04:26.663" v="114"/>
          <ac:cxnSpMkLst>
            <pc:docMk/>
            <pc:sldMk cId="1671557450" sldId="257"/>
            <ac:cxnSpMk id="124" creationId="{DAD2B705-4A9B-408D-AA80-4F41045E09DE}"/>
          </ac:cxnSpMkLst>
        </pc:cxnChg>
        <pc:cxnChg chg="add del">
          <ac:chgData name="Manasa gavini" userId="7a7ef06fa31685a7" providerId="Windows Live" clId="Web-{0431F968-20B1-4ACE-A6D5-987B9ED1B21E}" dt="2019-01-04T08:04:37.506" v="120"/>
          <ac:cxnSpMkLst>
            <pc:docMk/>
            <pc:sldMk cId="1671557450" sldId="257"/>
            <ac:cxnSpMk id="130" creationId="{ED28E597-4AF8-4D69-A9AB-A1EDC6156B04}"/>
          </ac:cxnSpMkLst>
        </pc:cxnChg>
        <pc:cxnChg chg="add del">
          <ac:chgData name="Manasa gavini" userId="7a7ef06fa31685a7" providerId="Windows Live" clId="Web-{0431F968-20B1-4ACE-A6D5-987B9ED1B21E}" dt="2019-01-04T11:20:00.210" v="490"/>
          <ac:cxnSpMkLst>
            <pc:docMk/>
            <pc:sldMk cId="1671557450" sldId="257"/>
            <ac:cxnSpMk id="151" creationId="{ED28E597-4AF8-4D69-A9AB-A1EDC6156B04}"/>
          </ac:cxnSpMkLst>
        </pc:cxnChg>
        <pc:cxnChg chg="add del">
          <ac:chgData name="Manasa gavini" userId="7a7ef06fa31685a7" providerId="Windows Live" clId="Web-{0431F968-20B1-4ACE-A6D5-987B9ED1B21E}" dt="2019-01-04T08:45:05.777" v="224"/>
          <ac:cxnSpMkLst>
            <pc:docMk/>
            <pc:sldMk cId="1671557450" sldId="257"/>
            <ac:cxnSpMk id="167" creationId="{8F880EF2-DF79-4D9D-8F11-E91D48C79741}"/>
          </ac:cxnSpMkLst>
        </pc:cxnChg>
        <pc:cxnChg chg="add del">
          <ac:chgData name="Manasa gavini" userId="7a7ef06fa31685a7" providerId="Windows Live" clId="Web-{0431F968-20B1-4ACE-A6D5-987B9ED1B21E}" dt="2019-01-04T08:44:15.402" v="217"/>
          <ac:cxnSpMkLst>
            <pc:docMk/>
            <pc:sldMk cId="1671557450" sldId="257"/>
            <ac:cxnSpMk id="170" creationId="{564940E8-4031-4205-8D84-CBBB398C9148}"/>
          </ac:cxnSpMkLst>
        </pc:cxnChg>
        <pc:cxnChg chg="add del">
          <ac:chgData name="Manasa gavini" userId="7a7ef06fa31685a7" providerId="Windows Live" clId="Web-{0431F968-20B1-4ACE-A6D5-987B9ED1B21E}" dt="2019-01-04T08:44:15.402" v="217"/>
          <ac:cxnSpMkLst>
            <pc:docMk/>
            <pc:sldMk cId="1671557450" sldId="257"/>
            <ac:cxnSpMk id="171" creationId="{3D83F26F-C55B-4A92-9AFF-4894D14E27C5}"/>
          </ac:cxnSpMkLst>
        </pc:cxnChg>
        <pc:cxnChg chg="add del">
          <ac:chgData name="Manasa gavini" userId="7a7ef06fa31685a7" providerId="Windows Live" clId="Web-{0431F968-20B1-4ACE-A6D5-987B9ED1B21E}" dt="2019-01-04T08:45:03.027" v="221"/>
          <ac:cxnSpMkLst>
            <pc:docMk/>
            <pc:sldMk cId="1671557450" sldId="257"/>
            <ac:cxnSpMk id="175" creationId="{99AE2756-0FC4-4155-83E7-58AAAB63E757}"/>
          </ac:cxnSpMkLst>
        </pc:cxnChg>
        <pc:cxnChg chg="add del">
          <ac:chgData name="Manasa gavini" userId="7a7ef06fa31685a7" providerId="Windows Live" clId="Web-{0431F968-20B1-4ACE-A6D5-987B9ED1B21E}" dt="2019-01-04T08:45:03.027" v="221"/>
          <ac:cxnSpMkLst>
            <pc:docMk/>
            <pc:sldMk cId="1671557450" sldId="257"/>
            <ac:cxnSpMk id="177" creationId="{818DC98F-4057-4645-B948-F604F39A9CFE}"/>
          </ac:cxnSpMkLst>
        </pc:cxnChg>
        <pc:cxnChg chg="add del">
          <ac:chgData name="Manasa gavini" userId="7a7ef06fa31685a7" providerId="Windows Live" clId="Web-{0431F968-20B1-4ACE-A6D5-987B9ED1B21E}" dt="2019-01-04T08:45:03.027" v="221"/>
          <ac:cxnSpMkLst>
            <pc:docMk/>
            <pc:sldMk cId="1671557450" sldId="257"/>
            <ac:cxnSpMk id="178" creationId="{DAD2B705-4A9B-408D-AA80-4F41045E09DE}"/>
          </ac:cxnSpMkLst>
        </pc:cxnChg>
        <pc:cxnChg chg="add del">
          <ac:chgData name="Manasa gavini" userId="7a7ef06fa31685a7" providerId="Windows Live" clId="Web-{0431F968-20B1-4ACE-A6D5-987B9ED1B21E}" dt="2019-01-04T08:45:05.715" v="223"/>
          <ac:cxnSpMkLst>
            <pc:docMk/>
            <pc:sldMk cId="1671557450" sldId="257"/>
            <ac:cxnSpMk id="180" creationId="{ED28E597-4AF8-4D69-A9AB-A1EDC6156B04}"/>
          </ac:cxnSpMkLst>
        </pc:cxnChg>
        <pc:cxnChg chg="add del">
          <ac:chgData name="Manasa gavini" userId="7a7ef06fa31685a7" providerId="Windows Live" clId="Web-{0431F968-20B1-4ACE-A6D5-987B9ED1B21E}" dt="2019-01-04T08:48:17.794" v="227"/>
          <ac:cxnSpMkLst>
            <pc:docMk/>
            <pc:sldMk cId="1671557450" sldId="257"/>
            <ac:cxnSpMk id="182" creationId="{564940E8-4031-4205-8D84-CBBB398C9148}"/>
          </ac:cxnSpMkLst>
        </pc:cxnChg>
        <pc:cxnChg chg="add del">
          <ac:chgData name="Manasa gavini" userId="7a7ef06fa31685a7" providerId="Windows Live" clId="Web-{0431F968-20B1-4ACE-A6D5-987B9ED1B21E}" dt="2019-01-04T08:48:17.794" v="227"/>
          <ac:cxnSpMkLst>
            <pc:docMk/>
            <pc:sldMk cId="1671557450" sldId="257"/>
            <ac:cxnSpMk id="183" creationId="{3D83F26F-C55B-4A92-9AFF-4894D14E27C5}"/>
          </ac:cxnSpMkLst>
        </pc:cxnChg>
        <pc:cxnChg chg="add del">
          <ac:chgData name="Manasa gavini" userId="7a7ef06fa31685a7" providerId="Windows Live" clId="Web-{0431F968-20B1-4ACE-A6D5-987B9ED1B21E}" dt="2019-01-04T11:27:21.274" v="525"/>
          <ac:cxnSpMkLst>
            <pc:docMk/>
            <pc:sldMk cId="1671557450" sldId="257"/>
            <ac:cxnSpMk id="184" creationId="{564940E8-4031-4205-8D84-CBBB398C9148}"/>
          </ac:cxnSpMkLst>
        </pc:cxnChg>
        <pc:cxnChg chg="add del">
          <ac:chgData name="Manasa gavini" userId="7a7ef06fa31685a7" providerId="Windows Live" clId="Web-{0431F968-20B1-4ACE-A6D5-987B9ED1B21E}" dt="2019-01-04T11:27:21.274" v="525"/>
          <ac:cxnSpMkLst>
            <pc:docMk/>
            <pc:sldMk cId="1671557450" sldId="257"/>
            <ac:cxnSpMk id="187" creationId="{3D83F26F-C55B-4A92-9AFF-4894D14E27C5}"/>
          </ac:cxnSpMkLst>
        </pc:cxnChg>
        <pc:cxnChg chg="add del">
          <ac:chgData name="Manasa gavini" userId="7a7ef06fa31685a7" providerId="Windows Live" clId="Web-{0431F968-20B1-4ACE-A6D5-987B9ED1B21E}" dt="2019-01-04T11:28:33.540" v="543"/>
          <ac:cxnSpMkLst>
            <pc:docMk/>
            <pc:sldMk cId="1671557450" sldId="257"/>
            <ac:cxnSpMk id="188" creationId="{8F880EF2-DF79-4D9D-8F11-E91D48C79741}"/>
          </ac:cxnSpMkLst>
        </pc:cxnChg>
        <pc:cxnChg chg="add del">
          <ac:chgData name="Manasa gavini" userId="7a7ef06fa31685a7" providerId="Windows Live" clId="Web-{0431F968-20B1-4ACE-A6D5-987B9ED1B21E}" dt="2019-01-04T11:26:28.274" v="523"/>
          <ac:cxnSpMkLst>
            <pc:docMk/>
            <pc:sldMk cId="1671557450" sldId="257"/>
            <ac:cxnSpMk id="191" creationId="{A82A5FDC-0CB0-426A-A974-5B7A646F2EC1}"/>
          </ac:cxnSpMkLst>
        </pc:cxnChg>
        <pc:cxnChg chg="add del">
          <ac:chgData name="Manasa gavini" userId="7a7ef06fa31685a7" providerId="Windows Live" clId="Web-{0431F968-20B1-4ACE-A6D5-987B9ED1B21E}" dt="2019-01-04T11:28:15.711" v="535"/>
          <ac:cxnSpMkLst>
            <pc:docMk/>
            <pc:sldMk cId="1671557450" sldId="257"/>
            <ac:cxnSpMk id="195" creationId="{8F880EF2-DF79-4D9D-8F11-E91D48C79741}"/>
          </ac:cxnSpMkLst>
        </pc:cxnChg>
        <pc:cxnChg chg="add del">
          <ac:chgData name="Manasa gavini" userId="7a7ef06fa31685a7" providerId="Windows Live" clId="Web-{0431F968-20B1-4ACE-A6D5-987B9ED1B21E}" dt="2019-01-04T11:26:28.274" v="523"/>
          <ac:cxnSpMkLst>
            <pc:docMk/>
            <pc:sldMk cId="1671557450" sldId="257"/>
            <ac:cxnSpMk id="199" creationId="{CF701DD5-8993-46EC-941C-86DD0188E23A}"/>
          </ac:cxnSpMkLst>
        </pc:cxnChg>
      </pc:sldChg>
      <pc:sldChg chg="addSp modSp add mod replId setBg delDesignElem">
        <pc:chgData name="Manasa gavini" userId="7a7ef06fa31685a7" providerId="Windows Live" clId="Web-{0431F968-20B1-4ACE-A6D5-987B9ED1B21E}" dt="2019-01-04T17:25:24.847" v="809" actId="1076"/>
        <pc:sldMkLst>
          <pc:docMk/>
          <pc:sldMk cId="2448328203" sldId="258"/>
        </pc:sldMkLst>
        <pc:spChg chg="mod">
          <ac:chgData name="Manasa gavini" userId="7a7ef06fa31685a7" providerId="Windows Live" clId="Web-{0431F968-20B1-4ACE-A6D5-987B9ED1B21E}" dt="2019-01-04T11:31:57.118" v="572"/>
          <ac:spMkLst>
            <pc:docMk/>
            <pc:sldMk cId="2448328203" sldId="258"/>
            <ac:spMk id="54" creationId="{E94F9C25-F5E6-4D10-A4CD-37623FD31216}"/>
          </ac:spMkLst>
        </pc:spChg>
        <pc:picChg chg="add mod">
          <ac:chgData name="Manasa gavini" userId="7a7ef06fa31685a7" providerId="Windows Live" clId="Web-{0431F968-20B1-4ACE-A6D5-987B9ED1B21E}" dt="2019-01-04T17:25:24.847" v="809" actId="1076"/>
          <ac:picMkLst>
            <pc:docMk/>
            <pc:sldMk cId="2448328203" sldId="258"/>
            <ac:picMk id="2" creationId="{12EB08CB-F691-462C-B44D-E6803D5319F3}"/>
          </ac:picMkLst>
        </pc:picChg>
        <pc:picChg chg="mod">
          <ac:chgData name="Manasa gavini" userId="7a7ef06fa31685a7" providerId="Windows Live" clId="Web-{0431F968-20B1-4ACE-A6D5-987B9ED1B21E}" dt="2019-01-04T11:23:16.195" v="507" actId="14100"/>
          <ac:picMkLst>
            <pc:docMk/>
            <pc:sldMk cId="2448328203" sldId="258"/>
            <ac:picMk id="36" creationId="{50EE1119-AC5B-485B-BA38-D0B7CAFBA46D}"/>
          </ac:picMkLst>
        </pc:picChg>
        <pc:picChg chg="mod">
          <ac:chgData name="Manasa gavini" userId="7a7ef06fa31685a7" providerId="Windows Live" clId="Web-{0431F968-20B1-4ACE-A6D5-987B9ED1B21E}" dt="2019-01-04T11:23:21.882" v="508" actId="14100"/>
          <ac:picMkLst>
            <pc:docMk/>
            <pc:sldMk cId="2448328203" sldId="258"/>
            <ac:picMk id="38" creationId="{FFF5D8C6-62B2-4042-8387-6DEDF62E56AE}"/>
          </ac:picMkLst>
        </pc:picChg>
        <pc:picChg chg="mod">
          <ac:chgData name="Manasa gavini" userId="7a7ef06fa31685a7" providerId="Windows Live" clId="Web-{0431F968-20B1-4ACE-A6D5-987B9ED1B21E}" dt="2019-01-04T11:23:37.132" v="511" actId="14100"/>
          <ac:picMkLst>
            <pc:docMk/>
            <pc:sldMk cId="2448328203" sldId="258"/>
            <ac:picMk id="40" creationId="{2672D19D-F817-4EB4-9CCB-55994AB8A4C3}"/>
          </ac:picMkLst>
        </pc:picChg>
      </pc:sldChg>
      <pc:sldChg chg="addSp delSp modSp new mod setBg setClrOvrMap delDesignElem">
        <pc:chgData name="Manasa gavini" userId="7a7ef06fa31685a7" providerId="Windows Live" clId="Web-{0431F968-20B1-4ACE-A6D5-987B9ED1B21E}" dt="2019-01-04T11:31:35.353" v="568"/>
        <pc:sldMkLst>
          <pc:docMk/>
          <pc:sldMk cId="2118930561" sldId="259"/>
        </pc:sldMkLst>
        <pc:spChg chg="mod">
          <ac:chgData name="Manasa gavini" userId="7a7ef06fa31685a7" providerId="Windows Live" clId="Web-{0431F968-20B1-4ACE-A6D5-987B9ED1B21E}" dt="2019-01-04T11:12:33.646" v="442"/>
          <ac:spMkLst>
            <pc:docMk/>
            <pc:sldMk cId="2118930561" sldId="259"/>
            <ac:spMk id="2" creationId="{7FC6CCC1-FDC5-4A26-B3B7-FE6D11A86D49}"/>
          </ac:spMkLst>
        </pc:spChg>
        <pc:spChg chg="del">
          <ac:chgData name="Manasa gavini" userId="7a7ef06fa31685a7" providerId="Windows Live" clId="Web-{0431F968-20B1-4ACE-A6D5-987B9ED1B21E}" dt="2019-01-04T09:13:31.057" v="282"/>
          <ac:spMkLst>
            <pc:docMk/>
            <pc:sldMk cId="2118930561" sldId="259"/>
            <ac:spMk id="3" creationId="{28F9BC2B-D88A-4631-AD6B-9DC871D07FA9}"/>
          </ac:spMkLst>
        </pc:spChg>
        <pc:spChg chg="mod">
          <ac:chgData name="Manasa gavini" userId="7a7ef06fa31685a7" providerId="Windows Live" clId="Web-{0431F968-20B1-4ACE-A6D5-987B9ED1B21E}" dt="2019-01-04T11:17:33.116" v="470" actId="20577"/>
          <ac:spMkLst>
            <pc:docMk/>
            <pc:sldMk cId="2118930561" sldId="259"/>
            <ac:spMk id="4" creationId="{9C926F6A-5B99-47CD-943C-F1DF44D94724}"/>
          </ac:spMkLst>
        </pc:spChg>
        <pc:spChg chg="add del mod">
          <ac:chgData name="Manasa gavini" userId="7a7ef06fa31685a7" providerId="Windows Live" clId="Web-{0431F968-20B1-4ACE-A6D5-987B9ED1B21E}" dt="2019-01-04T11:01:39.785" v="398"/>
          <ac:spMkLst>
            <pc:docMk/>
            <pc:sldMk cId="2118930561" sldId="259"/>
            <ac:spMk id="6" creationId="{D58A8232-BBD9-4CAD-AE54-CA0A39FB23B0}"/>
          </ac:spMkLst>
        </pc:spChg>
        <pc:spChg chg="add">
          <ac:chgData name="Manasa gavini" userId="7a7ef06fa31685a7" providerId="Windows Live" clId="Web-{0431F968-20B1-4ACE-A6D5-987B9ED1B21E}" dt="2019-01-04T11:01:53.738" v="399"/>
          <ac:spMkLst>
            <pc:docMk/>
            <pc:sldMk cId="2118930561" sldId="259"/>
            <ac:spMk id="12" creationId="{EE1FC7B4-E4A7-4452-B413-1A623E3A7230}"/>
          </ac:spMkLst>
        </pc:spChg>
        <pc:spChg chg="add">
          <ac:chgData name="Manasa gavini" userId="7a7ef06fa31685a7" providerId="Windows Live" clId="Web-{0431F968-20B1-4ACE-A6D5-987B9ED1B21E}" dt="2019-01-04T11:01:53.738" v="399"/>
          <ac:spMkLst>
            <pc:docMk/>
            <pc:sldMk cId="2118930561" sldId="259"/>
            <ac:spMk id="14" creationId="{E0709AF0-24F0-4486-B189-BE6386BDB198}"/>
          </ac:spMkLst>
        </pc:spChg>
        <pc:spChg chg="add">
          <ac:chgData name="Manasa gavini" userId="7a7ef06fa31685a7" providerId="Windows Live" clId="Web-{0431F968-20B1-4ACE-A6D5-987B9ED1B21E}" dt="2019-01-04T11:01:53.738" v="399"/>
          <ac:spMkLst>
            <pc:docMk/>
            <pc:sldMk cId="2118930561" sldId="259"/>
            <ac:spMk id="16" creationId="{FBE3B62F-5853-4A3C-B050-6186351A7176}"/>
          </ac:spMkLst>
        </pc:spChg>
        <pc:picChg chg="add del mod ord modCrop">
          <ac:chgData name="Manasa gavini" userId="7a7ef06fa31685a7" providerId="Windows Live" clId="Web-{0431F968-20B1-4ACE-A6D5-987B9ED1B21E}" dt="2019-01-04T11:01:37.832" v="397"/>
          <ac:picMkLst>
            <pc:docMk/>
            <pc:sldMk cId="2118930561" sldId="259"/>
            <ac:picMk id="5" creationId="{BE26F809-0363-44C2-A148-A0C5556C3182}"/>
          </ac:picMkLst>
        </pc:picChg>
        <pc:picChg chg="add mod ord modCrop">
          <ac:chgData name="Manasa gavini" userId="7a7ef06fa31685a7" providerId="Windows Live" clId="Web-{0431F968-20B1-4ACE-A6D5-987B9ED1B21E}" dt="2019-01-04T11:12:33.646" v="442"/>
          <ac:picMkLst>
            <pc:docMk/>
            <pc:sldMk cId="2118930561" sldId="259"/>
            <ac:picMk id="7" creationId="{A4810584-BC45-435E-82E9-00F556DA26B6}"/>
          </ac:picMkLst>
        </pc:picChg>
        <pc:cxnChg chg="add">
          <ac:chgData name="Manasa gavini" userId="7a7ef06fa31685a7" providerId="Windows Live" clId="Web-{0431F968-20B1-4ACE-A6D5-987B9ED1B21E}" dt="2019-01-04T11:12:33.646" v="442"/>
          <ac:cxnSpMkLst>
            <pc:docMk/>
            <pc:sldMk cId="2118930561" sldId="259"/>
            <ac:cxnSpMk id="9" creationId="{39B7FDC9-F0CE-43A7-9F2A-83DD09DC3453}"/>
          </ac:cxnSpMkLst>
        </pc:cxnChg>
      </pc:sldChg>
      <pc:sldChg chg="addSp delSp modSp new del mod modClrScheme chgLayout">
        <pc:chgData name="Manasa gavini" userId="7a7ef06fa31685a7" providerId="Windows Live" clId="Web-{0431F968-20B1-4ACE-A6D5-987B9ED1B21E}" dt="2019-01-04T16:23:02.856" v="633"/>
        <pc:sldMkLst>
          <pc:docMk/>
          <pc:sldMk cId="1677268134" sldId="260"/>
        </pc:sldMkLst>
        <pc:spChg chg="del">
          <ac:chgData name="Manasa gavini" userId="7a7ef06fa31685a7" providerId="Windows Live" clId="Web-{0431F968-20B1-4ACE-A6D5-987B9ED1B21E}" dt="2019-01-04T11:42:58.042" v="603"/>
          <ac:spMkLst>
            <pc:docMk/>
            <pc:sldMk cId="1677268134" sldId="260"/>
            <ac:spMk id="2" creationId="{B6C5B82F-8C38-4BAF-9E44-D9487CC95403}"/>
          </ac:spMkLst>
        </pc:spChg>
        <pc:spChg chg="del">
          <ac:chgData name="Manasa gavini" userId="7a7ef06fa31685a7" providerId="Windows Live" clId="Web-{0431F968-20B1-4ACE-A6D5-987B9ED1B21E}" dt="2019-01-04T11:42:58.042" v="603"/>
          <ac:spMkLst>
            <pc:docMk/>
            <pc:sldMk cId="1677268134" sldId="260"/>
            <ac:spMk id="3" creationId="{B3CE8E4D-B942-4A36-8088-C50E813F84EE}"/>
          </ac:spMkLst>
        </pc:spChg>
        <pc:spChg chg="del">
          <ac:chgData name="Manasa gavini" userId="7a7ef06fa31685a7" providerId="Windows Live" clId="Web-{0431F968-20B1-4ACE-A6D5-987B9ED1B21E}" dt="2019-01-04T11:42:58.042" v="603"/>
          <ac:spMkLst>
            <pc:docMk/>
            <pc:sldMk cId="1677268134" sldId="260"/>
            <ac:spMk id="4" creationId="{75FFCE83-7972-416B-BFEE-49559D351F82}"/>
          </ac:spMkLst>
        </pc:spChg>
        <pc:picChg chg="add del mod">
          <ac:chgData name="Manasa gavini" userId="7a7ef06fa31685a7" providerId="Windows Live" clId="Web-{0431F968-20B1-4ACE-A6D5-987B9ED1B21E}" dt="2019-01-04T11:43:12.230" v="605"/>
          <ac:picMkLst>
            <pc:docMk/>
            <pc:sldMk cId="1677268134" sldId="260"/>
            <ac:picMk id="5" creationId="{5FBB0E07-61C4-4BC7-8BDE-30D12CCDC6E0}"/>
          </ac:picMkLst>
        </pc:picChg>
      </pc:sldChg>
      <pc:sldChg chg="addSp delSp modSp add mod ord replId setBg setClrOvrMap delDesignElem">
        <pc:chgData name="Manasa gavini" userId="7a7ef06fa31685a7" providerId="Windows Live" clId="Web-{0431F968-20B1-4ACE-A6D5-987B9ED1B21E}" dt="2019-01-04T11:31:35.353" v="569"/>
        <pc:sldMkLst>
          <pc:docMk/>
          <pc:sldMk cId="2458819793" sldId="261"/>
        </pc:sldMkLst>
        <pc:spChg chg="mod">
          <ac:chgData name="Manasa gavini" userId="7a7ef06fa31685a7" providerId="Windows Live" clId="Web-{0431F968-20B1-4ACE-A6D5-987B9ED1B21E}" dt="2019-01-04T11:13:26.412" v="448"/>
          <ac:spMkLst>
            <pc:docMk/>
            <pc:sldMk cId="2458819793" sldId="261"/>
            <ac:spMk id="2" creationId="{7FC6CCC1-FDC5-4A26-B3B7-FE6D11A86D49}"/>
          </ac:spMkLst>
        </pc:spChg>
        <pc:spChg chg="mod">
          <ac:chgData name="Manasa gavini" userId="7a7ef06fa31685a7" providerId="Windows Live" clId="Web-{0431F968-20B1-4ACE-A6D5-987B9ED1B21E}" dt="2019-01-04T11:17:40.413" v="472" actId="20577"/>
          <ac:spMkLst>
            <pc:docMk/>
            <pc:sldMk cId="2458819793" sldId="261"/>
            <ac:spMk id="4" creationId="{9C926F6A-5B99-47CD-943C-F1DF44D94724}"/>
          </ac:spMkLst>
        </pc:spChg>
        <pc:spChg chg="add">
          <ac:chgData name="Manasa gavini" userId="7a7ef06fa31685a7" providerId="Windows Live" clId="Web-{0431F968-20B1-4ACE-A6D5-987B9ED1B21E}" dt="2019-01-04T09:15:44.137" v="294"/>
          <ac:spMkLst>
            <pc:docMk/>
            <pc:sldMk cId="2458819793" sldId="261"/>
            <ac:spMk id="10" creationId="{EE1FC7B4-E4A7-4452-B413-1A623E3A7230}"/>
          </ac:spMkLst>
        </pc:spChg>
        <pc:spChg chg="add">
          <ac:chgData name="Manasa gavini" userId="7a7ef06fa31685a7" providerId="Windows Live" clId="Web-{0431F968-20B1-4ACE-A6D5-987B9ED1B21E}" dt="2019-01-04T09:15:44.137" v="294"/>
          <ac:spMkLst>
            <pc:docMk/>
            <pc:sldMk cId="2458819793" sldId="261"/>
            <ac:spMk id="12" creationId="{E0709AF0-24F0-4486-B189-BE6386BDB198}"/>
          </ac:spMkLst>
        </pc:spChg>
        <pc:spChg chg="add">
          <ac:chgData name="Manasa gavini" userId="7a7ef06fa31685a7" providerId="Windows Live" clId="Web-{0431F968-20B1-4ACE-A6D5-987B9ED1B21E}" dt="2019-01-04T09:15:44.137" v="294"/>
          <ac:spMkLst>
            <pc:docMk/>
            <pc:sldMk cId="2458819793" sldId="261"/>
            <ac:spMk id="14" creationId="{FBE3B62F-5853-4A3C-B050-6186351A7176}"/>
          </ac:spMkLst>
        </pc:spChg>
        <pc:picChg chg="mod modCrop">
          <ac:chgData name="Manasa gavini" userId="7a7ef06fa31685a7" providerId="Windows Live" clId="Web-{0431F968-20B1-4ACE-A6D5-987B9ED1B21E}" dt="2019-01-04T11:14:01.537" v="451"/>
          <ac:picMkLst>
            <pc:docMk/>
            <pc:sldMk cId="2458819793" sldId="261"/>
            <ac:picMk id="5" creationId="{BE26F809-0363-44C2-A148-A0C5556C3182}"/>
          </ac:picMkLst>
        </pc:picChg>
        <pc:cxnChg chg="add del">
          <ac:chgData name="Manasa gavini" userId="7a7ef06fa31685a7" providerId="Windows Live" clId="Web-{0431F968-20B1-4ACE-A6D5-987B9ED1B21E}" dt="2019-01-04T11:14:01.537" v="451"/>
          <ac:cxnSpMkLst>
            <pc:docMk/>
            <pc:sldMk cId="2458819793" sldId="261"/>
            <ac:cxnSpMk id="7" creationId="{39B7FDC9-F0CE-43A7-9F2A-83DD09DC3453}"/>
          </ac:cxnSpMkLst>
        </pc:cxnChg>
        <pc:cxnChg chg="add">
          <ac:chgData name="Manasa gavini" userId="7a7ef06fa31685a7" providerId="Windows Live" clId="Web-{0431F968-20B1-4ACE-A6D5-987B9ED1B21E}" dt="2019-01-04T11:14:01.537" v="451"/>
          <ac:cxnSpMkLst>
            <pc:docMk/>
            <pc:sldMk cId="2458819793" sldId="261"/>
            <ac:cxnSpMk id="9" creationId="{39B7FDC9-F0CE-43A7-9F2A-83DD09DC3453}"/>
          </ac:cxnSpMkLst>
        </pc:cxnChg>
      </pc:sldChg>
      <pc:sldChg chg="addSp modSp add mod ord replId setBg setClrOvrMap delDesignElem">
        <pc:chgData name="Manasa gavini" userId="7a7ef06fa31685a7" providerId="Windows Live" clId="Web-{0431F968-20B1-4ACE-A6D5-987B9ED1B21E}" dt="2019-01-04T11:31:35.353" v="570"/>
        <pc:sldMkLst>
          <pc:docMk/>
          <pc:sldMk cId="1537392134" sldId="262"/>
        </pc:sldMkLst>
        <pc:spChg chg="mod">
          <ac:chgData name="Manasa gavini" userId="7a7ef06fa31685a7" providerId="Windows Live" clId="Web-{0431F968-20B1-4ACE-A6D5-987B9ED1B21E}" dt="2019-01-04T11:15:07.443" v="459"/>
          <ac:spMkLst>
            <pc:docMk/>
            <pc:sldMk cId="1537392134" sldId="262"/>
            <ac:spMk id="2" creationId="{7FC6CCC1-FDC5-4A26-B3B7-FE6D11A86D49}"/>
          </ac:spMkLst>
        </pc:spChg>
        <pc:spChg chg="mod">
          <ac:chgData name="Manasa gavini" userId="7a7ef06fa31685a7" providerId="Windows Live" clId="Web-{0431F968-20B1-4ACE-A6D5-987B9ED1B21E}" dt="2019-01-04T11:17:46.116" v="473" actId="20577"/>
          <ac:spMkLst>
            <pc:docMk/>
            <pc:sldMk cId="1537392134" sldId="262"/>
            <ac:spMk id="4" creationId="{9C926F6A-5B99-47CD-943C-F1DF44D94724}"/>
          </ac:spMkLst>
        </pc:spChg>
        <pc:spChg chg="add">
          <ac:chgData name="Manasa gavini" userId="7a7ef06fa31685a7" providerId="Windows Live" clId="Web-{0431F968-20B1-4ACE-A6D5-987B9ED1B21E}" dt="2019-01-04T09:38:14.255" v="322"/>
          <ac:spMkLst>
            <pc:docMk/>
            <pc:sldMk cId="1537392134" sldId="262"/>
            <ac:spMk id="10" creationId="{EE1FC7B4-E4A7-4452-B413-1A623E3A7230}"/>
          </ac:spMkLst>
        </pc:spChg>
        <pc:spChg chg="add">
          <ac:chgData name="Manasa gavini" userId="7a7ef06fa31685a7" providerId="Windows Live" clId="Web-{0431F968-20B1-4ACE-A6D5-987B9ED1B21E}" dt="2019-01-04T09:38:14.255" v="322"/>
          <ac:spMkLst>
            <pc:docMk/>
            <pc:sldMk cId="1537392134" sldId="262"/>
            <ac:spMk id="12" creationId="{E0709AF0-24F0-4486-B189-BE6386BDB198}"/>
          </ac:spMkLst>
        </pc:spChg>
        <pc:spChg chg="add">
          <ac:chgData name="Manasa gavini" userId="7a7ef06fa31685a7" providerId="Windows Live" clId="Web-{0431F968-20B1-4ACE-A6D5-987B9ED1B21E}" dt="2019-01-04T09:38:14.255" v="322"/>
          <ac:spMkLst>
            <pc:docMk/>
            <pc:sldMk cId="1537392134" sldId="262"/>
            <ac:spMk id="14" creationId="{FBE3B62F-5853-4A3C-B050-6186351A7176}"/>
          </ac:spMkLst>
        </pc:spChg>
        <pc:picChg chg="mod modCrop">
          <ac:chgData name="Manasa gavini" userId="7a7ef06fa31685a7" providerId="Windows Live" clId="Web-{0431F968-20B1-4ACE-A6D5-987B9ED1B21E}" dt="2019-01-04T11:15:24.068" v="461" actId="1076"/>
          <ac:picMkLst>
            <pc:docMk/>
            <pc:sldMk cId="1537392134" sldId="262"/>
            <ac:picMk id="5" creationId="{BE26F809-0363-44C2-A148-A0C5556C3182}"/>
          </ac:picMkLst>
        </pc:picChg>
        <pc:cxnChg chg="add">
          <ac:chgData name="Manasa gavini" userId="7a7ef06fa31685a7" providerId="Windows Live" clId="Web-{0431F968-20B1-4ACE-A6D5-987B9ED1B21E}" dt="2019-01-04T11:15:07.443" v="459"/>
          <ac:cxnSpMkLst>
            <pc:docMk/>
            <pc:sldMk cId="1537392134" sldId="262"/>
            <ac:cxnSpMk id="7" creationId="{39B7FDC9-F0CE-43A7-9F2A-83DD09DC3453}"/>
          </ac:cxnSpMkLst>
        </pc:cxnChg>
      </pc:sldChg>
      <pc:sldChg chg="addSp modSp add mod ord replId setBg setClrOvrMap delDesignElem">
        <pc:chgData name="Manasa gavini" userId="7a7ef06fa31685a7" providerId="Windows Live" clId="Web-{0431F968-20B1-4ACE-A6D5-987B9ED1B21E}" dt="2019-01-04T11:31:35.353" v="571"/>
        <pc:sldMkLst>
          <pc:docMk/>
          <pc:sldMk cId="4213315614" sldId="263"/>
        </pc:sldMkLst>
        <pc:spChg chg="mod">
          <ac:chgData name="Manasa gavini" userId="7a7ef06fa31685a7" providerId="Windows Live" clId="Web-{0431F968-20B1-4ACE-A6D5-987B9ED1B21E}" dt="2019-01-04T11:16:22.616" v="468"/>
          <ac:spMkLst>
            <pc:docMk/>
            <pc:sldMk cId="4213315614" sldId="263"/>
            <ac:spMk id="2" creationId="{7FC6CCC1-FDC5-4A26-B3B7-FE6D11A86D49}"/>
          </ac:spMkLst>
        </pc:spChg>
        <pc:spChg chg="mod">
          <ac:chgData name="Manasa gavini" userId="7a7ef06fa31685a7" providerId="Windows Live" clId="Web-{0431F968-20B1-4ACE-A6D5-987B9ED1B21E}" dt="2019-01-04T11:17:51.960" v="474" actId="20577"/>
          <ac:spMkLst>
            <pc:docMk/>
            <pc:sldMk cId="4213315614" sldId="263"/>
            <ac:spMk id="4" creationId="{9C926F6A-5B99-47CD-943C-F1DF44D94724}"/>
          </ac:spMkLst>
        </pc:spChg>
        <pc:spChg chg="add">
          <ac:chgData name="Manasa gavini" userId="7a7ef06fa31685a7" providerId="Windows Live" clId="Web-{0431F968-20B1-4ACE-A6D5-987B9ED1B21E}" dt="2019-01-04T09:53:44.386" v="363"/>
          <ac:spMkLst>
            <pc:docMk/>
            <pc:sldMk cId="4213315614" sldId="263"/>
            <ac:spMk id="10" creationId="{EE1FC7B4-E4A7-4452-B413-1A623E3A7230}"/>
          </ac:spMkLst>
        </pc:spChg>
        <pc:spChg chg="add">
          <ac:chgData name="Manasa gavini" userId="7a7ef06fa31685a7" providerId="Windows Live" clId="Web-{0431F968-20B1-4ACE-A6D5-987B9ED1B21E}" dt="2019-01-04T09:53:44.386" v="363"/>
          <ac:spMkLst>
            <pc:docMk/>
            <pc:sldMk cId="4213315614" sldId="263"/>
            <ac:spMk id="12" creationId="{E0709AF0-24F0-4486-B189-BE6386BDB198}"/>
          </ac:spMkLst>
        </pc:spChg>
        <pc:spChg chg="add">
          <ac:chgData name="Manasa gavini" userId="7a7ef06fa31685a7" providerId="Windows Live" clId="Web-{0431F968-20B1-4ACE-A6D5-987B9ED1B21E}" dt="2019-01-04T09:53:44.386" v="363"/>
          <ac:spMkLst>
            <pc:docMk/>
            <pc:sldMk cId="4213315614" sldId="263"/>
            <ac:spMk id="14" creationId="{FBE3B62F-5853-4A3C-B050-6186351A7176}"/>
          </ac:spMkLst>
        </pc:spChg>
        <pc:picChg chg="mod modCrop">
          <ac:chgData name="Manasa gavini" userId="7a7ef06fa31685a7" providerId="Windows Live" clId="Web-{0431F968-20B1-4ACE-A6D5-987B9ED1B21E}" dt="2019-01-04T11:16:22.616" v="468"/>
          <ac:picMkLst>
            <pc:docMk/>
            <pc:sldMk cId="4213315614" sldId="263"/>
            <ac:picMk id="5" creationId="{BE26F809-0363-44C2-A148-A0C5556C3182}"/>
          </ac:picMkLst>
        </pc:picChg>
        <pc:cxnChg chg="add">
          <ac:chgData name="Manasa gavini" userId="7a7ef06fa31685a7" providerId="Windows Live" clId="Web-{0431F968-20B1-4ACE-A6D5-987B9ED1B21E}" dt="2019-01-04T11:16:22.616" v="468"/>
          <ac:cxnSpMkLst>
            <pc:docMk/>
            <pc:sldMk cId="4213315614" sldId="263"/>
            <ac:cxnSpMk id="7" creationId="{39B7FDC9-F0CE-43A7-9F2A-83DD09DC3453}"/>
          </ac:cxnSpMkLst>
        </pc:cxnChg>
      </pc:sldChg>
      <pc:sldChg chg="add del ord replId">
        <pc:chgData name="Manasa gavini" userId="7a7ef06fa31685a7" providerId="Windows Live" clId="Web-{0431F968-20B1-4ACE-A6D5-987B9ED1B21E}" dt="2019-01-04T11:39:39.432" v="601"/>
        <pc:sldMkLst>
          <pc:docMk/>
          <pc:sldMk cId="1009464322" sldId="264"/>
        </pc:sldMkLst>
      </pc:sldChg>
      <pc:sldChg chg="addSp delSp modSp new del">
        <pc:chgData name="Manasa gavini" userId="7a7ef06fa31685a7" providerId="Windows Live" clId="Web-{0431F968-20B1-4ACE-A6D5-987B9ED1B21E}" dt="2019-01-04T16:26:32.529" v="639"/>
        <pc:sldMkLst>
          <pc:docMk/>
          <pc:sldMk cId="1730883969" sldId="264"/>
        </pc:sldMkLst>
        <pc:spChg chg="del mod">
          <ac:chgData name="Manasa gavini" userId="7a7ef06fa31685a7" providerId="Windows Live" clId="Web-{0431F968-20B1-4ACE-A6D5-987B9ED1B21E}" dt="2019-01-04T16:26:17.279" v="637"/>
          <ac:spMkLst>
            <pc:docMk/>
            <pc:sldMk cId="1730883969" sldId="264"/>
            <ac:spMk id="2" creationId="{89AB40C7-54C6-4C94-A80E-89915E3E036E}"/>
          </ac:spMkLst>
        </pc:spChg>
        <pc:spChg chg="add mod">
          <ac:chgData name="Manasa gavini" userId="7a7ef06fa31685a7" providerId="Windows Live" clId="Web-{0431F968-20B1-4ACE-A6D5-987B9ED1B21E}" dt="2019-01-04T16:26:17.279" v="637"/>
          <ac:spMkLst>
            <pc:docMk/>
            <pc:sldMk cId="1730883969" sldId="264"/>
            <ac:spMk id="4" creationId="{531C34D0-A5C2-43E2-8EF7-12F4EC3F2F2F}"/>
          </ac:spMkLst>
        </pc:spChg>
      </pc:sldChg>
      <pc:sldChg chg="addSp delSp modSp add del replId">
        <pc:chgData name="Manasa gavini" userId="7a7ef06fa31685a7" providerId="Windows Live" clId="Web-{0431F968-20B1-4ACE-A6D5-987B9ED1B21E}" dt="2019-01-04T16:37:25.894" v="723"/>
        <pc:sldMkLst>
          <pc:docMk/>
          <pc:sldMk cId="485499078" sldId="265"/>
        </pc:sldMkLst>
        <pc:spChg chg="mod">
          <ac:chgData name="Manasa gavini" userId="7a7ef06fa31685a7" providerId="Windows Live" clId="Web-{0431F968-20B1-4ACE-A6D5-987B9ED1B21E}" dt="2019-01-04T16:32:05.251" v="679"/>
          <ac:spMkLst>
            <pc:docMk/>
            <pc:sldMk cId="485499078" sldId="265"/>
            <ac:spMk id="2" creationId="{7FC6CCC1-FDC5-4A26-B3B7-FE6D11A86D49}"/>
          </ac:spMkLst>
        </pc:spChg>
        <pc:spChg chg="mod">
          <ac:chgData name="Manasa gavini" userId="7a7ef06fa31685a7" providerId="Windows Live" clId="Web-{0431F968-20B1-4ACE-A6D5-987B9ED1B21E}" dt="2019-01-04T16:33:20.861" v="695" actId="20577"/>
          <ac:spMkLst>
            <pc:docMk/>
            <pc:sldMk cId="485499078" sldId="265"/>
            <ac:spMk id="4" creationId="{9C926F6A-5B99-47CD-943C-F1DF44D94724}"/>
          </ac:spMkLst>
        </pc:spChg>
        <pc:spChg chg="add del mod">
          <ac:chgData name="Manasa gavini" userId="7a7ef06fa31685a7" providerId="Windows Live" clId="Web-{0431F968-20B1-4ACE-A6D5-987B9ED1B21E}" dt="2019-01-04T16:31:49.563" v="677"/>
          <ac:spMkLst>
            <pc:docMk/>
            <pc:sldMk cId="485499078" sldId="265"/>
            <ac:spMk id="6" creationId="{2929A622-F7EF-4496-A941-0F7A7110FFCD}"/>
          </ac:spMkLst>
        </pc:spChg>
        <pc:spChg chg="add">
          <ac:chgData name="Manasa gavini" userId="7a7ef06fa31685a7" providerId="Windows Live" clId="Web-{0431F968-20B1-4ACE-A6D5-987B9ED1B21E}" dt="2019-01-04T16:32:05.251" v="679"/>
          <ac:spMkLst>
            <pc:docMk/>
            <pc:sldMk cId="485499078" sldId="265"/>
            <ac:spMk id="13" creationId="{A9616D99-AEFB-4C95-84EF-5DEC698D92A7}"/>
          </ac:spMkLst>
        </pc:spChg>
        <pc:spChg chg="add">
          <ac:chgData name="Manasa gavini" userId="7a7ef06fa31685a7" providerId="Windows Live" clId="Web-{0431F968-20B1-4ACE-A6D5-987B9ED1B21E}" dt="2019-01-04T16:32:05.251" v="679"/>
          <ac:spMkLst>
            <pc:docMk/>
            <pc:sldMk cId="485499078" sldId="265"/>
            <ac:spMk id="15" creationId="{D0F97023-F626-4FC5-8C2D-753B5C7F4606}"/>
          </ac:spMkLst>
        </pc:spChg>
        <pc:picChg chg="del mod">
          <ac:chgData name="Manasa gavini" userId="7a7ef06fa31685a7" providerId="Windows Live" clId="Web-{0431F968-20B1-4ACE-A6D5-987B9ED1B21E}" dt="2019-01-04T16:31:29.891" v="676"/>
          <ac:picMkLst>
            <pc:docMk/>
            <pc:sldMk cId="485499078" sldId="265"/>
            <ac:picMk id="5" creationId="{BE26F809-0363-44C2-A148-A0C5556C3182}"/>
          </ac:picMkLst>
        </pc:picChg>
        <pc:picChg chg="add mod ord modCrop">
          <ac:chgData name="Manasa gavini" userId="7a7ef06fa31685a7" providerId="Windows Live" clId="Web-{0431F968-20B1-4ACE-A6D5-987B9ED1B21E}" dt="2019-01-04T16:32:05.251" v="679"/>
          <ac:picMkLst>
            <pc:docMk/>
            <pc:sldMk cId="485499078" sldId="265"/>
            <ac:picMk id="8" creationId="{141A736B-BD99-4C92-84AF-17F26B69E02F}"/>
          </ac:picMkLst>
        </pc:picChg>
        <pc:cxnChg chg="del">
          <ac:chgData name="Manasa gavini" userId="7a7ef06fa31685a7" providerId="Windows Live" clId="Web-{0431F968-20B1-4ACE-A6D5-987B9ED1B21E}" dt="2019-01-04T16:32:05.251" v="679"/>
          <ac:cxnSpMkLst>
            <pc:docMk/>
            <pc:sldMk cId="485499078" sldId="265"/>
            <ac:cxnSpMk id="7" creationId="{39B7FDC9-F0CE-43A7-9F2A-83DD09DC3453}"/>
          </ac:cxnSpMkLst>
        </pc:cxnChg>
      </pc:sldChg>
      <pc:sldChg chg="add del ord replId">
        <pc:chgData name="Manasa gavini" userId="7a7ef06fa31685a7" providerId="Windows Live" clId="Web-{0431F968-20B1-4ACE-A6D5-987B9ED1B21E}" dt="2019-01-04T11:39:41.651" v="602"/>
        <pc:sldMkLst>
          <pc:docMk/>
          <pc:sldMk cId="836726485" sldId="265"/>
        </pc:sldMkLst>
      </pc:sldChg>
      <pc:sldChg chg="addSp delSp modSp add replId">
        <pc:chgData name="Manasa gavini" userId="7a7ef06fa31685a7" providerId="Windows Live" clId="Web-{0431F968-20B1-4ACE-A6D5-987B9ED1B21E}" dt="2019-01-04T16:40:01.397" v="740" actId="1076"/>
        <pc:sldMkLst>
          <pc:docMk/>
          <pc:sldMk cId="3147327319" sldId="266"/>
        </pc:sldMkLst>
        <pc:spChg chg="mod">
          <ac:chgData name="Manasa gavini" userId="7a7ef06fa31685a7" providerId="Windows Live" clId="Web-{0431F968-20B1-4ACE-A6D5-987B9ED1B21E}" dt="2019-01-04T16:36:03.112" v="708"/>
          <ac:spMkLst>
            <pc:docMk/>
            <pc:sldMk cId="3147327319" sldId="266"/>
            <ac:spMk id="2" creationId="{7FC6CCC1-FDC5-4A26-B3B7-FE6D11A86D49}"/>
          </ac:spMkLst>
        </pc:spChg>
        <pc:spChg chg="mod ord">
          <ac:chgData name="Manasa gavini" userId="7a7ef06fa31685a7" providerId="Windows Live" clId="Web-{0431F968-20B1-4ACE-A6D5-987B9ED1B21E}" dt="2019-01-04T16:39:54.350" v="739"/>
          <ac:spMkLst>
            <pc:docMk/>
            <pc:sldMk cId="3147327319" sldId="266"/>
            <ac:spMk id="4" creationId="{9C926F6A-5B99-47CD-943C-F1DF44D94724}"/>
          </ac:spMkLst>
        </pc:spChg>
        <pc:spChg chg="add del mod">
          <ac:chgData name="Manasa gavini" userId="7a7ef06fa31685a7" providerId="Windows Live" clId="Web-{0431F968-20B1-4ACE-A6D5-987B9ED1B21E}" dt="2019-01-04T16:34:30.190" v="700"/>
          <ac:spMkLst>
            <pc:docMk/>
            <pc:sldMk cId="3147327319" sldId="266"/>
            <ac:spMk id="6" creationId="{99F10233-162F-479E-91C5-9D7EDFAC0785}"/>
          </ac:spMkLst>
        </pc:spChg>
        <pc:spChg chg="add del">
          <ac:chgData name="Manasa gavini" userId="7a7ef06fa31685a7" providerId="Windows Live" clId="Web-{0431F968-20B1-4ACE-A6D5-987B9ED1B21E}" dt="2019-01-04T16:36:03.112" v="708"/>
          <ac:spMkLst>
            <pc:docMk/>
            <pc:sldMk cId="3147327319" sldId="266"/>
            <ac:spMk id="15" creationId="{B1E3044D-AD17-4052-A453-8AA654EFAB6E}"/>
          </ac:spMkLst>
        </pc:spChg>
        <pc:spChg chg="add del">
          <ac:chgData name="Manasa gavini" userId="7a7ef06fa31685a7" providerId="Windows Live" clId="Web-{0431F968-20B1-4ACE-A6D5-987B9ED1B21E}" dt="2019-01-04T16:36:03.112" v="708"/>
          <ac:spMkLst>
            <pc:docMk/>
            <pc:sldMk cId="3147327319" sldId="266"/>
            <ac:spMk id="17" creationId="{81289F98-975F-4EB2-9553-8E1A9946BA3F}"/>
          </ac:spMkLst>
        </pc:spChg>
        <pc:spChg chg="add del">
          <ac:chgData name="Manasa gavini" userId="7a7ef06fa31685a7" providerId="Windows Live" clId="Web-{0431F968-20B1-4ACE-A6D5-987B9ED1B21E}" dt="2019-01-04T16:36:03.112" v="708"/>
          <ac:spMkLst>
            <pc:docMk/>
            <pc:sldMk cId="3147327319" sldId="266"/>
            <ac:spMk id="19" creationId="{1F564BCF-97B6-4D86-94EE-DD1B587F2189}"/>
          </ac:spMkLst>
        </pc:spChg>
        <pc:spChg chg="add del">
          <ac:chgData name="Manasa gavini" userId="7a7ef06fa31685a7" providerId="Windows Live" clId="Web-{0431F968-20B1-4ACE-A6D5-987B9ED1B21E}" dt="2019-01-04T16:36:03.112" v="708"/>
          <ac:spMkLst>
            <pc:docMk/>
            <pc:sldMk cId="3147327319" sldId="266"/>
            <ac:spMk id="21" creationId="{54600AC1-F146-4567-9C5E-A96D6D349234}"/>
          </ac:spMkLst>
        </pc:spChg>
        <pc:spChg chg="add del">
          <ac:chgData name="Manasa gavini" userId="7a7ef06fa31685a7" providerId="Windows Live" clId="Web-{0431F968-20B1-4ACE-A6D5-987B9ED1B21E}" dt="2019-01-04T16:36:03.112" v="708"/>
          <ac:spMkLst>
            <pc:docMk/>
            <pc:sldMk cId="3147327319" sldId="266"/>
            <ac:spMk id="23" creationId="{EBA7E638-205A-4579-864F-125BAC629F4D}"/>
          </ac:spMkLst>
        </pc:spChg>
        <pc:spChg chg="add del">
          <ac:chgData name="Manasa gavini" userId="7a7ef06fa31685a7" providerId="Windows Live" clId="Web-{0431F968-20B1-4ACE-A6D5-987B9ED1B21E}" dt="2019-01-04T16:36:03.112" v="708"/>
          <ac:spMkLst>
            <pc:docMk/>
            <pc:sldMk cId="3147327319" sldId="266"/>
            <ac:spMk id="25" creationId="{2854001E-6E9D-464A-9B65-A4012F7B30D4}"/>
          </ac:spMkLst>
        </pc:spChg>
        <pc:picChg chg="del mod">
          <ac:chgData name="Manasa gavini" userId="7a7ef06fa31685a7" providerId="Windows Live" clId="Web-{0431F968-20B1-4ACE-A6D5-987B9ED1B21E}" dt="2019-01-04T16:34:29.049" v="699"/>
          <ac:picMkLst>
            <pc:docMk/>
            <pc:sldMk cId="3147327319" sldId="266"/>
            <ac:picMk id="5" creationId="{BE26F809-0363-44C2-A148-A0C5556C3182}"/>
          </ac:picMkLst>
        </pc:picChg>
        <pc:picChg chg="add mod ord modCrop">
          <ac:chgData name="Manasa gavini" userId="7a7ef06fa31685a7" providerId="Windows Live" clId="Web-{0431F968-20B1-4ACE-A6D5-987B9ED1B21E}" dt="2019-01-04T16:40:01.397" v="740" actId="1076"/>
          <ac:picMkLst>
            <pc:docMk/>
            <pc:sldMk cId="3147327319" sldId="266"/>
            <ac:picMk id="8" creationId="{220F4F45-6FE5-4050-B259-9BFAAB9AB064}"/>
          </ac:picMkLst>
        </pc:picChg>
        <pc:picChg chg="add del mod">
          <ac:chgData name="Manasa gavini" userId="7a7ef06fa31685a7" providerId="Windows Live" clId="Web-{0431F968-20B1-4ACE-A6D5-987B9ED1B21E}" dt="2019-01-04T16:34:54.456" v="706"/>
          <ac:picMkLst>
            <pc:docMk/>
            <pc:sldMk cId="3147327319" sldId="266"/>
            <ac:picMk id="10" creationId="{4BDDDED1-30FA-432B-A9E1-3DF1C2854F55}"/>
          </ac:picMkLst>
        </pc:picChg>
        <pc:picChg chg="add del">
          <ac:chgData name="Manasa gavini" userId="7a7ef06fa31685a7" providerId="Windows Live" clId="Web-{0431F968-20B1-4ACE-A6D5-987B9ED1B21E}" dt="2019-01-04T16:36:03.112" v="708"/>
          <ac:picMkLst>
            <pc:docMk/>
            <pc:sldMk cId="3147327319" sldId="266"/>
            <ac:picMk id="12" creationId="{4BDDDED1-30FA-432B-A9E1-3DF1C2854F55}"/>
          </ac:picMkLst>
        </pc:picChg>
        <pc:cxnChg chg="add del">
          <ac:chgData name="Manasa gavini" userId="7a7ef06fa31685a7" providerId="Windows Live" clId="Web-{0431F968-20B1-4ACE-A6D5-987B9ED1B21E}" dt="2019-01-04T16:36:03.112" v="708"/>
          <ac:cxnSpMkLst>
            <pc:docMk/>
            <pc:sldMk cId="3147327319" sldId="266"/>
            <ac:cxnSpMk id="7" creationId="{39B7FDC9-F0CE-43A7-9F2A-83DD09DC3453}"/>
          </ac:cxnSpMkLst>
        </pc:cxnChg>
        <pc:cxnChg chg="add del">
          <ac:chgData name="Manasa gavini" userId="7a7ef06fa31685a7" providerId="Windows Live" clId="Web-{0431F968-20B1-4ACE-A6D5-987B9ED1B21E}" dt="2019-01-04T16:36:03.112" v="708"/>
          <ac:cxnSpMkLst>
            <pc:docMk/>
            <pc:sldMk cId="3147327319" sldId="266"/>
            <ac:cxnSpMk id="27" creationId="{62C9802A-EFBD-41D4-894F-AFD985DBA5BD}"/>
          </ac:cxnSpMkLst>
        </pc:cxnChg>
      </pc:sldChg>
      <pc:sldChg chg="addSp delSp modSp new mod setBg">
        <pc:chgData name="Manasa gavini" userId="7a7ef06fa31685a7" providerId="Windows Live" clId="Web-{0431F968-20B1-4ACE-A6D5-987B9ED1B21E}" dt="2019-01-04T16:28:36.437" v="655"/>
        <pc:sldMkLst>
          <pc:docMk/>
          <pc:sldMk cId="1431294454" sldId="267"/>
        </pc:sldMkLst>
        <pc:picChg chg="add del mod">
          <ac:chgData name="Manasa gavini" userId="7a7ef06fa31685a7" providerId="Windows Live" clId="Web-{0431F968-20B1-4ACE-A6D5-987B9ED1B21E}" dt="2019-01-04T16:28:36.437" v="655"/>
          <ac:picMkLst>
            <pc:docMk/>
            <pc:sldMk cId="1431294454" sldId="267"/>
            <ac:picMk id="2" creationId="{CA05478D-8944-45FF-A8BC-5275C1D724C7}"/>
          </ac:picMkLst>
        </pc:picChg>
        <pc:picChg chg="add del mod">
          <ac:chgData name="Manasa gavini" userId="7a7ef06fa31685a7" providerId="Windows Live" clId="Web-{0431F968-20B1-4ACE-A6D5-987B9ED1B21E}" dt="2019-01-04T16:28:30.562" v="654"/>
          <ac:picMkLst>
            <pc:docMk/>
            <pc:sldMk cId="1431294454" sldId="267"/>
            <ac:picMk id="4" creationId="{C1801CF2-60A2-4A5C-A5E0-EC0E6285AF43}"/>
          </ac:picMkLst>
        </pc:picChg>
      </pc:sldChg>
      <pc:sldChg chg="modSp add replId">
        <pc:chgData name="Manasa gavini" userId="7a7ef06fa31685a7" providerId="Windows Live" clId="Web-{0431F968-20B1-4ACE-A6D5-987B9ED1B21E}" dt="2019-01-04T17:50:22.253" v="817" actId="20577"/>
        <pc:sldMkLst>
          <pc:docMk/>
          <pc:sldMk cId="2325617075" sldId="268"/>
        </pc:sldMkLst>
        <pc:spChg chg="mod">
          <ac:chgData name="Manasa gavini" userId="7a7ef06fa31685a7" providerId="Windows Live" clId="Web-{0431F968-20B1-4ACE-A6D5-987B9ED1B21E}" dt="2019-01-04T17:28:49.504" v="812" actId="20577"/>
          <ac:spMkLst>
            <pc:docMk/>
            <pc:sldMk cId="2325617075" sldId="268"/>
            <ac:spMk id="2" creationId="{7FC6CCC1-FDC5-4A26-B3B7-FE6D11A86D49}"/>
          </ac:spMkLst>
        </pc:spChg>
        <pc:spChg chg="mod">
          <ac:chgData name="Manasa gavini" userId="7a7ef06fa31685a7" providerId="Windows Live" clId="Web-{0431F968-20B1-4ACE-A6D5-987B9ED1B21E}" dt="2019-01-04T17:50:22.253" v="817" actId="20577"/>
          <ac:spMkLst>
            <pc:docMk/>
            <pc:sldMk cId="2325617075" sldId="268"/>
            <ac:spMk id="4" creationId="{9C926F6A-5B99-47CD-943C-F1DF44D94724}"/>
          </ac:spMkLst>
        </pc:spChg>
        <pc:picChg chg="mod">
          <ac:chgData name="Manasa gavini" userId="7a7ef06fa31685a7" providerId="Windows Live" clId="Web-{0431F968-20B1-4ACE-A6D5-987B9ED1B21E}" dt="2019-01-04T17:04:27.675" v="763" actId="14100"/>
          <ac:picMkLst>
            <pc:docMk/>
            <pc:sldMk cId="2325617075" sldId="268"/>
            <ac:picMk id="5" creationId="{BE26F809-0363-44C2-A148-A0C5556C318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18594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87824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07263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33152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08214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3792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10025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42124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71056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95135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55682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1/4/2019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40593936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omputer screen&#10;&#10;Description generated with very high confidence">
            <a:extLst>
              <a:ext uri="{FF2B5EF4-FFF2-40B4-BE49-F238E27FC236}">
                <a16:creationId xmlns:a16="http://schemas.microsoft.com/office/drawing/2014/main" id="{8573AEFC-8EAE-4255-8EF3-46B8D85EA1BD}"/>
              </a:ext>
            </a:extLst>
          </p:cNvPr>
          <p:cNvPicPr>
            <a:picLocks noChangeAspect="1"/>
          </p:cNvPicPr>
          <p:nvPr/>
        </p:nvPicPr>
        <p:blipFill rotWithShape="1">
          <a:blip r:embed="rId2"/>
          <a:srcRect l="22246" t="15038" r="22881" b="28195"/>
          <a:stretch/>
        </p:blipFill>
        <p:spPr>
          <a:xfrm>
            <a:off x="6894" y="-65047"/>
            <a:ext cx="9062332" cy="6848636"/>
          </a:xfrm>
          <a:prstGeom prst="rect">
            <a:avLst/>
          </a:prstGeom>
        </p:spPr>
      </p:pic>
    </p:spTree>
    <p:extLst>
      <p:ext uri="{BB962C8B-B14F-4D97-AF65-F5344CB8AC3E}">
        <p14:creationId xmlns:p14="http://schemas.microsoft.com/office/powerpoint/2010/main" val="68634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6CCC1-FDC5-4A26-B3B7-FE6D11A86D49}"/>
              </a:ext>
            </a:extLst>
          </p:cNvPr>
          <p:cNvSpPr>
            <a:spLocks noGrp="1"/>
          </p:cNvSpPr>
          <p:nvPr>
            <p:ph type="title"/>
          </p:nvPr>
        </p:nvSpPr>
        <p:spPr>
          <a:xfrm>
            <a:off x="720075" y="978102"/>
            <a:ext cx="7941325" cy="1062644"/>
          </a:xfrm>
        </p:spPr>
        <p:txBody>
          <a:bodyPr vert="horz" lIns="91440" tIns="45720" rIns="91440" bIns="45720" rtlCol="0" anchor="b">
            <a:normAutofit/>
          </a:bodyPr>
          <a:lstStyle/>
          <a:p>
            <a:r>
              <a:rPr lang="en-US" sz="4400" dirty="0" err="1"/>
              <a:t>Mr.Vinod</a:t>
            </a:r>
            <a:r>
              <a:rPr lang="en-US" sz="4400" dirty="0"/>
              <a:t> Kumar Allam</a:t>
            </a:r>
          </a:p>
        </p:txBody>
      </p:sp>
      <p:cxnSp>
        <p:nvCxnSpPr>
          <p:cNvPr id="7" name="Straight Connector 9">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718" y="2265037"/>
            <a:ext cx="7593759"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Picture 5" descr="A person looking at the camera&#10;&#10;Description generated with very high confidence">
            <a:extLst>
              <a:ext uri="{FF2B5EF4-FFF2-40B4-BE49-F238E27FC236}">
                <a16:creationId xmlns:a16="http://schemas.microsoft.com/office/drawing/2014/main" id="{BE26F809-0363-44C2-A148-A0C5556C3182}"/>
              </a:ext>
            </a:extLst>
          </p:cNvPr>
          <p:cNvPicPr>
            <a:picLocks noGrp="1" noChangeAspect="1"/>
          </p:cNvPicPr>
          <p:nvPr>
            <p:ph type="pic" idx="1"/>
          </p:nvPr>
        </p:nvPicPr>
        <p:blipFill rotWithShape="1">
          <a:blip r:embed="rId2"/>
          <a:srcRect l="22506" r="17787" b="29810"/>
          <a:stretch/>
        </p:blipFill>
        <p:spPr>
          <a:xfrm>
            <a:off x="239256" y="2824318"/>
            <a:ext cx="2422421" cy="2920977"/>
          </a:xfrm>
          <a:prstGeom prst="rect">
            <a:avLst/>
          </a:prstGeom>
        </p:spPr>
      </p:pic>
      <p:sp>
        <p:nvSpPr>
          <p:cNvPr id="4" name="Text Placeholder 3">
            <a:extLst>
              <a:ext uri="{FF2B5EF4-FFF2-40B4-BE49-F238E27FC236}">
                <a16:creationId xmlns:a16="http://schemas.microsoft.com/office/drawing/2014/main" id="{9C926F6A-5B99-47CD-943C-F1DF44D94724}"/>
              </a:ext>
            </a:extLst>
          </p:cNvPr>
          <p:cNvSpPr>
            <a:spLocks noGrp="1"/>
          </p:cNvSpPr>
          <p:nvPr>
            <p:ph type="body" sz="half" idx="2"/>
          </p:nvPr>
        </p:nvSpPr>
        <p:spPr>
          <a:xfrm>
            <a:off x="2712262" y="2471012"/>
            <a:ext cx="6336932" cy="4867482"/>
          </a:xfrm>
        </p:spPr>
        <p:txBody>
          <a:bodyPr vert="horz" lIns="91440" tIns="45720" rIns="91440" bIns="45720" rtlCol="0" anchor="t">
            <a:noAutofit/>
          </a:bodyPr>
          <a:lstStyle/>
          <a:p>
            <a:r>
              <a:rPr lang="en-US" sz="2400" dirty="0"/>
              <a:t>A globally recognized Cybersecurity Assurance Evangelist, Vinodh A holds over 19 years of experience architecting, developing and securing web-based software systems. As Practice Partner at Wipro Limited</a:t>
            </a:r>
            <a:endParaRPr lang="en-US" sz="2400" dirty="0">
              <a:cs typeface="Calibri"/>
            </a:endParaRPr>
          </a:p>
          <a:p>
            <a:r>
              <a:rPr lang="en-US" sz="2400" dirty="0"/>
              <a:t> Vinodh has trained thousands of individuals from leading Fortune 500 companies around the world on topics centered around secure web development. He holds a Master of Business Administration degree with specialization in Systems from Institute of Technology and Management</a:t>
            </a:r>
            <a:endParaRPr lang="en-US" sz="2400" dirty="0">
              <a:cs typeface="Calibri"/>
            </a:endParaRPr>
          </a:p>
        </p:txBody>
      </p:sp>
    </p:spTree>
    <p:extLst>
      <p:ext uri="{BB962C8B-B14F-4D97-AF65-F5344CB8AC3E}">
        <p14:creationId xmlns:p14="http://schemas.microsoft.com/office/powerpoint/2010/main" val="2325617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a blackboard&#10;&#10;Description generated with high confidence">
            <a:extLst>
              <a:ext uri="{FF2B5EF4-FFF2-40B4-BE49-F238E27FC236}">
                <a16:creationId xmlns:a16="http://schemas.microsoft.com/office/drawing/2014/main" id="{CA05478D-8944-45FF-A8BC-5275C1D724C7}"/>
              </a:ext>
            </a:extLst>
          </p:cNvPr>
          <p:cNvPicPr>
            <a:picLocks noChangeAspect="1"/>
          </p:cNvPicPr>
          <p:nvPr/>
        </p:nvPicPr>
        <p:blipFill>
          <a:blip r:embed="rId2"/>
          <a:stretch>
            <a:fillRect/>
          </a:stretch>
        </p:blipFill>
        <p:spPr>
          <a:xfrm>
            <a:off x="2643" y="1219"/>
            <a:ext cx="9138714" cy="6921631"/>
          </a:xfrm>
          <a:prstGeom prst="rect">
            <a:avLst/>
          </a:prstGeom>
        </p:spPr>
      </p:pic>
    </p:spTree>
    <p:extLst>
      <p:ext uri="{BB962C8B-B14F-4D97-AF65-F5344CB8AC3E}">
        <p14:creationId xmlns:p14="http://schemas.microsoft.com/office/powerpoint/2010/main" val="1431294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Picture 6" descr="A close up of a piece of paper&#10;&#10;Description generated with high confidence">
            <a:extLst>
              <a:ext uri="{FF2B5EF4-FFF2-40B4-BE49-F238E27FC236}">
                <a16:creationId xmlns:a16="http://schemas.microsoft.com/office/drawing/2014/main" id="{76B22EFD-4FF0-4C8E-B823-F3D84ACFABB0}"/>
              </a:ext>
            </a:extLst>
          </p:cNvPr>
          <p:cNvPicPr>
            <a:picLocks noChangeAspect="1"/>
          </p:cNvPicPr>
          <p:nvPr/>
        </p:nvPicPr>
        <p:blipFill>
          <a:blip r:embed="rId2"/>
          <a:stretch>
            <a:fillRect/>
          </a:stretch>
        </p:blipFill>
        <p:spPr>
          <a:xfrm>
            <a:off x="2643" y="-5167"/>
            <a:ext cx="9138713" cy="6881546"/>
          </a:xfrm>
          <a:prstGeom prst="rect">
            <a:avLst/>
          </a:prstGeom>
        </p:spPr>
      </p:pic>
      <p:sp>
        <p:nvSpPr>
          <p:cNvPr id="2" name="Title 1"/>
          <p:cNvSpPr>
            <a:spLocks noGrp="1"/>
          </p:cNvSpPr>
          <p:nvPr>
            <p:ph type="ctrTitle"/>
          </p:nvPr>
        </p:nvSpPr>
        <p:spPr>
          <a:xfrm>
            <a:off x="3871808" y="-87383"/>
            <a:ext cx="5321711" cy="2349870"/>
          </a:xfrm>
        </p:spPr>
        <p:txBody>
          <a:bodyPr>
            <a:normAutofit/>
          </a:bodyPr>
          <a:lstStyle/>
          <a:p>
            <a:r>
              <a:rPr lang="en-US">
                <a:solidFill>
                  <a:schemeClr val="accent1">
                    <a:lumMod val="50000"/>
                  </a:schemeClr>
                </a:solidFill>
                <a:cs typeface="Calibri Light"/>
              </a:rPr>
              <a:t>Cyber Security Workshop</a:t>
            </a:r>
          </a:p>
        </p:txBody>
      </p:sp>
      <p:sp>
        <p:nvSpPr>
          <p:cNvPr id="3" name="Subtitle 2"/>
          <p:cNvSpPr>
            <a:spLocks noGrp="1"/>
          </p:cNvSpPr>
          <p:nvPr>
            <p:ph type="subTitle" idx="1"/>
          </p:nvPr>
        </p:nvSpPr>
        <p:spPr>
          <a:xfrm>
            <a:off x="-9308" y="5763828"/>
            <a:ext cx="9155097" cy="1098395"/>
          </a:xfrm>
          <a:solidFill>
            <a:schemeClr val="tx1"/>
          </a:solidFill>
          <a:ln>
            <a:noFill/>
          </a:ln>
        </p:spPr>
        <p:style>
          <a:lnRef idx="1">
            <a:schemeClr val="accent3"/>
          </a:lnRef>
          <a:fillRef idx="2">
            <a:schemeClr val="accent3"/>
          </a:fillRef>
          <a:effectRef idx="1">
            <a:schemeClr val="accent3"/>
          </a:effectRef>
          <a:fontRef idx="minor">
            <a:schemeClr val="dk1"/>
          </a:fontRef>
        </p:style>
        <p:txBody>
          <a:bodyPr>
            <a:normAutofit/>
          </a:bodyPr>
          <a:lstStyle/>
          <a:p>
            <a:endParaRPr lang="en-US">
              <a:solidFill>
                <a:srgbClr val="FFFFFF"/>
              </a:solidFill>
            </a:endParaRPr>
          </a:p>
        </p:txBody>
      </p:sp>
      <p:pic>
        <p:nvPicPr>
          <p:cNvPr id="4" name="Picture 4" descr="A picture containing transport, balloon&#10;&#10;Description generated with very high confidence">
            <a:extLst>
              <a:ext uri="{FF2B5EF4-FFF2-40B4-BE49-F238E27FC236}">
                <a16:creationId xmlns:a16="http://schemas.microsoft.com/office/drawing/2014/main" id="{0E756036-4965-4205-9A10-EDED118973C2}"/>
              </a:ext>
            </a:extLst>
          </p:cNvPr>
          <p:cNvPicPr>
            <a:picLocks noChangeAspect="1"/>
          </p:cNvPicPr>
          <p:nvPr/>
        </p:nvPicPr>
        <p:blipFill>
          <a:blip r:embed="rId3"/>
          <a:stretch>
            <a:fillRect/>
          </a:stretch>
        </p:blipFill>
        <p:spPr>
          <a:xfrm>
            <a:off x="297948" y="5795372"/>
            <a:ext cx="952501" cy="989122"/>
          </a:xfrm>
          <a:prstGeom prst="rect">
            <a:avLst/>
          </a:prstGeom>
        </p:spPr>
      </p:pic>
      <p:pic>
        <p:nvPicPr>
          <p:cNvPr id="6" name="Picture 6" descr="A close up of a logo&#10;&#10;Description generated with high confidence">
            <a:extLst>
              <a:ext uri="{FF2B5EF4-FFF2-40B4-BE49-F238E27FC236}">
                <a16:creationId xmlns:a16="http://schemas.microsoft.com/office/drawing/2014/main" id="{5F55B1AB-0B19-4469-86BB-D0A0F3EFABF0}"/>
              </a:ext>
            </a:extLst>
          </p:cNvPr>
          <p:cNvPicPr>
            <a:picLocks noChangeAspect="1"/>
          </p:cNvPicPr>
          <p:nvPr/>
        </p:nvPicPr>
        <p:blipFill rotWithShape="1">
          <a:blip r:embed="rId4"/>
          <a:srcRect l="-44" t="437" r="55988" b="-6945"/>
          <a:stretch/>
        </p:blipFill>
        <p:spPr>
          <a:xfrm>
            <a:off x="3090395" y="5923021"/>
            <a:ext cx="2959496" cy="776750"/>
          </a:xfrm>
          <a:prstGeom prst="rect">
            <a:avLst/>
          </a:prstGeom>
        </p:spPr>
      </p:pic>
      <p:pic>
        <p:nvPicPr>
          <p:cNvPr id="8" name="Picture 8" descr="A close up of a logo&#10;&#10;Description generated with very high confidence">
            <a:extLst>
              <a:ext uri="{FF2B5EF4-FFF2-40B4-BE49-F238E27FC236}">
                <a16:creationId xmlns:a16="http://schemas.microsoft.com/office/drawing/2014/main" id="{F90713FE-FA46-4C76-A49B-1BC16F279D34}"/>
              </a:ext>
            </a:extLst>
          </p:cNvPr>
          <p:cNvPicPr>
            <a:picLocks noChangeAspect="1"/>
          </p:cNvPicPr>
          <p:nvPr/>
        </p:nvPicPr>
        <p:blipFill>
          <a:blip r:embed="rId5"/>
          <a:stretch>
            <a:fillRect/>
          </a:stretch>
        </p:blipFill>
        <p:spPr>
          <a:xfrm>
            <a:off x="7750910" y="5808767"/>
            <a:ext cx="1245095" cy="1026285"/>
          </a:xfrm>
          <a:prstGeom prst="rect">
            <a:avLst/>
          </a:prstGeom>
        </p:spPr>
      </p:pic>
      <p:pic>
        <p:nvPicPr>
          <p:cNvPr id="10" name="Picture 10" descr="A close up of a logo&#10;&#10;Description generated with very high confidence">
            <a:extLst>
              <a:ext uri="{FF2B5EF4-FFF2-40B4-BE49-F238E27FC236}">
                <a16:creationId xmlns:a16="http://schemas.microsoft.com/office/drawing/2014/main" id="{AEC1982E-AA91-43A4-997F-D4173A40732B}"/>
              </a:ext>
            </a:extLst>
          </p:cNvPr>
          <p:cNvPicPr>
            <a:picLocks noChangeAspect="1"/>
          </p:cNvPicPr>
          <p:nvPr/>
        </p:nvPicPr>
        <p:blipFill>
          <a:blip r:embed="rId6"/>
          <a:stretch>
            <a:fillRect/>
          </a:stretch>
        </p:blipFill>
        <p:spPr>
          <a:xfrm>
            <a:off x="6251680" y="5758848"/>
            <a:ext cx="1067540" cy="1060562"/>
          </a:xfrm>
          <a:prstGeom prst="rect">
            <a:avLst/>
          </a:prstGeom>
        </p:spPr>
      </p:pic>
      <p:pic>
        <p:nvPicPr>
          <p:cNvPr id="12" name="Picture 12">
            <a:extLst>
              <a:ext uri="{FF2B5EF4-FFF2-40B4-BE49-F238E27FC236}">
                <a16:creationId xmlns:a16="http://schemas.microsoft.com/office/drawing/2014/main" id="{64D915C5-5C4C-44C5-A875-EBB6163553E9}"/>
              </a:ext>
            </a:extLst>
          </p:cNvPr>
          <p:cNvPicPr>
            <a:picLocks noChangeAspect="1"/>
          </p:cNvPicPr>
          <p:nvPr/>
        </p:nvPicPr>
        <p:blipFill>
          <a:blip r:embed="rId7"/>
          <a:stretch>
            <a:fillRect/>
          </a:stretch>
        </p:blipFill>
        <p:spPr>
          <a:xfrm>
            <a:off x="1181243" y="6064912"/>
            <a:ext cx="1955307" cy="525091"/>
          </a:xfrm>
          <a:prstGeom prst="rect">
            <a:avLst/>
          </a:pr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E94F9C25-F5E6-4D10-A4CD-37623FD31216}"/>
              </a:ext>
            </a:extLst>
          </p:cNvPr>
          <p:cNvSpPr txBox="1"/>
          <p:nvPr/>
        </p:nvSpPr>
        <p:spPr>
          <a:xfrm>
            <a:off x="689412" y="1002070"/>
            <a:ext cx="3355605" cy="136869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6000">
                <a:solidFill>
                  <a:schemeClr val="tx2">
                    <a:lumMod val="25000"/>
                  </a:schemeClr>
                </a:solidFill>
                <a:latin typeface="+mj-lt"/>
                <a:ea typeface="+mj-ea"/>
                <a:cs typeface="+mj-cs"/>
              </a:rPr>
              <a:t>Panelists</a:t>
            </a:r>
          </a:p>
        </p:txBody>
      </p:sp>
      <p:pic>
        <p:nvPicPr>
          <p:cNvPr id="36" name="Picture 36" descr="A person wearing a suit and tie smiling at the camera&#10;&#10;Description generated with very high confidence">
            <a:extLst>
              <a:ext uri="{FF2B5EF4-FFF2-40B4-BE49-F238E27FC236}">
                <a16:creationId xmlns:a16="http://schemas.microsoft.com/office/drawing/2014/main" id="{50EE1119-AC5B-485B-BA38-D0B7CAFBA46D}"/>
              </a:ext>
            </a:extLst>
          </p:cNvPr>
          <p:cNvPicPr>
            <a:picLocks noChangeAspect="1"/>
          </p:cNvPicPr>
          <p:nvPr/>
        </p:nvPicPr>
        <p:blipFill>
          <a:blip r:embed="rId2"/>
          <a:stretch>
            <a:fillRect/>
          </a:stretch>
        </p:blipFill>
        <p:spPr>
          <a:xfrm>
            <a:off x="4723469" y="153715"/>
            <a:ext cx="4320173" cy="3073403"/>
          </a:xfrm>
          <a:prstGeom prst="rect">
            <a:avLst/>
          </a:prstGeom>
        </p:spPr>
      </p:pic>
      <p:pic>
        <p:nvPicPr>
          <p:cNvPr id="38" name="Picture 38" descr="A person wearing a suit and tie&#10;&#10;Description generated with very high confidence">
            <a:extLst>
              <a:ext uri="{FF2B5EF4-FFF2-40B4-BE49-F238E27FC236}">
                <a16:creationId xmlns:a16="http://schemas.microsoft.com/office/drawing/2014/main" id="{FFF5D8C6-62B2-4042-8387-6DEDF62E56AE}"/>
              </a:ext>
            </a:extLst>
          </p:cNvPr>
          <p:cNvPicPr>
            <a:picLocks noChangeAspect="1"/>
          </p:cNvPicPr>
          <p:nvPr/>
        </p:nvPicPr>
        <p:blipFill>
          <a:blip r:embed="rId3"/>
          <a:stretch>
            <a:fillRect/>
          </a:stretch>
        </p:blipFill>
        <p:spPr>
          <a:xfrm>
            <a:off x="4726998" y="3479390"/>
            <a:ext cx="4329622" cy="3180167"/>
          </a:xfrm>
          <a:prstGeom prst="rect">
            <a:avLst/>
          </a:prstGeom>
        </p:spPr>
      </p:pic>
      <p:pic>
        <p:nvPicPr>
          <p:cNvPr id="40" name="Picture 40" descr="A person wearing a suit and tie&#10;&#10;Description generated with very high confidence">
            <a:extLst>
              <a:ext uri="{FF2B5EF4-FFF2-40B4-BE49-F238E27FC236}">
                <a16:creationId xmlns:a16="http://schemas.microsoft.com/office/drawing/2014/main" id="{2672D19D-F817-4EB4-9CCB-55994AB8A4C3}"/>
              </a:ext>
            </a:extLst>
          </p:cNvPr>
          <p:cNvPicPr>
            <a:picLocks noChangeAspect="1"/>
          </p:cNvPicPr>
          <p:nvPr/>
        </p:nvPicPr>
        <p:blipFill>
          <a:blip r:embed="rId4"/>
          <a:stretch>
            <a:fillRect/>
          </a:stretch>
        </p:blipFill>
        <p:spPr>
          <a:xfrm>
            <a:off x="134107" y="3480347"/>
            <a:ext cx="4363106" cy="3180701"/>
          </a:xfrm>
          <a:prstGeom prst="rect">
            <a:avLst/>
          </a:prstGeom>
        </p:spPr>
      </p:pic>
    </p:spTree>
    <p:extLst>
      <p:ext uri="{BB962C8B-B14F-4D97-AF65-F5344CB8AC3E}">
        <p14:creationId xmlns:p14="http://schemas.microsoft.com/office/powerpoint/2010/main" val="167155745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E94F9C25-F5E6-4D10-A4CD-37623FD31216}"/>
              </a:ext>
            </a:extLst>
          </p:cNvPr>
          <p:cNvSpPr txBox="1"/>
          <p:nvPr/>
        </p:nvSpPr>
        <p:spPr>
          <a:xfrm>
            <a:off x="689412" y="1002070"/>
            <a:ext cx="3355605" cy="136869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6000">
                <a:solidFill>
                  <a:srgbClr val="3A3838"/>
                </a:solidFill>
                <a:latin typeface="+mj-lt"/>
                <a:ea typeface="+mj-ea"/>
                <a:cs typeface="+mj-cs"/>
              </a:rPr>
              <a:t>Panelists</a:t>
            </a:r>
          </a:p>
        </p:txBody>
      </p:sp>
      <p:pic>
        <p:nvPicPr>
          <p:cNvPr id="36" name="Picture 36" descr="A person with collar shirt&#10;&#10;Description generated with very high confidence">
            <a:extLst>
              <a:ext uri="{FF2B5EF4-FFF2-40B4-BE49-F238E27FC236}">
                <a16:creationId xmlns:a16="http://schemas.microsoft.com/office/drawing/2014/main" id="{50EE1119-AC5B-485B-BA38-D0B7CAFBA46D}"/>
              </a:ext>
            </a:extLst>
          </p:cNvPr>
          <p:cNvPicPr>
            <a:picLocks noChangeAspect="1"/>
          </p:cNvPicPr>
          <p:nvPr/>
        </p:nvPicPr>
        <p:blipFill>
          <a:blip r:embed="rId2"/>
          <a:stretch>
            <a:fillRect/>
          </a:stretch>
        </p:blipFill>
        <p:spPr>
          <a:xfrm>
            <a:off x="4723469" y="248096"/>
            <a:ext cx="4306960" cy="3029993"/>
          </a:xfrm>
          <a:prstGeom prst="rect">
            <a:avLst/>
          </a:prstGeom>
        </p:spPr>
      </p:pic>
      <p:pic>
        <p:nvPicPr>
          <p:cNvPr id="38" name="Picture 38" descr="A person with collar shirt&#10;&#10;Description generated with very high confidence">
            <a:extLst>
              <a:ext uri="{FF2B5EF4-FFF2-40B4-BE49-F238E27FC236}">
                <a16:creationId xmlns:a16="http://schemas.microsoft.com/office/drawing/2014/main" id="{FFF5D8C6-62B2-4042-8387-6DEDF62E56AE}"/>
              </a:ext>
            </a:extLst>
          </p:cNvPr>
          <p:cNvPicPr>
            <a:picLocks noChangeAspect="1"/>
          </p:cNvPicPr>
          <p:nvPr/>
        </p:nvPicPr>
        <p:blipFill>
          <a:blip r:embed="rId3"/>
          <a:stretch>
            <a:fillRect/>
          </a:stretch>
        </p:blipFill>
        <p:spPr>
          <a:xfrm>
            <a:off x="4726998" y="3488456"/>
            <a:ext cx="4317332" cy="3232083"/>
          </a:xfrm>
          <a:prstGeom prst="rect">
            <a:avLst/>
          </a:prstGeom>
        </p:spPr>
      </p:pic>
      <p:pic>
        <p:nvPicPr>
          <p:cNvPr id="40" name="Picture 40" descr="A person wearing a suit and tie&#10;&#10;Description generated with very high confidence">
            <a:extLst>
              <a:ext uri="{FF2B5EF4-FFF2-40B4-BE49-F238E27FC236}">
                <a16:creationId xmlns:a16="http://schemas.microsoft.com/office/drawing/2014/main" id="{2672D19D-F817-4EB4-9CCB-55994AB8A4C3}"/>
              </a:ext>
            </a:extLst>
          </p:cNvPr>
          <p:cNvPicPr>
            <a:picLocks noChangeAspect="1"/>
          </p:cNvPicPr>
          <p:nvPr/>
        </p:nvPicPr>
        <p:blipFill>
          <a:blip r:embed="rId4"/>
          <a:stretch>
            <a:fillRect/>
          </a:stretch>
        </p:blipFill>
        <p:spPr>
          <a:xfrm>
            <a:off x="239984" y="3480347"/>
            <a:ext cx="4325900" cy="3247695"/>
          </a:xfrm>
          <a:prstGeom prst="rect">
            <a:avLst/>
          </a:prstGeom>
        </p:spPr>
      </p:pic>
      <p:pic>
        <p:nvPicPr>
          <p:cNvPr id="2" name="Picture 8" descr="A person wearing a suit and tie&#10;&#10;Description generated with very high confidence">
            <a:extLst>
              <a:ext uri="{FF2B5EF4-FFF2-40B4-BE49-F238E27FC236}">
                <a16:creationId xmlns:a16="http://schemas.microsoft.com/office/drawing/2014/main" id="{12EB08CB-F691-462C-B44D-E6803D5319F3}"/>
              </a:ext>
            </a:extLst>
          </p:cNvPr>
          <p:cNvPicPr>
            <a:picLocks noChangeAspect="1"/>
          </p:cNvPicPr>
          <p:nvPr/>
        </p:nvPicPr>
        <p:blipFill rotWithShape="1">
          <a:blip r:embed="rId5"/>
          <a:srcRect l="2508" r="2508"/>
          <a:stretch/>
        </p:blipFill>
        <p:spPr>
          <a:xfrm>
            <a:off x="6016420" y="358069"/>
            <a:ext cx="1996395" cy="2009610"/>
          </a:xfrm>
          <a:prstGeom prst="rect">
            <a:avLst/>
          </a:prstGeom>
        </p:spPr>
      </p:pic>
    </p:spTree>
    <p:extLst>
      <p:ext uri="{BB962C8B-B14F-4D97-AF65-F5344CB8AC3E}">
        <p14:creationId xmlns:p14="http://schemas.microsoft.com/office/powerpoint/2010/main" val="244832820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6CCC1-FDC5-4A26-B3B7-FE6D11A86D49}"/>
              </a:ext>
            </a:extLst>
          </p:cNvPr>
          <p:cNvSpPr>
            <a:spLocks noGrp="1"/>
          </p:cNvSpPr>
          <p:nvPr>
            <p:ph type="title"/>
          </p:nvPr>
        </p:nvSpPr>
        <p:spPr>
          <a:xfrm>
            <a:off x="478839" y="817278"/>
            <a:ext cx="7941325" cy="1062644"/>
          </a:xfrm>
        </p:spPr>
        <p:txBody>
          <a:bodyPr vert="horz" lIns="91440" tIns="45720" rIns="91440" bIns="45720" rtlCol="0" anchor="b">
            <a:normAutofit/>
          </a:bodyPr>
          <a:lstStyle/>
          <a:p>
            <a:r>
              <a:rPr lang="en-US" sz="4400"/>
              <a:t>Dr. Ananda Kumar</a:t>
            </a:r>
          </a:p>
        </p:txBody>
      </p:sp>
      <p:cxnSp>
        <p:nvCxnSpPr>
          <p:cNvPr id="9" name="Straight Connector 11">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718" y="2265037"/>
            <a:ext cx="7593759"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 name="Picture 7" descr="A person wearing a suit and tie smiling at the camera&#10;&#10;Description generated with very high confidence">
            <a:extLst>
              <a:ext uri="{FF2B5EF4-FFF2-40B4-BE49-F238E27FC236}">
                <a16:creationId xmlns:a16="http://schemas.microsoft.com/office/drawing/2014/main" id="{A4810584-BC45-435E-82E9-00F556DA26B6}"/>
              </a:ext>
            </a:extLst>
          </p:cNvPr>
          <p:cNvPicPr>
            <a:picLocks noGrp="1" noChangeAspect="1"/>
          </p:cNvPicPr>
          <p:nvPr>
            <p:ph type="pic" idx="1"/>
          </p:nvPr>
        </p:nvPicPr>
        <p:blipFill rotWithShape="1">
          <a:blip r:embed="rId2"/>
          <a:srcRect l="2508" r="2508"/>
          <a:stretch/>
        </p:blipFill>
        <p:spPr>
          <a:xfrm>
            <a:off x="479407" y="2696230"/>
            <a:ext cx="2524860" cy="2658195"/>
          </a:xfrm>
          <a:prstGeom prst="rect">
            <a:avLst/>
          </a:prstGeom>
        </p:spPr>
      </p:pic>
      <p:sp>
        <p:nvSpPr>
          <p:cNvPr id="4" name="Text Placeholder 3">
            <a:extLst>
              <a:ext uri="{FF2B5EF4-FFF2-40B4-BE49-F238E27FC236}">
                <a16:creationId xmlns:a16="http://schemas.microsoft.com/office/drawing/2014/main" id="{9C926F6A-5B99-47CD-943C-F1DF44D94724}"/>
              </a:ext>
            </a:extLst>
          </p:cNvPr>
          <p:cNvSpPr>
            <a:spLocks noGrp="1"/>
          </p:cNvSpPr>
          <p:nvPr>
            <p:ph type="body" sz="half" idx="2"/>
          </p:nvPr>
        </p:nvSpPr>
        <p:spPr>
          <a:xfrm>
            <a:off x="3537896" y="2497439"/>
            <a:ext cx="5432014" cy="4365355"/>
          </a:xfrm>
        </p:spPr>
        <p:txBody>
          <a:bodyPr vert="horz" lIns="91440" tIns="45720" rIns="91440" bIns="45720" rtlCol="0" anchor="t">
            <a:noAutofit/>
          </a:bodyPr>
          <a:lstStyle/>
          <a:p>
            <a:r>
              <a:rPr lang="en-US" sz="2400" dirty="0"/>
              <a:t>Dr. Ananda Kumar is the Global Integrated Delivery (GID) leader at IBM Security Services. He has 20 years of experience in the IT &amp; IT Security Services industry working with large global organizations. Prior to joining IBM, he was the General Manager and head of global delivery at Wipro Cybersecurity and Risk Services where he was the recipient of the CEO award twice. He is the recipient of the prestigious Chevening fellowship from the UK Foreign and Commonwealth Office.</a:t>
            </a:r>
            <a:endParaRPr lang="en-US" sz="2400">
              <a:cs typeface="Calibri"/>
            </a:endParaRPr>
          </a:p>
        </p:txBody>
      </p:sp>
    </p:spTree>
    <p:extLst>
      <p:ext uri="{BB962C8B-B14F-4D97-AF65-F5344CB8AC3E}">
        <p14:creationId xmlns:p14="http://schemas.microsoft.com/office/powerpoint/2010/main" val="2118930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6CCC1-FDC5-4A26-B3B7-FE6D11A86D49}"/>
              </a:ext>
            </a:extLst>
          </p:cNvPr>
          <p:cNvSpPr>
            <a:spLocks noGrp="1"/>
          </p:cNvSpPr>
          <p:nvPr>
            <p:ph type="title"/>
          </p:nvPr>
        </p:nvSpPr>
        <p:spPr>
          <a:xfrm>
            <a:off x="720075" y="978102"/>
            <a:ext cx="7941325" cy="1062644"/>
          </a:xfrm>
        </p:spPr>
        <p:txBody>
          <a:bodyPr vert="horz" lIns="91440" tIns="45720" rIns="91440" bIns="45720" rtlCol="0" anchor="b">
            <a:normAutofit/>
          </a:bodyPr>
          <a:lstStyle/>
          <a:p>
            <a:r>
              <a:rPr lang="en-US" sz="4400"/>
              <a:t>Mr. Narender Doshi</a:t>
            </a:r>
          </a:p>
        </p:txBody>
      </p:sp>
      <p:cxnSp>
        <p:nvCxnSpPr>
          <p:cNvPr id="9" name="Straight Connector 11">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718" y="2265037"/>
            <a:ext cx="7593759"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Picture 5" descr="A person wearing a suit and tie&#10;&#10;Description generated with very high confidence">
            <a:extLst>
              <a:ext uri="{FF2B5EF4-FFF2-40B4-BE49-F238E27FC236}">
                <a16:creationId xmlns:a16="http://schemas.microsoft.com/office/drawing/2014/main" id="{BE26F809-0363-44C2-A148-A0C5556C3182}"/>
              </a:ext>
            </a:extLst>
          </p:cNvPr>
          <p:cNvPicPr>
            <a:picLocks noGrp="1" noChangeAspect="1"/>
          </p:cNvPicPr>
          <p:nvPr>
            <p:ph type="pic" idx="1"/>
          </p:nvPr>
        </p:nvPicPr>
        <p:blipFill rotWithShape="1">
          <a:blip r:embed="rId2"/>
          <a:srcRect l="25357" t="1980" r="27143" b="21782"/>
          <a:stretch/>
        </p:blipFill>
        <p:spPr>
          <a:xfrm>
            <a:off x="835517" y="2811104"/>
            <a:ext cx="2524860" cy="2917747"/>
          </a:xfrm>
          <a:prstGeom prst="rect">
            <a:avLst/>
          </a:prstGeom>
        </p:spPr>
      </p:pic>
      <p:sp>
        <p:nvSpPr>
          <p:cNvPr id="4" name="Text Placeholder 3">
            <a:extLst>
              <a:ext uri="{FF2B5EF4-FFF2-40B4-BE49-F238E27FC236}">
                <a16:creationId xmlns:a16="http://schemas.microsoft.com/office/drawing/2014/main" id="{9C926F6A-5B99-47CD-943C-F1DF44D94724}"/>
              </a:ext>
            </a:extLst>
          </p:cNvPr>
          <p:cNvSpPr>
            <a:spLocks noGrp="1"/>
          </p:cNvSpPr>
          <p:nvPr>
            <p:ph type="body" sz="half" idx="2"/>
          </p:nvPr>
        </p:nvSpPr>
        <p:spPr>
          <a:xfrm>
            <a:off x="3359741" y="2391728"/>
            <a:ext cx="5781950" cy="4391783"/>
          </a:xfrm>
        </p:spPr>
        <p:txBody>
          <a:bodyPr vert="horz" lIns="91440" tIns="45720" rIns="91440" bIns="45720" rtlCol="0" anchor="t">
            <a:noAutofit/>
          </a:bodyPr>
          <a:lstStyle/>
          <a:p>
            <a:r>
              <a:rPr lang="en-US" sz="2400" dirty="0"/>
              <a:t>Mr. Narender Doshi is the Relationship Manager for IBM Security, Global Integrated Delivery. </a:t>
            </a:r>
            <a:endParaRPr lang="en-US" sz="2400" dirty="0">
              <a:cs typeface="Calibri"/>
            </a:endParaRPr>
          </a:p>
          <a:p>
            <a:r>
              <a:rPr lang="en-US" sz="2400" dirty="0"/>
              <a:t>He has more than 18 years of IT experience with more than 14 years in Information Security. Prior to IBM, </a:t>
            </a:r>
            <a:r>
              <a:rPr lang="en-US" sz="2400" dirty="0" err="1"/>
              <a:t>Narendar</a:t>
            </a:r>
            <a:r>
              <a:rPr lang="en-US" sz="2400" dirty="0"/>
              <a:t> was with Wipro as Practice Manager for </a:t>
            </a:r>
            <a:r>
              <a:rPr lang="en-US" sz="2400" dirty="0" err="1"/>
              <a:t>CyberSecurity</a:t>
            </a:r>
            <a:r>
              <a:rPr lang="en-US" sz="2400" dirty="0"/>
              <a:t> and Risk Services. As part of Wipro, he was also based in the US and Canada for over 7 years working with Fortune 100 customers supporting their Information and Cyber Security needs. </a:t>
            </a:r>
            <a:br>
              <a:rPr lang="en-US" sz="2400" dirty="0">
                <a:cs typeface="Calibri"/>
              </a:rPr>
            </a:br>
            <a:br>
              <a:rPr lang="en-US" sz="2400" dirty="0">
                <a:cs typeface="Calibri"/>
              </a:rPr>
            </a:br>
            <a:r>
              <a:rPr lang="en-US" sz="2400" dirty="0"/>
              <a:t> </a:t>
            </a:r>
            <a:endParaRPr lang="en-US" sz="2400" dirty="0">
              <a:cs typeface="Calibri"/>
            </a:endParaRPr>
          </a:p>
        </p:txBody>
      </p:sp>
    </p:spTree>
    <p:extLst>
      <p:ext uri="{BB962C8B-B14F-4D97-AF65-F5344CB8AC3E}">
        <p14:creationId xmlns:p14="http://schemas.microsoft.com/office/powerpoint/2010/main" val="2458819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6CCC1-FDC5-4A26-B3B7-FE6D11A86D49}"/>
              </a:ext>
            </a:extLst>
          </p:cNvPr>
          <p:cNvSpPr>
            <a:spLocks noGrp="1"/>
          </p:cNvSpPr>
          <p:nvPr>
            <p:ph type="title"/>
          </p:nvPr>
        </p:nvSpPr>
        <p:spPr>
          <a:xfrm>
            <a:off x="720075" y="978102"/>
            <a:ext cx="7941325" cy="1062644"/>
          </a:xfrm>
        </p:spPr>
        <p:txBody>
          <a:bodyPr vert="horz" lIns="91440" tIns="45720" rIns="91440" bIns="45720" rtlCol="0" anchor="b">
            <a:normAutofit/>
          </a:bodyPr>
          <a:lstStyle/>
          <a:p>
            <a:r>
              <a:rPr lang="en-US" sz="4400" dirty="0"/>
              <a:t>Mr. Satheesh Muthu </a:t>
            </a:r>
            <a:endParaRPr lang="en-US" sz="4400"/>
          </a:p>
        </p:txBody>
      </p:sp>
      <p:cxnSp>
        <p:nvCxnSpPr>
          <p:cNvPr id="7" name="Straight Connector 9">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718" y="2265037"/>
            <a:ext cx="7593759"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Picture 5" descr="A person wearing a suit and tie&#10;&#10;Description generated with very high confidence">
            <a:extLst>
              <a:ext uri="{FF2B5EF4-FFF2-40B4-BE49-F238E27FC236}">
                <a16:creationId xmlns:a16="http://schemas.microsoft.com/office/drawing/2014/main" id="{BE26F809-0363-44C2-A148-A0C5556C3182}"/>
              </a:ext>
            </a:extLst>
          </p:cNvPr>
          <p:cNvPicPr>
            <a:picLocks noGrp="1" noChangeAspect="1"/>
          </p:cNvPicPr>
          <p:nvPr>
            <p:ph type="pic" idx="1"/>
          </p:nvPr>
        </p:nvPicPr>
        <p:blipFill rotWithShape="1">
          <a:blip r:embed="rId2"/>
          <a:srcRect l="31181" r="17650" b="26016"/>
          <a:stretch/>
        </p:blipFill>
        <p:spPr>
          <a:xfrm>
            <a:off x="491956" y="2811104"/>
            <a:ext cx="2524860" cy="2482427"/>
          </a:xfrm>
          <a:prstGeom prst="rect">
            <a:avLst/>
          </a:prstGeom>
        </p:spPr>
      </p:pic>
      <p:sp>
        <p:nvSpPr>
          <p:cNvPr id="4" name="Text Placeholder 3">
            <a:extLst>
              <a:ext uri="{FF2B5EF4-FFF2-40B4-BE49-F238E27FC236}">
                <a16:creationId xmlns:a16="http://schemas.microsoft.com/office/drawing/2014/main" id="{9C926F6A-5B99-47CD-943C-F1DF44D94724}"/>
              </a:ext>
            </a:extLst>
          </p:cNvPr>
          <p:cNvSpPr>
            <a:spLocks noGrp="1"/>
          </p:cNvSpPr>
          <p:nvPr>
            <p:ph type="body" sz="half" idx="2"/>
          </p:nvPr>
        </p:nvSpPr>
        <p:spPr>
          <a:xfrm>
            <a:off x="3016180" y="2391728"/>
            <a:ext cx="6125511" cy="4180361"/>
          </a:xfrm>
        </p:spPr>
        <p:txBody>
          <a:bodyPr vert="horz" lIns="91440" tIns="45720" rIns="91440" bIns="45720" rtlCol="0" anchor="t">
            <a:noAutofit/>
          </a:bodyPr>
          <a:lstStyle/>
          <a:p>
            <a:r>
              <a:rPr lang="en-US" sz="2400" dirty="0"/>
              <a:t>Mr. Satheesh Muthu is a security architect with over 22 years of industry experience in Cyber Security domain. His expertise includes strategic consulting, architecting security solutions and program management for large IAM implementations. He has developed multiple delivery accelerator frameworks to enable consistent, high quality and rapid delivery for IAM solutions. Starting his career as an IAM developer he has hands on experience in all phases of SDLC for IAM implementations with roles ranging from Developer, Architect and Program Manager. </a:t>
            </a:r>
            <a:endParaRPr lang="en-US" sz="2400">
              <a:cs typeface="Calibri"/>
            </a:endParaRPr>
          </a:p>
        </p:txBody>
      </p:sp>
    </p:spTree>
    <p:extLst>
      <p:ext uri="{BB962C8B-B14F-4D97-AF65-F5344CB8AC3E}">
        <p14:creationId xmlns:p14="http://schemas.microsoft.com/office/powerpoint/2010/main" val="1537392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6CCC1-FDC5-4A26-B3B7-FE6D11A86D49}"/>
              </a:ext>
            </a:extLst>
          </p:cNvPr>
          <p:cNvSpPr>
            <a:spLocks noGrp="1"/>
          </p:cNvSpPr>
          <p:nvPr>
            <p:ph type="title"/>
          </p:nvPr>
        </p:nvSpPr>
        <p:spPr>
          <a:xfrm>
            <a:off x="720075" y="978102"/>
            <a:ext cx="7941325" cy="1062644"/>
          </a:xfrm>
        </p:spPr>
        <p:txBody>
          <a:bodyPr vert="horz" lIns="91440" tIns="45720" rIns="91440" bIns="45720" rtlCol="0" anchor="b">
            <a:normAutofit/>
          </a:bodyPr>
          <a:lstStyle/>
          <a:p>
            <a:r>
              <a:rPr lang="en-US" sz="4400" dirty="0"/>
              <a:t>Mr. Amit Mishra </a:t>
            </a:r>
          </a:p>
        </p:txBody>
      </p:sp>
      <p:cxnSp>
        <p:nvCxnSpPr>
          <p:cNvPr id="7" name="Straight Connector 9">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718" y="2265037"/>
            <a:ext cx="7593759"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Picture 5" descr="A person wearing a suit and tie&#10;&#10;Description generated with very high confidence">
            <a:extLst>
              <a:ext uri="{FF2B5EF4-FFF2-40B4-BE49-F238E27FC236}">
                <a16:creationId xmlns:a16="http://schemas.microsoft.com/office/drawing/2014/main" id="{BE26F809-0363-44C2-A148-A0C5556C3182}"/>
              </a:ext>
            </a:extLst>
          </p:cNvPr>
          <p:cNvPicPr>
            <a:picLocks noGrp="1" noChangeAspect="1"/>
          </p:cNvPicPr>
          <p:nvPr>
            <p:ph type="pic" idx="1"/>
          </p:nvPr>
        </p:nvPicPr>
        <p:blipFill rotWithShape="1">
          <a:blip r:embed="rId2"/>
          <a:srcRect l="22506" r="17787" b="29810"/>
          <a:stretch/>
        </p:blipFill>
        <p:spPr>
          <a:xfrm>
            <a:off x="835517" y="2811104"/>
            <a:ext cx="2524860" cy="2537775"/>
          </a:xfrm>
          <a:prstGeom prst="rect">
            <a:avLst/>
          </a:prstGeom>
        </p:spPr>
      </p:pic>
      <p:sp>
        <p:nvSpPr>
          <p:cNvPr id="4" name="Text Placeholder 3">
            <a:extLst>
              <a:ext uri="{FF2B5EF4-FFF2-40B4-BE49-F238E27FC236}">
                <a16:creationId xmlns:a16="http://schemas.microsoft.com/office/drawing/2014/main" id="{9C926F6A-5B99-47CD-943C-F1DF44D94724}"/>
              </a:ext>
            </a:extLst>
          </p:cNvPr>
          <p:cNvSpPr>
            <a:spLocks noGrp="1"/>
          </p:cNvSpPr>
          <p:nvPr>
            <p:ph type="body" sz="half" idx="2"/>
          </p:nvPr>
        </p:nvSpPr>
        <p:spPr>
          <a:xfrm>
            <a:off x="3417842" y="2268886"/>
            <a:ext cx="5894832" cy="3629296"/>
          </a:xfrm>
        </p:spPr>
        <p:txBody>
          <a:bodyPr vert="horz" lIns="91440" tIns="45720" rIns="91440" bIns="45720" rtlCol="0" anchor="t">
            <a:noAutofit/>
          </a:bodyPr>
          <a:lstStyle/>
          <a:p>
            <a:r>
              <a:rPr lang="en-US" sz="2400" dirty="0"/>
              <a:t>Mr. Amit Mishra has been around in IT security industry for 21 years now. He has been consulting customers across industry segments and geographies in the area of data privacy for over 2 decades now. Some of the core areas that he has been dealing with are global privacy regulations, data governance and encryption solutions. He has witnessed the evolution of data security industry from very close quarters. His interactions with the customers in this domain has helped him build a perspective from customer’s point of view.</a:t>
            </a:r>
            <a:endParaRPr lang="en-US" sz="2400">
              <a:cs typeface="Calibri"/>
            </a:endParaRPr>
          </a:p>
        </p:txBody>
      </p:sp>
    </p:spTree>
    <p:extLst>
      <p:ext uri="{BB962C8B-B14F-4D97-AF65-F5344CB8AC3E}">
        <p14:creationId xmlns:p14="http://schemas.microsoft.com/office/powerpoint/2010/main" val="4213315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6CCC1-FDC5-4A26-B3B7-FE6D11A86D49}"/>
              </a:ext>
            </a:extLst>
          </p:cNvPr>
          <p:cNvSpPr>
            <a:spLocks noGrp="1"/>
          </p:cNvSpPr>
          <p:nvPr>
            <p:ph type="title"/>
          </p:nvPr>
        </p:nvSpPr>
        <p:spPr>
          <a:xfrm>
            <a:off x="720075" y="978102"/>
            <a:ext cx="7941325" cy="1062644"/>
          </a:xfrm>
        </p:spPr>
        <p:txBody>
          <a:bodyPr vert="horz" lIns="91440" tIns="45720" rIns="91440" bIns="45720" rtlCol="0" anchor="b">
            <a:normAutofit/>
          </a:bodyPr>
          <a:lstStyle/>
          <a:p>
            <a:r>
              <a:rPr lang="en-US" dirty="0">
                <a:cs typeface="Calibri Light"/>
              </a:rPr>
              <a:t>Mr. Ashish </a:t>
            </a:r>
            <a:r>
              <a:rPr lang="en-US" dirty="0" err="1">
                <a:cs typeface="Calibri Light"/>
              </a:rPr>
              <a:t>Adhvaryu</a:t>
            </a:r>
            <a:endParaRPr lang="en-US" dirty="0" err="1"/>
          </a:p>
        </p:txBody>
      </p:sp>
      <p:cxnSp>
        <p:nvCxnSpPr>
          <p:cNvPr id="7" name="Straight Connector 9">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718" y="2265037"/>
            <a:ext cx="7593759"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9C926F6A-5B99-47CD-943C-F1DF44D94724}"/>
              </a:ext>
            </a:extLst>
          </p:cNvPr>
          <p:cNvSpPr>
            <a:spLocks noGrp="1"/>
          </p:cNvSpPr>
          <p:nvPr>
            <p:ph type="body" sz="half" idx="2"/>
          </p:nvPr>
        </p:nvSpPr>
        <p:spPr>
          <a:xfrm>
            <a:off x="2474415" y="2259589"/>
            <a:ext cx="6759773" cy="5197830"/>
          </a:xfrm>
        </p:spPr>
        <p:txBody>
          <a:bodyPr vert="horz" lIns="91440" tIns="45720" rIns="91440" bIns="45720" rtlCol="0" anchor="t">
            <a:noAutofit/>
          </a:bodyPr>
          <a:lstStyle/>
          <a:p>
            <a:endParaRPr lang="en-US" sz="2400" dirty="0">
              <a:cs typeface="Calibri"/>
            </a:endParaRPr>
          </a:p>
          <a:p>
            <a:r>
              <a:rPr lang="en-US" sz="2400" dirty="0">
                <a:cs typeface="Calibri"/>
              </a:rPr>
              <a:t>Mr. Ashish </a:t>
            </a:r>
            <a:r>
              <a:rPr lang="en-US" sz="2400" dirty="0" err="1">
                <a:cs typeface="Calibri"/>
              </a:rPr>
              <a:t>Adhvaryu</a:t>
            </a:r>
            <a:r>
              <a:rPr lang="en-US" sz="2400" dirty="0">
                <a:cs typeface="Calibri"/>
              </a:rPr>
              <a:t> has an impressive experience of 24 years in delivering optimal results and business value via technology solutions and a proven acumen in collaborating with stakeholders &amp; Steering Committee Members, Customers &amp; end-users teams. Has experience performing a wide range of people management functions </a:t>
            </a:r>
            <a:br>
              <a:rPr lang="en-US" sz="2400" dirty="0">
                <a:ea typeface="+mn-lt"/>
                <a:cs typeface="+mn-lt"/>
              </a:rPr>
            </a:br>
            <a:endParaRPr lang="en-US" sz="2400" dirty="0">
              <a:cs typeface="Calibri"/>
            </a:endParaRPr>
          </a:p>
          <a:p>
            <a:r>
              <a:rPr lang="en-US" sz="2400" dirty="0">
                <a:cs typeface="Calibri"/>
              </a:rPr>
              <a:t>He is specialized in IT Infrastructure services, global service delivery &amp; information system &amp; security</a:t>
            </a:r>
            <a:endParaRPr lang="en-US"/>
          </a:p>
          <a:p>
            <a:br>
              <a:rPr lang="en-US" sz="1200" dirty="0">
                <a:ea typeface="+mn-lt"/>
                <a:cs typeface="+mn-lt"/>
              </a:rPr>
            </a:br>
            <a:endParaRPr lang="en-US" sz="2400" dirty="0">
              <a:cs typeface="Calibri"/>
            </a:endParaRPr>
          </a:p>
          <a:p>
            <a:endParaRPr lang="en-US" sz="2400" dirty="0">
              <a:cs typeface="Calibri"/>
            </a:endParaRPr>
          </a:p>
        </p:txBody>
      </p:sp>
      <p:pic>
        <p:nvPicPr>
          <p:cNvPr id="8" name="Picture 8" descr="A person wearing a suit and tie&#10;&#10;Description generated with very high confidence">
            <a:extLst>
              <a:ext uri="{FF2B5EF4-FFF2-40B4-BE49-F238E27FC236}">
                <a16:creationId xmlns:a16="http://schemas.microsoft.com/office/drawing/2014/main" id="{220F4F45-6FE5-4050-B259-9BFAAB9AB064}"/>
              </a:ext>
            </a:extLst>
          </p:cNvPr>
          <p:cNvPicPr>
            <a:picLocks noGrp="1" noChangeAspect="1"/>
          </p:cNvPicPr>
          <p:nvPr>
            <p:ph type="pic" idx="1"/>
          </p:nvPr>
        </p:nvPicPr>
        <p:blipFill rotWithShape="1">
          <a:blip r:embed="rId2"/>
          <a:srcRect l="2508" r="2508"/>
          <a:stretch/>
        </p:blipFill>
        <p:spPr>
          <a:xfrm>
            <a:off x="83391" y="2829063"/>
            <a:ext cx="2392811" cy="2392812"/>
          </a:xfrm>
          <a:prstGeom prst="rect">
            <a:avLst/>
          </a:prstGeom>
        </p:spPr>
      </p:pic>
    </p:spTree>
    <p:extLst>
      <p:ext uri="{BB962C8B-B14F-4D97-AF65-F5344CB8AC3E}">
        <p14:creationId xmlns:p14="http://schemas.microsoft.com/office/powerpoint/2010/main" val="31473273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0</TotalTime>
  <Words>0</Words>
  <Application>Microsoft Office PowerPoint</Application>
  <PresentationFormat>On-screen Show (4:3)</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Cyber Security Workshop</vt:lpstr>
      <vt:lpstr>PowerPoint Presentation</vt:lpstr>
      <vt:lpstr>PowerPoint Presentation</vt:lpstr>
      <vt:lpstr>Dr. Ananda Kumar</vt:lpstr>
      <vt:lpstr>Mr. Narender Doshi</vt:lpstr>
      <vt:lpstr>Mr. Satheesh Muthu </vt:lpstr>
      <vt:lpstr>Mr. Amit Mishra </vt:lpstr>
      <vt:lpstr>Mr. Ashish Adhvaryu</vt:lpstr>
      <vt:lpstr>Mr.Vinod Kumar Allam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1013</cp:revision>
  <dcterms:created xsi:type="dcterms:W3CDTF">2013-07-15T20:26:40Z</dcterms:created>
  <dcterms:modified xsi:type="dcterms:W3CDTF">2019-01-05T04:40:52Z</dcterms:modified>
</cp:coreProperties>
</file>