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6" r:id="rId3"/>
    <p:sldId id="287" r:id="rId4"/>
    <p:sldId id="388" r:id="rId5"/>
    <p:sldId id="389" r:id="rId6"/>
    <p:sldId id="390" r:id="rId7"/>
    <p:sldId id="401" r:id="rId8"/>
    <p:sldId id="402" r:id="rId9"/>
    <p:sldId id="403" r:id="rId10"/>
    <p:sldId id="404" r:id="rId11"/>
    <p:sldId id="405" r:id="rId12"/>
    <p:sldId id="391" r:id="rId13"/>
    <p:sldId id="411" r:id="rId14"/>
    <p:sldId id="410" r:id="rId15"/>
    <p:sldId id="392" r:id="rId16"/>
    <p:sldId id="409" r:id="rId17"/>
    <p:sldId id="398" r:id="rId18"/>
    <p:sldId id="399" r:id="rId19"/>
    <p:sldId id="400" r:id="rId20"/>
    <p:sldId id="406" r:id="rId21"/>
    <p:sldId id="408" r:id="rId22"/>
    <p:sldId id="361" r:id="rId23"/>
    <p:sldId id="3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05:16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24286 14152 691 0,'0'-5'133'0,"-4"5"-4"0,4-6-96 15,-4 6-5-15,4-2 2 0,0 2 1 16,-4 0 2-16,4 0 0 0,-3-6-2 0,3 6-6 16,-4 0-4-16,4 0-5 0,-3 0-5 15,3-3-1-15,0 3-3 0,-4 0-3 16,4 0 0-16,-3 3-2 0,3 3-1 16,-7-4 0-16,3 3 0 0,1 1-1 15,-1 0 1-15,1 2 0 0,-1 1-1 16,4 2 1-16,-4-1 0 0,4 3 0 15,-3 0-1-15,3 6 1 0,0-2 0 0,0 3 0 16,0 4-1-16,0 7 1 0,0 1-1 16,3 6 1-16,-3 4-1 0,0 6 1 15,0 0-1-15,0 0 2 0,0 4 0 16,0-3 1-16,0 1-1 0,0 5 2 16,0 5 0-16,0 3-1 0,0-4 1 15,0 3-3-15,0 1 2 0,0-5 0 16,0-6-2-16,5-2 1 0,-1-4-1 0,-4 0-1 15,6-2 0-15,-3-5 0 0,2 3-3 16,0-3 0-16,-2-3-2 0,1-1 0 16,-1 0-4-16,1 3-1 0,-1-2-5 0,1 3-8 15,-1 4-23-15,-3 4-92 0,6 3-169 16,-6 4-449-16</inkml:trace>
  <inkml:trace contextRef="#ctx0" brushRef="#br0" timeOffset="550.1655">24405 16247 851 0,'7'0'160'0,"0"0"-22"0,4 2-101 15,4-2-11-15,3 0-7 0,3 6-6 16,7-2-1-16,4-4-3 0,6 6 1 15,4-6-1-15,2 5-2 0,4-5-2 16,4-6 1-16,4 1-1 0,1 0-1 16,7-2-1-16,4 2-1 0,6-1-1 0,1 0-3 15,4 0-1-15,-1 2 0 0,3-3-3 16,-2 2-2-16,0-1-2 0,-5-4-2 16,1-2 3-16,-4 0 0 0,-1 0-2 15,-7-1 3-15,-3-1 1 0,-2-2-2 0,1 2-9 16,-6 3-109-16,-3 0-163 15,-6 1-494-15</inkml:trace>
  <inkml:trace contextRef="#ctx0" brushRef="#br0" timeOffset="1223.9039">24444 14023 817 0,'0'0'145'0,"-3"0"-19"0,3 0-109 16,0 0-14-16,-5 0-3 0,5 3 5 15,0-3 3-15,6 0 5 0,-6 0 2 16,7 0 3-16,1 3 0 0,2 2 2 0,2-2-4 16,3 4-5-16,3 1-3 0,7 0-4 15,3-2-1-15,4 1-1 0,4-2 0 16,1 0-2-16,6-5-3 0,2-2 0 16,1-6 2-16,2 0 0 0,4 2 0 15,2-4 0-15,6-2-5 0,3 1 1 16,0 0-4-16,2-2-3 0,-2 4-5 15,1-4-4-15,-5 2-9 0,1 1-6 0,1 3-28 16,-2 1-44-16,2 0-47 0,-6 6-119 16,0-4-229-16</inkml:trace>
  <inkml:trace contextRef="#ctx0" brushRef="#br0" timeOffset="1864.3896">26226 13887 773 0,'0'0'148'0,"0"0"-18"15,0 0-70-15,0 0-59 0,0 4-4 16,3-4 1-16,-3 7 0 0,0-3 2 15,0 1 0-15,4 0 2 0,-4 1-1 16,3 1 0-16,-3 2 2 0,4 1 0 0,-4 1-2 16,5 0 0-16,-2 2 0 15,-3-1-1-15,5 2 1 0,-5 0-1 0,6 1 2 16,-6-2-1-16,3 1 1 0,-3 1 2 16,4 2 0-16,-4-2 1 0,5 5 3 15,-2 1 1-15,-3 2 1 0,4 3 0 16,-4 8 2-16,4 7 0 0,-4 10-2 15,0 8-1-15,0 3 0 0,0 4-3 16,0 3-2-16,0 0-1 0,-3-4 0 0,3-4 0 16,0-2 0-16,3 1 1 0,-3-6 0 15,6-3-1-15,-2-1 1 0,-4-4 0 16,5-4 0-16,-5-6 0 0,4-2 1 16,-4-1 0-16,5 0-1 0,-5 2 2 15,0 0-1-15,4 6-1 0,-4-1 0 16,0 4-2-16,0 2 0 0,0-4 0 15,0-2-1-15,0 0 1 0,0-5-1 0,0-2 0 16,0-6-1-16,-4-2 1 0,4-1-1 16,0-2 1-16,-5 0-1 0,5-1 0 15,0-3 0-15,0 0 0 0,0 1 1 16,0-1 0-16,0-2 0 0,0-1-1 16,0-4 1-16,0-3 0 0,0-2-1 15,0 1 1-15,0-2 0 0,0-1 0 16,0 0 0-16,0-4 1 0,0 5-1 0,0-5 1 15,0 7-1-15,0-4 0 0,4 2-1 16,-4-1 0-16,0-1 1 0,0 3 0 16,0-3 0-16,0-3-1 0,0 5-3 15,0-5-2-15,0 5-8 0,0-5-109 16,0 0-177-16,-4 0-598 0</inkml:trace>
  <inkml:trace contextRef="#ctx0" brushRef="#br0" timeOffset="2871.6417">24444 13304 908 0,'-5'-5'155'0,"5"2"-24"15,0-2-107-15,-4 1-10 0,4 0-5 16,0 2-3-16,-4-3-1 0,4 5-2 15,-3-5 0-15,3 3 0 0,-5 2 1 16,5-5 1-16,-4 5-1 0,4 0 1 16,-6-4 0-16,3 4-2 0,-2 0 0 15,-1 0-1-15,0 4 0 0,-1-4-1 0,-1 6 1 16,-1-4-1-16,0 6 2 0,0-4 1 16,-2 3 1-16,3-1 0 0,0 4 1 15,0 3 1-15,-1 4-1 0,2 1 0 16,3 4-1-16,-1 9-1 0,5 0-1 15,0-1 1-15,0 1-2 0,7-4 0 0,1-4-2 16,5-3 1-16,1-7-1 0,6-6 1 16,0-7-2-16,5-7 0 0,1-5-4 15,2 0-2-15,2-3-5 0,2-7-12 0,-1-1-103 16,1-1-179-16,-1-1-572 0</inkml:trace>
  <inkml:trace contextRef="#ctx0" brushRef="#br0" timeOffset="3220.4688">24791 13183 766 0,'0'0'140'0,"0"0"-12"16,0-4-106-16,0 4-3 0,0 0 3 15,0 0 4-15,0 0 3 0,0 0 3 16,0 0 0-16,0 0-5 0,0-2-2 16,0 2-6-16,0 0-3 0,0 0-5 15,0 0-3-15,0 0-2 0,0 0-1 16,0 3-1-16,0 3-1 0,0 3 1 16,0 4-1-16,3 4 2 0,1 4-2 15,-1 3 1-15,2 8-2 0,1 3 1 0,0 2-2 16,1 7 0-16,0-3 1 0,1 5-1 15,-2-4-1-15,1-5-1 0,-1-2-2 16,-1-6-2-16,-1-6-4 0,1-8-5 16,0-3-9-16,-5-4-35 0,3-5-82 15,-3-3-176-15,4-4-483 0</inkml:trace>
  <inkml:trace contextRef="#ctx0" brushRef="#br0" timeOffset="3563.8726">24799 13178 869 0,'0'-6'166'16,"0"3"-26"-16,0 0-70 0,0 3-56 15,0-5-6-15,3 5-3 0,1-3-2 16,2 3-1-16,-2-5 0 0,2 5 2 15,1-5 0-15,4 5 3 0,-2-4 0 16,3 4 1-16,2 0-1 0,2-7-1 16,3 7-1-16,2 0-2 0,0 0-1 15,3 0-1-15,0 7 0 0,2-1 0 0,-3 2-2 16,0 0 1-16,-3 4-2 0,-4-1-1 16,-4-5 0-16,-6 5 0 0,-6 1 1 15,-6 6-1-15,-6-2-1 0,-5 2 0 16,-7-1-1-16,-3 6-3 0,-3 4-4 15,-1-2-9-15,0-2-57 0,1 1-66 16,0 2-166-16,3 3-421 0</inkml:trace>
  <inkml:trace contextRef="#ctx0" brushRef="#br0" timeOffset="4112.478">25268 13075 671 0,'0'0'148'15,"0"-3"-14"-15,6 3-27 0,-6 0-109 16,0 0-8-16,3 0-7 0,-3 0 0 16,0 0 4-16,0 0 10 0,0 0 10 0,0 0 8 15,0 0 4-15,0 3 9 0,0-3 2 16,0 6-1-16,0-1-5 0,0-2-6 15,0 4-3-15,0 0-2 0,6 4-1 16,-2-1-2-16,0 2-1 0,4 2-1 16,2 2-1-16,2-3-1 0,1 3 2 0,1 1-2 15,2-3 0-15,2 0 0 0,1-1 0 16,-1-2-1-16,-1-2 1 0,2-1 1 16,-2-8 1-16,0 0 0 0,-1 0 2 15,-2-11 2-15,-1 1 1 0,-1-3 1 16,-2-6-1-16,-3-3-1 0,-2 5 0 15,-5-16-1-15,0-2-3 0,0-11-2 16,-10-6-1-16,5 1-2 0,-5 1-1 0,2-4-2 16,1 8-5-16,0 10-4 0,0 7-9 15,2 12-102-15,-1 10-183 0,-1 7-676 16</inkml:trace>
  <inkml:trace contextRef="#ctx0" brushRef="#br0" timeOffset="6114.6311">26353 14644 411 0,'0'0'79'0,"0"0"-1"0,0 0-74 15,0 0 6-15,0 0 25 0,0 0 17 16,0 0 15-16,0 0 1 0,0 0 0 16,0 0-2-16,0-4-13 0,0 4-23 15,0 0-14-15,0 0-11 0,0 0-9 16,0 0-7-16,0 0-6 0,0 0-4 15,0 0 0-15,0 0-2 0,0 0 2 16,0 0 6-16,0 0 7 0,0 4 10 16,0-4 4-16,0 0 7 0,0 0 1 0,0 0 4 15,0 3-1-15,0-3-2 0,4 0 0 16,0 0-2-16,2 0-2 0,3 0 1 16,3 0-3-16,3 0 4 0,2-6-2 15,3 1 1-15,3 2-3 0,3-4 0 16,5 3 2-16,4-2-1 0,6 0 2 15,2-2 0-15,7 0 0 0,2-2 2 16,6-8-2-16,-1 2-2 0,7-2-2 0,3-3-1 16,4 0-3-16,-1 2 1 0,2-3-3 15,1 3 0-15,-1-2-1 0,-2-1 0 16,-2 3-1-16,0 0 1 0,0 4 1 16,-3-3 0-16,-4 4 0 0,-1 1 0 15,-4-3 1-15,-4 2-1 0,-3 2 1 0,-3 0-1 16,1 1 0-16,-4 2-1 0,-1 5 0 15,-6 4-1-15,-5-3-1 0,-4 3 0 16,-11-6-4-16,-3 6-15 0,-6 0-5 16,-7 0 2-16,0 0-15 0,-9 6-51 15,-4-3-68-15,-4 1-139 0,-6 2-294 16</inkml:trace>
  <inkml:trace contextRef="#ctx0" brushRef="#br0" timeOffset="6739.6718">26381 14861 658 0,'0'0'146'0,"0"0"-8"0,0 0-73 0,0 0-24 15,0 0-7-15,0 0-4 0,0 0-3 16,4 0-1-16,-4-6-3 0,7 6-2 16,0-5-6-16,4 2-1 0,3-1-3 31,3 4-1-31,5-6-1 0,5 6-4 0,7-8 0 0,7 8-2 0,5-3 0 15,5-2-1-15,3 5-2 0,4-6 0 0,3-1 0 16,-1-2 0-16,3-1 0 0,2 1 0 16,2-3 1-16,0-1-1 0,0-2 2 15,1-1 1-15,2 0-1 0,0 2 1 16,-1 1-1-16,2 0 0 0,-1 3 1 31,-1-1-2-31,-3 5 0 0,-4-2 0 0,-4 2-1 0,-5 1 0 0,-8 3 0 31,-3-3 0-31,-3 5-1 0,-6-4 0 0,-4 4 1 0,-7 0 0 0,-4 0-1 0,-5 0-2 16,-4 0 0-16,-6 0 0 0,-3 0-1 16,0 0-2-16,-5 4-8 0,-2-4-112 15,-2 0-170-15,-3 6-552 0</inkml:trace>
  <inkml:trace contextRef="#ctx0" brushRef="#br0" timeOffset="7349.7318">28006 14164 948 0,'0'-3'156'0,"0"-5"-27"0,-3 6-98 31,3-5-29-31,0 4-3 0,0 1-1 16,0-4-1-16,0 6 2 0,0-5 3 0,0 5 4 0,0-1 3 0,0 1 1 15,0 0 2-15,-4 0 0 0,4 0-2 32,0-6-2-32,0 6-2 0,0 0-2 15,-3 0-1-15,3 0-1 0,0 0-1 0,0 0 1 0,0 0 1 0,0 0-1 0,0 0-1 16,0 0 2-16,3 6 0 0,1-2-1 16,1 4-1-16,4-1 0 0,2 1 1 15,3 4-1-15,3 0-1 0,7 0 0 31,4-1 1-31,3 2-1 0,1 2 0 16,1-1 1-16,0-4 0 0,-4 2 0 0,-3-1-1 0,-2-4 0 0,-5-1 1 0,-2-2 0 16,-3 0 1-16,-2-4-1 0,-2 5 1 31,-5-5 0-31,0 8 1 0,-1-4-1 0,-4 5 1 0,0 2-1 0,-5 2 1 16,-2 4-1-16,-3 3 1 0,-4 5-2 31,0 3 2-31,-5-1-2 0,-3 2 0 0,0-1 1 0,-2 1-1 0,-3-3-1 15,0 0 0-15,-5-1 0 0,4 2-6 0,-1 0-3 32,-1 4-6-32,0-3-6 0,1 4-18 15,1 2-96-15,3 0-182 0,-2 10-545 16</inkml:trace>
  <inkml:trace contextRef="#ctx0" brushRef="#br0" timeOffset="8147.516">26875 14368 868 0,'0'0'154'0,"-6"0"-21"15,6 0-91-15,0 0-33 0,-3-6-5 16,3 6 0-16,-4 0-3 0,4 0 2 15,-3 0 0-15,3 0 4 0,-5 0 0 16,5 6 1-16,-4-6 1 0,1 2 0 16,3-2-2-16,-5 7-1 0,1-1-1 15,0-2-2-15,-2 3 1 0,0 2-2 0,-3 3 1 16,-4 0 1-16,-3 2-1 0,-5 6 1 16,-2 1-1-16,-6 2 0 0,-2 0-1 15,-4 1 2-15,-2-2 0 0,-1 1 1 16,-1-2 1-16,3-2 0 0,0 2 1 15,3-2-1-15,3-3-1 0,1 5 1 16,3-6-3-16,5 1 0 0,1-3-1 0,4-2 0 16,4 0-1-16,1-2 0 0,3-5 0 15,3 2 0-15,5-6-1 0,0 6 0 16,0-6 0-16,0 0 0 0,6 3 1 16,1-3 1-16,-1 0 0 0,1 0 2 15,1 0-1-15,2 0 0 0,-3 0 0 0,0 0-2 16,0 0 1-16,1 0-1 0,-3 0 0 15,1 0-1-15,-3 0 0 0,2 3 0 16,0-3 0-16,0 5 0 0,-2-3 0 16,2 2 0-16,-2 1 0 0,3 2 1 15,0 2-1-15,1 2 0 0,3 3 1 16,1 2-1-16,5 2 1 0,-1 1 0 16,5 1-2-16,2 1-4 0,1 4-9 15,2 0-104-15,3 2-180 0,-2 2-665 0</inkml:trace>
  <inkml:trace contextRef="#ctx0" brushRef="#br0" timeOffset="9163.465">28059 11517 548 0,'0'24'150'0,"-5"1"-2"0,1-2-50 0,0 2-32 16,0-2-21-16,-1 4-9 0,5 0-6 15,-5 3-5-15,5 6-3 0,0 3-2 16,4 9-2-16,2 8-1 0,-2 6-2 16,0 1-1-16,2 15-3 0,-1 15-1 15,-2 8 0-15,-3 10-2 0,4 9-2 16,-4 17 0-16,0 13-2 0,-6 11-1 16,1-2 1-16,0 5-1 0,2 3-1 0,3-5 0 15,0-10-1-15,0-8 2 0,7-15 0 16,-1-7 1-16,2-10 1 0,1-16 2 15,0-13 2-15,0-2 0 0,1-6-1 16,-5-1 1-16,1-1-1 0,-6-1 0 16,6 5-2-16,-6-2 0 0,0 5-1 15,0 9 1-15,-6 4-3 0,3 0 1 16,3 0-2-16,-5 3 1 0,2 6-1 16,3-1-1-16,0-6 0 0,0-7 1 0,0-3-2 15,4-3 1-15,-4-1 0 0,5-5-1 16,-5-6 1-16,5 0-1 0,-5 1 1 15,0-2-1-15,4 2 0 0,-4-4 0 16,0-1 1-16,4 1-1 0,-4 0 1 16,0-2-1-16,0-2 1 0,0-2-1 15,0-3 0-15,0-2 0 0,0-4 0 16,0-4 0-16,5-4-2 0,-2-2-1 0,1-5-2 16,-4-8-2-16,7-4-4 0,-4-5-1 15,1-5-5-15,-1-3-6 0,2-5-9 16,0 0-100-16,-5-4-180 0,5-3-574 15</inkml:trace>
  <inkml:trace contextRef="#ctx0" brushRef="#br0" timeOffset="10153.0093">28386 11609 531 0,'0'0'116'0,"0"0"4"0,0 0-61 16,0 0-11-16,0-6 8 0,0 6 5 15,0 0 0-15,0-3-2 0,0 3-13 16,0 0-10-16,0 0-9 0,-5 0-8 16,5 8-5-16,0-2-6 0,0 3-2 15,-3 4-1-15,3 4 0 0,-4 2 0 16,4 5-1-16,0 6 2 0,-5 13 1 15,5 9 2-15,0 11 1 0,-3 9 0 0,-1 9 0 16,1 23-1-16,-2 12 0 0,-2 12-1 16,0 7-3-16,0 11-1 0,0 15-2 15,0 12 1-15,0-7-2 0,1 1 1 16,0 5 0-16,2-5-1 0,4-6 2 16,-4-9 1-16,4-6 1 0,-4-6 1 15,4-4 1-15,0-13 1 0,0 2 0 0,0-5 0 16,0-1-1-16,4-9-1 0,-1 4-2 15,2 2-1-15,2-2-1 0,0-3-1 16,0 2 0-16,0-4 0 0,0 1-1 16,-1-6-1-16,0-3 0 0,1-5-1 15,-2-4 0-15,-2-1 0 0,-3-4 1 16,4-7-1-16,-4-5 1 0,0-2 1 16,-4-8 0-16,1-4 0 0,-1-7 0 15,-1-4 1-15,-2-2 1 0,2-3-2 0,-1-4 2 16,0-2-1-16,-1-3 1 0,0-3 0 15,0-1-1-15,1-4 1 0,0-2-2 16,2 0 1-16,-2-2 0 0,6-2-1 16,-3 0 0-16,3-4 0 0,0-1 0 15,0-5-1-15,0-1 0 0,0-3-2 16,0-4-1-16,0 1-4 0,0-5-4 16,0 0-6-16,3 0-6 0,2-12-102 0,-5-6-184 15,5-6-643-15</inkml:trace>
  <inkml:trace contextRef="#ctx0" brushRef="#br0" timeOffset="10875.8641">28379 12398 956 0,'0'-8'155'16,"0"3"-27"-16,0-2-102 0,0 4-20 15,4 3-2-15,-4-6-2 0,5 6-1 16,-5-3-1-16,5 3 2 0,-5 0 1 16,3 0 2-16,-3 0 2 0,5 0 2 15,1 0-1-15,3 0 1 0,6 0 0 0,5-2-1 16,8-4-1-16,11 0 0 0,13-3-3 16,7-2 0-16,5 0 0 0,6-2-3 15,2 2-3-15,3-1-1 0,-1 1-2 16,1 1 0-16,-5-3-1 0,1 2 0 15,-1-2 2-15,-3 1 1 0,0-1 2 16,-7 0 1-16,-1 0 0 0,-4 2 0 0,2 4 1 16,-8-4-1-16,-1 8 1 0,-7-2-4 15,-7 5-5-15,-9 0 2 0,-9 0-116 16,-5 0-175-16,-8 7-598 0</inkml:trace>
  <inkml:trace contextRef="#ctx0" brushRef="#br0" timeOffset="11344.6644">28305 12720 713 0,'-10'0'128'0,"4"0"-28"0,0 0-119 15,6 0-71-15,-4 0 18 0,4 0 34 16,0 0 34-16,0 0 36 0,2 0 32 16,5 0 43-16,-2-5 20 0,3 5-31 15,0-4-32-15,3 4-26 0,-2-2-14 0,3 2-9 16,1-7-6-16,0 7-2 0,1-5 0 15,4-1-2-15,3 2 3 0,3 0 0 16,3-3 1-16,9 3 2 0,7-3 0 16,7 4-2-16,5-3 0 0,5 3-2 15,6-4-2-15,0 1-3 0,2-2-2 16,3 1 0-16,2-2-2 0,-1-1-1 16,0-1 0-16,-1-1 1 0,1 0-1 0,-2-2 2 15,-4-2 0-15,-3 2-1 0,-1-2 1 16,-3 2-3-16,-8 1-1 0,-3 4-1 15,-6 2-3-15,-10-2-2 0,-8 5-1 16,-7-1-7-16,-5 5-5 0,-5 5-11 16,-7 0-99-16,-5 4-174 0,-7 2-498 0</inkml:trace>
  <inkml:trace contextRef="#ctx0" brushRef="#br0" timeOffset="11991.7602">28314 13897 1012 0,'-2'-8'164'0,"-3"-4"-30"0,1 3-92 0,4-1-22 15,-4 1-5-15,4 1-4 0,0 0-3 16,0 3-2-16,4-2-2 0,0 4-1 15,-1-4-1-15,3 4 1 0,3 3-2 16,-1-6 1-16,1 6 1 0,5-5-2 16,6 2 1-16,4-2-1 0,8-1 1 0,9-1 0 15,10-1-1-15,9 0 0 16,8-2 1-16,4-1-1 0,5 0-1 0,5-1-1 16,5 1 0-16,-2 1-1 0,1-1-1 15,4-1 0-15,-4 1 0 0,2 0 0 16,0 0 0-16,-4-1-1 0,-5-1 0 15,-3 1 0 1,-5 0 0-16,-5 0-1 0,-8 0-2 16,-12 1-1-16,-8 0-2 0,-9 4-5 15,-7 3-11-15,-10 4-6 0,-7 3-33 0,-10 4-83 16,-9 2-173-16,-8 5-449 0</inkml:trace>
  <inkml:trace contextRef="#ctx0" brushRef="#br0" timeOffset="12478.1335">28418 14222 771 0,'0'0'167'16,"0"0"-19"-16,-4 0-83 0,4 0-28 15,0 0-9-15,0-1-9 0,0 1-5 16,0-7-2-16,0 4-2 0,0 3-3 0,5-3 1 16,-2 3-2-16,1-7 1 0,1 7 1 15,1-4-1-15,1 4 0 0,0-7 1 16,1 7-3-16,1-5 0 0,3 0-1 0,5 0-1 16,3 2 1-16,9-3 0 0,9 4 2 15,8-7-1-15,8 5-1 0,6-6 0 16,6 2-2-16,6-3-2 0,2 4-5 15,5-3-2-15,-3-1-5 0,0 0-4 16,-2-1-6-16,1 1-4 0,-5-6 1 16,-4 3 2-16,-2 0 2 0,-4-4 0 15,-1 4-12-15,-6 2-100 0,-6 2-155 0,-5 1-454 16</inkml:trace>
  <inkml:trace contextRef="#ctx0" brushRef="#br0" timeOffset="13248.713">28406 16709 1088 0,'16'-8'148'0,"4"0"-29"0,6-1-109 16,11 2-6-16,6-1-2 0,10-2-3 0,4 2 0 16,5-3 1-16,4-3-2 0,3-1 0 15,5-1 2-15,6-4-1 0,0-1 1 16,2-2 0-16,1 2 1 0,2-2-1 15,2 2 0-15,1-2 0 0,-6 3 0 16,-3-1 0-16,-4 0 0 0,-5 2 0 16,-4 3 0-16,-8-1-1 0,-10 3-2 15,-6 3-3-15,-2 3-3 0,-9 2-4 0,-8 1-11 16,-5 5-62-16,-9 0-62 0,-9 0-174 16,-12 5-430-16</inkml:trace>
  <inkml:trace contextRef="#ctx0" brushRef="#br0" timeOffset="13865.0707">28374 17009 961 0,'0'-7'161'0,"-3"3"-28"0,3 0-103 15,0 2-13-15,0 2-5 0,0-5-5 16,0 5-2-16,4-4-1 0,-4 4 0 16,6 0 0-16,-1 0 1 0,1 0-1 15,0 0 1-15,3 0-1 0,3 0 1 16,3 0 0-16,5-6 1 0,6 2 1 16,9-2 1-16,12-5 1 0,8-2-3 15,6-3 0-15,9-5 0 0,7 0-2 16,8 1-3-16,5-3-1 0,-1-4 0 0,3-1 0 15,1-1-1-15,2 2 1 0,4 1 0 16,-4-3-1-16,-4 1 1 0,-2 5-3 0,-4 0-3 16,-6 4-6-16,-1 3-10 0,-9-3-101 31,-5 4-183-31,-6 5-638 0</inkml:trace>
  <inkml:trace contextRef="#ctx0" brushRef="#br0" timeOffset="14474.6712">30232 15829 917 0,'-9'-6'171'15,"2"2"-30"-15,1 0-68 0,1 4-58 16,5 0-5-16,-4-3-3 0,4 3-2 15,0 0 0-15,0 0-2 0,0 0 1 16,0 0-1-16,0 4 3 0,0-4-1 16,3 9 0-16,1 0 2 0,-1 2-1 15,2 0 2-15,1 5-1 0,0 4 1 16,0 3 0-16,-1 5 1 0,-1 3 1 0,-4 4 3 16,6 8-1-16,-3 7 2 0,-3 4-1 15,4 8-2-15,-4 7-2 0,0 6-1 16,0 5-2-16,0-4-1 0,5-2-4 15,-5-1 2-15,3-9-3 0,-3-9-3 16,7-8-6-16,-3-4-5 0,1-6-7 16,-2-6-9-16,2-4-97 0,-1-6-187 0,-4-5-695 15</inkml:trace>
  <inkml:trace contextRef="#ctx0" brushRef="#br0" timeOffset="14760.0305">30369 16980 1024 0,'0'0'184'0,"0"0"-40"0,0-3-34 15,0 3-99-15,0 0-8 0,0 0-5 16,7 0-1-16,1 0 0 0,4 3 1 16,5-3 0-16,4 0 4 0,7 0 0 15,6 6 1-15,13-6 1 0,8 0 1 16,8 0-1-16,4 0 0 0,5 0 0 0,4-6-2 15,6-1 0-15,1-5 0 0,-4-1-2 16,0-1 2-16,1-7-1 0,-7 1 1 0,2-1-1 16,-4 3 0-16,-3-2 0 15,-2 1 1-15,-2 1-2 0,-5 1-3 0,-4 2-2 16,-6 4-3-16,-9-1-7 0,-9 1-5 16,-7 1-9-16,-9 2-97 0,-4 4-187 15,-6 4-675-15</inkml:trace>
  <inkml:trace contextRef="#ctx0" brushRef="#br0" timeOffset="15322.068">30360 15754 992 0,'0'-14'156'0,"6"5"-29"0,-1-1-107 16,3 5-7-16,1 0-5 0,2 5-3 15,0-2 1-15,5 2-1 0,4-5 1 0,3 5 2 16,6-5 3-16,7 5 0 0,11-3 0 15,7 3 0-15,5-9-1 0,7 3-2 16,3-1-2-16,5-1-2 0,8-3-2 16,1-1-1-16,-3-2 1 0,5-4-1 15,-4 0 0-15,-1 2 0 0,4-2 0 16,-5-3 0-16,-6 2 1 0,-1 2 2 0,-3-2 0 16,-5 4 1-16,-4 2 0 0,-8 2-1 15,-6 3 0-15,-8 5-1 0,-5 3-1 16,-4 0-1-16,-3 3 1 0,-5 5-2 15,-4 0 2-15,-2 2 2 0,-6 7 2 16,1-3 1-16,-4 4 0 0,-6 3 1 16,0 1 2-16,0 3 0 0,-5 2 2 15,2 8-2-15,-7 10 1 0,3 6 0 0,-1 13 0 16,-2 7 0-16,1 9-3 0,-2 9-1 16,1 3-3-16,-1 5 0 0,2-6-3 15,-3-8-2-15,2-8-4 0,1-10-5 16,2-13-9-16,0-12-8 0,0-10-11 15,1-12-90-15,-1-4-188 0,1-7-747 16</inkml:trace>
  <inkml:trace contextRef="#ctx0" brushRef="#br0" timeOffset="16182.5852">29914 13186 1089 0,'0'-17'156'0,"-3"6"-30"0,3 0-103 16,0 5-10-16,-4-1-2 0,4 7-5 15,0-4-4-15,0 4-1 0,-5 0-2 16,5 6-1-16,-5 3 2 0,5 4-1 0,-6 4 2 16,1 7 3-16,5 3 1 0,-5 12 2 15,5 10 0-15,0 8 0 0,0 2-1 16,0 5-1-16,0 4-1 0,0 7-1 15,0 3-2-15,-3 1 1 0,-1-2-1 16,-2 1 1-16,1 0-1 0,1-3 0 16,-2-6 0-16,2-8 0 0,1-10-1 0,3-7 0 15,-4-9 0-15,4-6-1 0,0-9-2 16,0-4 1-16,0-10 0 0,0-2 0 16,0-4 1-16,0 0-1 0,6-6 2 15,0 2 1-15,5-3 0 0,1 1 0 16,5-3 0-16,7 1 2 0,4 2-1 15,8-4 0-15,11 2 1 0,13-1-1 16,7 2 1-16,11-3-1 0,5-1 0 16,17 2-2-16,6-2 0 0,0 1 0 0,-1-5 0 15,3 1-2-15,7-4 2 0,-3 2-1 16,-5-6 0-16,-4-3 1 0,-2 0-1 16,3 1 1-16,-4-1 0 0,-10-1-1 15,-7-1 0-15,-6-3-2 0,-8 5-1 16,-9 0-3-16,-14 2-5 0,-8 2-4 15,-9 3-9-15,-8 7-100 0,-7 4-183 0,-10 7-676 16</inkml:trace>
  <inkml:trace contextRef="#ctx0" brushRef="#br0" timeOffset="16745.3646">30118 13206 1062 0,'30'-6'157'0,"8"-4"-31"16,7 2-104-16,8-2-7 0,9 0-4 15,5 0-2-15,12 1-3 0,5-2-3 16,4-6-1-16,2 2-1 0,1-5-1 16,6 1 0-16,1-2 0 0,-11-4 0 0,-3-3 0 15,-1 2 1-15,-5 2 0 0,-1 1 1 16,-6 0 2-16,-2 1 1 0,-4 4 0 15,-5 3 1-15,-8 3 2 0,-5 2-2 16,-7 5 1-16,-12-1-2 0,-8 6 1 16,-7-3-2-16,-1 3 0 0,-6 0 0 0,-4 0-1 15,-2 0-1-15,0 0-1 0,0 0 0 16,0 0 0-16,-6 0 0 0,1 4 0 16,-2 3 1-16,-1-2 0 0,0 7 1 15,-3 3-1-15,1 4 1 0,-1 12-1 16,-1 7 2-16,3 8 1 0,-1 10 0 15,0 11 1-15,-2 15 0 0,1 11 0 16,2 4-2-16,0 4 0 0,0 3-2 0,3-4-1 16,3 1-3-16,3-15-3 0,3-14-3 15,-3-6-4-15,6-13-6 0,-1-11-7 16,-5-6 80-16,0-15-165 0,-4-1-164 16,-10-9-875-16</inkml:trace>
  <inkml:trace contextRef="#ctx0" brushRef="#br0" timeOffset="17448.3728">29727 11733 954 0,'0'-10'164'16,"-4"4"-28"-16,4 1-104 0,0 0-9 15,0 1-5-15,0 0-4 0,0-1-3 16,0 2 1-16,0 1-2 0,0-4 2 15,0 3 0-15,0 3 1 0,0-4-1 16,0 4 0-16,0 0-2 0,0 0-1 16,-6 5 0-16,6 7-1 0,-3 5-1 0,-1 6-1 15,1 13 0-15,3 10 0 0,-7 10 0 16,7 6-2-16,0 5 0 0,0 5-1 16,3 8 0-16,-3 1-1 0,8 0 0 15,-3-2 0-15,2-3 0 0,2-4-1 16,1-2-2-16,1-9-5 0,1-12-6 15,-1-6-7-15,0-6-10 0,-3-10-96 16,-1-5-187-16,-7-10-708 0</inkml:trace>
  <inkml:trace contextRef="#ctx0" brushRef="#br0" timeOffset="18372.2713">29770 11794 1079 0,'9'0'154'0,"0"-4"-30"16,6-2-107-16,4 3-4 0,7-6-1 16,7-1-3-16,11-2 0 0,9-1 0 15,14-1 0-15,7 0 1 0,8-2-2 16,4-1-2-16,3 3 1 0,10-1-2 16,-3 2-2-16,-5 0 0 0,0-5-2 15,-3 4 0-15,-1 0 0 0,3 3 0 0,-8-5-1 16,-9 1 0-16,-4 0 1 0,-5 3 0 15,-5 0 0-15,-8 1 1 0,-13-1 0 16,-5 3 0-16,-3 1 1 0,-4 3-1 16,-6-1-1-16,-5 6 1 0,-3-3-2 15,-3 3-1-15,-5 0 0 0,-4 0 1 16,0 0 0-16,-6 0 0 0,-1 6 1 0,-2-6 1 16,0 3 1-16,0 1-1 0,0-4 1 15,1 7-2-15,2-3 1 0,2 1-1 16,-1-2 0-16,0 6-1 0,-1-1 0 15,3 1 0-15,-1 2 0 0,4 2 0 16,-3 4-1-16,3-1 0 0,0 3 1 0,0 3-1 16,3 5 1-16,-3 8-1 0,4 7 1 15,2 9 1-15,-3 12 0 0,1 5-1 16,1 4 1-16,-3 5 0 0,5 3-1 16,-3 0 2-16,2 1-1 0,0-7 0 15,0-4 0-15,-2-3 0 0,3-9-1 0,-3-8 1 16,-4-12 0-16,3-12-1 0,-3-6 1 15,0-6 0-15,0-6 5 0,-5-5 1 16,5-3 3-16,-6 0 1 0,3 0 0 16,-3-5 0-16,-1-3-2 0,0-1-3 15,0-1-1-15,-1 1-4 0,0-2-1 16,-2 3 1-16,4-1-1 0,-1 3 0 16,-1 0 0-16,-1 3 0 0,2 3-1 15,1 0-1-15,-3 0 0 0,1 0 0 0,0 3 1 16,-3 3-1-16,3-2 1 0,-4 2 1 15,1-1 0-15,0 1 0 0,0 1 0 16,-2-2 0-16,2-1 0 0,-1-1 0 16,-2 0 0-16,-2 2 0 0,-2-2 0 15,-1 0 1-15,-7 2-1 0,-2-2 0 16,-4 4-1-16,-2-2 1 0,-2 5-1 16,-6 2 0-16,-1 0 1 0,-4 2 0 0,-5 1-1 15,-14 1 1-15,-5-4 0 0,-8 1-2 16,-5-2 1-16,-5-1-1 0,-9 1 1 15,1-3 0-15,4 1 0 0,5 0 1 16,4-1 0-16,6 1 1 0,8-4 0 16,11 1-4-16,9-1-7 0,5 4-8 15,4 2-10-15,5-1-93 0,4 5-180 0,5 6-797 16</inkml:trace>
  <inkml:trace contextRef="#ctx0" brushRef="#br0" timeOffset="20447.1184">27012 15163 587 0,'0'7'157'0,"-4"-7"-1"16,4 2-41-16,0-2-59 0,0 0-10 15,0 0-7-15,0 0-9 0,0 0-5 0,0 0-6 16,0-2-5-16,0 2-1 0,0 0-3 15,0 0-3-15,0 0 1 0,0 0-2 16,0 0 2-16,0 0-1 0,0 0 0 16,0 0-1-16,0 0 0 0,0 0 0 15,0 0-1-15,0-5 0 0,0 5 1 32,0 0-2-32,0 0 1 0,0 0 0 0,0 0-2 0,0 0 0 0,0 0-1 0,0 0-1 15,0 0 1-15,0 0-2 0,0 0 1 16,0 0 1-16,0 0-1 0,0 0 0 15,0 0 0-15,0-4 0 0,0 4 1 16,0 0-1-16,0-2 2 0,0 2 0 16,0 0 1-16,0-5 0 0,0 5 1 15,0 0 0-15,0-4-1 0,0 4-1 16,0 0-1 0,0 0 0-16,4-3-1 0,-4 3 0 15,0 0 0-15,0-4-1 0,3 4 1 16,-3 0-1-16,0-4 1 0,0 4 1 15,0 0 0-15,0 0 0 0,0-2 1 16,0 2 1-16,0 0 0 0,0 0 0 0,0 0-1 16,0 0 0-16,0-4 0 0,0 4-1 15,0 0 0-15,0 0 0 0,4 0-1 16,-4 0 0-16,0 0 0 0,0-4 0 16,0 4-1-16,0 0 1 0,0 0 0 0,0 0 0 15,4-5 1-15,-4 5 0 0,0-3 2 16,0 3 0-16,4-5 1 0,-4 2 1 15,4-2 1-15,-1-1-1 0,-3-3 1 16,7-1 0-16,-2-1-1 0,3-5 0 16,8-7-1-16,6-8-1 0,6-5-1 15,8-3-1-15,5-9-1 0,8-8 1 16,4-3-1-16,3-8 0 0,-1-4 0 16,4-3 1-16,2-4-1 0,2 1 0 0,-1 3-1 15,-2 4 1-15,-2 4 0 0,-3 6 1 16,-7 4 0-16,-7 8 1 0,-2-1 0 15,-6 8-1-15,-3-1 0 0,1 10-1 16,-2 6 0-16,0 3-1 0,-3 2 0 16,-4 5 0-16,-2 3 0 0,-5 2 0 15,-3 1 0-15,-6 4 1 0,-2 1 0 0,-4 5-1 16,0 0-1-16,0 0 0 0,-4 0 0 16,1 0 0-16,-2 6-1 0,-2-1-2 15,0 1-1-15,-2 1-3 0,0 1-5 16,-3-2-7-16,2 1-10 0,-2-1-93 15,0 4-185-15,0-2-742 0</inkml:trace>
  <inkml:trace contextRef="#ctx0" brushRef="#br0" timeOffset="31003.712">30677 13734 914 0,'-10'-7'156'0,"0"1"-26"0,5 0-102 16,5-1-18-16,0 4-4 0,0-3-3 15,4 3-2-15,0 1 0 0,0-5 2 16,-4 4 2-16,4-1 2 0,-4-1 3 16,0 5 1-16,0-4 1 0,0-2 1 15,0 3-1-15,0 0-2 0,0-2-3 16,4 1-1-16,-4 1-1 0,0-4-3 0,0 2 0 0,3-2 0 15,-3 3-1-15,0-5 0 0,4 5 0 16,-4-4 0-16,0 2-1 0,5 0 0 16,-2-1 0-1,1 3 0-15,2 1 0 0,1-4 0 0,1 3 0 0,3-2 0 0,0 3-1 16,1-4 1-16,2 4 0 0,1-1 0 16,0 0 0-16,-1-1 0 0,0 5 0 15,0 0 0-15,0 0 0 0,-2 0-1 16,-1 5 1-16,-1 2 0 0,-1 1 1 15,-4 3 0-15,1 1 1 0,-2 1 2 0,1 0 0 16,-5 4 2-16,0 2 1 0,0 3-1 16,0 1 0-16,-5 1 0 0,1 2 1 15,4 2-2-15,-6 0 0 0,6 2 0 16,0-3 2-16,0 3 0 0,0-2 2 16,0 3 0-16,8-1 0 0,0-3-1 15,-1-1 0-15,1 2-2 0,2-5-1 16,1-6-2-16,-1-2 0 0,3-2-1 0,-3-7-1 15,0 0 1-15,0-6 1 0,-1 0 0 16,-4 0-1-16,0-8-2 0,-1 0-3 16,-4-1-6-16,3-2-7 0,-3-2-9 15,0 1-10-15,-3-2-96 0,-1 1-189 16,4 2-650-16</inkml:trace>
  <inkml:trace contextRef="#ctx0" brushRef="#br0" timeOffset="31363.1351">31094 14310 1108 0,'-12'0'155'0,"4"0"-31"16,2 2-103-16,1-2-8 0,5 0-5 15,0 0-5-15,0 4-2 0,0-4-1 16,0 0 0-16,0 0-1 0,4 0 3 15,-4 5 2-15,0-5 1 0,0 0 1 16,0 0-1-16,0 0 1 0,3 0-1 16,-3 0-2-16,0 0-1 0,0 0-1 15,0 0-1-15,0 0-2 0,0 3 1 0,0 1 0 16,0 2 0-16,4 1 0 0,-4 2 0 16,0 1 1-16,3 0 0 0,-3 0 0 15,0-6 1-15,0 3 1 0,4-4 3 16,-4-3 5-16,0 3 2 0,0-3 2 15,0 0 0-15,0 0 1 0,-4-6-3 16,4 5-1-16,-6-6-6 0,3-4-5 0,3-1-9 16,-4-1-9-16,4-7-15 0,4-2-89 15,2-1-183-15,1 2-772 0</inkml:trace>
  <inkml:trace contextRef="#ctx0" brushRef="#br0" timeOffset="31834.2294">31100 13612 938 0,'-4'-12'161'0,"1"-4"-26"0,3 5-105 16,0 0-8-16,0 3-3 0,4-2-7 15,0-1 0-15,-1 3-3 0,0-2 2 16,3 3 1-16,0-4-2 0,2 1 0 16,2-1-1-16,6-1-2 0,-1 0-1 15,6 1-2-15,1 0-2 0,1 3-1 16,1 2 0-16,-4 6-2 0,-1-4-1 0,-2 10 0 15,-4 4 0-15,-1 5-1 0,-2 7 2 32,-2 4 1-32,-1 5 0 0,-2 5 2 15,-2 0 2-15,2 1 1 0,-5 0 0 0,0-7 1 16,0 2 1-16,0 0 1 0,0-3 1 16,0 1 1-16,0-4 0 0,-5-2 0 15,5-2-1-15,-3-3-1 0,3-4-2 16,0-5-2-16,0-1-3 0,0-3-6 15,0 0-4-15,3-2-5 0,3 0-5 16,-1 1-6-16,0-1-7 0,1-4-10 16,4 8-96-16,-3-2-182 0,3 1-579 0</inkml:trace>
  <inkml:trace contextRef="#ctx0" brushRef="#br0" timeOffset="32070.08">31504 14287 1117 0,'-8'0'164'0,"-4"2"-33"0,6-2-94 15,-1 0-10-15,1 4-5 0,6-4-4 16,-2 0-4-16,2 0-1 0,0 0 0 16,0 0 0-16,0 0 1 0,0-4-2 15,-6 4 1-15,6-5 0 0,0 5-2 16,-4-6 0-16,4 4-2 0,-4-3-2 0,4 5 0 15,-5-5-2-15,1 5-5 0,1 0-12 16,-2 0-20-16,0 11-87 0,5 3-168 16,-14 5-933-16</inkml:trace>
  <inkml:trace contextRef="#ctx0" brushRef="#br0" timeOffset="56733.4974">5922 12332 743 0,'8'-10'142'15,"1"4"-10"-15,2-1-105 0,2 5-5 16,-2 2-2-16,3-9-1 0,0 7 0 16,-1-3 2-16,1 1 1 0,1 0-1 15,0-4-1-15,-1 3-4 0,4-1-2 16,-3-2-3-16,4 3-2 0,1-3-4 16,2 5-1-16,3-1-2 0,6 4-1 0,-1 0 0 15,4 0-1-15,1 4 1 0,5 0-1 16,-3 3 0-16,1-1 1 0,0-1-1 15,3-5 1-15,1 2 0 0,4-2 0 16,3 0 1-16,5 0-1 0,-2 0 0 16,7 0 1-16,0 0-1 0,1 7 0 15,0-4 0-15,1-3 0 0,2 4-1 16,4-4 1-16,2 0 0 0,2 5 0 16,1-5 0-16,4 0 0 0,2 0 0 0,6-5 0 15,-2 5 0-15,2-3 1 0,2 3 0 16,2-5 0-16,3 0 0 0,3 5 1 15,-3-1-1-15,-2 1 1 0,0-8-1 16,9 3 2-16,-1 0-2 0,-6 5 1 16,-1-5-2-16,-2 5 1 0,1-8 0 0,1 5-1 15,-5 3 0-15,1 0 0 0,0 0-1 16,-3 0 1-16,5-3-1 0,-2 3 1 16,-2 0 0-16,4 0-1 0,-5-7 1 15,1 2 0-15,3-2 1 0,-2 2 0 16,4 5 2-16,1-6 0 0,-8 6 1 15,2-7-1-15,1 0 1 0,-4 2-2 0,3 0 0 16,-2 1 0-16,-4-1-2 16,1-1 1-16,-4-2 0 0,2 4 0 0,2 4-1 15,-7-7 0-15,-5 5 0 0,-1-2-1 16,0 4 1-16,0 0-1 0,-6 0 1 16,-3-6-1-16,-2 3 1 0,-1 3-1 15,-1-5 1-15,-1 2-1 0,-5 3 0 16,-1 0 1-16,0 0-1 0,-7 0 1 0,-6 0 0 15,-5 0-1-15,-4 0 0 0,-3 0 0 16,-6 0 1-16,-3 0-1 0,-5 0 0 16,-3 0-4-16,-4 0-3 0,-9 0-8 15,-5 3-106-15,-8 4-180 0,-9 1-637 16</inkml:trace>
  <inkml:trace contextRef="#ctx0" brushRef="#br0" timeOffset="58014.9108">6002 12753 711 0,'-14'-6'148'0,"4"2"-9"0,2 4-74 16,4-6-39-16,4 6-2 0,0-4-3 15,0 4-4-15,0 0-3 0,0-2-8 16,6 2-4-16,0-6-2 0,2 6-1 16,5-4 0-16,0 4 1 0,2-7 0 15,2 7 1-15,1-5 0 0,1-1 0 16,2 3 0-16,1 0 0 0,3-3 2 16,5 4-1-16,5 2 0 0,4-5 0 15,3 5 1-15,3 0 0 0,4 0 2 0,3 0-1 16,1 0 4-16,1-6 0 0,2 3 3 15,7-3-1-15,3 2-1 0,0-2 1 16,1 0-1-16,3 5-2 0,-1-5-2 16,4 3-1-16,0 0-1 0,4-2-1 15,-3 5-1-15,5-6 1 0,-2 2-1 16,4 0 0-16,-2-1 0 0,1 3 0 0,1-4 0 16,-1 3-1-16,4-6 1 0,3 2 0 15,5 1-1-15,-4 0 1 0,-3 1-1 16,0-3 1-16,2 2-1 0,7-2 1 15,-5 8-1-15,-9-3 0 0,3 3 0 16,0 0 1-16,2-6-1 0,-6 6 0 16,0 0 0-16,-2 6 0 0,5-6 1 15,-3 3-1-15,-1-3 0 0,-3 0 0 0,5 0 1 16,2-3-1-16,-7-3 1 0,-1 2-1 16,0-5 1-16,-3 1-1 0,7 2 0 15,-4-2 0-15,1-1 1 0,-3 3-1 16,1-2 0-16,-3 2 1 0,0 0-1 15,-5 3 0-15,-3-4 0 0,-2 3 1 16,4-6-1-16,-2 6 0 0,3-3 0 16,-1 2 0-16,-3-1 0 0,3 0 0 0,-8-2 0 15,1 0 2-15,-1 3-1 0,1 0 1 16,2-1 1-16,-3-2 1 0,2 3-1 16,0-3 0-16,-3 4 0 0,-1-3-2 15,0-1 2-15,-3 2 0 0,2-3 0 16,-2 1 3-16,2 0 0 0,0 0 2 15,-7 1 0-15,-4 2 0 0,-4 5 0 16,-6-9-1-16,-4 9-1 0,-7-2-2 16,-4 2 0-16,-9-7-2 0,0 7 1 0,-3-3-2 15,-5 3 0-15,0 0-1 0,-7 0-1 16,-6 0-7-16,-3 8 63 0,-13-1-159 16,-8 7-170-16,-13-6-803 0</inkml:trace>
  <inkml:trace contextRef="#ctx0" brushRef="#br0" timeOffset="64724.3213">28922 7613 736 0,'0'-5'141'0,"-4"5"-11"16,4-4-108-16,0 4 3 0,0 0-3 15,0 0 2-15,0 0-2 0,0 0 0 16,0 0 2-16,0-2-3 0,0 2-4 0,0 0-4 15,0 0-3-15,4 0-4 0,-4 0-2 16,5 0-2-16,0-5 0 0,3 5-2 0,1-5 1 16,2 4 1-16,4-4-1 0,3-2 1 15,4 3 2-15,9-3-2 0,5-1 2 32,9-1-1-32,2-4 0 0,7 0 0 0,5-1 1 0,4-7-2 0,3 1 0 15,8-1 0-15,4-3 0 0,2 2-1 16,5-5 0-16,2 1 0 0,3 4 0 0,5-3 0 15,-5-1 0-15,-2-4 2 0,4 0 0 16,2 3 1-16,9 0 0 0,-1 0 0 16,-2-2-1-16,2-2 0 0,6-3-2 15,2 2 1-15,-3 0-1 0,-9-3 0 16,-2-4-1-16,-6 5 1 0,5 5-1 16,-11-1 1-16,-6 5 0 0,-6 0 0 0,-6 2 1 15,-7 4 1-15,-8 3 0 0,-9 1-1 16,-13 4 1-16,-3 1 0 0,-8 4-2 15,-4 4-4-15,-6 2-7 0,-4 0-4 32,-4 0-10-32,-7 4-106 0,-4 2-177 15,-2 3-540-15</inkml:trace>
  <inkml:trace contextRef="#ctx0" brushRef="#br0" timeOffset="65493.0353">29047 8072 854 0,'-5'0'156'0,"5"0"-23"16,0 0-100-16,0 0-23 0,0-3 0 0,0 3-6 15,6 0-2-15,-6-3-1 16,6 3 2-16,1-5 1 0,-1 5 2 0,2 0 0 16,3-4 1-16,4 4 0 0,5-7 0 15,4 4 1-15,5-6-3 0,4 2-1 16,5-4 0-16,3-3-1 0,4-2-1 15,6-5 0-15,3-2 0 0,11-1 0 16,5-3-1-16,9 0 0 0,7 0 0 0,0-3-1 16,10 3 1-16,6-3-1 0,-4 5 1 15,0-4-1-15,3 1 1 0,8 3-1 16,1 0 1-16,-4 0 0 0,-5-5 0 16,5-3-1-16,2 0 1 0,0-1 0 15,-10-2-1-15,-2-3 0 0,-3 2 1 16,1 0-1-16,-3 5 1 0,-11 3 0 15,-6 2 1-15,-4 4 0 0,-10 2 0 16,-5 4 1-16,-12 5-1 0,-9 1 1 0,-8 4-1 16,-5 2-2-16,-8-1-3 0,-1 6-4 15,-8 0-3-15,-4 6-9 0,-4 1-108 16,-8 2-176-16,-1 7-532 0</inkml:trace>
  <inkml:trace contextRef="#ctx0" brushRef="#br0" timeOffset="66290.3193">29377 8650 903 0,'0'0'151'0,"0"-6"-24"16,0 6-115-16,0-7-5 0,3 7-2 0,1-5-2 15,1 1-2-15,-1 4-1 0,3-6 1 16,-1 2 1-16,3-1 1 0,-2 2 1 16,2 0 1-16,-1-3 1 0,4 4 0 15,0-3 0-15,1-1 0 0,2-1 0 16,3 0-2-16,3 0-1 0,8 0 0 15,7-3-1-15,6-2 1 0,5-1-1 0,6-5 0 16,5 2 0-16,6-9 0 0,-1 0-1 16,7-3 1-16,3-4 0 0,7 2-1 15,7-2 1-15,4 1-1 0,7-1 0 16,3 2 0-16,1 4 0 0,-2 0 0 16,-1-4 0-16,9 5 0 0,2 1 0 15,-8-2-1-15,-3-5 1 0,3-3-1 16,4 0 1-16,0 0 0 0,-13-2 3 15,-4-1 1-15,-3 2 1 0,-1 4 2 0,-1-2 0 16,-12 7 2-16,-5 4-1 0,-7 0 0 16,-2 4-2-16,-10 3-1 0,-8 7-1 15,-12 1-2-15,-8 0 0 0,-9 4-2 16,-4 3-2-16,-3 0 0 0,-4 0 0 16,-6 0-2-16,-1 6 0 0,-4-1-2 15,-4 1-1-15,-6 1-2 0,-4 3-6 16,-12 1-7-16,-2 1-107 0,-3 1-177 0,-4 3-578 15</inkml:trace>
  <inkml:trace contextRef="#ctx0" brushRef="#br0" timeOffset="67314.4852">29385 7706 814 0,'0'0'153'16,"0"0"-17"-16,0 0-109 0,0 0-3 15,4-4-1-15,-4 4-1 0,4-8-3 16,1 7 0-16,-1-6 1 0,0 1-1 0,6-2-3 15,5-4 2-15,2-1-3 0,7-3-1 16,9-4 0-16,17-6 0 0,9-6-3 0,5-10-2 16,8-8-1-16,13-9-3 0,7-4 0 15,6-2-2-15,-5-5-2 0,-2 0 1 16,0-7-1-16,-2 4 1 0,-2 2 2 16,-5 0-1-16,-9 7 0 0,-5 3 0 15,-7 13 0-15,-7 9 0 0,-8 11-3 0,-11 7-6 16,-8 6-7-16,-7 6-8 0,-5 2-100 15,-4 14-184-15,-5 4-661 0</inkml:trace>
  <inkml:trace contextRef="#ctx0" brushRef="#br0" timeOffset="69665.8356">26704 7730 572 0,'-7'-3'132'16,"1"-2"-7"-16,-1 5-45 0,1-5-60 15,2 5-2-15,-1-7 3 0,0 7 3 16,-1-4 5-16,-2 4 1 0,-1 0 3 15,-1-3 0-15,-1 3-5 0,0 0-3 16,0 0-6-16,-1 0-5 0,4 0-5 16,-1 4-3-16,1 2-3 0,-2-1-2 0,1 4 0 15,-4-3 0-15,1 2 1 0,0 2-2 16,-1 0 1-16,1 1-1 0,-2 1 0 0,2 3 0 16,1 4 0-16,-2-3 1 0,1 5-1 15,0 2 0-15,3 2 0 0,0 1 0 16,2-1 0-16,2 0 0 0,1-1 0 15,4-2 1-15,-4-3-1 0,4-2 0 16,4-3 0-16,1 1 0 0,2-5 0 16,0-4 0-16,1 3 0 0,4-6 0 15,1-3 1-15,4 6 0 0,4-6 0 0,2 0 2 16,2-5-1-16,4 1 1 0,2-4-1 16,0 1 1-16,-3-5-1 0,-3-1 0 15,-1-2 2-15,0-7-2 0,-4 2 2 16,-4-5-1-16,0 0 2 0,-4-4 0 15,-3 0 0-15,-1-2 2 0,-3 5-2 16,-5 0 1-16,5 3 0 0,-5 3 1 0,0 0-3 16,-5 6 0-16,1-3 0 0,-3 2-3 15,-1 4 1-15,-3-2-1 0,-4 4 0 16,-1 2-1-16,-4 3 0 0,-6 4-2 16,-2 0-1-16,-2 4-5 0,-1 3-5 15,4 2 51-15,0 3-153 0,4 0-174 16,4 6-643-16</inkml:trace>
  <inkml:trace contextRef="#ctx0" brushRef="#br0" timeOffset="70650.3168">27037 8038 736 0,'0'0'167'15,"0"0"-15"-15,-4-4-51 0,4 4-74 16,0-6-4-16,0 6-6 0,0-4-3 16,0 4-5-16,0-6-2 0,4 6-2 15,-4-4-2-15,3 4 0 0,-3 0 0 16,5-3 0-16,-5 3 0 0,6 3 0 0,-6-3 0 15,7 8-1-15,-3-4 1 0,0 1-1 16,1 2 0-16,-2 2 0 0,2-5 0 16,1 6 1-16,0 1-1 0,-3 1 1 15,-3 1-1-15,0 5 2 0,0-4 0 16,-9 6-1-16,-5 3-1 0,-5-1-6 16,-4 6 18-16,-5 1-130 0,-2 8-172 0,-3-9-632 15</inkml:trace>
  <inkml:trace contextRef="#ctx0" brushRef="#br0" timeOffset="71650.651">27450 7655 864 0,'0'0'163'0,"0"0"-24"0,-3 0-93 0,3 0-30 16,0-5-3-16,3 5-3 0,1-3-5 16,2-2-3-16,-2-1 0 0,1-4 0 15,1 2 1-15,1 0 0 0,0-3 2 16,-1 1 0-16,1-1 2 0,0 1 0 16,-1-2 1-16,1 1 0 0,-1-2-1 15,-2 0-1-15,-1-2 0 0,-3 1-2 16,5 1 0-16,-5 2 0 0,0-1 1 0,3 7-1 15,-3-2 0-15,0 7-1 0,0-2 0 16,0 2-2-16,0 0-2 0,0 0-1 16,0 0-1-16,0 2 0 0,0 5 0 15,0-3 0-15,0 3 2 0,0 0 0 16,0 5 0-16,0 0 1 0,6 4-1 16,-2-1 2-16,-1 1 0 0,3 2 1 15,0 0-1-15,0-1 1 0,2 0 0 16,2 1 1-16,-1 0-3 0,4 1 2 0,-2 1 0 15,0 3-1-15,1-2 1 0,-1-1-1 16,-2 3 0-16,1 0 0 0,-2-2 1 16,-1-3-2-16,0 4 1 0,0-2-1 15,-2-3 1-15,0-2-1 0,-5-3 1 16,4-1 0-16,-4-4 0 0,0 3-1 16,0-2 1-16,0-3 0 0,-3 3 1 0,3-1-1 15,-5-2 0-15,1 2 1 0,1-2-1 16,-2-2 1-16,1 4-1 0,-1-4 0 15,-1 2 0-15,2-1 0 0,0 0 0 16,-2 3-1-16,-1-5 1 0,0 3 0 16,-3 0-1-16,-2-1 0 0,2 3 0 15,-1-3 0-15,-1 2 1 0,2-2-1 16,0 1 0-16,1-2 0 0,3-3 1 0,-1 5-1 16,1-5 0-16,0 0 0 0,-1 0 1 15,4 4-1-15,-1-4 1 0,4 4 1 16,-5-4 1-16,5 0 0 0,0 0 0 15,0 0 0-15,6 0 1 0,1-4-1 16,9 0-1-16,6-2 0 0,5-1 0 16,10-5 0-16,2-3-1 0,3-3 0 0,1-4 1 15,-2 2-2-15,-6-1 1 0,-4 0 0 16,-5 2 0-16,-5 5-1 0,-6 1 0 16,-3 5-3-16,-5 5-7 0,-7 3-8 15,-6 4-102-15,-5 11-182 0,-5 2-671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32:3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12556 3234 705 0,'-45'-17'148'0,"-4"3"-10"0,0 5-100 15,0 0-8-15,8 4-7 0,-1 0-10 16,1 1-4-16,4 4-2 0,-2 0-5 31,4-5 0-31,-2 5-1 0,-6-6-1 16,-7 6 0-16,-9 0 0 0,1 11 0 0,2 0-3 15,-3 2 1-15,-5 2-5 0,-1 4 0 16,2 3-2-16,-14 0 0 0,2 0 1 16,-5 3 1-16,2 1 2 0,-9 3 8 15,-4-3 2-15,-2-1 6 0,13 3 3 16,1-2 2-16,-5 3-1 0,2-3 1 15,-2 0-4-15,3 8-2 0,3 0-1 16,3 6-5-16,-11 5-1 0,2 5 0 0,-17-1-1 16,9 8 0-16,3-4 0 0,-5-3 0 15,-1 4-1-15,3-4 0 0,-3 2 0 16,16 5 0-16,0 3 0 0,6-2-1 16,3 4 0-16,4 0 0 0,3-6 1 15,1 0-1-15,-1-1 0 0,0-2 0 16,0 6 0-16,3 1 0 0,1 0 0 15,10-1 2-15,5-3-1 0,5 1 0 0,0 1 0 16,-3 1 0-16,-9 3 0 0,-5 4 0 16,-1 4 0-16,-1 7 1 0,3 5-1 15,3 4-1-15,0 2 2 0,12 0-1 16,0-1 1-16,0 1 1 0,1 2 0 16,-3 1-1-16,1-3 0 0,5-4-1 15,3-5 0-15,0 1 0 0,6-1-1 16,6-1 0-16,8 2 0 0,0-1 0 0,5-2 2 15,-1 2-1-15,6 2 0 0,3 3 0 16,0-1 0-16,0-1 1 0,0-1 0 16,0 3 1-16,6 5-1 0,-3 1 0 15,7 1 0-15,0-1 0 0,2-3 0 16,0 3 0-16,2 2 0 0,7 5 0 0,3-3 0 16,2-2-1-16,-1 0 1 0,0 0-1 15,6-2 0-15,-2-2 1 0,1-9-2 16,-2-4 0-16,0-4 0 0,-3-5 0 15,5-2-1-15,-2-2 2 0,2-4-1 16,6 1 1-16,4 7 1 0,6-1 0 16,7-2-1-16,0 3 2 0,0 2-2 0,1-2 1 15,-3-6 0-15,-5 1-1 0,5 1 1 16,-1-3 0-16,7 1-1 0,4-4 1 16,0-1-1-16,4-5 0 0,-1-1-1 15,-7-3 1-15,1-4-1 0,1 2 1 16,-2 0-1-16,8 1 0 0,2-4 1 15,2 1-1-15,1 0 0 0,-1-4 0 16,0-4 0-16,10-2 0 0,-10-4 1 16,5 3-1-16,0-3 0 0,-5 2 0 0,8-3 0 15,-4 4 1-15,-1-3-1 0,7 1 1 16,-5-2-1-16,1 0 0 0,2 0-1 16,2-2 1-16,-4 3-2 0,4-6 1 0,0-1-1 15,0-3 2-15,-1 1-1 0,3-7 1 16,5-1-1-16,1-5 1 0,-2 1 1 15,-1-2 0-15,-1 2-1 0,6-4 1 0,-2 5-1 16,-2-2 1-16,-4 2 0 0,-1 2 0 16,-3-2 0-16,3 0-1 0,-2 0 1 15,3 1 0-15,-5-3 0 0,3 1-1 16,-3-2 0-16,3-5 1 0,1 6 0 16,-3-6-1-16,2 0 1 0,0 0 0 15,-2 0 1-15,2-7-1 0,3 3 1 16,-2-2-1-16,2 2 1 0,1-4-1 0,0 1-1 15,-3-4-1-15,0-2 1 0,0 2-1 16,3-4-2-16,-3-1 2 0,1-3-2 16,-2 0 3-16,0-2-1 0,4 0 1 15,6 0 1-15,-7-3 1 0,3 1-1 16,-1-1 1-16,-2-1 0 0,5-1 0 16,-1 1 0-16,-2-3-2 0,-2-1-1 15,-1 3-1-15,-1-2 1 0,1-6-1 16,-3 3 0-16,-2-6 0 0,0-7 1 0,-2-6 1 15,-1-2 1-15,-1-3-2 0,1-2 1 16,-5-3-1-16,2 2 0 0,-2 1 0 16,-2-4 2-16,0-3-1 0,-3-3 2 15,-4-1-2-15,-4-2 0 0,-4-1 1 16,-2-7-1-16,-5 7-1 0,3-7 1 0,-2-3-1 16,-3 3 0-16,-2-2 1 0,-3-2 1 15,-1-4 0-15,-3-1-3 0,-4-3 7 16,-2-1 0-16,-1-2 1 0,-4-8 1 15,-1 5-2-15,-1-5 1 0,1 2 4 16,-5 6-7-16,-4-3-1 0,2 1 1 16,-3-2 1-16,2 2-2 0,-4-2-1 15,-3 1 0-15,-1-7 0 0,4 2 0 16,-1-2 0-16,-5 3-4 0,-3-2 2 0,-8-1 0 16,3 1 0-16,-2 2 0 0,-3 7 1 15,-7 4 1-15,1-4 0 0,-1 8 4 16,2 1-1-16,-3 4 1 0,-2 0-6 15,0 1 2-15,-6-2 0 0,0 0 1 16,-2-3-3-16,-7 0 1 0,-3 5-1 16,-3-1 5-16,-7-5-3 0,0 4-1 15,1 4 0-15,1 2-1 0,2-1 1 0,-4 3-1 16,4 1 0-16,2 0 0 0,-5 3 1 16,-2-5 1-16,-8-1-2 0,3 4 2 15,-1-1-1-15,-1-3 1 0,2 7 0 16,1 4 0-16,0 0-1 0,1 0 1 15,-6-3 0-15,-3 2 0 0,1 1 0 16,-4 4 2-16,2 2-1 0,-1 3 1 16,1 7-1-16,-5 2 1 0,1-1-1 0,-6-2 1 15,1-1-2-15,-1 3 1 0,2 3 0 16,-1 2 0-16,-1 3 1 0,0 2-1 16,-1 2 1-16,-1 1 0 0,2 1-1 15,-1-1 0-15,-1-2 0 0,1-3-1 16,-2-1-1-16,4-2 0 0,-1 5 0 15,-3-2 0-15,4 2 0 0,-5 5 0 0,1 7-1 16,0 2 1-16,-2 8-1 0,-2 4 0 16,-3 5-3-16,-1 6 0 0,-6 0-5 15,-4 8-6-15,11 8-6 0,-5 7-105 16,-2 4-181-16,-6 13-624 0</inkml:trace>
  <inkml:trace contextRef="#ctx0" brushRef="#br0" timeOffset="2382.0581">20944 2910 942 0,'-33'-11'153'0,"6"6"-26"15,-1-1-113-15,9 6-5 0,1 6-2 0,1-1-4 16,0 4-2-16,-3 2-2 0,-1 2-1 16,-1 0-2-16,-2 0-1 0,-2 2-1 15,-3-1 0-15,-2-1 0 0,-2 1 0 16,-2-1 2-16,-2 4-1 0,-2 0 3 16,0 6 0-16,3 3 1 0,-2 2 2 0,3 3 0 15,-1 6 1-15,2 1 3 0,-5 3-1 16,2 0 3-16,-2-1-2 0,0 3 0 15,-4-1-1-15,0-1-1 0,0 5-1 16,6 0 0-16,-2 8-2 0,3 1 1 16,3 8-1-16,4 2 0 0,3 2-1 15,-2 4 1-15,2 0-2 0,-2 6 0 16,1-2 0-16,-3 2 0 0,3-1-1 0,-1 4 1 16,-3 1-1-16,4-3 2 0,0 1-1 15,0 0 1-15,2-2 0 0,-2 4 1 16,3 4 0-16,7-1 1 0,0 4 0 15,4-3 1-15,-1 0 0 0,2 4 1 16,4 4 0-16,-3 3 0 0,4 3-1 16,0-4 1-16,-1 5-1 0,0 0 2 15,2 8-3-15,0-2 1 0,0 0-1 0,-1 1 0 16,-1 5 0-16,2 1 0 0,1 2 0 16,0-1-1-16,-1-3 2 0,3 7-1 15,3-8 2-15,-5-1 1 0,5 4 1 16,0 3 1-16,0 0-1 0,0 1 1 15,5 0 0-15,-2 2-1 0,1 6 1 16,0-9-2-16,0 8 1 0,2-2 0 0,2 3 0 16,1-4-2-16,-1 4 1 0,1-10-1 15,5 10 0-15,0-7 0 0,0 1-2 16,-3-5 1-16,6 4 0 0,3-2 0 16,1-2-1-16,-2-2-1 0,2 3 0 15,4 1 1-15,6-4-1 0,-2-4 1 16,-2-2-1-16,4 4 0 0,1 4 0 15,1-11 0 1,-2 2 0-16,-2-1 0 0,-1 4 0 16,1 3 0-16,-2-3 0 0,1-4 0 0,-4 5 1 15,5-1-1-15,1 0 1 0,2-1-1 16,2-4 0-16,6 0 0 0,3 0 0 16,4-4 0-16,-2-1 0 0,3-2 0 15,2-7 0-15,0 1 1 0,4-5-1 16,-1 1 1-16,3-5-1 0,4-4 0 15,2-2 0-15,0 2 0 0,1-5 1 16,0 0-1-16,0-6 0 0,2 2 0 0,2 0 0 16,3-7-1-16,-1 4 0 0,4-9 0 15,0 1 0-15,1-2-1 0,6-5 1 16,1-2 1-16,0-4 0 0,5-5 0 16,5-1 0-16,3-8 0 0,7-2 1 15,-4-5 1-15,1-9-1 0,2-2 1 16,5-2-1-16,6-1 0 0,-4-9 1 0,3-6-1 15,4-1 1-15,6-6-1 0,2 0 1 16,-2-7-1-16,2-8 0 0,7-1 0 16,-3-3 0-16,0-11 0 0,-4 3-1 15,6-10 0-15,-1 0 0 0,-3-4 0 16,-2-2 0-16,4-6-1 0,-3-4-1 16,-5-3 1-16,-6-3-1 0,1-5 0 15,1 0 0-15,-8-9 0 0,-4-1 0 0,-3 2 1 16,0-7 0-16,-3-1 0 0,-3-7 0 15,-9-7 1-15,0 0 1 0,-3 0 0 16,-3-3 1-16,-2-9-1 0,-3-1 4 16,-3 2-1-16,-1-6 1 0,-5-2-1 15,-1-6 1-15,-3 1 2 0,-6-2-1 16,-4-7-1-16,-2 0 1 0,1 1-1 16,-2-4-1-16,-4-3 0 0,-2 2-1 0,-2 1-1 15,-4-6 0-15,-5 1-1 0,-7-1-1 16,-3 3 1-16,-3-3 0 0,-3-2-2 15,-8 1-1-15,1 1 1 0,-7 1-1 16,0-1-1-16,0 0 0 0,-11 1 1 16,0 7-3-16,-3-3 3 0,-7 4 1 15,-5 0 1-15,0 2 3 0,-7 0-1 16,-4 1 7-16,-1 0-1 0,-4 3 0 0,-2 2-2 16,4-3 1-16,-5 3-4 0,2 1 1 15,-2-1-6-15,-5 0 3 0,0 4-2 16,-3 3 3-16,-8 0-2 0,1-4 0 15,-2 8 0-15,1 3-1 0,1 0 1 16,-5-1-1-16,-3 5 1 0,-1 6-1 16,-3 0 0-16,1 3 1 0,-3 1-1 0,-2 2 0 15,0 7 0-15,0-3 0 0,-4-1 0 16,4 2 0-16,-2-1-1 0,2 9-1 16,-1 0 0-16,-3-2 0 0,-1-1 1 15,5 4 0-15,-3 5-1 0,-1 3 3 16,-1 2-1-16,-6 2 1 0,2 0 0 15,0 10 1-15,0 2 1 0,-3-1 0 16,-3 2 0-16,-1 5 1 0,-2 1 0 16,3 7 0-16,3 3 0 0,-4 4-1 0,-4 5 0 15,-3-1 0-15,1 0-2 0,4 6 1 16,-1 0-2-16,-8 4 1 0,0-5 0 16,0 5-2-16,8 7 1 0,-3 2 1 15,-4-4-1-15,0 4 0 0,4 2 1 16,5 7 0-16,0-2 1 0,-1 2-1 15,-1 2 0-15,1 4 0 0,3 5-1 16,4 0 0-16,-2 0-1 0,-4 4 0 0,0 4 0 16,-3 10-2-16,8 6-2 0,-4 5-3 15,-1 9-2-15,-3 9-7 0,0 3-6 16,4 7-103-16,3 4-183 0,-3 11-622 16</inkml:trace>
  <inkml:trace contextRef="#ctx0" brushRef="#br0" timeOffset="4519.8603">15566 12458 939 0,'-39'-37'156'0,"-1"1"-24"16,-5-3-93-16,5 9-29 0,3 1-8 16,-1 1-1-16,1 0-1 0,1 5-3 15,-1-2-2-15,0-5-3 0,-1 4-1 16,-7-1-2-16,-3-5 0 0,-5-1-1 15,-6-1 3-15,1 2 1 0,-1-1 5 0,-6 0-4 16,-2 3 4-16,-2 1 1 0,-7 1-1 16,1 6 9-16,-5-1 0 0,-4-1-2 15,-3 5 6-15,-3-2 1 0,-1 5 1 0,3 1-1 16,-5-1-4-16,-4 3 1 0,-3 0 1 16,-1 2-1-16,4 3-1 0,-2 1-2 15,0-3 2-15,-6 2-1 0,3 5-1 16,3 3-3-16,-2 0-1 0,-2 0-1 15,-2 0 1-15,-1 0-2 0,1 5 1 16,0 1 0-16,-1-1-2 0,-2 1 2 16,0 6-2-16,3 3-1 0,-4 2 0 0,-1 1 0 15,-4 5 0-15,1 4 1 0,0 8-4 16,-4 1 4-16,-3 1 2 0,5 7 0 16,-1-1 1-16,8 5 0 0,-5-1 1 15,-4 0 2-15,10-2 1 0,0 5-3 16,-2 5 1-16,-4 1 0 0,9 1 0 15,4 4-1-15,11 1 0 0,-3 0 1 0,4 0 1 16,-2-3 0-16,11 1 1 0,2 0-2 16,1 5 1-16,3-2-1 0,4 5 0 15,7 0 0-15,6 6-3 0,-1-1 0 16,1 2 0-16,-3 0 0 0,4 4 0 16,4 2 1-16,-2 3 0 0,7 1 0 15,0 5 1-15,9-3 1 0,4-2 0 16,4-1 2-16,5 2-1 0,4-1-1 0,7 0 0 15,3-2 1-15,4-2-2 0,2 2 0 16,4 0-1-16,0 2-1 0,0-4 1 16,9-2 0-16,-2-4-1 0,3 2 0 15,4 2 0-15,2-6 0 0,5 6 0 16,2-1 0-16,2 1 0 0,0 1 1 16,6 4 0-16,2-3-1 0,8 6 0 15,-1 0 0-15,5-4 1 0,2 1-1 0,5 1 0 16,1-6-1-16,0 4 1 0,3-5 0 15,5-5 0-15,1 2-1 0,8-1 2 16,8-3-1-16,-1-3 0 0,3-1 1 16,-2-1 1-16,2 0 0 0,2-3 1 15,-6-2-1-15,-3-2 1 0,8 0-1 16,6-3 0-16,7 0 1 0,5-1-2 16,4 0 0-16,-1-1-1 0,2-5 0 0,4 4 1 15,1 1-1-15,-6-2-1 0,0-5 1 16,-3-4 0-16,7 6 0 0,3-2-1 15,-3-5 0-15,-2-8 0 0,4 4 1 16,3-3 0-16,1 4 0 0,1-8 0 16,-5 0 1-16,7-2-1 0,-1 0 0 15,-3-6 1-15,1-5-1 0,-1-9 0 0,1 2 1 16,0-2-1-16,-1-4 1 0,-3-5 0 16,4 0 0-16,-2 0 0 0,1-3 0 15,-5-4 0-15,3-4 1 0,-1-1-1 16,0-2 0-16,-4-7 0 0,-2-8 1 15,0-4-2-15,3-1 1 0,-4-7-1 0,-5-6 1 16,-2-4 0-16,1 1-1 0,-1 1 0 16,-2 1 1-16,-4-4-2 0,-7-3 1 15,2 0 0-15,-4-4-1 0,-1-3 0 16,-6-2 0-16,0-5 0 0,-1-10 0 16,-6 3 1-16,-2 1-2 0,-6-3 1 0,-1-3 0 15,-2-5 0-15,-7 0 0 16,-3-1 0-16,1-1 0 0,-1-3 1 0,-4 2 1 15,-2-2-1-15,-3-1 1 0,0-4 0 16,-5 2-1-16,-3 1 1 0,-4-2 1 16,-2-1 1-16,-9 1-1 0,1 3 3 15,-4 0-1-15,-3 3 1 0,-3 3 2 16,-4-2-1-16,0 4-2 0,0 0 0 0,0 0 0 16,0 2-2-16,-9-8-1 0,3-3 0 15,-3 6 0-15,-2-1 0 0,-1-2-1 16,-2-1 0-16,-1-4-2 0,-2-2 1 15,-2 6 1-15,-2-1 0 0,1 6 0 16,-5-3 0-16,-2 1 1 0,-1 6 0 16,-4 2 1-16,-1 9-1 0,-1-3 0 15,-1 6 1-15,-4 4-3 0,2-1 1 16,2 6 0-16,-4 1-1 0,1 0 0 0,-3-1 1 16,2-3-2-16,-1 2 2 0,-1 2 0 15,-5 1 0-15,0 1 0 0,0-1 1 16,0-2-6-16,-1 5 0 0,0-4 1 15,-3 8-1-15,3 1 1 0,-5 1-3 16,0 4 0-16,-1 5 9 0,-3 1-5 16,-1 2 0-16,4-3-3 0,0 4 2 15,0-3-2-15,-1 3-10 0,1-2-107 0,-2-4-176 16,-7 6-670-16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33:13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29788 2734 713 0,'-5'-10'150'0,"3"7"-13"16,-1-5-86-16,3 3-27 0,-5-1-6 15,5 2-7-15,-4-4-4 0,4 3-3 16,-4-1 2-16,4 1 3 0,0 0 2 16,-6 0 2-16,6 0 1 0,-5 5-1 15,1-7 0-15,1 3-1 0,-1 1-3 0,-2-1-5 16,2 1-1-16,-2-2-2 0,-1 2-2 16,0-1 1-16,-4 4-2 0,1-5 1 15,-2 5 1-15,-2-5 0 0,-1 2 0 16,4 3 1-16,-1-5-1 0,0 1 1 15,-2 4-1-15,5 0 0 0,-2 0 0 16,-1 0 0-16,-1 0-1 0,1 5 1 16,2 1-1-16,0 0-1 0,0 3 1 0,0 1 0 15,4 1-2-15,0 2 2 0,-2 2-1 16,5 0 1-16,-4-1-1 0,0 2 1 16,1 4-2-16,-4-3 2 0,7 1-1 15,-2 1 1-15,5 2 0 0,-5-2-2 16,5 0 2-16,0-3-1 0,7 2-1 15,-1-6-3-15,4 1-2 0,-1-4-7 0,-1-2-5 16,5 1 2-16,0-6 1 0,7-2 2 16,0 0 4-16,5 0 3 0,5 0 5 15,4 0 8-15,1 0-2 0,3 0-2 16,-4 0 1-16,0 0-1 0,-6 0 0 16,-2 6-1-16,-6 2-2 0,0-1-5 15,-4 3-4-15,-1 1-1 0,-2 1 1 16,-1 0-1-16,-3 1-28 0,1 0-7 15,-6-2 2-15,3 4 1 0,-3-4 0 0,-4 2-3 16,0 1-2-16,-4 0 38 0,1-3 15 16,-4 4 12-16,1-2 9 0,-1 0 10 15,-1-1 6-15,-1 0 4 0,0-4 5 16,0 2-3-16,-2 0-5 0,0-5-1 16,2 0-3-16,-3-5-2 0,2 3-2 15,-1-3 0-15,0 0-1 0,1-9-4 0,-1 2-4 16,1-4-4-16,-1-1-2 0,1-3-3 15,-1 0-5-15,1 1-2 0,2 0-2 16,-1 1-2-16,2 1 1 0,-1 0-3 16,5 1 0-16,3 2-2 0,-5-1-1 15,5 0 0-15,0-1 1 0,6 0-1 16,0-1 0-16,2-2 1 0,3-3 1 16,-2-2-1-16,2-1 0 0,-1-1-2 0,2-1-2 15,-2-4-7-15,-2 1-9 0,-2-4 1 16,-1 3-110-16,-1-5-181 0,2 4-582 15</inkml:trace>
  <inkml:trace contextRef="#ctx0" brushRef="#br0" timeOffset="343.7474">30453 2370 1084 0,'0'-10'150'0,"0"4"-31"0,0-2-109 16,0 6-3-16,0-4-3 0,3 6-10 15,-3-5-5-15,6 5-5 0,-6 0-4 16,5 0-10-16,-5 5-5 0,4-2-7 16,-4 2-104-16,0 0-164 0,0 2-447 15</inkml:trace>
  <inkml:trace contextRef="#ctx0" brushRef="#br0" timeOffset="515.6387">30685 2719 1062 0,'-14'0'154'16,"3"0"-33"-16,1 0-114 0,2 0-7 0,4-6-110 15,4 6-186-15,0 6-641 0</inkml:trace>
  <inkml:trace contextRef="#ctx0" brushRef="#br0" timeOffset="2500.6584">30194 4425 778 0,'-6'0'161'0,"2"0"-18"15,-1 0-81-15,5 0-40 0,0 0 0 16,-4 0-7-16,4-5-1 0,-5 2-3 16,5-1 0-16,-7-2 3 0,3-3-1 15,1 0 1-15,-1 2-2 0,4-2 1 16,-4-3-3-16,4 1-3 0,0-3-1 16,8-1-4-16,-1-2-1 0,3-1-2 0,2-1 0 15,2-2 1-15,1 4-2 0,5-1 1 16,-3 2 0-16,4-1 0 0,1 4 0 15,-1 1-1-15,1 3 2 0,-1 3-1 16,-3 2 0-16,-1 4-1 0,0 0-1 16,-3 7-1-16,1 5-1 0,-2 3 0 15,-3 8 1-15,0 7 0 0,-3 5 1 16,0 2 1-16,-4 4 2 0,-3-4 1 0,0-1 0 16,-7-1-1-16,1-4 1 0,-2-8 2 15,-3-5 2-15,2-3 3 0,-3-5 1 16,2-4 3-16,0-3 0 0,1-3 0 15,1 0-2-15,0 0-3 0,4-6-2 16,-1-2-4-16,5 2-1 0,0-5-1 16,0-5-3-16,6 1 0 0,2-2 0 15,3-1 0-15,4-2-1 0,2 4 1 0,0 3 0 16,4 2 2-16,0 5 0 0,2 6 0 16,1 7 0-16,-2 8-1 0,2 4-1 15,-1 6 0-15,2 4 0 0,-4 2-1 16,-4 6-1-16,-1 3-3 0,-6-2 2 15,-7 0 2-15,-3-1 0 0,-11-2 1 16,-3 1 2-16,-3-10 6 0,-5-4 3 16,0-1 4-16,0-3 2 0,-2-6 3 0,4-5-1 15,0-1 0-15,5-6-3 0,2 4 0 16,1-4-4-16,4-6-3 0,1 1-1 16,3 1-4-16,4-3 0 0,0 2-3 15,7-3-3-15,0-3-7 0,5 0-3 16,5-1-6-16,1 0-106 0,0-4-181 15,4 0-593-15</inkml:trace>
  <inkml:trace contextRef="#ctx0" brushRef="#br0" timeOffset="2734.6439">30919 4334 976 0,'5'-6'150'15,"5"-3"-29"-15,4-6-121 0,3 1-115 16,5-10-176-16,6 0-549 0</inkml:trace>
  <inkml:trace contextRef="#ctx0" brushRef="#br0" timeOffset="3406.6057">31112 3578 919 0,'0'0'155'0,"0"0"-27"0,0-4-111 15,5 4-4-15,-2 0-6 0,7 10-6 0,0-2-1 16,4 4 0-16,1 7 2 16,3 6 1-16,1 4 1 0,1 6 1 0,-1 1-1 15,-3 4 0-15,-1-4 0 0,-2-1-1 16,-1-3 0-16,0-7 1 0,-6-3 1 15,2-7 0-15,-3-4 2 0,-2-5 3 16,-3-3 1-16,6-3 2 0,-6 0 0 16,5-3 0-16,-5-3-1 0,6-4-3 15,-1-6-2-15,-1 1-3 0,4-5-2 0,1-1-2 16,0 3 0-16,3-1-1 0,1 5 0 16,-1 4-1-16,5 5 1 0,-1 5-1 15,0 4 0-15,0 4 0 0,-1 5 0 16,-2 1 1-16,5 6-1 0,-7 0 0 15,0 1-2-15,-2 1-1 0,-3 2-3 0,-2-2 0 16,-4-3 1-16,-7-3 2 0,-2 0 2 16,-1-3 3-16,-3-2 4 0,0-2 4 15,-1-1 3-15,0-5 2 0,2 2 1 16,1-5-1-16,2 0-1 0,-1 0-4 16,6-8-2-16,4 3-2 0,0 1-2 15,0-4-2-15,7-3-2 0,3-2 1 16,1-3-2-16,2 0-1 0,2-3 1 15,3-1 0-15,0-2 0 0,2 0 0 0,-3 3 1 16,1-1 1-16,2 4 0 0,-1-1 1 16,-1 7-1-16,-4 1 1 0,-3 3 1 15,-1 1-1-15,-3 0 1 0,-2 5 0 16,-5 0-1-16,3 0 0 0,-3 0 1 16,0 7 0-16,0-3-1 0,6 6 0 15,-6-2 0-15,6 4 0 0,-1-1-2 16,-1-1-4-16,2 1-4 0,1-5-5 0,-1 3-7 15,-1-6-10-15,0 2-102 0,-5-5-181 16,4-5-550-16</inkml:trace>
  <inkml:trace contextRef="#ctx0" brushRef="#br0" timeOffset="3516.0069">31645 3761 848 0,'-15'-15'184'0,"2"1"-27"15,2 3-60-15,2-1-66 16,-1-1-6-16,1 3-10 0,3-1-8 0,3 3-13 15,3 3-5-15,0-5-109 0,0 4-180 16,10 2-626-16</inkml:trace>
  <inkml:trace contextRef="#ctx0" brushRef="#br0" timeOffset="3797.2363">31609 3240 1015 0,'-10'-8'170'0,"7"8"-34"16,-3-5-93-16,6 5-28 0,0 0 1 15,6 2-11-15,1 7-5 0,1 3-2 16,6 5 0-16,3 6 2 0,2 7 1 0,2 2 0 16,-1 4-1-16,0 3 1 0,3 0-1 15,-2-4 0-15,-1 2 0 0,-2-4 0 16,-1 3 0-16,1-4-1 0,-3-1-1 15,-1 0-2-15,-1-3-4 0,1-5-5 16,-3-2-5-16,-3-5-8 0,-2-4-30 16,0-4-86-16,-6-8-178 0,0 0-488 15</inkml:trace>
  <inkml:trace contextRef="#ctx0" brushRef="#br0" timeOffset="3906.6343">31833 3646 884 0,'0'-8'161'16,"2"-3"-24"-16,5 0-97 0,3 0-22 15,4-2-3-15,1 0-10 0,4 1-4 16,-1-2-4-16,-2 2-14 0,3 1-107 16,-6-2-171-16,1 5-526 0</inkml:trace>
  <inkml:trace contextRef="#ctx0" brushRef="#br0" timeOffset="5266.3039">31313 4992 970 0,'-14'0'158'0,"1"-4"-27"0,-1 4-109 16,4-7-8-16,1 7-1 0,-2-3-9 0,3 3-2 15,0 0-1-15,2 0-2 0,-3 0 1 16,-1 7-1-16,-2 0 1 0,1 4 0 15,0 2 0-15,-2 5 1 0,4 1 0 16,-2 1 0-16,4 2 0 0,0 0 0 16,4 2-1-16,3-1-2 0,0-1 1 15,0-3-1-15,7-4 0 0,0-4 0 16,4-3-2-16,3-5 0 0,2-3 1 0,1-4 0 16,-1-5 0-16,1-3 0 0,-3-3 2 15,-1-3 1-15,-3-3 1 0,-3 3 2 16,-1 1 2-16,-2 2 2 0,0 3 0 15,-4 3 3-15,0 2 0 0,0 4 1 16,3 3-2-16,-3-3-2 0,0 3-2 16,0 0-3-16,3 0 0 0,2 0-1 15,1 0-2-15,1 0 1 0,3 0 0 0,1 0 0 16,5 0 0-16,1-6-1 0,0 2-3 16,1-5-4-16,1 0-4 0,0-1-3 15,-3-5-5-15,2 0-4 0,-3-4-2 16,-1 3 3-16,-4-4 4 0,1-1 3 15,-3 3 8-15,-4-1 7 0,0 5 7 16,-4 0 4-16,0 4 4 0,0 1 1 16,0 5 1-16,0-1-2 0,0 5-1 15,0-3-2-15,-7 3-2 0,2 0-2 0,-2 3-2 16,-1 3-2-16,1 0-1 0,-3 6 0 16,2 0 0-16,0 5 0 0,2-1-1 15,1 7 1-15,-1-3 0 0,6 1 0 16,-3-4-1-16,3 2-1 0,0-5 1 15,6-3 0-15,1-4-1 0,-1-1 1 16,1-6 1-16,0 0-1 0,5-4 1 0,-4-5 0 16,0-5 0-16,0-6 1 0,1-7-2 15,-2-4 1-15,-1-3 1 0,-2-3-1 16,0-5 0-16,-4-3 1 0,0 7-1 16,0-1-1-16,0 1 1 0,-6 9 2 15,1 0 4-15,1 7 1 0,-2 9 0 16,0 2 3-16,-1 5-2 0,1 6 0 0,-1 0-2 15,1 6-4-15,0 7 0 0,-1 8-4 16,5 4 1-16,2 8-1 0,5 2 0 16,5 6 0-16,2-3-1 0,6 6 1 15,3-7-1-15,4-3-1 0,4-5 1 16,1-5 1-16,5-8-1 0,-1-6 0 16,0-7 1-16,0-3-1 0,-3-7 1 15,-5-3-1-15,-4-8-1 0,-2 3-1 0,-2-5 2 16,-4-2-1-16,-2 0-1 0,-4-2 3 15,-1 5-1-15,-2-2 1 0,-3 2 0 16,-2 0-1-16,0 1 1 0,0-1-1 16,-4 6 0-16,0-3-2 0,-4 3 0 15,-1-1 0-15,0 6 0 0,-5 0-1 16,0 4 2-16,-2-1-1 0,2 5 3 16,-1 0 0-16,1 0 0 0,-2 5 0 0,5-1 0 15,1 4-1-15,0 0 1 0,2 7 0 16,3-2-2-16,5 3 1 0,-4 2 1 15,8 2-1-15,0-3 0 0,5 1 1 16,2-1-1-16,2-3 1 0,4-4 1 16,-1-2 0-16,2-5 0 0,-2-3-1 15,2-6 2-15,-3-5 0 0,2-5-2 16,-4 0 2-16,0-8-1 0,-5-5 0 0,-2 4-1 16,0-2 1-16,-6-2 1 0,-6-1-1 15,0 1 0-15,-5-2 0 0,-1 3 0 16,-3-2 0-16,-1 4 1 0,1 4 0 15,-4 0 1-15,5 7 2 0,-2 4-1 16,3 3 1-16,3 5-1 0,-2 3-1 16,6 0-1-16,6 4-1 0,0 7-1 15,5 7-1-15,3-1 0 0,8 6 0 0,1 0 0 16,3-1 0-16,2 0 0 0,-2-3-1 16,3-3-2-16,-2-3 1 0,-1 2-3 15,-2-7 1-15,-3 0-3 0,0 1-2 16,-4-5-3-16,2 1-3 0,-6-5-6 15,2 5-7-15,-2-5-104 0,-3 0-178 16,-4-5-559-16</inkml:trace>
  <inkml:trace contextRef="#ctx0" brushRef="#br0" timeOffset="6829.0395">32013 4545 917 0,'-4'-10'157'15,"4"-2"-25"-15,-3-1-111 0,3 1-5 16,3 0-5-16,1-1-8 0,5 0-2 0,0 1-2 16,2 5 1-16,4 1-1 0,-1 6 1 15,1 0 1-15,0 3 1 0,1 8 1 16,-2 5 2-16,1 1 1 0,-2 0 0 16,1 4-1-16,-2 0-1 0,-1-3 1 15,-1 1-1-15,-4-6 1 0,-2 3 2 16,-4-9 3-16,0 2 4 0,-7-5 5 15,-4-4 0-15,2 0 2 0,-3 0-2 0,0-7-2 16,-1-2-2-16,2-4-6 0,0-1-3 16,4-3-3-16,1-2-2 0,1-2-4 15,5-7-5-15,-5 2-4 0,5-5-4 16,6 4-3-16,0-3-5 0,1 4-3 0,7 3 0 16,0 6-1-16,3 7 0 0,-3 1 1 15,2 2 1-15,-1 7 0 0,0 11 0 16,-3 1-1-16,0 0-8 0,-2 0-12 15,1 5-6-15,-3-3-5 0,4 0 1 16,-4-3 3-16,-2-3 14 0,0-1 29 16,-3-2 38-16,3-5 27 0,-6 4 9 15,6-4 1-15,-1-5 0 0,-2 1-8 16,1 0-15-16,-1-7-12 0,1 4-11 16,-4-4-2-16,5-4-3 0,-5 3-2 15,0-4 1-15,0 2 0 0,0-4-1 0,0-3 1 16,-6 0 0-16,1 0 0 0,3-2 0 15,-4 2 2-15,-1-2-2 0,-1 5 0 16,-2 1 0-16,4 3-3 0,-1 6-1 16,1-1-1-16,2 5-3 0,4-1-2 15,-4 5-3-15,4 0-1 0,4 0 0 16,3 0 0-16,0 5-1 0,1-1 1 0,1-1 1 16,3 3 1-16,1-1-1 0,1 0 1 15,-1 0 0-15,0-2-1 0,-1-3 1 16,-1 4 0-16,-1-4 0 0,-3 0 0 15,1 0 0-15,-3 0 0 0,0-4 0 16,0 4 1-16,-5 0 1 0,3-3-1 16,-3 3 0-16,0 0-1 0,0 0 0 0,0 0 0 15,0 0 0-15,0 0-1 0,0 0 0 16,0 0-1-16,0 3 1 0,0-3 1 16,4 4 0-16,-4 0 0 0,0-4 0 15,3 2 0-15,-3-2 0 0,0 5 0 16,4-5 0-16,-4 0 0 0,0 0 1 15,0 0 0-15,0 0 1 0,0 0-1 0,0 0 2 16,0 0-1-16,0 0 1 0,0 0-2 16,0 0 2-16,0 0-2 0,0 0 1 15,0-5-1-15,0 5-1 0,0-3 0 16,0 3 0-16,0 0-1 0,0 0 1 16,0 0-1-16,0 0 0 0,0 0 1 15,0 0 0-15,0 0-1 0,0 0 1 16,0 0 0-16,0 0 0 0,0 0 1 15,0 0-1-15,0 0 0 0,0 0 0 0,0 0 1 16,0 0-1-16,0 0 0 0,0 0 0 16,0 0 1-16,0 0-1 0,0 0 0 15,0 0 0-15,0 0 0 0,0 0-1 16,0 0 1-16,0 0 0 0,0 0 0 16,0 0 0-16,0 0 0 0,0 0-1 15,0 0 1-15,0 0 0 0,0 0 1 16,0 0-1-16,0 0 0 0,0 0 0 15,0 0 0-15,0 0 0 0,0 0 1 0,0 0 0 16,0 0-1-16,0 0 0 0,0 0 0 16,0 0 0-16,0 0 1 0,0-4-1 15,0 4 0-15,0 0 0 0,0 0 0 16,0 0 0-16,0 0 0 0,0 0 0 16,0 0 0-16,0 0 0 0,0 0 0 15,0 0 0-15,0 0 0 0,0 0 0 0,0 0-1 16,0 0 1-16,2 0 0 0,-2 0 0 15,0 0 0-15,0 0-1 0,0 0 0 16,0 0 1-16,0 0 0 0,0 0-1 16,0 0 1-16,0 0 0 0,0 0 0 15,0 0 0-15,0 0-1 0,0 0 1 16,0 0-1-16,0 0 1 0,0 0-1 0,0 0 1 16,0 0 0-16,0 0-1 0,0 0 1 15,0 0-1-15,0 4 1 0,0-4 0 16,5 3-1-16,-5 1 0 0,0 0 0 15,0-1 0-15,0 2 0 0,0 0 0 16,0 3-1-16,0-3 2 0,0 5-1 16,0-2 0-16,0-1 0 0,0 1 1 15,0-2 0-15,-5-2 0 0,5 0 1 16,0-4 1-16,0 0-1 0,0 0 2 16,0 0 1-16,0-5-2 0,0-2 1 0,0-3-1 15,5-1 0-15,-5-3-1 0,3 1 0 16,-3-4-1-16,6 0 1 0,-2-1 0 15,-4 1 0-15,2-2-1 0,-2 1 0 16,0-1 0-16,0-2 0 0,5 5 0 0,-5-2-1 16,0 4 1-16,2 2-2 0,-2 1 1 15,6 1-1-15,0 7 1 0,0 0-1 16,1 3-1-16,0 0 1 0,2 0-1 16,2 6 2-16,-4 2 0 0,0 5 0 15,-1-3 0-15,3 1 0 0,-4 0 1 16,0 1 0-16,-2-2-1 0,2 1-1 15,-1-1 1-15,1-3-1 0,-5 5-1 0,0-5 1 16,-4 1-1-16,-1 0 2 16,3 0-2-16,-3-4 0 0,3 3-3 0,2-4 1 15,-6 4-9-15,6-2-29 0,-7-2-88 16,7 4-182-16,-5 2-545 0</inkml:trace>
  <inkml:trace contextRef="#ctx0" brushRef="#br0" timeOffset="7547.6375">31509 6039 967 0,'-5'-7'159'0,"5"-2"-31"0,-2 3-101 16,2-4-18-16,2 0 0 0,3 1-8 15,-2-1-3-15,2-4 0 0,2 5 2 16,-2 1 0-16,-1-1 1 0,0 1 2 16,2 2 0-16,0 2 2 0,2 4-1 15,-1-4 2-15,2 4-1 0,2 11 0 16,1 0-1-16,-2 5 1 0,1 3-3 0,0 5 1 16,-3 4-1-16,2 4-2 0,-6 2 0 15,-4 2-3-15,0 3 0 0,-9-2 1 16,-2 2 0-16,-2-2 1 0,-2-3 1 15,-1-5 4-15,0-5 5 0,2-4 2 16,1-5 1-16,1-6 1 0,5-3 1 16,-2-6-2-16,3 0-1 0,-1 0-2 0,3-6-1 15,-1 3-2-15,1-4-1 0,4 0-1 16,4 0 2-16,1-1-1 0,4 2-1 16,1 0 0-16,8 1 0 0,0 5 0 15,5 0-1-15,4 0-1 0,6 5 0 16,0 1-1-16,2 0 0 0,-4 2-4 15,0-1-4-15,-6 1-3 0,-6 0-4 0,-8 0-6 16,-1-3-2-16,-6-2-7 16,-4-3-2-16,0 0-3 0,-7 0-103 0,-1-2-177 15,-4-8-551-15</inkml:trace>
  <inkml:trace contextRef="#ctx0" brushRef="#br0" timeOffset="8188.5807">31566 5553 854 0,'0'0'170'0,"-4"0"-23"0,4-4-92 16,-5 4-18-16,1-3-4 0,4 3-8 16,-4-4-3-16,4 4-5 0,0-6-1 15,-4 6-4-15,4-2-2 0,0-3-3 16,0 2-2-16,5-3-1 0,2 2-2 16,2-3 0-16,2 1-2 0,2-3 0 0,2-1 0 15,2 4 0-15,-1-2 0 0,2-1-1 16,0 3 1-16,-3-1 0 0,0 4-1 15,1 3 1-15,-3-4 0 0,-1 4-1 16,-2 6 0-16,-1-1 1 0,1 4-1 16,-4 1 0-16,-2 3 0 0,-4-2 1 15,4 1 0-15,-4 4 0 0,-4-3 1 0,1 0 0 16,-2 1 0-16,0-2 0 16,-2-1 1-16,3-1-1 0,-1-2 1 0,3-2-1 15,2-2 2-15,-4-4 0 0,4 0 2 16,0 0 1-16,0 0 0 0,0 0-1 15,0-4 0-15,0 1-2 0,4-3-1 16,-2 3 0-16,5-2-2 0,0-2-2 16,-1 5 2-16,0-4-1 0,1 3-1 0,-2 3 2 15,2-5-1-15,-3 5 0 0,1 0 1 16,-1 0-1-16,0 0-1 0,0 0 2 16,3 0-2-16,-1 6 2 0,-1 0-1 15,-1 1 0-15,0 2 0 0,1 2 1 16,-5-1 0-16,4 0 0 0,-4 0 0 15,5-1 1-15,-5-1-1 0,0 0 0 16,0 0 0-16,-5-1-1 0,2 2-2 0,-2 0-4 16,0-2-5-16,-1 2-11 0,-3 2-98 15,0-3-32-15,-3 2-191 0,-4 2-438 16</inkml:trace>
  <inkml:trace contextRef="#ctx0" brushRef="#br0" timeOffset="8407.1051">31947 6044 885 0,'-6'-3'189'0,"6"-2"-39"0,0 3-29 16,0-4-109-16,6-4-4 0,3-1-8 15,2-1-10-15,2-2-7 0,1-3-6 16,1 1-61-16,0-2-65 0,-2 4-176 16,3-1-431-16</inkml:trace>
  <inkml:trace contextRef="#ctx0" brushRef="#br0" timeOffset="8547.747">32065 6034 1062 0,'0'-5'157'0,"3"-2"-33"0,3-4-107 16,5-3-16-16,3-5 43 0,6-5-154 15,6-2-177-15,2-1-720 0</inkml:trace>
  <inkml:trace contextRef="#ctx0" brushRef="#br0" timeOffset="9219.6886">32581 5035 861 0,'-6'-7'173'0,"2"2"-26"0,-1-3-65 15,1 4-65-15,-2 0-2 0,1 0-8 16,0-1-5-16,-1-1-3 0,-1 6-1 16,0-3 0-16,-3 3 0 0,4 0 2 15,-4 0 0-15,-1 0 1 0,2 0 2 16,-4 7 1-16,2-4 0 0,-2 1-2 15,2 2 0-15,1 0 0 0,-2-1 0 16,4 1-2-16,1 2 0 0,-2-4 0 0,4 5-1 16,0 0-1-16,5 2 1 0,0 0 0 15,0 3 0-15,0 0 0 0,8 4 1 16,-1-2 0-16,4 0 1 0,0-1-1 16,3-1 1-16,-1-1-1 0,2-2 0 15,-1-3 1-15,4 1 0 0,-2 1 1 16,1-2 0-16,-2 2 1 0,-1-1-1 15,-3 1 2-15,-1 2-2 0,-1 0 0 0,-1 0 0 16,-1 2 0-16,1 3-1 0,-1 0 0 16,-1 2-1-16,0-1 0 0,-6 4 0 15,0-3 0-15,-6 0 0 0,0-1 0 16,-2-2 1-16,-4-2 0 0,4-2 1 16,-3-1 0-16,-3-2 1 0,4-2 3 15,-5-1 2-15,2-3 1 0,-1-3 2 0,0 0 1 16,1 0 2-16,-1-3-2 0,3-2 0 15,-4-3-2-15,5-3 1 0,-2-5 2 16,0 1-2-16,3-5-1 0,-1-2 1 16,3-6-3-16,7-3-2 0,0-1-2 15,0-4-2-15,7-3-5 0,4-1-5 16,3 2-5-16,5 2-9 0,3 2-7 16,2 4-5-16,-2 6-100 0,2 6-191 0,-1 5-622 15</inkml:trace>
  <inkml:trace contextRef="#ctx0" brushRef="#br0" timeOffset="14969.1793">7124 8681 190 0,'0'0'42'16,"0"-5"-1"-16,0 3-23 0,5 2-16 15,-5-6 0-15,6 6 0 0,-6-7 6 0,2 7 14 16,-2-6 23-16,5 2 21 0,-5 4 13 16,0-6 8-16,2 6 2 0,-2 0-8 0,0 0-12 15,0 0-24-15,0 0-17 0,0 0-14 16,0 0-8-16,0 0-6 0,0 0 0 16,0 0-3-16,0 0 2 0,0 0-1 15,0 0 2-15,0 0 0 0,0 0 2 16,0 0 2-16,0 0 2 0,0 0 5 15,0 0 1-15,0 0 0 0,0-2 0 16,5 2 2-16,-5-6-5 0,2 1 1 0,2 4-3 16,2-6 1-16,-2 2 0 0,2-3 1 15,4-2 0-15,-1 2 0 0,8-7-1 16,-1 1-1-16,3-6-1 0,7 5 0 16,2-7-1-16,4 1-2 0,0-2-1 15,-3 2 1-15,1 1-2 0,-2 2 2 16,-3-4-2-16,-6 6-1 0,-4 0 1 0,0 3 0 15,-1 0-1-15,-3 3 2 0,1 3-1 16,-2 1 0-16,-3-1-1 0,2 3-2 16,-5 2-3-16,2 2-10 0,-1-5-12 15,0 5-62-15,-5 0-55 0,3 0-130 16,-3 0-292-16</inkml:trace>
  <inkml:trace contextRef="#ctx0" brushRef="#br0" timeOffset="15281.6904">7354 8747 295 0,'0'0'96'0,"0"0"19"0,0 0-37 15,0 0-6-15,0 0 4 0,0 0-1 16,0-3-10-16,5 3-12 0,-2-7-8 0,7 2-7 16,-1-2 0-16,4-5 0 0,1 2-4 15,4-2-6-15,3-3-6 0,-1 2-5 16,6-4-3-16,0 2-3 0,1-4-3 15,1 0-2-15,3-4 0 0,-3 0-6 16,3-2-69-16,-3 2-67 0,1 0-160 16,-6 6-432-16</inkml:trace>
  <inkml:trace contextRef="#ctx0" brushRef="#br0" timeOffset="19028.3378">12271 8163 531 0,'0'0'105'0,"0"-5"-2"16,0 5-85-16,0 0-11 15,0 0 10-15,0 0 11 0,0 0 11 0,0 0 8 16,0-4 6-16,0 4 4 0,0 0-3 16,0 0-10-16,0 0-13 0,0 0-10 15,0 0-8-15,0 0-7 0,0 0-5 16,0 0-1-16,0 0-2 0,0 0 1 16,0 0 1-16,0 0 0 0,0 0 2 15,0 0 4-15,0 0 4 0,0 0 2 0,0 0 3 16,6 0-1-16,-6 0 0 0,0 0-1 15,0 0-4-15,0-3-3 0,0 3-3 16,0 0-2-16,0 0-1 0,0 0 0 16,3 0 0-16,-3 0-1 0,0 0 0 15,4 0 1-15,-4 0-1 0,6 0 1 16,-3 0 0-16,0 0-1 0,3-2 1 0,2 2 0 16,-2 0 0-16,4 0 0 0,1-7 0 15,2 7 1-15,6-4 1 0,2-2-1 0,4 2 0 16,2-5 1-16,5 5-1 0,2-5 0 15,0-2 0-15,2-2 0 0,0-3 0 16,1-3-1-16,3-3 1 0,2-3-1 16,4 0 1-16,-2-1 0 0,2 1 2 15,-4 3 1-15,-1 2 2 0,-6 4 0 0,-7 3-1 16,-6-2 2-16,-4 5-2 0,-7 1 0 16,0 4-1-16,-5-1-1 0,-6 6-2 15,4 0 0-15,-4 0 0 0,0 0-2 16,0 0-1-16,0 0-1 0,-3 10 0 15,3-6 1-15,-7 6-6 0,2 1-6 0,-1 1-110 16,0 7-173-16,-1-2-587 0</inkml:trace>
  <inkml:trace contextRef="#ctx0" brushRef="#br0" timeOffset="19936.6337">12416 9157 419 0,'0'0'115'16,"0"0"-2"-16,0 0-37 0,0 0-37 15,0 0-18-15,0 0-12 0,0 0-9 16,0 0 5-16,0 0 8 0,0 0 13 0,0 0 7 16,0 0 7-16,0 0 4 0,0 0 0 15,0 0-9-15,0 0-7 0,0 0-9 16,0 0-7-16,0 0-4 0,0 0-4 16,0 0 0-16,0 0-2 0,0 0 1 0,0 0 1 15,0 0-1-15,0 0 2 0,0 0 1 16,0 0-1-16,0 0 1 0,6 0 1 15,-6 0-3-15,7 0 3 0,-4-6-2 16,0 6-1-16,4-2 2 0,-3 2 0 16,2-3-1-16,2 3 1 0,0-8-1 15,-1 8-1-15,3-4-1 0,1-1 1 16,4 1-2-16,5 1 1 0,4-5 3 0,1 0-1 16,9-4 2-16,5-2-1 0,5-6-1 15,6 3 1-15,5-6-1 0,-1-1-2 16,4-4 0-16,-3 5-1 0,0 4 0 15,-9 0 2-15,-2-3 0 0,-8 6 2 16,-3-2-1-16,-6 7-1 0,-1-1 0 16,-7 3-2-16,-3 6-7 0,-5 3-115 15,-2 5-175-15,-9 4-575 0</inkml:trace>
  <inkml:trace contextRef="#ctx0" brushRef="#br0" timeOffset="38493.7942">10662 9653 423 0,'0'0'115'0,"-6"-2"1"15,6 2-47-15,-6 0-14 0,6 0-14 16,0 0-14-16,-4 0-4 0,4-4-7 15,0 4 0-15,0 0-1 0,0-6-1 0,0 6 1 16,0-3 4-16,0 0 2 0,0 3 1 16,0-5 2-16,0 5 3 0,0-2-5 15,0 2-1-15,0 0-5 0,0-4-4 16,0 4-3-16,-3 0-4 0,3 0-3 16,0 0-2-16,0 0-1 0,0 0 1 15,0 0 0-15,0 0 1 0,0 0 2 0,0 0 1 16,0 0 1-16,0 0 2 0,0 0-1 15,0 0-2-15,0 0-2 0,0 0-1 0,0 0-2 16,3 0-1-16,-3 0 0 0,6 0 0 16,-1 0-1-16,1 0 3 0,3 4-1 15,1-4 1-15,-1 0 0 0,5 0 0 32,3 0 0-32,4-4 1 0,7 4-1 0,8-6 1 15,4 6 1-15,7-4-1 0,1 4 0 16,4 0 0-16,0-5 0 0,-6 5-1 15,4-3 1-15,-5 3-1 0,6 0 1 16,2-3-1-16,-1 3 1 0,-3 0-1 0,3 0 0 16,-7 0 2-16,-3 0-2 0,-4-4 3 15,-7-1 1-15,-2 1 3 0,-2-4 1 16,-1-2 1-16,-3 0 0 0,-1-1 0 16,-7 3-3-16,3 0-1 0,-7-1-1 15,-1 7-2-15,-4-4 0 0,-6 6-5 16,0 0-4-16,0 0-8 0,-11 10-111 0,2 1-168 15,-4 6-507-15</inkml:trace>
  <inkml:trace contextRef="#ctx0" brushRef="#br0" timeOffset="39676.3944">9124 9665 557 0,'0'0'145'0,"0"0"-6"15,0 0-61-15,0 0-32 0,0-2-16 0,-4 2-13 16,4 0-8-16,0 0-6 0,0 0-2 0,0 0 2 15,0 0 3-15,0 0 4 0,0 0 1 16,6 0 0-16,-6 0 1 0,8 0-1 16,-2-3 0-16,1 3-3 0,2-7-4 15,2 5 0-15,-1-4-2 0,2 2 2 16,1 0-2-16,3-2 2 0,4 1 1 16,1-1-1-16,-1 6 0 0,2-3 0 0,0 3 1 15,4 0-3-15,0 0 1 0,-1 0-1 0,-1 2 0 16,3-2-1-16,0 0 0 0,-1 6 0 15,-1-6 1-15,-4 0-1 0,5 0 1 16,0 0-1-16,1-6 1 0,0 1-1 16,-1-2 0-16,4 1 0 0,6-1-1 15,-2 4 1-15,3-2-1 0,-4 5 1 16,0-4-1-16,2 4 1 0,-6 0-1 16,-2 0 1-16,-3 0-1 0,-5 0 2 15,5 0-2-15,0 0 1 0,-3 0-1 0,-2 0 0 16,-4 3 1-16,1-3-1 0,-2 0 0 15,0 0 1-15,-3-4-1 0,0 4 1 16,1-5 0-16,-1 5-1 0,-2-5 1 16,-1 5-1-16,-1-4 1 0,-1 4 1 15,-1-5-1-15,-3 5 1 0,-2 0-1 16,0-3 1-16,0 3 0 0,0 0-2 0,0 0-3 16,0 0-1-16,0 0-2 0,0 0-4 15,0 4-2-15,0 2-3 0,0-4-1 16,5 2-3-16,1 1-6 0,0-5-2 15,2 5-4-15,0-5 0 0,1 5-1 0,-1-5 3 16,-2 0 2-16,-2 0-39 0,1 0-63 16,0 0-99-16,-2 0-257 0</inkml:trace>
  <inkml:trace contextRef="#ctx0" brushRef="#br0" timeOffset="57672.2874">19492 10121 767 0,'0'0'155'0,"-4"-4"-14"0,4-1-97 15,-4 2-14-15,4 3-2 0,0-8-4 16,0 8-4-16,0-2-2 0,0 2-6 16,0-5-2-16,0 5-1 0,0-5-5 15,0 5-1-15,0 0-2 0,0 0-2 0,0 0 1 16,0 0-2-16,0 0 1 0,5 0-1 15,-5 0 0-15,7 7 0 0,-1-7 0 16,0 5 1-16,2 1 0 0,0-1 0 16,1 1 1-16,0-2 0 0,-1 3 0 0,-1-3 1 15,0 3-1-15,2-3 1 0,0 1 1 16,1 0 0-16,4-5 3 0,1 3 1 16,5-3 2-16,2-3 2 0,6-4 1 15,2-3 1-15,4-5-2 0,7-1-1 16,2-6-2-16,4-3-1 0,4-6-3 0,3-2 0 15,-1-1-1-15,-1-1-1 0,-5 2-4 0,0 0-1 16,-8 6-5-16,-2 6-5 0,-7 2-11 16,-5 5-104-16,-6 6-178 0,-3 8-551 15</inkml:trace>
  <inkml:trace contextRef="#ctx0" brushRef="#br0" timeOffset="58096.5697">19918 10114 776 0,'-7'0'160'0,"0"-4"-16"0,2 1-83 16,5-3-34-16,0 6-5 0,-3-2-6 16,3 2-4-16,0-6-2 0,0 6-3 15,4 0-3-15,1-5-1 0,2 5-1 0,1 0-1 16,2 6 0-16,0 0 0 0,2 6-1 16,1 0 1-16,0 5 0 0,1-1-1 15,0 7 2-15,-1 0-1 0,0-2 0 16,0-1 0-16,-2-3 0 0,0-2 0 15,0-3 2-15,-1-6 6 0,2-6 6 16,4 0 3-16,4-4 0 0,2-12 0 16,3-7 1-16,6-4-1 0,5-10-7 15,1-6-4-15,4-10-3 0,4 2-1 0,3-1-9 16,5 1-39-16,4 7-81 0,-1 0-183 16,3 7-603-16</inkml:trace>
  <inkml:trace contextRef="#ctx0" brushRef="#br0" timeOffset="76073.8287">24269 10482 843 0,'0'-18'151'0,"0"4"-18"0,0 2-104 16,3 2-12-16,-3 1-4 0,6 1 1 15,-6-2 3-15,5 3 0 0,-5-1 2 0,4 2-1 16,-4-2 0-16,0-1 0 0,0 5-2 15,4-2-3-15,-4 2-4 0,0 1-2 16,0 3-1-16,0-6-4 0,0 6-2 16,5 0 0-16,-5 0-1 0,7 7-1 0,-3-4 1 15,2 1 0-15,3 4 0 0,-2 0 0 16,1 2 0-16,1 0 1 0,2 3-1 16,1 1 1-16,1-1 0 0,0 0 0 15,0 1 1-15,0 3-1 0,0-4 0 16,-1-1 0-16,0 0 0 0,0-5 1 15,-1-7 2-15,0 0 1 0,4-7 1 0,1-8-1 16,6-12 1-16,4-5 0 0,4-5 0 16,0-4-2-16,5-6 0 0,1-2-3 15,1 5-3-15,-3 3-6 0,-1-3-8 16,0 1-8-16,0 2-9 0,0-1-102 16,-3 6-182-16,1 7-529 0</inkml:trace>
  <inkml:trace contextRef="#ctx0" brushRef="#br0" timeOffset="76545.1704">24443 10451 773 0,'0'-8'159'0,"0"-3"-15"15,0 3-98-15,0 1-9 0,0-3-10 16,0 6-3-16,0-3-6 0,0 4-7 15,0 3-2-15,5-6-2 0,-2 6-3 0,1 0-3 16,2 0-2-16,2 7-1 0,-1-2 0 16,1 3 0-16,0 2 1 0,3 4 0 15,0 6 1-15,-2 1 0 0,0-1 1 16,3 1 0-16,1 1 0 0,3-1 0 16,-1-8 2-16,3-1 1 0,2-3 4 15,0 0 4-15,1-9 4 0,0 0 4 16,2-5 0-16,1-10 2 0,3-8-2 15,5-11-4-15,2-12-3 0,5-2-4 0,4-8-3 16,3 2-3-16,2-1-7 0,4 7-12 16,-2 8-102-16,3 9-180 0,-2-1-692 0</inkml:trace>
  <inkml:trace contextRef="#ctx0" brushRef="#br0" timeOffset="80468.3451">9173 10576 446 0,'0'0'90'16,"0"0"-1"-16,0 0-60 0,3 0-29 15,-3 0-5-15,0 0 7 0,0 0 18 16,0 0 13-16,0 0 6 0,0 0 1 15,0 0 3-15,0 0-3 0,4 0-6 16,-4 0-12-16,0 0-11 0,3 0-6 0,-3 0-4 16,5 3-1-16,-5-3 0 0,6 3 0 15,-1-3 2-15,1 0 4 0,-2 0 9 16,5 0 6-16,3 0 4 0,7-3 4 16,4 3-2-16,4-3 1 0,12 3-4 15,7-8-7-15,1 5-5 0,5-5-2 16,1 0-3-16,0-6-1 0,7 0-1 0,2-4-1 15,-5 2 1-15,0-2-2 0,-1 2 1 16,-1 3-1-16,-5 3 1 0,-7 0-1 16,-11 4-1-16,-5-1 2 0,-6 3-2 15,-5 4-1-15,-7-6 1 0,-3 6 0 16,-4 0-2-16,-2 0-2 0,0 0-5 16,0 0-10-16,-2 6-109 0,-4-2-165 0,-1 6-477 15</inkml:trace>
  <inkml:trace contextRef="#ctx0" brushRef="#br0" timeOffset="81282.2099">10790 10607 680 0,'-2'0'154'0,"-3"-4"-14"16,3 4-72-16,-3-4-30 0,5 4-15 16,-2-6-7-16,2 6-5 0,0 0-3 15,-5-4-2-15,5 4-2 0,0-5 0 16,-6 5 3-16,6-3 0 0,0 3 2 16,0-5 0-16,0 5 0 0,0 0-1 0,0-4-2 15,6 4-2-15,0 0 0 16,1 0-3-16,6 0-1 0,1 7 1 0,5-3-1 15,7 1 1-15,2-3-1 0,4 2 1 16,4-4 0-16,2 5 0 0,1-5 0 16,1-5-1-16,1 1 1 0,3-4 0 15,3 1 1-15,6-2-1 0,2-1 0 16,4-2 1-16,1 0 0 0,0-1-1 0,-7 0 2 16,-2-1 1-16,-8-2 1 0,-6 2 1 15,-6 1 1-15,-4 1-1 0,-8 3 0 16,-5 2-1-16,-4 7-3 0,-7 0 0 15,-3 9-7-15,-7 11-101 0,-6 2-40 16,-5 2-163-16,-5 1-403 0</inkml:trace>
  <inkml:trace contextRef="#ctx0" brushRef="#br0" timeOffset="84943.1981">9188 11694 636 0,'0'0'131'0,"4"0"-8"16,-4-3-78-16,0 3-32 0,5 0-5 15,-5-2-3-15,5 2 1 0,-5-6-2 16,4 6 1-16,0-3 1 0,-1 3-3 16,3-4 1-16,-2 4-1 0,2-6-1 0,-2 6-1 15,1 0-1-15,0-4 0 0,1 4 0 0,1 0 0 16,3-4 0-16,0 4-1 0,3 0 1 16,-1-4 0-16,-1 4 0 0,2 0 1 15,0 0 1-15,-3 0 1 0,3 0 0 16,5 0 2-16,4 0-1 0,4-3 2 15,1 3-2-15,3-4 1 0,2 4-3 0,-2-4 1 32,0 0-1-32,-1-2-2 0,2 1 1 0,-1-2 1 0,0 0-1 0,5 1-1 15,2 2 1-15,0-1 2 0,1 5-1 16,-7 0-1-16,0 0 0 0,0 0 1 0,-5-5-2 16,-4 3 1-16,-2 2-1 0,-1-7-1 15,1 7 1-15,0-2 0 0,-2 2 0 16,-2 0 0-16,0 0 1 0,-2 0-1 15,-5-6 0-15,1 0 2 0,-4 3-2 16,2 3 1-16,-2 0-1 0,-4-8 0 16,-2 5 0-16,5 3-3 0,-5 0-8 15,0 3-17-15,0-3-98 0,0 0-137 0,0 4-357 16</inkml:trace>
  <inkml:trace contextRef="#ctx0" brushRef="#br0" timeOffset="86318.3454">10635 11671 358 0,'0'0'86'0,"0"0"3"0,0-3-35 0,0 3-29 15,0 0-1-15,0-4 3 16,0 4 1-16,0-5 1 0,0 5 2 0,0 0 3 16,2 0-3-16,-2 0-1 0,0-4 0 15,0 4-5-15,0 0 1 0,0 0-5 16,0 0-1-16,0 0-3 0,0 0-2 15,0 0-7-15,0 0-1 0,0 0-4 16,0 0-1-16,6 0-2 0,-6 0 0 16,6 0-2-16,-4 0 2 0,4 0 2 15,0 0-1-15,1-2 0 0,1 2 1 0,3 0-1 16,-3-6 1-16,4 6 0 0,-3-3 1 16,2-1 2-16,2 4-1 0,0-6 0 15,1 4 0-15,1 2-1 0,3-6 1 16,1 6-1-16,1 0-2 0,1 0 2 15,3 0-2-15,-3 0 1 0,1 0-1 16,2 0-1-16,-4 0 3 0,1 6-2 0,0-6 0 16,-1 0 1-16,0 0-2 0,-1 0 1 15,-1 0 0-15,2-6 1 0,-1 3-2 16,1-1 1-16,-3-1-1 0,1-1 1 16,3-2 1-16,3 0-2 0,-3 3 1 15,5-1-1-15,0 1 0 0,2 3 1 16,0 2-1-16,-2-6 0 0,-1 6 2 15,-2 0-2-15,-4-4 1 0,1 4-1 0,-3-6 0 16,-2 6 0-16,-1-5 1 0,-3 5-1 16,1 0 0-16,-4 0 0 0,-1 0 0 15,-2 0 0-15,2 0 0 0,-7 0 1 16,3 0-1-16,-3 0 0 0,0 0 2 16,0 0-2-16,0 0 0 0,4 0-2 15,-4 0 2-15,0 0-5 0,0 0-1 0,0 0-4 16,5 0 2-16,-5 0 0 0,0 0-2 15,2 0 2-15,-2 0 3 0,0 0 5 16,5 0 0-16,-5 0 0 0,0 0 2 16,3 0-1-16,-3 0 1 0,5 0-1 15,-5 0 1-15,4 0-1 0,-4 0-1 16,3 0 1-16,-3 0-1 0,5 0 0 16,-5 0 0-16,0 0 0 0,2 0 0 0,-2 0 0 15,0 0-1-15,5 0 1 0,-5 0 0 16,2 0 0-16,-2 0 0 0,0 0 1 15,5-2-1-15,-5 2 2 0,6 0-1 16,-6 0 1-16,5-5-1 0,-2 5 0 16,2 0 1-16,1 0-1 0,-1-3-1 15,4 3 2-15,-2-4-2 0,0 4 1 16,1-5 1-16,3 5-2 0,-3 0-122 16,3 0-141-16,-1 5-405 0</inkml:trace>
  <inkml:trace contextRef="#ctx0" brushRef="#br0" timeOffset="116236.2453">9373 12691 608 0,'0'0'140'0,"0"-4"-4"16,0 0-84-16,0 4-12 0,0 0-8 15,0-5-6-15,0 5-6 0,0 0-8 16,0 0-6-16,0 0 0 0,0 0-5 15,0 0 0-15,0 0-1 0,0 0 0 0,0 0 2 16,0 0-1-16,0 0-1 0,0 0 1 0,0 5 2 16,0-5-2-16,0 0 3 0,0 0 0 15,0 0 0-15,0 0 3 0,4 0-1 16,-4 0 2-16,0 0 1 0,0 0 2 16,0 0 4-16,0 0 1 0,0 0 0 15,0 0 2-15,0 0-2 0,0 0-2 16,0 0-4-16,0 0-1 0,0 0-3 0,0 0-3 15,0 0-2-15,0 0 0 0,0 0 0 16,0 0-1-16,0 0 1 0,0 0-1 16,0 0 0-16,0 0 0 0,0 0 0 15,0 0 1-15,0 0-1 0,0 0 0 16,-6 0 0-16,6 0 0 0,-4 0-1 0,-1 4 1 16,1-4 0-16,-2 0 0 0,-2 0 0 15,-4 0 0-15,2 2 0 0,-3-2 0 16,2 0 0-16,-1 0 0 0,-2 6 0 15,1-6 0-15,3 2 0 0,1-2 1 0,2 5-1 16,0-5 0-16,0 0 1 0,4 0-1 16,3 0 0-16,-3 0 0 0,3 0-1 15,0 0 0-15,3 4 1 0,-3-4-1 0,6 0 1 16,-1 0 0-16,1 0 0 0,1 0 1 16,4-4-1-16,-3 4 1 0,5 0-1 15,1-5 1-15,-1 5-1 0,-3 0 1 16,4 0-1-16,-2 0 1 0,2-2-1 0,2 2 0 15,7-6 0-15,3 6 0 16,4-3 1-16,1 3-1 0,4-7 0 0,-1 4 0 16,-4 3 0-16,-1-8 0 0,-2 4-1 15,-1-2 1-15,-5 0-2 0,-2-3-1 16,0 3 0-16,-5 0-1 0,-2 2-2 16,-4-1-5-16,-2 5-1 0,-2-6-8 15,-4 6-9-15,0 0-29 0,4-2-86 16,-4 2-154-16,0 2-383 0</inkml:trace>
  <inkml:trace contextRef="#ctx0" brushRef="#br0" timeOffset="116657.934">10206 12733 732 0,'0'-10'95'16,"-4"8"-95"-16,4-4-217 0,0 2-392 16</inkml:trace>
  <inkml:trace contextRef="#ctx0" brushRef="#br0" timeOffset="117129.3475">10202 12690 669 0,'0'0'141'0,"0"-3"-10"16,0 3-89-16,0-4-18 0,0 4-11 15,0 0-6-15,0 0-5 0,0-5 1 16,0 5 2-16,0 0-3 0,-3 0 1 15,3 0 0-15,0 0 1 0,-6 0 2 16,6 0 1-16,0 0-1 0,-5 0 0 16,5 0 0-16,0 0-2 0,-5 0 0 0,5 0-3 15,-3 0 1-15,3 0-1 0,-5 0 0 16,5 0 2-16,-4 0 1 0,4 0 4 16,0 0 0-16,-4 5 0 0,4-5 1 15,0 0-2-15,-4 0 1 0,4 0-4 16,0 0-1-16,-3 0-2 0,3 0 0 0,0 4-1 15,0-4 2-15,0 0-1 16,0 0 1-16,0 0 3 0,0 0-1 0,0 0-1 16,0 0 0-16,0 0 2 0,7 0-2 15,-1 0 1-15,6 0-2 0,3-6 0 16,9 6 2-16,0-6-1 0,3 3 0 16,10 3 0-16,-1-6-1 0,8 6-1 15,2 0 0-15,-5-2 0 0,6 2 0 16,1-8 1-16,-5 4-1 0,-1-4 0 0,-3-2 0 15,-1-2 1-15,-3 5 2 0,1-3 2 16,-2 0 1-16,-2 0 1 0,-3 2 2 16,-2 3-1-16,-3-2-1 0,-8 3-1 15,-2-3-2-15,-4 7-2 0,-8-3-1 0,-2 3 0 16,-2 0-1-16,-8 0 0 0,-1 7 1 16,-6-1-4-16,1 2-4 0,-2 3-6 15,-2-3-111-15,7 6-174 0,-1-1-556 16</inkml:trace>
  <inkml:trace contextRef="#ctx0" brushRef="#br0" timeOffset="117974.4834">11654 12681 405 0,'-5'-5'114'0,"3"2"10"0,-3-2-14 0,1 1-49 31,1 1 2-31,-2-2-2 0,-1 2-8 0,3 0-7 0,-3 3-11 0,1-6-10 16,0 6-6-16,2-4-7 0,-1 4-5 0,0 0-3 15,4 0 0-15,-6 0-3 0,6 0 0 16,-4 0-1-16,4 0-1 0,0 0 0 16,0 0-1-16,0 0 0 0,0 0 0 31,0 0-1-31,5 4 2 0,2-4 0 15,-1 4-1-15,1-4 4 0,5 5-1 0,2-5 1 0,5 2 1 0,3-2-1 16,3 0-1-16,6 0 1 0,2 4 0 0,4-4-1 16,7 0 1-16,-3 0-1 0,5 0 1 15,4 0 3-15,-1 0 1 0,3-6 2 16,-3-2-1-16,6 0 2 0,0 0 1 31,-4-2-1-31,1 0 1 0,-1-1-1 16,-3 0 0-16,-1 4-1 0,-7-2 0 15,-5-3 0-15,-2 1 0 0,-6 2-3 0,-7 0-1 0,-4 2-1 0,-5 2 0 0,-2 1-1 16,-5 4 0-16,-4-3 0 0,0 3-1 16,0 0 1-16,-7 4 0 0,-3 3 0 15,-2-1-4-15,1 3-3 0,-6 1-9 32,1 1-110-32,0 2-175 0,0-1-549 15</inkml:trace>
  <inkml:trace contextRef="#ctx0" brushRef="#br0" timeOffset="126955.4122">7350 13677 599 0,'-2'0'128'0,"2"0"-7"15,0 0-58-15,0 0-52 0,-6 0 2 16,6 0 3-16,0 0 6 0,0 0 3 0,0 0 2 15,0 0 3-15,0 0-2 0,0-5-3 16,6 5-6-16,-6-4-5 0,6 0-3 16,-1-1-2-16,3 0-3 0,0 1-2 15,6-1-2-15,3-4-1 0,4 1 1 0,1-1-1 16,4-2 2-16,0-3-2 0,0 0 1 16,2-5-1-16,1-1 0 0,-2-1 0 15,-1-2-1-15,-3-1 2 0,2 3-1 16,0-2 0-16,-3 2-1 0,3-1 1 15,-4 8-1-15,-2-1 1 0,-4 2-1 16,-2 6 1-16,-2-2-1 0,-3 8-2 0,-2 1-6 16,-4 0-4-16,-2 0-5 0,5 4-9 15,-5 5-15-15,0 2-99 0,-7-1-147 16,0 1-372-16</inkml:trace>
  <inkml:trace contextRef="#ctx0" brushRef="#br0" timeOffset="127127.2889">7607 13654 872 0,'-2'0'149'0,"2"0"-22"16,0 0-113-16,0 0-8 0,0 0-3 16,2 0-1-16,8 0 0 0,1-4 3 15,6-5 0-15,9 2 2 0,3-8 1 16,8-1-2-16,9-4-6 0,1-6-120 0,7 2-164 15,5-6-517-15</inkml:trace>
  <inkml:trace contextRef="#ctx0" brushRef="#br0" timeOffset="137877.2508">29378 10659 587 0,'0'-8'133'0,"4"3"-5"0,-4-5-81 15,4 0-17-15,1 2 1 0,1 0-4 16,-1-1-2-16,-1 0-5 0,2-1 0 15,0 4-4-15,0-2-1 0,1-2-5 16,0 5-2-16,0-2-1 0,0 4-2 0,5-2-2 16,-4 5 0-16,3 0-2 0,-2 0-1 15,1 6-1-15,0-1 1 0,2 4-2 16,-2 4 1-16,-1 3 1 0,4 0 0 0,-2 7 0 16,-1 4 3-16,2 2-1 0,-1 4 2 15,-1 3 1-15,3 3 1 0,-2 3 0 16,0 2 1-16,0 1 0 0,-1-4 0 15,-2-2-1-15,-2-3-1 0,-2-2-2 0,1-10 0 16,-5-1 0-16,5-9 0 0,-5-2-1 16,0-3 3-16,0 0 3 0,0-9 7 15,0 2 2-15,0-2-1 0,0-4 1 16,0-3-1-16,-6-2-2 0,2-2-3 16,-2-2-6-16,2-4-3 0,-3-4-1 15,0-2 0-15,-2-5 0 0,3-3 0 0,-2-4-1 16,2-2 0-16,2 0 1 0,0 1-1 15,4 0 0-15,0 2 0 0,0 0-1 16,4 4 1-16,0 2 0 0,2-2 0 16,4 1 0-16,0 2-1 0,2-1 1 15,3 0-1-15,1-2 0 0,1-3 0 16,2 2 0-16,0 3 0 0,0-4 0 16,-1 5 0-16,1 6 0 0,-1-2 1 0,-1 9 0 15,-1-3 0-15,0 4 0 0,-1 6 0 16,-1 0 0-16,0 0-1 0,-2 2 1 15,0-2 0-15,0 4-1 0,-3 0 0 16,-1 3 0-16,0 0-1 0,0 0 0 16,-4 0 0-16,1 3-1 0,0 0 0 15,0 3 1-15,-1-3 0 0,1 2 0 16,-2 1 1-16,1 0 0 0,0 1 1 16,-1-1 0-16,-1-1-1 0,3 5 1 0,2-1 0 15,-2 4-1-15,1-1 1 0,1 1-1 16,-1 4 0-16,2 2 0 0,-2 2 0 15,0 3 0-15,1 1 0 0,-1 1 0 16,0 3 1-16,-2-2-1 0,1 0 1 16,-1-3 0-16,0-1 0 0,0-2 0 0,-1-1 0 15,3-2 0-15,-2-2 1 0,-4 3-1 16,5-4 0-16,-5 1 1 0,5-3-1 16,-1-1 1-16,0 0 0 0,-4-1-1 15,6 1 1-15,-1 0 0 0,-1 1 0 16,1-1-1-16,-2 3 0 0,1-2 1 15,-1-3-1-15,0-1 1 0,-3-1 0 16,7 0 1-16,-7-4 1 0,3 4-1 16,-3-5 2-16,4 0 1 0,-4-3 1 0,6 6 1 15,-3-6 1-15,2 0 3 0,3 0 1 16,0 0 2-16,4-9 0 0,2 4 0 16,2-9-1-16,4-3-2 0,1-2-4 15,2-2 0-15,7-7-4 0,2-5-8 16,3-2-23-16,7 2-93 0,0-4-181 15,0-11-665-15</inkml:trace>
  <inkml:trace contextRef="#ctx0" brushRef="#br0" timeOffset="139554.0028">28943 13915 887 0,'-10'-12'161'0,"-1"-2"-25"16,4 0-82-16,1-2-46 15,1 1 0-15,1 1-4 0,4-4-2 0,-5 2-1 16,5-6 2-16,-5 6 2 0,5-3 4 15,0 2 0-15,0 1 2 0,0 1 0 16,0-1-1-16,7 3-1 0,0 1-4 16,-1-1-1-1,2 1-3-15,3-1-1 0,1 1 0 0,1 1 0 0,0 0 0 0,0 2-1 0,-1 5 1 16,3 4-2-16,-3 0 0 0,2 0-1 31,-1 7 0-31,0 4-1 0,0 3 1 16,0 3-1-16,2 3 0 0,0 0 1 15,-1 8 0-15,-2-2 0 0,2 7 0 16,-3 6 1-16,-3 7-1 0,-4 5 1 16,-4 4 0-16,0-2 0 0,-5 3 1 15,-6 0 1-15,-3-1-1 0,-1-10 2 0,-4 2 1 16,-1-2 3-16,-2 0 2 0,1-5 2 16,3 1 2-16,-1-8 3 0,5-2-1 15,-2-5 0-15,7-9-2 0,1 0-1 16,1-10-2-16,2-1-3 0,1-6 0 15,4 0-1-15,-4-9-1 0,4-2-2 0,-4-5 0 16,4-5-1-16,0-2 0 16,0-6-1-16,0 1 1 0,6-3-1 0,0 4 1 15,1-4 0-15,4 4-1 0,0-1 0 16,6 3 1-16,1 3-1 0,2 6 1 16,7-1 0-16,2 10 0 0,8 1 0 15,2 6 0-15,3 9 0 0,-1 5 0 16,2 3 1-16,-3 0 0 0,0 4 0 0,-6 1-1 15,-3-1-1-15,-4-4-1 0,-3 1-1 16,-3-5-3-16,-3-1-4 0,-5-3-7 16,-1-5-5-16,-2-4-104 0,-6-4-182 15,3-6-604-15</inkml:trace>
  <inkml:trace contextRef="#ctx0" brushRef="#br0" timeOffset="140382.5784">28987 13141 832 0,'0'-9'157'0,"0"-4"-22"15,0-2-71-15,0 1-59 0,5-2-2 16,-2-4-1-16,2 0-1 0,-2 1-1 15,1 0 1-15,-2-4 1 0,4 3 1 16,-1 6 0-16,2-3-1 0,0 4 2 16,1 5-2-16,1 1 0 0,1 7-2 15,-1 0 0-15,1 9-1 0,2 6 0 0,-1 7 0 16,3 4 0-16,1 4 1 0,-1 1 0 16,0 1 0-16,0 0 1 0,-1-1-1 15,-3-3 1-15,-4 0 0 0,-2-4 0 16,-4-1 2-16,0-2 3 0,0-6 3 15,0-3 4-15,0-2 6 0,0-4 5 16,-3-6 1-16,3 0-4 0,-5-9-1 0,1-3-4 16,1-7-4-16,-1-2-4 0,0-4-6 15,-2-1 0-15,2-7-1 0,0-2 0 16,0-8-1-16,0 0 0 0,0-2 0 16,0 0 0-16,4 3 0 0,0 2 0 15,0 3 0-15,4 9-1 0,3 1 0 16,1 5-1-16,4 3-1 0,1 1 1 15,3 5-2-15,0 2 0 0,2 3-1 16,0 4 1-16,1 4 0 0,-1 0 0 0,-1 0 0 16,0 5 0-16,-2 2 0 0,0 3 1 15,-3-1-1-15,0 2 1 0,0 3 2 16,-3 0-1-16,-2 5 0 0,0-3 1 16,2 6 0-16,-5 1 1 0,3 0-1 15,-1 4 1-15,2 0-1 0,0 0 1 0,-1 4 0 16,0-5 0-16,0-2 0 0,-1-1 1 15,-2-4 0-15,-4-2 0 0,6-5 1 16,-6-4 1-16,0 0 0 0,4-8 3 16,-4 0 2-16,0 0 0 0,3-12-2 15,-3-3 2-15,5-3-3 0,0-7 1 16,1-4-3-16,0-5-1 0,3-1-1 16,3 1-1-16,1-2 0 0,4 2 1 15,2 3-2-15,4 2-1 0,-2 3-3 16,0 1-4-16,0 6-6 0,-1 1-6 0,-3 5 33 15,-3 4-135-15,-1 5-178 0,-2 4-633 16</inkml:trace>
  <inkml:trace contextRef="#ctx0" brushRef="#br0" timeOffset="140804.921">30023 13716 898 0,'0'0'157'0,"-5"-4"-26"0,5 4-106 16,0-4-10-16,0 4-3 0,3-5-2 16,-3 0 0-16,6 2 1 0,0-1 2 15,1-2 1-15,4-2 2 0,0 3 0 16,5-3-1-16,5-2-2 0,4 1-2 15,6-5-2-15,3-2-2 0,1 1-1 16,4-5-4-16,-4-3-5 0,-3-1-6 0,-4-4-7 16,-3 3-10-16,-7 0-102 0,-3-1-185 15,-2 2-582-15</inkml:trace>
  <inkml:trace contextRef="#ctx0" brushRef="#br0" timeOffset="141229.6841">30746 12461 945 0,'0'-11'166'15,"-5"1"-29"-15,5 3-99 0,-3 0-11 16,3 3-6-16,0-2-7 0,0 6-2 16,0-4-4-16,0 4-2 0,0 0-1 0,0 0-1 15,0 0-2-15,0 0 0 0,0 4 0 16,0 2 1-16,0 0 1 0,5 3 0 15,-1 3 1-15,3 5 1 0,0 1 0 16,3 1-2-16,2 3 2 0,-1 1 0 0,4 1 3 16,-1 1-1-16,4 6 0 0,0 2 0 15,2 6 1-15,0 8-1 0,5 8-1 16,0 7-2-16,1 1 0 0,1 1-2 16,-2-3-4-16,2-4-7 0,0-4-10 15,-1-4 71-15,-4-11-159 0,-5 0-168 16,-9-6-874-16</inkml:trace>
  <inkml:trace contextRef="#ctx0" brushRef="#br0" timeOffset="143927.8831">29100 15288 572 0,'0'0'132'0,"0"0"-5"15,0 0-71-15,0 0-26 0,3-3-9 16,-3 3-11-16,5-6-4 0,2 2 1 16,3-2-1-16,-2 1 0 0,3-1 3 15,0-1 1-15,1 1 5 0,0-1-1 16,2 0 2-16,0 3 1 0,4-5-1 16,-3 0 0-1,5 1-2-15,1-2-2 0,0 0-2 0,1-3-2 0,-1-1-1 0,3-1-3 31,0 0 0-31,2-3-1 0,3-2-2 16,1-3 0-16,2 0 0 0,7-2-1 16,5-3 1-16,0 0-1 0,7-1 2 15,1-2-2-15,0 4 1 0,2-6-1 16,-2-1 0-16,-4 1 0 0,2 0 1 0,1-1-1 0,5 0 0 0,2-1 1 0,-1-2-1 16,0-2 2-16,1-2 1 0,-2-6 3 15,1 2 2-15,-3-2 1 0,4-2 2 31,5 2-1-31,2 4 0 0,2 0-2 16,0 3-1-16,-4-2-2 0,-1-3-2 16,-2 2 0-16,2-3 0 0,-2-1-2 15,-1 3 1-15,-3 0-1 0,1 5 2 0,-2 3-2 0,-4 1 1 0,-10 3 0 0,-1 2-1 32,-3 3 1-32,-6 4 0 0,-3 0-1 15,-2 4 0-15,-4 1 0 0,-2 2 0 16,-7 1 1-16,0 3-1 0,-6 2-1 15,-1 0 0-15,-6 5-3 0,0 1-3 0,-6 4-2 16,-1 0-8-16,-4 0-15 16,-2 4-104-16,-3 1-164 0,-3 5-471 0</inkml:trace>
  <inkml:trace contextRef="#ctx0" brushRef="#br0" timeOffset="144818.7284">27824 13132 689 0,'-6'-7'159'0,"4"3"-15"0,2-3-35 16,-4 2-93-16,4 0-5 0,0 2-5 0,0 3-1 16,0-4-4-16,0 4 0 0,0 0-1 15,0 0 0-15,4 0-1 0,-4 0 1 16,0 0 0-16,2 0 0 0,-2 5 1 16,8 1 2-16,-8-2-1 0,6 3 2 15,-1-1-2-15,-1 2 0 0,2 3 0 16,0-2-1-16,1 2 1 0,0 2-1 15,0-1 0-15,1 4 0 0,1 2 2 16,-2-1-1-16,1 4 2 0,2 7-1 0,1 2 3 16,1 10 0-16,2 2 4 0,1 9 0 15,1 6 0-15,1 7 0 0,3 11-1 16,1 10-1-16,5 4-2 0,3 4 0 16,5 7-3-16,4 3 0 0,0 1 0 15,3-3-1-15,-1-10 0 0,-6-8 0 16,-2-1-1-16,-5-7 0 0,-2-13 0 0,-3-1 0 15,-4-4 0-15,-3-3 0 0,-2-2 0 16,-2-8 1-16,-4-1 0 0,-1-8-1 16,-3-7 2-16,2-6-2 0,-5-8-2 15,5-3-3-15,-3-9-4 0,3-2 76 16,0-8-176-16,0-7-171 0,2-4-674 16</inkml:trace>
  <inkml:trace contextRef="#ctx0" brushRef="#br0" timeOffset="145710.2903">28105 12972 709 0,'0'-6'149'16,"7"4"-16"-16,-3-1-60 0,5-5-59 16,1 5-12-16,0-4-2 0,0 3 2 15,2 0-1-15,-3-2 0 0,-1 4 3 16,1-3 4-16,-1 1 3 0,0 1 3 15,0 0 0-15,3-1 3 0,-3-1 1 16,2 3-4-16,1-5-1 0,0 2-3 0,2-3-2 16,0-4-3-16,2 1-1 0,2 0-1 15,-1-1-1-15,4-2 0 0,4-4-1 16,2-2 0-16,1 2-1 0,5-6 1 16,4 3 0-16,7-2 0 0,5-2 0 15,-1-1-1-15,8 2 1 0,-2-3 0 0,2-4 0 16,-2-5 0-16,1-3 0 0,0-4 1 15,2 0-1-15,6 2 0 0,3 1 1 16,1 3 1-16,2 1-2 0,-1 2 1 16,-1 2-1-16,5-1 1 0,-2-1 1 15,1 0 0-15,-2-3 0 0,-2 1 0 16,1-3 1-16,-2 0-1 0,-5 1 1 16,-2 0-2-16,0 4 0 0,2 2 0 0,0 2-2 15,-1 4 1-15,-2 2-1 0,-1 1 1 16,-6-3-1-16,-6 5 1 0,-5 0-1 15,-4 1 0-15,-2 5 1 0,1 0-1 16,-8 2 0-16,4 4 0 0,-3 2 0 16,-1-2-1-16,-3 1-1 0,0 3-1 15,-3-1-5-15,-3 1-4 0,1-1-9 16,-3 2-7-16,0 1-107 0,-1-5-167 16,0 6-475-16</inkml:trace>
  <inkml:trace contextRef="#ctx0" brushRef="#br0" timeOffset="146149.8682">30928 11457 856 0,'0'0'152'0,"0"0"-21"0,0-6-113 15,0 6-5-15,0 0-4 0,0 0-6 16,3-2-2-16,-3 2-2 0,0 0-1 16,4 0 1-16,-4 0-1 0,0 0 2 0,4 0 0 15,-4 0 2-15,0 0 0 0,5 0 1 16,-1 0 1-16,-1 0 0 0,1 0 2 16,1 4-1-16,0 1 1 0,2-1-1 15,0 4 0-15,2 2 0 0,-1 3 0 16,3 0-1-16,-2 2 0 0,1 4-1 15,1 0 1-15,2 3 0 0,7 5 1 16,3-2-1-16,0 8 1 0,4 10 4 0,3 12 0 16,3 16-1-16,0 6 1 0,-3 7-1 15,-2 9-2-15,-1 2 0 0,-2-1-3 16,-2-4-2-16,-4-12 0 0,1-10 0 16,1-5 0-16,0-8 1 0,2-4-1 15,-2-13 0-15,-1-3 0 0,5-1 0 0,-3-4-1 16,-5-3-1-16,-1-2-6 0,-2-1-6 15,-2-1-78-15,-5-2-53 0,-1 1-175 16,-6 3-435-16</inkml:trace>
  <inkml:trace contextRef="#ctx0" brushRef="#br0" timeOffset="147954.3752">30417 16543 762 0,'0'-20'165'0,"-4"1"-20"0,4 2-50 16,0-2-79-16,4 3-7 0,0-6-3 15,1 0-4-15,1 0 0 0,2 1-1 0,2-1 3 16,1-2 0-16,0 1 2 0,3 3-1 15,-2 3 1-15,5-1-1 0,-1 1 0 16,2 5-2-16,0 2-2 0,2 5 0 16,1 5-1-16,4 0 0 0,-1 0 0 15,2 8-2-15,-2 5 0 0,1 0 0 16,-4 5 0-16,-2 4 0 0,-1 6 0 16,-5 6 0-16,-4 5 1 0,-1 1 1 15,-5 6 0-15,-3 1 0 0,0 3 0 0,-6 1 0 16,-6 1 0-16,-4-2 1 0,-4-3 2 15,-4 2 2-15,-3-4 3 0,0-1 4 16,2-8 1-16,0-5 0 0,4-4 0 0,3-5 0 16,3-5-2-16,4-6-4 0,3-6 0 15,0-2-3-15,2-3 1 0,3-4-3 16,-1-6 0-16,4-1-1 0,0-4 0 16,0-3-2-16,5-1 0 0,1-3 0 15,4 0 1-15,2 0 2 0,3 3 0 0,5 0 0 16,5 1 1-16,5 3 0 0,4 2-1 15,3 3 0-15,2-1 0 0,3 2-1 16,-4 2-1-16,3-1-1 0,-4 3-1 16,-4-1-3-16,-1 6-3 0,0 0-4 15,-4 0-6-15,-2 11-10 0,0-5-103 0,-1 2-178 16,-1 3-541-16</inkml:trace>
  <inkml:trace contextRef="#ctx0" brushRef="#br0" timeOffset="148804.1806">30833 15730 882 0,'-4'-16'149'0,"4"6"-20"16,-3-5-107-16,3 3-25 0,6-2-6 15,-1 3-11-15,0-4-6 0,2 1-2 16,-1-1-2-16,-2 2 8 0,1 1 9 0,-1-3 14 16,-1 5 13-16,2 0 8 0,-2-2 3 15,2 3 0-15,0 4-5 0,1 5-8 16,3 0-5-16,2 0-3 0,-1 8-1 15,3 3-2-15,0 2-4 0,0 4 2 16,1-2-1-16,-1 5-1 0,-1-2 1 16,-3 1-1-16,0 3 2 0,-3-1 2 15,-1-2 3 1,-5 1 1-16,6-2 5 0,-6-2 1 16,3-2 2-16,-3-3 4 0,0-4 2 15,0 0 0-15,0-4 5 0,0-3-3 0,0 0-3 16,0-6-1-16,0-2-4 0,0-5-3 15,-3-2-3-15,3-4-4 0,0-1-2 16,0-4 0-16,0-4-1 0,0 0 1 16,0-1-1-16,0-3 0 0,3-4 0 15,1-2 0-15,0 1 0 0,1-2 0 16,4 0 0-16,-1 3 0 0,3 3 0 0,1 0 0 16,1 6 0-16,3-1 0 0,1 3-1 15,3 3 1-15,0 1 0 0,3 3-1 16,2 4 1-16,-1-1 0 0,-4 6-1 15,3 2 1-15,-3 2-1 0,-2 5 0 16,-2 0 1-16,-1 0-1 0,-1 7 0 0,-2 2-1 16,0 2 1-16,0 2 0 15,-2 5 0-15,3 0 1 0,-1 6 0 0,-1 2 0 16,0-1-1-16,2 1 1 0,0-2 1 16,0 2-1-16,0-4-1 0,-1-2 1 15,-1-6 0-15,0 0 2 0,1-6 1 16,-3-3 2-16,3-5 2 0,-1-5 2 15,0-6 0-15,6-3 1 0,2-8-1 16,-2-4-2-16,6-5-4 0,-2-2-5 0,1-2-10 16,-2 2-2-16,-3-3-106 0,-3 1-183 15,-8-4-661-15</inkml:trace>
  <inkml:trace contextRef="#ctx0" brushRef="#br0" timeOffset="149684.6595">27376 16071 834 0,'-15'-7'151'15,"2"1"-20"-15,2 2-107 0,-1 4-12 16,4 0-3-16,-3 0-3 0,1 0-1 0,0 0 3 16,0 4 1-16,-3-4 3 0,2 6 3 15,1-1 1-15,-1 3-1 0,2 0 2 16,-1 0-3-16,2 7-2 0,1 1-1 16,1 3-2-16,2 9 0 0,4 3-1 15,0 3 0-15,5 10-1 0,3 3-1 16,5 5-1-16,4 3 1 0,3 0-3 15,3-1 0-15,0-5-1 0,0-5 0 0,1-9-2 16,-1-9 1-16,0-7-1 0,1-6 1 16,-2-11 0-16,1-2 1 0,1-8-2 15,2-3 3-15,-2-6-2 0,-1-2 2 0,-2-6-1 16,1-4 0-16,-5-6 0 0,-5-3-1 16,-6-5 1-16,-6-3-1 0,-10-1 0 15,-4-4 0-15,-6 4 0 0,-4 2 0 16,-6 1 0-16,-1 5-1 0,2 4 1 15,-3 4 1-15,0 5 0 0,3 3 1 0,-2 3-1 16,4 5 0-16,1 2 1 0,5 6-5 16,1 1-5-16,5 6-10 0,2 6-8 15,3 2-100-15,3 7-185 0,7 3-614 16</inkml:trace>
  <inkml:trace contextRef="#ctx0" brushRef="#br0" timeOffset="150294.17">27655 15883 922 0,'-13'-9'167'0,"2"4"-26"15,0-1-89-15,4 1-31 0,1-1-6 0,6 2-5 16,0-1-3-16,6-2-2 0,1 1 0 16,4 0 2-16,1-3 3 0,5-2 1 15,4-5 2-15,6-6 1 0,4-1 0 16,2-6 0-16,3-8-2 0,1-1-3 15,0-5-2-15,-2 1-2 0,-1-3-2 16,-5 0 1-16,-3 4-7 0,-1 2-3 16,-4 5 0-16,-5 3-1 0,-2 7 1 15,-7 1-1-15,-2 3-1 0,-5 5 5 0,-4-2 2 16,-3 4 0-16,-1 4-1 0,-8 4 1 16,1-1-1-16,-4 6 1 0,-1 0 0 15,1 0 1-15,-1 6 0 0,2-2 0 16,3 3 1-16,3-4-1 0,2 1 0 15,3 1-1-15,2-3-1 0,5 3 1 16,0-5-1-16,6 4-1 0,2-4 1 16,6 0-1-16,1-4 0 0,6-3 2 0,0-1-1 15,6-1 0-15,-1 0 1 0,4-2-1 16,-1 0 1-16,0 2 0 0,-3 0 0 16,-3 6 0-16,-4-5 1 0,-3 8 1 15,-6-2 0-15,-5 2 4 0,0 3 4 16,-5 4 1-16,-5 6 1 0,0 4 0 15,-4 5-1-15,-3 6 0 0,-2 3-4 0,0 6-4 16,-3 2-7-16,2 6-8 0,2-1-2 16,4 1-104-16,2 2-183 0,3-1-704 15</inkml:trace>
  <inkml:trace contextRef="#ctx0" brushRef="#br0" timeOffset="153653.6709">31044 17523 634 0,'0'6'160'0,"0"-6"-12"16,-3 0-32-16,3 0-81 0,0 0-9 16,0 0-5-16,0 0-2 0,0 0-2 15,3-8 1-15,-3 1 0 0,6 1 2 16,0-5 1-16,2 0-2 0,2-6-1 15,3-1-1-15,10-3-3 0,6-3-4 16,5-2-1-16,9-7-3 0,5 0-1 16,4-4-3-16,4-3 0 0,-1 1 0 15,2-7-1-15,5-2 0 0,3-2 0 0,-2 1-1 16,-2 0 1-16,-1 5 0 0,-7 4 0 16,-1 2 0-16,-11 8-1 0,-9 2 0 15,-5 6 0-15,-3 4-7 0,-4 3 0 16,-4 2-2-16,-3 5 0 0,-2 5-3 15,-4 3-8-15,-5 0-7 0,-2 0 83 16,0 9-170-16,-7 2-172 0,1 5-642 16</inkml:trace>
  <inkml:trace contextRef="#ctx0" brushRef="#br0" timeOffset="153950.6304">31089 17762 799 0,'0'0'159'0,"11"-6"-14"0,3-2-64 16,7-3-56-16,7-4-3 0,8-3 1 15,4-3 1-15,9-6 0 0,5-12-3 16,1-4-3-16,4-5-1 0,8-6-3 0,3-3-2 15,5-4 0-15,0 1-3 0,-1 8-2 16,-4 2-1-16,-3 1-1 0,-12 4-2 16,-5 6-6-16,-6 0-3 0,-4 6-2 15,-7 7 0-15,-5 7-7 0,-5 6-7 16,-5 8-107-16,-10 10-176 0,-8 8-624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36:06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25997 10246 916 0,'-7'-6'152'0,"2"1"-23"0,2 2-112 16,3-4-9-16,0 4-2 0,0-1-3 16,0-1-1-16,0 3 1 0,3 2 1 15,-3-5 2-15,0 5 2 0,4 0 0 16,-4 0-1-16,0 0 0 0,5 0-1 15,-2 0-2-15,1 0-2 0,2 0-1 0,1 5 0 16,0-3-1-16,1 7 1 0,0-2-1 16,1 2 1-16,0 2 0 0,2-2 0 15,0 1-1-15,1-2 2 0,1-2-1 0,0-4 2 16,-1 3-1-16,1-5 1 0,-1 4 1 16,0-4 0-16,0 4 1 0,0-4 0 15,2 0 1-15,-1 0 1 0,3 0 1 16,-3 0 1-16,2 0 3 0,-1-5 1 15,4-6 1-15,1-8 1 0,4-6-1 0,4-9-1 16,4-12-1-16,5-14-4 0,14-12-1 16,9-6-4-16,10-5-12 0,10-13-103 15,12-5-179-15,16 1-760 0</inkml:trace>
  <inkml:trace contextRef="#ctx0" brushRef="#br0" timeOffset="5213.2187">29344 9243 890 0,'-7'-18'154'0,"1"-2"-24"15,6 8-113-15,0 1-3 0,0 3-1 16,0 5-3-16,0 0-4 0,0 3-1 0,0-5 0 16,0 5 0-16,0 0-1 0,0 0-3 15,0 0-1-15,0 5-1 0,5-5 1 16,-5 6-1-16,3 2 1 0,1 5 0 15,-1 4 2-15,1-1-1 0,-1 7 1 16,1 9 0-16,-1 6 0 0,3 10 0 16,-2 5 1-16,-1 6 2 0,-3 9 1 0,6 12 2 15,-6 12 0-15,5 6 2 0,-5 7 0 16,0 14-1-16,0 14 0 0,2 6-1 16,-2 8-1-16,6 3-1 0,-1 7 0 15,-2 5 0-15,3 0-2 0,-1-7 0 16,0 0 0-16,2 4-1 0,1-11 0 0,-1-7 0 15,1-3 1-15,1-8 3 0,2 2-1 16,1-6 2-16,0-9 2 0,-3 4-1 31,4 0 0-31,0-5-1 0,-1-3-3 0,2-1 0 16,0 1-2-16,4-1-2 0,2-14 0 16,0-5 0-16,1-5 0 0,-2 0-1 15,0-5 0-15,-5-9-2 0,-3-2 0 16,-7-4-5-16,-4-5-4 0,0-1-5 15,-10-9-7-15,3-6-8 0,-3-6 20 16,2-5-121-16,1-4-180 0,0-6-603 0</inkml:trace>
  <inkml:trace contextRef="#ctx0" brushRef="#br0" timeOffset="5652.6101">29840 14454 1034 0,'0'-13'151'0,"-4"9"-26"0,4-5-110 16,0 2-10-16,8 1 0 0,-4-2-4 15,2 3-1-15,1-3 0 0,0 4 1 16,-1-2 0-16,2 6 2 0,1-3 1 16,0 3 3-16,1-4 1 0,1-1 1 0,3 1 1 15,5 0 3-15,-1-3-2 0,7-3 0 16,5-1 1-16,9-2-1 0,10 2 0 16,7-6-1-16,7 0-2 0,6-3-2 0,7 1-1 15,14-1-1-15,2-1-2 0,1 0-1 16,2-1 0-16,2 3-1 0,9 1 0 15,-1-4 1-15,-6-1 0 0,-3-1-1 16,-3-4 1-16,0 3-1 0,2 0 0 16,-12 0 0-16,-8 1 1 0,-5-1 0 15,-7 3-1-15,-6 1 1 0,-6 0-1 16,-11 3-1-16,-6 0-7 0,-2-2-6 0,-5 5-11 16,-1-2-96-16,-6 1-184 0,-5 3-711 15</inkml:trace>
  <inkml:trace contextRef="#ctx0" brushRef="#br0" timeOffset="7070.989">29621 9132 687 0,'-17'-6'156'0,"2"2"-11"0,1-2-91 0,3 3-7 15,-1-2-7-15,1 0-9 0,1 5-7 16,2-3-1-16,-1 3-2 0,0-6-4 15,6 6-1-15,-2 0-3 0,5 0-2 16,-4 0-4-16,4 0-2 0,0 0-3 16,0 0-2-16,0 0-2 0,0 0-2 15,0 6 0-15,5-6 1 0,1 1 1 0,4-1 2 16,5 5 2-16,4-5 0 0,10 0 3 16,11-5 2-16,7 4 0 0,6-6-2 15,8-5 0-15,3-2-1 0,6-7-1 16,9-3 0-16,1-4-1 0,4-3-1 15,4-1 1-15,2-4-1 0,9 2 0 16,2-1 1-16,-5 2-2 0,-1-3 1 16,-2 3-1-16,-2 0 0 0,0 5 1 15,-8 0 0-15,-5 4 0 0,-5 1 0 0,-4 3 0 16,1 1 0-16,-5-2 0 0,-5 0-1 0,0 0 1 16,0 5 0-16,-1 3-1 0,-6 0 0 15,-4 6 1-15,-6 2-1 0,-8-1 0 16,-10 6 1-16,-5 0-2 0,-5 0 1 15,-3 0 0-15,-4 0-1 0,-3 0 0 16,0 6 0-16,-5-2 1 0,3-2-1 16,-3 4 0-16,0-1 0 0,0 3 1 15,-3-2 0-15,-1 3 1 0,4-1 0 0,-6-1 0 16,6 2-1-16,-4 1 1 0,4-2-1 16,0-2 1-16,-4 3-1 0,4-2 0 15,0 0 0-15,0 1 1 0,4-2-1 16,-4 1 0-16,4 3 0 0,0 0 1 15,1 1-1-15,-1 0 0 0,3 2 0 16,-2 3 1-16,1 5-1 0,0 5 0 16,0 7 1-16,0 9-1 0,-4 8 1 15,3 12 0-15,-5 7-1 0,0 3 1 0,-5 11 0 16,5 13 0-16,-7 1 0 0,5-2 0 16,-3 6 0-16,5 7 0 0,0 3 0 15,0-2-1-15,3-7 0 0,1-5 1 0,5 4-1 16,1 3 0-16,0-5 1 0,0-6-1 15,-2-2 1-15,0 5-1 0,-1 7 1 16,0-3 0-16,-7-3 0 0,4 1 0 16,-4 4 1-16,0 2 0 0,4 0 0 15,-4-9-1-15,0 0 1 0,0-2 0 0,3-1-2 16,-3-1 2-16,6-12-1 0,-6-4 0 16,5-3 0-16,-5-6 1 0,0-1 2 15,0-6 0-15,-5-2 2 0,1-1-1 16,1 1 0-16,3-1 0 0,-4 1 0 15,4-5-3-15,0 1 0 0,0-8-1 16,0 3-1-16,0-2 1 0,0 2 0 0,4 1-1 16,-4 3 0-16,5 1 1 0,-3-4-1 15,-2-3 0-15,6-4 1 0,-6-4-1 16,0-4 0-16,0-8 1 0,0 2-1 16,-4-1 0-16,4-2 1 0,0 0-1 15,-3 3 0-15,3-3 1 0,0 3-1 16,0 0 1-1,0-4 0-15,0 2-1 0,0 3 2 0,0-3-1 0,0 1 1 0,0 2 0 16,0-4-1-16,0 1 1 0,0 2 1 16,0-4 0-16,0-1 0 0,0 0 1 0,-5-3 1 15,5-2 2-15,0 1 1 0,0-4 1 16,-2-2 1-16,2-1-1 0,0-3-1 16,0-3-2-16,0-3 0 0,-5-3-4 15,5 0-9-15,0 0-10 0,-2-8 36 16,2-4-130-16,0-1-173 0,-9-7-841 15</inkml:trace>
  <inkml:trace contextRef="#ctx0" brushRef="#br0" timeOffset="8698.8054">29711 14153 819 0,'0'0'161'0,"0"-4"-19"16,6 4-99-16,-1-5-18 0,1 5-5 16,2-3-7-16,1 3-3 0,0 0-4 15,4 0-3-15,0 0 0 0,2 0 1 16,4 0 3-16,1 0-1 0,5 0 1 16,3-5 1-16,7-1 1 0,4-2-2 15,10-2 0-15,8-2-1 0,9-1-2 0,5-3-2 16,2-2 0-16,6 1 0 0,4-5-2 15,3-2 0-15,-4 0 0 0,1-2 0 16,0-2 0-16,2-1-1 0,5 3 0 16,-2 0 2-16,-5-3-1 0,-2 3 2 15,0 2 0-15,-8 1 0 0,-3 3 1 0,-11 5 0 16,-6-2 0-16,-5 4 0 0,-4 3-1 16,-9 4-3-16,-2-1-3 0,-7 7-3 15,-5-5-4-15,-7 5-8 0,-9 0-8 16,-5 0-94-16,-2 4-38 0,-9 1-160 15,-5 1-347-15</inkml:trace>
  <inkml:trace contextRef="#ctx0" brushRef="#br0" timeOffset="9186.4011">29930 13814 938 0,'-4'-5'161'16,"0"5"-27"-16,0-7-103 0,4 7-13 15,0-5-5-15,-4 5-4 0,4-1-3 16,0 1-4-16,4-6 0 0,0 6-1 0,2-3-1 16,4 0 0-16,0 3 0 0,9-8 1 15,2 5 1-15,6-4 1 0,10 3-1 16,10-2 2-16,10 2-1 0,4-4 0 15,9 1 0-15,6-3-2 0,7-1 1 16,4 0-1-16,-1-3 0 0,0-5 0 16,1 0 0-16,-1 2-1 0,6-5 0 15,-5-9 0-15,-2 2 1 0,-1-4-1 0,-4 1 0 16,5-5 0-16,2 1 0 0,-6 5 0 16,-4 7 0-16,1 0 0 0,-10 2 0 15,-2 1-3-15,-7 10-7 0,-13-1-8 16,-12 3-105-16,-10 4-180 0,-8 5-583 15</inkml:trace>
  <inkml:trace contextRef="#ctx0" brushRef="#br0" timeOffset="9738.1283">29775 13355 836 0,'0'0'158'16,"0"0"-23"-16,0-3-85 0,0 3-38 16,0 0-4-16,0 0-2 0,0 0-3 0,0-2-1 15,0 2 0-15,4 0 2 0,-1-6 1 16,4 6 3-16,4-3 1 0,3 3 2 15,6-4 3-15,6 0-2 0,7-2-1 16,7 0-1-16,9 0-2 0,13-4-2 16,7-1-2-16,4 0-1 0,8-8-1 15,6 2 0-15,5-4-1 0,3 0 1 16,-3-1-1-16,1-5 1 0,0-4 3 0,5-3 3 16,3-2 4-16,-4-1 0 0,-1-5 1 15,-1-2 0-15,4 5-1 0,5 4-3 0,-8 5-3 16,-9 3-3-16,-3 1-1 0,-8 5-1 15,-12 3 0-15,-13 3-1 0,-13 4 0 16,-12 0-6-16,-10 11-3 0,-11 0-8 0,-13 9-103 16,-7 4-182-16,-7 3-667 0</inkml:trace>
  <inkml:trace contextRef="#ctx0" brushRef="#br0" timeOffset="10927.6796">28786 16876 998 0,'-9'-20'163'15,"6"1"-27"-15,3 2-102 0,-4-4-8 16,4 3-6-16,0-1-4 0,6 4-1 16,0-3-6-16,1-1-3 0,2 2-2 15,2 5-3-15,2-2 1 0,0 2-2 16,2 0 0-16,-1 0 0 0,-1 3 0 15,3-2 0-15,-2 2 0 0,0-1 0 16,0 2-1-16,0-1 1 0,0 2-2 0,2 3 2 16,-3 4-2-16,1 0 1 0,-1 8-2 15,0 0 2-15,-3 7-1 0,2 4 2 16,1 4-1-16,-5 5-1 0,2 0 1 16,-3 6 1-16,-4 0-2 0,-3 1 1 15,0-5 0-15,-8 3-1 0,-4 0 2 16,2-2-1-16,-6 2 1 0,-1-5 1 15,-2 1-1-15,-1-1 1 0,2-4 1 16,-1-4 0-16,3-3-1 0,-2-5 2 0,4-3-1 16,-1-3 0-16,2-6 0 0,0 0-1 15,1 0 2-15,1-7-1 0,1-1 0 16,4-1 0-16,2-2 1 0,4-2-2 16,0 0 1-16,10-4-1 0,0-3-1 15,7 4 0-15,-1-4 0 0,7 2 0 0,3 2 0 16,2 1-1-16,4 6 0 0,2 6 0 15,5 3 1-15,1 0-1 0,1 8 1 16,0 2 0-16,-3 6 0 0,-4-1 0 16,-2 4 1-16,-7-3-1 0,-5 3 0 15,-5-2-1-15,-3 0-1 0,-5-3-2 16,-1-1-4-16,-6 0-3 0,3-4-6 16,-3 1-5-16,-3-3-6 0,-1-1-104 0,-2-1-182 15,2-5-583-15</inkml:trace>
  <inkml:trace contextRef="#ctx0" brushRef="#br0" timeOffset="11349.6524">29326 16416 771 0,'0'-4'138'0,"0"4"-15"0,0 0-106 0,-3 0-7 16,3 4 3-16,0 3 4 0,0 1 5 15,0 7 1-15,-4 0 4 0,4 4 0 16,0 1-6-16,0 3-4 0,0-3-6 16,5-2-3-16,-2 0-1 0,2-5-2 15,2 0-1-15,0-4-1 0,0-1 1 16,3-4-1-16,0 0 1 0,3-4 0 15,5 5 0-15,1-5-1 0,2 0-1 0,1 0 0 16,2 0-1-16,1 0-1 0,-2 4 0 16,1 5-1-16,-1 1 1 0,-1 3-1 15,-1 2 1-15,-5 0-1 0,-4 4 1 16,-2 0 1-16,-10-2 4 0,-4 0 2 16,-7 2 2-16,-4-3 2 0,-3 0-1 15,-4-3 2-15,-3 1-3 0,3-1-1 0,1-1-3 16,-2-3-3-16,2-1-3 0,5-2-5 15,-1-6-10-15,4 0-3 0,1 0-107 16,5-11-181-16,4 2-584 0</inkml:trace>
  <inkml:trace contextRef="#ctx0" brushRef="#br0" timeOffset="11537.3398">29362 16480 994 0,'-6'-10'151'16,"2"0"-26"-16,4-1-109 0,5 4-10 15,4-4-2-15,3-1-3 0,3-1-2 0,7-3-4 16,2-1-3-16,2 0-7 0,2-1-11 16,2-1-104-16,3-2-173 0,1 3-505 15</inkml:trace>
  <inkml:trace contextRef="#ctx0" brushRef="#br0" timeOffset="11880.9063">29918 16075 844 0,'-7'0'167'16,"-3"0"-23"-16,-3 0-70 0,3 0-52 16,-3 0-8-16,0 0-4 0,1 4-1 15,1 2-3-15,-2 1 1 0,5 3-1 16,0 3 0-16,2 5-1 0,3-1 1 15,3 7-1-15,0 6 1 0,9 7 2 16,-1 3-2-16,5 12 1 0,2 2 0 16,6 2-2-16,1-1 0 0,1-7-2 0,6-4-1 15,-2-9 1-15,1-12 0 0,-1-8 3 16,-1-6 3-16,2-4 3 0,0-5 2 16,-1-10 3-16,1-2 1 0,0-4 1 15,-5-8-2-15,-2-6-2 0,-9-7-3 16,-7-1-2-16,-5-1-2 0,-9-1-3 15,-11 5-2-15,-5 6-1 0,-5 8-1 0,-5 13 0 16,-3 8-2-16,-2 14-6 0,-2 11-10 16,2 9-11-16,2 10-92 0,-3 7-182 15,1 10-771-15</inkml:trace>
  <inkml:trace contextRef="#ctx0" brushRef="#br0" timeOffset="13523.9836">29799 17662 1029 0,'-7'-6'156'0,"3"-4"-31"16,4 0-101-16,0-1-14 0,4-2-5 0,4-1-1 15,-1-4 0-15,2-7-1 0,3 1 1 16,-4-3-1-16,5 0 0 0,0-1 0 16,0 5-2-16,-1-2 1 0,2 7-1 15,0 2 0-15,1 3 0 0,-1 2-1 16,0 2 0-16,0 5-1 0,2 4 0 15,-3 6 0-15,4 3-1 0,-3 7 2 16,0 3-1-16,-3 6 0 0,-2 4 1 0,1 2 1 16,-4-1 0-16,-3 1-1 0,-3-3 3 15,0-5-1-15,0-2 2 0,-7-7 1 16,1-1 3-16,-1-4 1 0,1-5 2 16,-1-4 3-16,1 0 1 0,0 0-1 15,0-8-1-15,3-5-1 0,-2-3-2 16,0-9-4-16,5-6-2 0,-6-4-2 15,6-3-2-15,0-5 0 0,8-2 0 16,-2 2-1-16,2 4 0 0,2 3-1 0,2 6 0 16,-1 3 0-16,1 5-1 0,-1 9 0 15,5 1-1-15,-2 5 0 0,2 7 0 16,0 0 0-16,1 0-1 0,1 11 2 16,1 2 0-16,-3 6 1 0,0 0 1 15,-2 4 0-15,0 3 1 0,-5 0 0 16,0-1 0-16,-2-1 1 0,-3-4-1 0,0-1 0 15,-4-6 0-15,0-1 0 0,0-2 0 16,0-5 1-16,0 1 0 0,0-6 0 16,0 4 0-16,0-4 1 0,-5-4 1 15,5-2-1-15,-6-2 0 0,0-6-1 16,1 0 0-16,0-5-2 0,-1-3 0 16,0-3-3-16,0 0-2 0,3-2-3 15,3 1-1-15,0 1-2 0,0 2 1 0,7 3 1 16,-1 4 1-16,3 2 2 0,-1 5 3 15,4 5 3-15,-1-1-1 0,3 5 1 16,-2 0 0-16,3 6 1 0,1-1-1 16,2 1 1-16,-1 1 0 0,1 1 1 15,1-2-1-15,2-2 1 0,-1-4 1 16,1 0-1-16,0 0 0 0,0-7 0 0,-3 2 1 16,2-3-1-16,-4-2 0 0,3-2 0 15,-1-1 0-15,-3-4-1 0,-1-4 1 16,-2-4 0-16,-3 0 0 0,0-4 1 15,-9 2-2-15,3-3 2 0,-3 4 0 16,-3 0 1-16,-2 6 1 0,-1 1 0 16,-1 4 0-16,-1 4-1 0,1 2 0 15,1 6-2-15,-1 3-1 0,1 0-1 16,-1 0 0-16,3 6-1 0,4 6 0 0,-4 2 1 16,4 5-1-16,8 5 1 0,1 4 1 15,5 3 0-15,5 1 0 0,5-1 0 16,3 1 0-16,1-7 0 0,-1-4 0 15,0-6 0-15,-2-4 0 0,-3-3 0 0,-3-8 1 16,-2 0 1-16,-4-6 1 0,-3-4 3 16,0-6 2-16,-4-5 0 0,-3-6 1 15,-3-4 0-15,0-2-1 0,0-3-3 16,0 0 0-16,-6 2-2 0,2-2-1 16,-2 4-1-16,0 3 0 0,1 1-1 15,-1 3 2-15,3 3-4 0,3 4 2 16,0 6-1-16,0 1 0 0,0 5-1 0,0 1-1 15,7 5 0-15,0 0-1 0,1 0 1 16,2 0-1-16,2 6 1 0,1 4 1 16,3 0 0-16,-3 2 0 0,0 0 1 15,0 1-1-15,-3 1 0 0,-3-3 1 16,0 2-1-16,-3-2 0 0,-4-3 1 16,0 2 0-16,0-3 0 0,0-3 1 15,0 0 1-15,-8-4 0 0,4 0 2 0,-1-4-1 16,-2-1 0-16,1-6 0 0,-1-1 0 15,0-4 0-15,1-1-2 0,2-1 1 16,0-4-1-16,4 4 0 0,0-2-1 16,0 0 1-16,5 1-1 0,0-1 0 15,2 2 0-15,3 2-1 0,0 1 0 16,2 1 0-16,3 5 0 0,-2 4 0 16,4 5 0-16,-2 2-1 0,0 5 2 0,1 6-1 15,1 0 0-15,-4 4 1 0,0-2 0 16,-5 0-1-16,-3-2 1 0,0 0 0 15,-5-4 0-15,-5 2 0 0,0-3 1 16,-3-2-1-16,2 1 1 0,-2-4 1 16,2-3-1-16,0 4 2 0,1-4 0 15,2 0 1-15,-3-6-1 0,6 1 0 0,-4-1 0 16,4-6 1-16,-3 1-2 0,3-2 0 16,0-1-1-16,3 1 0 0,1-1 0 15,3-1 0-15,1 3-1 0,2 2 0 16,2 2 1-16,1 3-1 0,3 1 0 15,0 4 0-15,2 0 1 0,-2 0 0 16,1 4 0-16,1-2-1 0,-3 5-1 16,1-3-2-16,0 2-5 0,-3-2-3 0,0 0-6 15,-2-4-7-15,2 0-5 0,-2-4-7 16,1-2-56-16,-1-3-63 0,0-3-169 16,-1-3-408-16</inkml:trace>
  <inkml:trace contextRef="#ctx0" brushRef="#br0" timeOffset="13789.2165">31460 16380 758 0,'0'-18'163'15,"0"5"-17"-15,0 1-73 0,-4 1-34 16,-1 3-15-16,5 5-7 0,-5 3-3 0,0 0-2 16,1 0-3-16,-1 9-4 0,-1 4 0 15,3 1-1-15,3 7 1 0,-5 0 0 16,5 2 0-16,0 3-2 0,8-5 1 16,-2-1-1-16,3-1 0 0,1-3 0 15,3-5 1-15,-1-6 0 0,1-5 0 16,0 0 2-16,-3-9-1 0,2-5 1 15,-5-3 1-15,-1-1 1 0,-6-6-1 0,0-2 0 16,0 0 0-16,-8 1-2 0,-5 2 1 16,-1 2-2-16,-4 4-1 0,1 1-1 15,0 8-3-15,1 1-4 0,3 5-5 16,3 2-8-16,3 0-10 0,2 7-14 16,5-1-99-16,-5 4-178 0,10-2-501 15</inkml:trace>
  <inkml:trace contextRef="#ctx0" brushRef="#br0" timeOffset="14305.4071">31579 16346 971 0,'0'-13'156'0,"-6"-2"-28"0,3-4-107 16,-3 3-11-16,2 1-3 0,1-2-4 16,-1 0 0-16,0 0-2 0,0 2 1 15,4 2 1-15,-3-2 1 0,3 4 0 0,0 3 2 16,0-2 0-16,-5 4 0 0,5 1 0 15,0 5-3-15,0-3-2 0,0 3-1 16,6 0-1-16,-6 6-1 0,6 2 1 16,1 2-1-16,-1 1 2 0,2 0-1 15,0-1 1-15,3 1 1 0,-3-1-1 16,0-3 1-16,2-2-1 0,-3-5 1 16,0 0-1-16,0 0 1 0,2-5 0 0,0-2 0 15,-1-3 0-15,-1-2 0 0,2-1 0 16,-4-4 0-16,0 1-1 0,-5 0 3 15,3 1 0-15,-3-1 0 0,0 2 0 16,0 2 1-16,4 1-1 0,-1 6-1 16,1-1-2-16,3 2 0 0,0 4 0 15,2 0-1-15,4 7-1 0,2-3 1 0,1-1 1 16,1 1 0-16,-1 1 0 0,1-5 0 16,-2 0 1-16,-1-5 0 0,-1 0 0 15,-4-4 0-15,0-5-1 0,-1 1 2 16,-2-1 0-16,-2-4 2 0,-4 0 1 15,0 0 4-15,0 1 4 0,0 1 2 16,-8 1 3-16,0 0 4 0,3 5-1 16,1 2-2-16,0 4-3 0,-2 4-3 0,3 0-4 15,3 7-3-15,0 8-4 0,3 6-2 16,-3 8 0-16,8 2 0 0,-1 7 1 16,3 4-5-16,2 3-8 0,-1 5-6 15,-1 1-11-15,0 6 5 0,-1 4-104 16,-1 6-192-16,-1 4-686 0</inkml:trace>
  <inkml:trace contextRef="#ctx0" brushRef="#br0" timeOffset="15557.8775">30964 17239 1003 0,'-6'-8'149'0,"2"4"-23"0,4 0-114 16,0 4-4-16,0 0 1 0,0 4 0 16,4 6 4-16,1 3 2 0,3 5 1 15,0 6 0-15,1 7 0 0,2 0-3 16,0 6-2-16,0-2-3 0,3 2-3 0,-1-1-1 16,0-4-1-16,0-4-1 0,2-4 1 15,2-5-1-15,1-6-2 0,3-3-2 16,1-5-3-16,1-5-5 0,2 0-4 15,-1-7-4-15,-1-4-3 0,0-7-1 16,-6-3-1-16,-1-7 3 0,-4-4 1 16,-3-2 6-16,-2-3 2 0,-2 1 5 15,-5 5 4-15,4 3 5 0,-4 6 7 16,0 5 4-16,0 4 2 0,-3 7 0 16,3 6-2-16,-4 0 0 0,4 8-4 0,-3 3-3 15,3 4-2-15,0 2-2 0,0 2 0 16,6 2-1-16,-3 0 1 0,1-3-1 15,3-2 0-15,0-3 0 0,-2-5-1 16,-2 2 1-16,2-10 1 0,0 3 0 16,-1-3 1-16,1-8-1 0,-2-1 1 15,0-1-1-15,-3-3 0 0,0-4-1 0,0-2 0 16,0 1-1-16,-3-1 2 0,-2 1 0 16,-2 0 1-16,-2-2-1 0,0 4 2 15,0 2 0-15,-2 0 0 0,4 5-1 16,0-1-2-16,0 4 0 0,1 2-1 15,6 4-1-15,0-4-1 0,0 4 0 16,5 0-2-16,3 0 0 0,1-4 0 16,4 4-1-16,4-7 1 0,0 1-1 15,5 0 0-15,0-4 0 0,3 0 1 0,-4-2 0 16,1-1 1-16,-1 0 0 0,-2 1 1 16,-1 1 1-16,-5 1 0 0,-1 2 0 15,-4 3 1-15,-2 0 0 0,-6 5-1 16,5 0 2-16,-5 0-2 0,-5 7 2 15,-1 0 0-15,-1 5-1 0,-1 2 1 0,-1 6 0 16,2 1-1-16,1 5 1 0,6-1-1 16,0 0 0-16,0 0 0 0,10-3-1 15,2-2 0-15,3-4 0 0,7-5-1 16,2-6 0-16,2-5-2 0,6-6 2 31,-2-4-1-31,3-6 1 0,0-4 0 16,-3-2 0-16,-1-2 1 0,-2-2 0 0,-3 1-1 15,-3-3-2-15,-2 1 0 0,-5 2-1 16,0-2-2-16,-3 1 0 0,-4 1-1 16,-1 2 1-16,-6 0 0 0,3 5 1 15,-3 3 0-15,-8 5 2 0,1 4 0 16,-5 1 3-16,-2 5 0 0,-1 0 2 16,-3 8 2-16,-1 0 0 0,-3-1 1 15,3 3 1-15,-2 0-2 0,0 2 1 0,1 2-2 16,0 1 0-16,3 1 0 0,1 0-2 15,2 2 2-15,2-1-1 0,3 0-2 16,3-2 1-16,6-1 0 0,-3 0 0 16,3-3-1-16,5-1 0 0,1-2 0 15,1-2 1-15,1 0 0 0,5-6 0 0,-3 6 0 16,4-6 1-16,0-6 0 0,-3 0 0 16,2-3 0-16,-3-1-1 0,1-2 1 15,-2-1-1-15,-2 0 2 0,-1 2 0 16,0-2 0-16,1 2 0 0,-3 3 1 15,1 1 1-15,-1 3-1 0,0 0 0 16,2 4-1-16,0 0 0 0,4 0-1 16,-2 0-1-16,3 0 1 0,3 0-1 15,-1 0-1-15,2-4-2 0,-1-3-4 16,4-4-3-16,-4-1-6 0,0-2-7 16,-2-5-6-16,-1-2-5 0,-2-1-13 0,-2-2-97 15,-7-1-179-15,5-2-516 0</inkml:trace>
  <inkml:trace contextRef="#ctx0" brushRef="#br0" timeOffset="16082.2451">31996 16483 929 0,'-4'4'160'0,"-1"-4"-22"0,-2 5-92 0,7 1-30 0,-2 0-1 16,2 0-2-16,0 5-1 0,0-1-1 15,4 3-1-15,1 1-1 0,0 0-2 16,1 0-1-16,0 2-1 0,2-3-2 16,0 3 0-16,-1 1-1 0,1 0 0 15,1-1-1-15,-2 3 0 0,0 2 0 16,0-2 0-16,0 3-3 0,1-3-1 16,-2-1-4-16,1 1-3 0,-1-6-3 15,2-1-5-15,-3-1-3 0,-5-6-4 16,5 0 2-16,-5-5-1 0,0 0 5 0,-5 0 2 15,0-5 6-15,-3 0 5 0,2 0 8 16,-1-1 6-16,1 0 4 0,-1 0 2 16,2 1 1-16,5 0 1 0,0 1-1 15,0-2-3-15,0-1-3 0,8-4-2 16,1-1-2-16,1 1-1 0,2-3-1 16,4 0 0-16,4 1-1 0,1-5 0 15,0 5 1-15,0-2 1 0,0 3 1 0,3 0 2 16,-4 1 2-16,-7 3 1 0,1 1 0 15,-2 3-1-15,-5 0 0 0,1 4-2 0,-4 0-1 16,-4 0-1-16,4 4 0 0,-4 3 0 16,0 0 1-16,0 5-1 0,4 2 1 15,-4 3 1-15,5 2-2 0,-3 3-1 16,4-2-1-16,2 0 0 0,0-3-1 16,2 3-2-16,-2-6-2 0,2-2-4 0,-1-7-7 15,-2-2-5-15,0-3-10 0,-3-3-32 16,-4-6-81-16,0-6-188 0,0-5-529 15</inkml:trace>
  <inkml:trace contextRef="#ctx0" brushRef="#br0" timeOffset="16162.8775">32217 16437 864 0,'-14'-19'164'0,"1"5"-25"0,6 2-83 0,3 4-48 16,4 1-75-16,8 3-69 0,3 4-163 15,3 0-429-15</inkml:trace>
  <inkml:trace contextRef="#ctx0" brushRef="#br0" timeOffset="16694.201">32571 16427 753 0,'-9'-4'156'0,"2"0"-16"16,-1 1-90-16,1 3-22 0,0-5-6 15,1 5-6-15,1-5-5 0,1 5-2 16,0 0-2-16,4-2 0 0,-6 2-1 0,6 0-2 16,-5 0-1-16,5 0 1 0,-5 0 0 15,5 0 3-15,-8 2-1 0,6-2 3 16,-3 7 1-16,2-2 1 0,-4 0 0 15,1-1-2-15,0 0-2 0,-1 5 0 16,0-1-2-16,-3 2-1 0,2 2 0 16,1 2-2-16,0 4 2 0,0 3-1 15,2 0 0-15,1 2 1 0,4 0-1 0,-3-1-1 16,3 1 0-16,0-2 0 0,6 0 0 16,-1-1-2-16,-2-5 2 0,6 2 0 15,-1-7 3-15,1-5 2 0,2-5 4 16,-1 0 1-16,1-4 1 0,2-5 2 15,-1-5 0-15,-2-2-2 0,0-1-2 16,-5-2-1-16,-1-3-2 0,-4-3-1 0,-7-2-2 16,-2 3-1-16,-2-6-1 0,-1 3-1 15,0 0-1-15,1 3-1 0,1 7-3 16,0 1-5-16,4 3-6 0,-1 6-8 16,1 7-8-16,-2 0 16 0,2 0-118 15,0 3-184-15,2 6-627 0</inkml:trace>
  <inkml:trace contextRef="#ctx0" brushRef="#br0" timeOffset="17424.244">32447 16362 766 0,'0'-13'153'0,"0"1"-16"0,0-1-85 15,0 3-33-15,3 0-3 0,-3 4 1 16,4-2-1-16,-4 3-1 0,3 1 0 15,-3 4-1-15,6-6-2 0,-6 6-4 0,6 0-2 16,-1 0-1-16,1 6-2 0,-1-4-1 16,3 2 0-16,-1 2 0 0,2-1 0 15,0 2-1-15,0 3 0 0,0 2 0 16,1-1 0-16,-1 3-1 0,-2 0 1 16,2-1-1-16,-4 3 0 0,1-5 0 15,-2 4 0-15,-4-3-1 0,3-2 0 0,-3 3 0 31,0-1 0-31,0-1 1 0,0-3 0 16,0 4 2-16,0-2-1 0,0-1 2 16,0 0-1-16,0 1 1 0,0-1-1 0,0-1 0 15,-5-1-1-15,5 0 1 0,-3-2 1 16,-2 1 0-16,5-1 2 0,-3 1 1 16,3-4 0-16,-6 2 0 0,6 1 1 15,-5-1-1-15,5-1 0 0,-3-3-2 16,3 4 1-16,0-4 0 0,0 0 0 15,0 0 2-15,0 0 3 0,0 0 1 0,0 0 2 16,0 0 0-16,0 0 0 0,0 0-1 16,0-6 0-16,0 2-2 0,0-2-3 15,3 1 1-15,-3-3-2 0,0-1 0 0,0-3 1 16,0 1-2-16,5-3-1 0,-5 0 1 16,4-4-2-16,-4 0 1 0,5 1-2 15,-1-1 0-15,-4 0-1 0,6 2 0 16,-6-3-1-16,7 1 0 0,1 2-2 15,-1-1 0-15,0 0 0 0,4 1 0 0,3-1 0 16,1 0-1-16,4 4 0 0,-1-1 1 16,1 6 1-16,2-2 0 0,-2 3-1 15,-2 2 0-15,0 5 0 0,-2 0 0 16,-3 0-1-16,0 0 0 0,-4 5 1 16,0 0-1-16,-1 2 0 0,0 1 1 15,-1 2 0-15,0 2-1 0,0 0 2 0,-1 3 0 16,-2 2-1-16,1-1 1 0,-1 2 1 15,1 1 0-15,-4 0 0 0,6 0 0 16,-3 4 0-16,-3-5 0 0,5-2 1 0,-5-2 0 16,6 0-1-16,-6-3 1 0,2-3-1 15,-2-1 2-15,0-3 0 0,5-4 1 16,-5 0 1-16,5 0 1 0,-2-9 0 16,2 1-1-16,1-4-3 0,3-3-7 15,4-2-11-15,1-6-100 0,8-1-179 16,8 1-752-16</inkml:trace>
  <inkml:trace contextRef="#ctx0" brushRef="#br0" timeOffset="25637.3722">25783 11309 876 0,'-5'-8'156'0,"5"1"-21"0,-3 3-97 15,3 4-26-15,0-3-5 0,3 3-3 16,-3 0-3-16,6 0-1 0,-6 0 0 15,5 0 1-15,-5 0 2 0,3 0 1 16,-3 0 1-16,0 0 0 0,5 0 1 0,-5 0 0 16,5 0-1-16,-5 5-1 0,6-5-2 15,-3 4 0-15,2 1 0 0,-2-3 0 16,4 7-1-16,-2-2 2 0,1 5 0 16,0-3 1-16,0 4 1 0,2 0 1 15,-2-1 1-15,2-1 0 0,-1-3 2 16,3 1-1-16,-1-3 2 0,-1-3 2 15,4-3 1-15,-2 0 1 0,-1-3 2 0,0-6 0 16,4-4 0-16,3-8 0 0,4-1-2 16,6-7-2-16,5-4-2 0,10-5-1 15,8 0-2-15,4-4-5 0,5-7-15 16,10-4-99-16,-1 2-179 0,3-6-788 16</inkml:trace>
  <inkml:trace contextRef="#ctx0" brushRef="#br0" timeOffset="27298.1731">27268 4626 985 0,'-11'-12'160'0,"3"5"-27"0,2-2-108 16,0 1-2-16,2-2-5 0,0 2-5 0,4-1-2 15,-4 0-2-15,4 0 0 0,0-2-2 16,0-1-1-16,0-1-1 0,0-4-2 15,5 0 0-15,-2 1-2 0,6-5 1 16,-2 3-2-16,2 1 0 0,2-2 1 16,2 5-2-16,-1 1 0 0,0 6 0 15,0 1 0-15,-1 6-1 0,2 0 0 0,-3 4 0 16,2 8-1-16,-1 1 1 0,1 8-1 16,0 3 3-16,2 5-2 0,-4 4 1 15,2 6 1-15,-4 9 0 0,-1 6 0 16,-2 7 0-16,-5 6 0 0,0 4 0 15,0 4 1-15,-7-3-1 0,0-4 1 16,-3-8-1-16,-3-7 1 0,0-13 3 16,-1-5 2-16,3-7 2 0,-3-7 3 15,3-8 3-15,-2-9 0 0,0 3-1 0,-1-7-1 16,-2-10-3-16,2 0-2 0,1-7-4 16,0-4-1-16,3-2-3 0,0-1 0 15,7-3 0-15,3 4-1 0,0 5 0 0,9 1 1 16,1 4-1-16,1 4 0 0,5 3 0 15,1 1 0-15,3 5 1 0,3 0 0 16,0 0-1-16,2 0 2 0,1 0 0 16,2 7 1-16,-1-7 0 0,2 4-3 15,-3-4-1-15,-1 5-3 0,0-5-3 16,0 0-1-16,-4 0-4 0,-1 0-4 16,-2-5-3-16,0 0-5 0,-4-2 2 0,-1-1-106 15,-3-2-183-15,0-1-591 0</inkml:trace>
  <inkml:trace contextRef="#ctx0" brushRef="#br0" timeOffset="27738.4775">27410 3563 864 0,'-3'-4'168'0,"-2"-5"-20"0,1 5-92 16,4-1-22-16,-3 1-4 0,3-3-6 15,-6 1-4-15,6-1-3 0,0 3-3 16,0 1-1-16,-4 3-1 0,4-7-4 0,0 7-4 16,0 0 0-16,0 8-2 0,6 0 0 15,-1 3-2-15,0 7-1 16,1 1 1-16,2 8 0 0,1 4 1 0,3 3 0 15,-1 3-1-15,0 3-1 0,2 0-5 16,0-3-4-16,1-2-9 0,0-4-8 16,-2-3-102-16,-1-6-184 0,3-5-602 15</inkml:trace>
  <inkml:trace contextRef="#ctx0" brushRef="#br0" timeOffset="28163.1861">27617 3373 529 0,'0'4'136'0,"0"4"-1"15,0 1-16-15,0 3-90 0,6 0-1 16,-2 4 1-16,2-1-2 0,3 3 0 0,-1 2 2 16,2 0-1-16,2 0-6 0,0 3-1 15,3 1-6-15,3 3-3 0,0-1-4 16,1-1-4-16,2-2-2 0,1-2-1 16,-2-5 0-16,-1-7-1 0,-4-1 3 15,0-8-1-15,-2-8 1 0,-2-1 1 16,-2-7-1-1,-2-5 1-15,0-2 1 0,-3-1 1 0,-4-3 4 0,0 0 4 0,0 1 4 16,-4-5 1-16,-3 4 2 0,-3 0-1 16,-3-1-2-16,0 7-3 0,0 3-4 15,-3 3-5-15,1 7-4 0,-1 1-9 16,-1 7-10-16,2 7 41 0,0-3-141 0,2 7-178 16,3 2-678-16</inkml:trace>
  <inkml:trace contextRef="#ctx0" brushRef="#br0" timeOffset="28522.9355">28474 3985 819 0,'0'0'193'0,"0"5"-28"0,0-5-32 15,0 0-99-15,0 0 0 0,0 0-8 16,4-6-8-16,-4-2-4 0,0-2-2 16,4-3-5-16,2-4-3 0,5-4-4 15,5-2 1-15,2-2-4 0,7 0-6 16,4 1-10-16,1 2-9 0,-2 3-97 16,0 5-186-16,-2 4-653 0</inkml:trace>
  <inkml:trace contextRef="#ctx0" brushRef="#br0" timeOffset="28665.4251">28724 4240 876 0,'-7'6'186'0,"7"1"-32"0,6-14-59 16,1 1-69-16,5-9-6 0,3-1-19 15,4-7 117-15,3-3-212 0,5 0-161 16,0-1-871-16</inkml:trace>
  <inkml:trace contextRef="#ctx0" brushRef="#br0" timeOffset="28993.3527">29165 3045 1154 0,'-18'-13'155'0,"4"2"-33"0,3 1-102 15,3 6-1-15,8-3-7 0,0 5-9 16,0 2-2-16,6-4-2 0,2 4-1 16,4 4-2-16,2 1 1 0,3 5 0 15,3 5 0-15,-1 5 1 0,1 10 0 16,-2 5 2-16,-1 4 0 0,1 7 0 0,-2 7 1 15,1 3 0-15,-3 0-3 0,2-3-3 16,-2 2-7-16,-1 1-7 0,0-6-6 16,1-4-11-16,-2-5-13 0,-1-4-96 15,3-6-182-15,0-10-520 0</inkml:trace>
  <inkml:trace contextRef="#ctx0" brushRef="#br0" timeOffset="29321.5224">29684 2808 755 0,'-16'-9'172'0,"3"4"-24"0,2 5-43 15,2 8-85-15,3 6-2 0,6 8-10 0,0 5-3 16,0 4 0-16,6 5 0 0,3 2 1 15,3 3 0-15,2 5 0 0,8-1-2 16,0-5-1-16,1 0-1 0,0-2 0 16,0-4-1-16,0-6 1 0,-1-10-1 15,-4-7 4-15,-1-6 3 0,-2-5 4 16,-2-11 1-16,-2-6 3 0,-1-8-1 16,0-6 2-16,-1-6-2 0,-5 0-3 15,-4-4-1-15,0-3-2 0,-7 0-2 0,-3 6 0 16,-7 0-4-16,-3 4-3 0,-4 4-5 15,-4 8-6-15,-1 9-12 0,-3 7-99 16,-3 6-185-16,3 14-648 0</inkml:trace>
  <inkml:trace contextRef="#ctx0" brushRef="#br0" timeOffset="29908.3232">29986 2766 994 0,'0'-20'162'0,"0"1"-31"0,5-4-97 0,0 1-20 16,-1-4-2-16,2 0-5 0,3 0-6 15,1 0 0-15,-1 3-1 0,3-1 0 16,-2 0 0-16,1 7-1 0,1 0 1 16,-1 4 0-16,-1 2 0 0,1 3 0 15,2 5 0-15,2 3 0 0,-1 8 0 16,5 4 0-16,-1 7 1 0,3 6-1 0,0 11 0 15,-4 8 1-15,-1 7 1 0,-5 8-1 16,-4 6 1-16,-3-1 0 0,-4-2-1 16,-5-6 1-16,-1-8 0 0,-3-8 2 15,-1-10 3-15,2-10 4 0,0-6 3 16,1-4 6-16,1-6 4 0,0-4-2 16,2 0-3-16,4-11-3 0,0 0-3 0,0-3-4 15,5-3-5-15,2-2-3 0,2 0-2 16,2 1 0-16,2 2 0 0,0 2-1 15,2 1 0-15,-1 2 1 0,2 5 0 0,-1 2-1 16,-1 4 1-16,2 0-2 0,2 0-3 16,-1 0-5-16,2 6-3 0,0-3-6 15,-1 1-5-15,-2-4-6 0,0 5-5 16,-1-5-3-16,-1 0 25 0,-4 0-120 16,0 0-177-16,-3-9-565 0</inkml:trace>
  <inkml:trace contextRef="#ctx0" brushRef="#br0" timeOffset="30379.1236">30410 2033 896 0,'-11'-9'182'0,"5"4"-36"15,-1 0-54-15,3 5-79 0,4 0 1 16,0 0-9-16,6 0-5 0,-1 6-2 15,3-1 0-15,0 1 2 0,4 1 0 16,-1 1 0-16,3 4-1 0,-1 1 1 16,3 4 1-16,-2 3-1 0,4 4 0 15,0 0 2-15,4 4-1 0,5-1 1 16,4-1 0-16,4-2-1 0,2-4 2 16,2-5 0-16,-1-4 0 0,-2-6 1 0,-3-5-1 15,-5 0 1-15,-7-10-1 0,-2-4 1 16,-4-3 1-16,-3-4 2 0,-3-1 0 0,-5-4 2 15,-4 0 0-15,0-4 0 0,0 3 2 16,-6 0 1-16,-1 5 0 0,-2 1 0 16,1 2-1-16,-2 3 1 0,2 3-1 15,0 1 0-15,1 3-2 0,1 0-3 16,3 5-2-16,3 0-1 0,-3 4-3 16,3 0-3-16,0 0 0 0,0 6 0 15,3-1-1-15,0 4 0 0,3 2 1 16,2 2 2-16,-1 1 0 0,1 6 2 0,2 4 0 15,0 6 2-15,0 4 1 0,0 7 0 16,3 8 1-16,0 7 0 0,2 4 0 16,-3 5-11-16,2 6-15 0,-2 9-92 15,4 1-179-15,-5-6-820 0</inkml:trace>
  <inkml:trace contextRef="#ctx0" brushRef="#br0" timeOffset="33414.9576">29370 5411 834 0,'-6'-5'154'0,"6"5"-20"0,0 0-104 15,0-3-15-15,0-2-3 0,6-1-6 0,-3 0-1 16,2-1-1-16,1-5 3 0,1 1 3 15,1-3 5-15,2-2 1 0,0-1 4 16,4-1-1 0,1 0 1-16,1-2-1 0,1-1-4 0,1-1-3 0,0 4-3 0,2-1-2 31,-1 2-6-31,-4 0-2 0,8 4-5 0,-3 1-8 0,-1 4-8 0,-2 2-40 16,-1 1-80-16,-4 5-175 0,-3 6-482 0</inkml:trace>
  <inkml:trace contextRef="#ctx0" brushRef="#br0" timeOffset="33571.4561">29562 5560 982 0,'0'0'174'0,"0"4"-32"0,-4-4-94 0,4-5-17 16,4-1-8-16,2-4-10 0,2-2-6 31,9-5-6-31,4-8-4 0,5-4-7 15,8-7-9-15,3 0-6 0,1-4-102 16,6 5-185-16,2 0-612 0</inkml:trace>
  <inkml:trace contextRef="#ctx0" brushRef="#br0" timeOffset="34527.7469">30189 4540 877 0,'-4'0'171'16,"4"0"-28"-16,0 0-68 0,0-6-60 16,0 4-1-16,4-2-6 0,1-4-6 0,0-2 0 15,0-1-2-15,1-3 1 0,-2-6-1 16,1 1 1-16,-5-4-1 0,5 1 1 15,-5-6 2-15,0 5 1 0,-5-1 0 16,5 1 3-16,-5 2-1 0,2 3 1 16,3 2 0-16,0 4-1 0,-3 4 0 15,3-1-3-15,0 3-1 0,0 2 0 0,0 1-2 16,3 3-1-16,-3 0 0 0,0 0 0 16,3 3-1-16,-3 1 1 0,7 3 0 15,-3 2 1-15,3-2 1 0,0 5 1 16,1 6 0-16,2 2 2 0,3 3 0 15,0 3 0-15,2 2 1 0,0 7-1 16,5 2 2-16,-3-3-2 0,2 0 0 16,1 1 1-16,-2-1-2 0,1 1-1 0,1 0 0 15,-1-2 0-15,1-1-1 0,-1 0 0 16,0-1 1-16,0-3-2 0,-3 0 1 16,-2-6 1-16,-1 3-2 0,-4-6 1 15,-1-1 1-15,-3-5-2 0,-1-1 2 16,-4 0-1-16,0-5 1 0,0-4 0 15,0 3 0-15,0-6 0 0,0 3-1 16,0-3 2-16,0 0-1 0,0 0 0 0,0 0-2 16,0 0 2-16,-4 0-1 0,4 0-1 15,-6 0 0-15,3 2 0 0,-2-2 0 16,0 7 0-16,1-3 0 0,-2 2 0 16,0-3 0-16,-2 1 0 0,2 1 0 15,-1-1 0-15,1-2 0 0,0 4 1 16,-2-2-2-16,4-1 1 0,-1 3 0 15,2-2 0-15,-1 1 0 0,4-1 0 0,-5-3 0 16,5 5-1-16,-4-1 1 0,4-3 0 16,-6 3 0-16,6 0 0 0,-5-3 0 15,5 4 0-15,-7-3 0 0,4 3 1 16,-1-3-1-16,-1 2 0 0,0-5 1 16,-1 6 0-16,3-6 0 0,3 0-1 0,-5 3 2 15,5-3 0-15,0 0-1 0,0 0 1 16,0 0-2-16,0 0 1 0,0-3-1 15,5 3 0-15,0-6 0 0,1 2 1 16,3-4-1-16,1-3 1 0,0-1 1 16,4-1-1-16,1-4 1 0,1-4-1 15,1-2 0-15,0-1-1 0,3-4-5 16,-2 3-7-16,-2 1-9 0,-1 0 93 16,-5 3-176-16,-2 1-170 0,-4 7-847 15</inkml:trace>
  <inkml:trace contextRef="#ctx0" brushRef="#br0" timeOffset="35279.8296">30737 3732 942 0,'-5'-12'170'0,"0"4"-30"0,2 2-93 16,3-2-21-16,-5 5-5 0,5 3-9 16,0-4-5-16,0 4-4 0,0 0-1 15,0 0-1-15,0 0-1 0,0 0 0 0,0 5 1 16,0 3 2-16,5 1 2 0,-1 5 3 16,4 9 2-16,2 9 2 0,4 7 2 15,2 7-2-15,7 3 1 0,1 8-3 16,3 8-3-16,1-5 0 0,2 5-3 15,-1-5 0-15,-3 2-2 0,-1-3-2 16,2-7-2-16,-6-6-3 0,-3-3-4 16,-4-12-2-16,-5-7-5 0,0-7-6 0,-6-7-1 15,-3 0-2-15,0-10-4 0,0 0-4 16,-3-10-103-16,-1-3-177 0,-1-7-545 16</inkml:trace>
  <inkml:trace contextRef="#ctx0" brushRef="#br0" timeOffset="35842.423">31031 3584 872 0,'0'-5'157'16,"4"-3"-21"-16,-4 4-110 0,5-2-5 15,-2 6-3-15,2-4-10 0,-2 4-3 0,0 0 0 16,-3 0 2-16,7 4 1 0,-7 3 1 16,0 2 3-16,0 5 0 0,-5 2 2 15,2 6 0-15,-2 4 0 0,-2 5 0 16,3 6-4-16,-2 6-1 0,-1 2-2 16,0 1-1-16,0-2 0 0,0-6-2 15,-3 2-1-15,0-9-1 0,1-4 1 16,-1-8 1-16,1-4 1 0,3-2 1 0,1-3 1 15,0-3 2-15,1-1 1 0,4-3-1 16,0-3 0-16,0 0 0 0,0 0 0 16,0 0 0-16,0 0-1 0,0 0 0 15,0 0 0-15,0 0-1 0,0 0-1 16,0 0 0-16,0-3-1 0,0 3-2 16,0 0 0-16,4 0-1 0,-4 0-1 15,0 0-1-15,0 0 0 0,0 0-1 0,0 0 1 16,0 0 0-16,0 0-1 0,3 0 2 15,-3 0-1-15,4 0 0 0,-4 0 1 16,5 0 0-16,-5 0-1 0,6 0 0 16,-2 3 0-16,-1-3 0 0,3 0 0 15,-1 0 0-15,2 3 0 0,1-3 0 0,1 0 2 16,2 0 1-16,3 4 2 0,6-4 2 16,9 4 0-16,10-4 3 0,6 7-1 15,10-3-1-15,7-4 0 0,5 0-1 16,5 0-2-16,6-4 0 0,0-3-8 15,-1 1-17-15,-5-2-14 0,-2 8-85 16,-8 0-178-16,-12-3-851 0</inkml:trace>
  <inkml:trace contextRef="#ctx0" brushRef="#br0" timeOffset="36746.564">31581 3743 980 0,'-12'-16'164'0,"6"3"-31"0,0 2-107 16,6 0-3-16,0 1-7 0,0 1-8 15,6 0-4 1,-3 4-1-16,1 1-2 0,2 1-1 16,-1 3 0-16,-2 0 1 0,3 5 0 15,-1 4 0-15,-1 7 3 0,3 0 2 16,4 9 1-16,2 6 0 0,6 4 0 15,1 3 0-15,5-2-2 0,2 0-1 16,1-3-2-16,1-3 0 0,-5-4-1 0,-2-7-3 16,-2-2-6-16,-7-4-8 0,-2-5-8 15,-3-2-102-15,-8-6-184 0,4 0-616 0</inkml:trace>
  <inkml:trace contextRef="#ctx0" brushRef="#br0" timeOffset="36920.2094">31539 3430 1116 0,'-23'-16'157'0,"7"4"-33"0,3 5-104 16,5 0-7-16,3 3-15 0,5 4-18 15,0-5-78-15,10 5-48 0,4 0-194 16,3-4-483-16</inkml:trace>
  <inkml:trace contextRef="#ctx0" brushRef="#br0" timeOffset="37327.6739">31553 2877 922 0,'-4'-10'157'0,"0"1"-25"15,4 2-110-15,0 0-2 0,4 1-9 0,0 3-7 16,0-1-3-16,2 4 0 16,-1-4-1-16,-1 4-1 0,3 0 0 0,0 0 1 15,0 8 0-15,2-1 0 0,-1 2 1 16,5 6 1-16,5 2 1 0,3 6 1 15,4 0 1-15,2 1 0 0,3 6 2 16,3-2 0-16,-2 3 0 0,-2 3-2 16,-2 3 1-16,-2 1-1 0,-2 5-1 0,-2 1 0 15,0 2 0-15,-2-3-1 0,0-1 1 16,-2-2-1-16,3-6 0 0,-2-4-1 16,1-5 0-16,1-4-2 0,-5-3-3 15,3-7-6-15,-1-4-5 0,-1-3-8 16,2-4 46-16,-4 0-146 0,0-9-178 15,0 0-607-15</inkml:trace>
  <inkml:trace contextRef="#ctx0" brushRef="#br0" timeOffset="37659.6027">32263 3000 809 0,'-10'-12'165'0,"2"0"-20"0,-3 2-99 0,0 4-9 15,-1-1-10-15,-1 7-15 0,4-2-6 16,-2 2-2-16,0 6-3 0,3 1-4 16,3 2 1-16,1 2 0 0,4 3 1 15,0 1 2-15,0 5 0 0,0 4 4 16,9 2-1-16,4 4 1 0,0 2 0 0,3 0 0 16,1 1-1-16,5 1-1 0,0-5 0 15,-4-4-1-15,0-4 1 0,-1-8 0 16,-3 0 6-16,-2-6 5 0,-5-7 6 15,0 0 3-15,-4-11 2 0,-3-4 1 16,6-6-4-16,-6-7-2 0,0-5-5 16,0-5-4-16,0 1-1 0,-6 1-3 0,3 2 0 15,-8 4 0-15,3 6-1 0,-3 7-4 16,-3 5-9-16,-2 4-15 0,-7 8-93 16,-4 9-182-16,-4 8-773 0</inkml:trace>
  <inkml:trace contextRef="#ctx0" brushRef="#br0" timeOffset="47833.3302">27616 3517 245 0,'-3'0'78'0,"3"-3"-2"16,0 3 0-16,0 0-47 0,0-3-2 0,0 3-8 15,0 0-4-15,0 0 0 16,0 0 0-16,0 0 2 0,0-4 0 0,0 4 1 15,0 0 6-15,0 0 5 0,0 0 5 16,0 0 6-16,0-4 7 0,0 4 1 16,0-3 0-16,0 3-3 0,0-4-7 15,3 4-10-15,-3-6-7 0,4 3-6 16,1-4-4-16,1 4-4 0,-1-5-5 16,4 1 1-16,-2-1-2 0,0 0 2 0,1 0-2 15,0 4 0-15,-1-1-3 0,2-1-2 16,-1 6-4-16,5 0 0 0,1 9 3 15,6-1-2-15,3 1-120 0,6 1-142 16,4-1-393-16</inkml:trace>
  <inkml:trace contextRef="#ctx0" brushRef="#br0" timeOffset="50637.2631">1364 12889 832 0,'-9'-6'147'15,"4"4"-18"-15,1 2-114 0,4 0-9 16,-4 0 0-16,4-6-4 0,0 6-1 15,-4 0 0-15,4 0 3 0,-4-4 5 16,4 4 6-16,-4-3 2 0,4 3 1 16,-4-6 1-16,4 6-1 0,0 0-2 15,0 0-7-15,0 0-3 0,0 0-3 16,0 0-2-16,0 0-1 0,0 0 0 16,0 0-1-16,0 4 0 0,0-4 1 0,4 5 1 15,-4-1 1-15,5 2 1 0,-1 2 1 16,3 1 0-16,2 8 1 0,3 5 3 15,5 5 1-15,4 5 0 0,-1 5 1 16,6 7-1-16,-3 3-1 0,1 4 0 16,-3 1 0-16,2 1-3 0,-3-6-3 15,-3-2-4-15,1-9-6 0,1-4-6 16,-2-7-7-16,0-12-105 0,-8-4-182 0,3-9-579 16</inkml:trace>
  <inkml:trace contextRef="#ctx0" brushRef="#br0" timeOffset="51481.1068">2101 12664 743 0,'0'-11'134'16,"0"-2"-11"-16,-5 2-111 0,5 0 5 15,-5 2 8-15,0-2 3 0,-1 0 2 16,-2-1 2-16,-1 1 3 0,1-2-4 16,-5-1-7-16,-2 0-5 0,1-1-5 15,0 1-3-15,-5 0-3 0,2 2-2 16,-1-3-3-16,1 5-1 0,-1 0-2 15,3 0 0-15,3 3-2 0,2 5-1 0,1 2-2 16,1 0 1-16,-2 8-2 0,2 3 1 16,0 3 1-16,1 8 0 0,1 2 3 15,0 5 0-15,6 1 2 0,0 3 0 16,0-2 1-16,0-2-1 0,7-2-1 16,-1-4 0-16,1-6-1 0,2-3 0 15,-2-7 1-15,-1-7 0 0,2 0 2 0,1 0 0 16,-4-8 2-16,4-2 0 0,0-2 0 15,1-1 0-15,0-1-2 0,-1 0 1 16,2-3 1-16,-2 1-1 0,-1-1-1 16,1 1 1-16,-4 3 0 0,0 2 0 15,-1 0-1-15,-4 1 0 0,5 5 0 16,-5-1 0-16,0 6 0 0,0-4-1 16,0 4-1-16,0 0 0 0,2 0 0 0,-2 0 0 15,0 0-1-15,0 0 0 0,5-5 0 16,-5 5-1-16,5 0 0 0,-1 0 0 15,1 6 0-15,1-3-1 0,1 3 1 16,3 0 1-16,0 6 0 0,2-1 2 16,2 5 0-16,0 4 1 0,3 3 0 15,2 5 1-15,7 4-1 0,0 5 1 0,5 1 0 16,4 5 0-16,2 3-1 0,0-1 1 16,-4-1-1-16,-6-5-1 0,-2-5-1 15,-5-5 1-15,-5-6 2 0,-4-4 0 16,-4-3 0-16,-1-4 2 0,-6-1 0 15,0-4 2-15,-5 2 1 0,-2 0-1 16,-2-5 0-16,-3 3 0 0,0-4 0 16,-2 0 1-16,-4-3 3 0,3 6-1 0,2-6 2 15,-3-6 0-15,-3 0-1 0,1 1-1 16,2-3-2-16,-1-2-3 0,-1-6 0 16,1-2 0-16,-3-4-2 0,7-10 1 15,2-3-1-15,-3-8 0 0,3-5-1 16,4-6 0-16,0-3-4 0,7-1-3 15,-7 1-4-15,3-2-5 0,-1-2-6 16,-1 1-6-16,6 2-4 0,-5 1-7 0,5 2 0 16,0 8-104-16,8 7-176 0,4 13-550 15</inkml:trace>
  <inkml:trace contextRef="#ctx0" brushRef="#br0" timeOffset="52106.174">2218 12199 748 0,'-4'-6'168'0,"4"-4"-20"16,0 2-26-16,0-1-114 0,0 1-2 16,4-3-1-16,-4 3-3 0,8 0 0 15,-8 3-1-15,4-2 0 0,0 4 0 0,3 3 1 16,2 0-2-16,0 0 1 0,3 3-1 15,3 4 0-15,3 2 1 0,0 2 0 16,-3 1 0-16,0 2 1 0,-1 3 0 16,-2 0 0-16,-5-1 1 0,1 2 0 15,-2-4 1-15,-3 2 1 0,0-3 2 16,1-3 1-16,-4-2 1 0,0-1 2 16,3-3 0-16,-3 0 2 0,0-4 2 0,0 0 3 15,-3 0 0-15,3 0 0 0,-4 0-2 16,-1-7-2-16,1 0-1 15,0-2-4-15,-3-6-4 0,1-1-1 0,0-5-2 16,3 5 0-16,-1-6-1 0,4 2-1 16,-3-3 0-16,3 2 0 0,0 1 0 15,0-1 0-15,0 0 0 0,6 0 0 16,-3-1-1-16,1 2-1 0,-1 3 2 16,3-2-2-16,-1 5 1 0,-1 1 0 0,2 2-1 15,-1 2 1-15,1 1-1 0,2 3-1 16,-1 5-1-16,0 0-1 0,2 5 1 15,1 3 0-15,-2 2 1 0,3 2 0 16,0 3 0-16,-2 3 2 0,-1-3 0 16,1 5 0-16,0-4 0 0,-2 1 0 15,-1-3 1-15,-2-1-1 0,0-3 0 0,2-3 1 16,-6-2 3-16,2-5 3 0,-2 3 5 16,0-3 2-16,0-3 1 0,0-6 0 15,0-3-1-15,0-4-1 0,0-7-4 16,0-6-4-16,0-5-2 0,0-5-1 15,0-2 0-15,8 0-5 0,-3-3-10 16,3 7-63-16,4 3-56 0,5 7-191 16,-3 7-610-16</inkml:trace>
  <inkml:trace contextRef="#ctx0" brushRef="#br0" timeOffset="52812.8605">2550 11951 792 0,'-5'-4'172'0,"2"-2"-23"0,-2 4-85 0,5-4-26 15,-3 4-10-15,3-4-6 0,0 2-9 16,-3-1-5-16,3 1-1 0,0 0-2 15,0-4-1-15,0 2-2 0,3-2 0 16,-3-2 0-16,3 0-1 0,-3 2 0 16,7-3 0-16,-7 3 0 0,6 1-1 15,-4 1 0-15,3 6-2 0,-1 0 1 0,5 5-2 16,0 5 1-16,4 7 0 0,5 1 1 16,2 7 1-16,4 5-1 0,0 1-6 0,5-2-25 15,-3 1-95-15,-4 5-175 0,-2-7-529 16</inkml:trace>
  <inkml:trace contextRef="#ctx0" brushRef="#br0" timeOffset="55562.9327">1603 15265 753 0,'-6'-7'156'0,"0"1"-14"0,0 0-90 16,3 0-25-16,-2 3-2 0,5-1-1 15,-2 0-4-15,2 4-3 0,0-2-2 16,0 2-2-16,0 0 2 0,-4 0-2 15,4-6-2-15,0 6-1 0,0 0-2 0,0 0-1 16,0 0-4-16,0 0-1 0,0 6-1 16,5-4 0-16,-5 4 0 0,6 2 1 15,-1 4 0-15,1 5 2 0,3 1 1 16,-1 5-1-16,5 3 0 0,2 1 0 16,3 5-1-16,2-1 0 0,0 2-2 15,0-1-3-15,1 1-3 0,-3-1-7 16,-3 2-8-16,-1-4-107 0,-3-1-178 15,1 0-571-15</inkml:trace>
  <inkml:trace contextRef="#ctx0" brushRef="#br0" timeOffset="55975.3221">1840 15021 930 0,'-17'-6'149'0,"7"3"-23"0,1 3-116 0,0 0-8 16,5 0-1-16,4 0-1 0,0 3-1 15,0 4-1-15,4 4-1 0,5 1 2 16,0 5 2-16,1 7 3 0,2 3 0 15,0 4 0-15,2 4 3 0,4 2-1 0,1-1-1 16,2-1-1-16,2-1-1 16,2-6 0-16,0-8-1 0,-2-2 0 0,-2-6-1 15,-2-9 1-15,-5-3 2 0,-1-11 2 16,-3-1 2-16,-1-7 3 0,-3-6 3 0,-1-2 2 16,-5-7 2-16,0-5-2 0,0 2 0 15,-11-2-3-15,-2-4-3 0,-4 7-1 16,-4 1-5-16,-4 5-2 0,-6 6-6 15,1 10-6-15,-3 3-10 0,-1 11 1 0,-4 9-107 16,0 3-185-16,-1 9-604 0</inkml:trace>
  <inkml:trace contextRef="#ctx0" brushRef="#br0" timeOffset="56616.0195">1443 14654 1027 0,'-12'-7'155'0,"4"4"-29"16,2-2-106-16,1 0-13 0,-1 2-1 16,6-4-1-16,-2 3-2 0,2-5-1 15,-6 0-1-15,6 1 2 0,-4 0 1 0,4-4 1 16,-3 0 0-16,3-4 0 0,0 0-1 15,6 2 1-15,1-6-1 0,1 1-1 16,3 0-1-16,3 1-2 0,-1 2 0 16,1 1 0-16,0 3-2 0,-1 6 0 15,0 1 1-15,-2 5-2 0,-1 5 2 16,-1 1-1-16,0 5 0 0,-2 2 2 0,1 5 0 16,-3-3 1-16,-2 3 0 0,-3-3 1 15,5 0 1-15,-5-1 0 0,0-2 0 16,0-5 1-16,0 1-1 0,4-5 0 15,-4-3 0-15,4 0-2 0,0 0 1 16,3-5-1-16,0-2 1 0,2-5-1 16,4 1 1-16,1-4-2 0,3 1 2 0,2-4-2 15,0 5 0-15,0 1 0 0,2 3-1 16,-2 6 0-16,-5 3 1 0,0 0-1 16,-5 10-1-16,-2 1 2 0,-3 5 0 15,-4 4 0-15,0 1 0 0,-5 3 1 16,-3 0 1-16,-7 2 0 0,-3 0 0 15,-3 2 0-15,0-6 0 0,-1 0 0 16,3-5-3-16,3 3-9 0,5-7-4 16,5-1-105-16,12-4-182 0,10-6-677 0</inkml:trace>
  <inkml:trace contextRef="#ctx0" brushRef="#br0" timeOffset="56928.5559">2353 14587 930 0,'-8'-7'163'0,"0"3"-26"0,2-3-77 16,1 2-53-16,5-1-2 0,0-2 0 16,0-2-2-16,8-1-3 0,0-4 2 15,-1-2-1-15,1 3 2 0,1-5-1 16,-2 3 0-16,3-1 0 0,1 1 0 16,1 3-5-16,2-2-8 0,4 5-2 0,-1 1-111 15,-3 1-177-15,2 6-570 0</inkml:trace>
  <inkml:trace contextRef="#ctx0" brushRef="#br0" timeOffset="57054.0148">2525 14758 1058 0,'0'0'153'16,"10"-12"-27"-16,-1-5-103 0,4-5-23 15,1-6-12-15,5-5-106 0,-1-5-180 0,4-8-633 16</inkml:trace>
  <inkml:trace contextRef="#ctx0" brushRef="#br0" timeOffset="57366.463">2578 13746 1192 0,'-13'-7'153'0,"5"0"-32"0,1 2-99 16,1-1-11-16,6 1-5 0,0 5-8 16,0 0-3-16,7 0-3 0,-1 11 0 15,1-1-1-15,2 3 4 0,3 3 1 16,3 8 1-16,2 5 2 0,3-2 0 15,3 4 0-15,4 4-4 0,2-1-7 0,-1-1-6 16,3-7-6-16,-3-1-10 0,-2-3-99 16,-3-4-190-16,-3-10-585 0</inkml:trace>
  <inkml:trace contextRef="#ctx0" brushRef="#br0" timeOffset="58022.7796">2908 13516 1063 0,'-7'6'149'0,"1"5"-27"15,3 2-109-15,3 2-8 0,0 7-4 16,0 0-1-16,3 1-1 0,5 3-3 16,3 2 0-16,0-5-2 0,2 0 1 15,3-5 1-15,-3-2-2 0,2-4 3 0,-2-3 1 16,0-6 1-16,-2-3 2 15,-3 0 2-15,-2-8 3 0,1-4 1 0,0-2 1 16,-2-1 2-16,-3-6 2 0,-2 2-1 16,5-1-2-16,-5-3 0 0,-6 5-2 15,0-3 1-15,-5 0-2 0,-3-1-1 16,-1 0 1-16,-4 0 2 0,-1 3 1 0,0-1 0 16,0 2 1-16,1 5 0 0,5 1 0 15,2 5-3-15,3 0-1 0,3 3-2 16,3-2-2-16,3 6-3 0,0-3-4 15,0-1 0-15,0-3-1 0,5-3-1 16,1-1 1-16,3-2 0 0,-2 1 2 16,2-6 2-16,4 2 1 0,-2 2 0 15,0-3 1-15,2 3 0 0,-1 0 0 16,1-2 0-16,-1 2 1 0,-4 2-1 0,0 1 0 16,-2 4 0-16,0 1-1 0,-3 6 0 15,-3-4 0-15,0 4-2 0,0 0 0 16,0 3 0-16,0 1-1 0,3 4 1 15,-3 3 0-15,4 3 1 0,0 4 0 16,3 1 1-16,2 2 1 0,0 4-1 16,5 0 0-16,0-4 0 0,5-4-1 15,0-2 1-15,5-4 0 0,0-6 0 0,2-5 1 16,0 0 0-16,-3-7 2 0,0-1 0 16,-2-4 1-16,-3-3 0 0,-4 2 2 15,-2-7 3-15,-6 0 0 0,-6 1 0 16,0-2 1-16,-8 0 1 0,-5 1-2 15,-4 2-1-15,-3-1-1 0,-5 5-1 16,1 2-1-16,-1 1 0 0,0 1 0 16,4 2 0-16,-3 4 0 0,8 1-1 0,3-2-2 15,1 5-11-15,4-3-11 0,3 3-95 16,5 0-179-16,0 8-792 0</inkml:trace>
  <inkml:trace contextRef="#ctx0" brushRef="#br0" timeOffset="58650.4752">3201 12928 1068 0,'-9'-4'155'0,"-4"-1"-30"0,6 5-110 16,1-4-4-16,0 4-1 0,6 0-5 16,-6 0-5-16,6 0-1 0,-2 3 0 15,2 3-1-15,-5 1 0 0,5 2 1 0,0 4 1 16,0 3 1-16,5 1 0 0,4 4 2 16,3-1 0-16,2 2 0 0,4-3 0 15,4 2 1-15,3-6-1 0,1 0 0 16,1-4-1-16,-1-6 1 0,0-1 0 15,-2-4 2-15,-3-6 3 0,-4-3 1 16,1-4 4-16,-5-2 4 0,-2-6 3 16,-2-7 0-16,-4 0 0 0,-5-2-3 15,0-1-2 1,-6 0-2-16,-6 1-5 0,-1 5-7 16,-6 11-16-16,-8 4-13 0,-7 14-91 0,-12 10-178 15,-2 14-823-15</inkml:trace>
  <inkml:trace contextRef="#ctx0" brushRef="#br0" timeOffset="59698.7711">3726 12314 436 0,'0'0'134'0,"-4"5"3"0,4-5-40 0,0 0-25 16,0 0-7-16,0 0-12 0,0 0-15 15,0 0-8-15,0 0-5 0,0 0-4 16,0 0-6-16,-5 0-6 0,5 0-3 16,0 0-3-16,0 0 0 0,0 0 3 0,0 3 3 15,0-3 4-15,0 0 1 0,0 0 6 16,0 0 1-16,0 0-2 0,0-3 1 16,0 3-4-16,0 0-3 0,5-3-2 15,-5 3-4-15,7-8-2 0,0 1-2 16,6-3-2-16,0-3-4 0,6-1-9 15,1-1-110-15,1-3-175 0,4 3-590 0</inkml:trace>
  <inkml:trace contextRef="#ctx0" brushRef="#br0" timeOffset="59839.4055">3894 12577 1150 0,'-6'-5'151'0,"6"-3"-38"15,0-8-103-15,0-5-26 0,12-7-105 16,2-11-181-16,7 1-682 0</inkml:trace>
  <inkml:trace contextRef="#ctx0" brushRef="#br0" timeOffset="60247.7585">3887 11598 1018 0,'-5'-3'159'0,"2"-5"-29"0,-3 4-108 15,0-3-7-15,1 5-2 0,5-3-5 16,-2 5-5-16,2-3-2 0,0 3-1 15,0 0-2-15,7 6 2 0,0 0-1 16,0 5 1-16,5 8 0 0,3-1 1 16,3 11 3-16,3 5-1 0,4 3-3 0,1 8-8 15,0-1-8-15,1 3-105 0,-5 1-179 16,5-4-628-16</inkml:trace>
  <inkml:trace contextRef="#ctx0" brushRef="#br0" timeOffset="61000.4393">4085 11126 979 0,'-6'-8'161'0,"6"6"-28"15,0-4-87-15,0 6-39 0,0-4-4 16,0 4-1-16,0-3-4 0,0 3-3 16,0 0 0-16,0 0-1 0,0 0 3 15,0 4 1-15,6 4 1 0,-6 2 3 0,6 4 0 16,-3 1 2-16,6 9 0 0,0 5-2 16,4 5 1-16,1 6 0 0,7 1-2 15,2 8 0-15,-1-1 0 0,3-3 1 0,1-2-1 16,-5-9 0-16,-1-6 0 0,-7-3 0 15,-1-10 0-15,-4-3-1 0,-2-7 0 16,-6 1 2-16,4-6 1 0,-4 0 5 16,0 0 1-16,0 0 0 0,0-9 0 15,0 1 0-15,0-4-1 0,-4-4-2 16,-1-7-2-16,-1-6-3 0,3 0-1 16,-8-10 1-16,3-2-1 0,-3-4-1 0,3-2 1 15,2 2-2-15,6 7 0 0,0-2 1 16,5 9-1-16,2 4 0 0,0 7 1 15,0 7 0-15,0 2-1 0,-7 5 1 16,6 0-1-16,-6 6-1 0,5 0-1 16,-5 0-2-16,0 0 0 0,0 0 0 15,0 6 0-15,-5-3 0 0,3 5 4 16,-3 0 0-16,-1 2 2 0,6 4 1 0,0 2 0 16,0-2 1-16,0 6-2 0,6-2 1 15,2-1 0-15,11-2 0 0,-6 1 0 16,5-4 0-16,2 1 1 0,1-6-1 15,6-3-1-15,-2-4 0 0,-3 3 0 16,2-3-7-16,-2-5-3 0,2-2-6 16,-6-6-9-16,-1 1-63 0,-3-5-63 15,3 2-171-15,-8-3-418 0</inkml:trace>
  <inkml:trace contextRef="#ctx0" brushRef="#br0" timeOffset="61674.0694">4647 10774 933 0,'-5'-13'155'16,"1"1"-25"-16,-2 0-112 0,-2 1-8 15,3 3-4-15,-1 3-6 0,-2-1-4 16,-2 6 0-16,2 0-1 0,-3 0 0 16,1 7 2-16,-1-2 0 0,-2 4 3 15,4 0 2-15,-2-2 2 0,3 4 0 0,-3 3 1 16,5 4 0-16,3 3 0 0,3 5-2 15,0 5-2-15,7 3 1 0,0-1-1 16,5 2-1-16,-2-7 1 0,4-4-1 16,0-4 1-16,-1-6 0 0,-1-5 0 15,-1-9 2-15,0 0 1 0,-2 0 3 16,-3-9 3-16,-4 1 2 0,3-6 1 0,-5-3 1 16,0-3-1-16,-5 0 1 0,-1-4-2 15,1-1-2-15,-4 0-2 0,1 1 0 16,1 3-2-16,-4 5 3 0,3-1-2 15,1 3 1-15,1 6 0 0,1 4-1 16,5 4-1-16,-3-3-2 0,3 3-5 16,0 0-2-16,0 0-1 0,0 0-2 15,2 4 1-15,-2 2 1 0,7 3 1 16,-1 1 1-16,0 2 2 0,2 1-1 16,-1-1 1-16,1 3 0 0,2-2 0 0,2 0-1 15,-1 1 0-15,3 4 0 0,3 0 0 16,5 2 1-16,1 1-1 0,2 3 0 15,2 3 1-15,5-1-1 0,-3 0 1 16,3 2 0-16,-5 3 0 0,3 2 0 16,-4 0 0-16,-2 2 0 0,-1 3 0 15,-4 1 0-15,1-2 0 0,-3 1 0 16,-1-3 0-16,-3-2 0 0,-1-3 1 0,-1-4 0 16,-4-5 0-16,1-4 0 0,-8-6 0 15,3-1 1-15,-3-2 0 0,-6-2 0 16,-5-1 1-16,1-5 1 0,-7 0 0 15,-2-5 3-15,-1-1 1 0,-2-2 0 16,-3-9 0-16,0-4 0 0,-1-8-2 0,3-2 0 16,-2-11-2-16,-1-1-4 0,1-7-2 15,3 2-3-15,3-2-2 0,5 6-3 16,1 0-3-16,6 2-3 0,7-4-3 16,0 6-4-16,0-2-2 0,2-1-5 15,3-2-102-15,-2 2-181 0,1 2-579 16</inkml:trace>
  <inkml:trace contextRef="#ctx0" brushRef="#br0" timeOffset="62254.339">4910 10576 979 0,'0'-8'150'16,"-5"3"-24"-16,5-1-116 0,0 2-3 15,0 4-2-15,0-4-5 0,5 4-3 0,-2 0-1 16,-3 0 0-16,6 6-1 0,-1 1 1 16,-3 0 2-16,-2 3 0 0,6 1 1 15,-6 2 1-15,0-1 1 0,3-1-1 16,-3 3 1-16,0-3-1 0,0-2 0 16,0 1 1-16,0-5 0 0,0 2 1 15,-3-4 2-15,3-3 6 0,0 0 4 0,0 0 3 16,-4 0-2-16,4-7 0 0,-3 0-2 15,3-5-1-15,-5 0-5 0,5-3-5 16,0-4-1-16,0-4-1 0,0 1 0 16,0-3-1-16,0-5 0 0,0 4-1 0,0-7 0 15,5 8 0-15,-2-1-1 0,1 4 0 16,2 3 1-16,1 7-1 0,0 8-1 16,0 4 1-16,4 0-1 0,-2 10 1 15,2 3-1-15,-3 4 2 0,4 4 1 16,-4 2 0-16,1 0 1 0,1-1 0 15,-3-1 0-15,-1-2 0 0,0-3 0 0,-4-5 0 16,3-4 0-16,-5-1 1 0,4-6 2 16,-4 2 4-16,0-2 5 0,0 0 0 15,-4-4 0-15,-2-3-1 0,1-1 0 16,1-4-2-16,0-3-5 0,-2-4-3 16,-1-4-1-16,5-3 0 0,2-3 0 15,-5-1 0-15,5 5-1 0,0 0 0 0,7 3 1 16,0 3-1-16,0 8-1 15,2 3 1-15,1 2-1 0,3 6 0 0,-1 0-4 16,3 3-3-16,1 8-8 0,1 8-64 16,1 4-58-16,4 3-185 0,-2 5-499 15</inkml:trace>
  <inkml:trace contextRef="#ctx0" brushRef="#br0" timeOffset="63791.4383">2438 16608 956 0,'-13'-15'162'0,"0"2"-27"0,7 1-79 15,3 2-45-15,-1 0-2 0,4-1 2 16,-5 3 0-16,5 0 0 0,0 1 0 16,-2 3 0-16,2-1 1 0,0 5-1 15,-6 0-2-15,6 0-2 0,0 0-2 0,0 0-3 16,8 7 0-16,0 4-3 0,3-1 0 15,5 6 1-15,0 6 0 0,4 0 1 16,1 4 0 0,0 3 0-16,-2-1-2 0,-1 1-4 15,1 0-1-15,1 0-6 0,-3 1-8 16,4-3-1-16,2-2-108 0,3-8-181 16,1-3-618-16</inkml:trace>
  <inkml:trace contextRef="#ctx0" brushRef="#br0" timeOffset="64326.0818">2882 16036 722 0,'-10'0'142'0,"1"0"-9"0,1 5-89 16,-4-5-30-16,4 2-1 0,2-2 3 15,-1 0-1-15,-1 5 2 0,2-5 1 16,1 0 4-16,1 0-1 0,1 0-1 0,3 0 0 16,-5 0-3-16,5 0-2 0,-2 0-2 15,2 0-2-15,-6 0-3 0,6 0-3 16,0 0 0-16,-6 0-1 0,2 0-1 15,0 0-1-15,-1-5 1 0,1 5-1 16,-1 0 1-16,0 0-1 0,5 5 1 0,-4-1 1 16,4-1 0-16,-4 1-1 0,4 1 1 15,-6 3 0-15,6-1 1 0,-6 1-2 16,0 4 1-16,6 4 1 0,-2 2-1 16,2 1 1-16,5 8-2 0,1 0 1 15,4 4-2-15,5 7 0 0,3 1-1 0,3-1 0 16,3 2 1-16,0-5-1 0,3-1-1 15,1-4 1-15,-3-7-1 0,-1-6 0 16,0-7 0-16,-6-7 1 0,0-6 1 16,-5-11 1-16,-2-4 3 0,-4-14 1 15,-1-3 3-15,-6-9-3 0,0-5 1 0,0-1 0 16,-6-1-2-16,-2 1-1 0,-4 0-2 16,-1 3 0-16,-3 2 0 0,-1 7-1 15,-4 6-4-15,-3 7-5 0,2 12-10 16,-3 13-8-16,-1 4-99 0,-1 15-185 15,-6 8-655-15</inkml:trace>
  <inkml:trace contextRef="#ctx0" brushRef="#br0" timeOffset="64967.5314">2723 15199 720 0,'-4'0'167'0,"-2"0"-15"16,0 0-29-16,-1 0-96 0,-2 0-8 16,2 0 0-16,3 0-2 0,-2 0 1 15,2 0-3-15,1 0-3 0,3 0 0 0,-5 0-2 16,5 0-1-16,0 5-3 16,0-5-1-16,-6 3-1 0,6 1-1 0,-5-4 1 15,5 7-1-15,-6 2 3 0,6 4 1 16,0 1 0-16,0 4 2 0,0 5-2 15,8 6 0-15,6 8 0 0,3 4-1 16,8 4-1-16,4 2-2 0,4 0 0 16,4-3 0-16,2-6-1 0,-1-9-1 15,0-7-1-15,0-9 0 0,-5-4 0 0,-3-9 1 16,-1-7 1-16,-3-1 1 0,-8-5 4 16,-5-3 4-16,-3-6 3 0,-3 0 1 15,-7-1-1-15,0-1 0 0,-9 0-1 16,-3 1-3-16,-4 7-4 0,-1-1-5 15,-6 6 0-15,-1 9-5 0,-2 4-7 16,0 11-8-16,5 8-12 0,-3 7-93 16,4 11-185-16,3 6-722 0</inkml:trace>
  <inkml:trace contextRef="#ctx0" brushRef="#br0" timeOffset="65545.7116">3485 17445 1071 0,'-15'-11'166'15,"3"1"-34"-15,3 0-90 0,2 1-27 0,2 0-5 16,5 1-3-16,0 1-6 0,0 2-3 15,0 1-3-15,6 0 0 0,-2 4 0 16,4 0 0-16,0 5 1 0,1 3-1 16,2 4 2-16,3 4 1 0,-1 5 2 15,1 3 3-15,3 1 0 0,-2 4 0 16,0 0 0-16,3-1 0 0,-4 1 1 16,4 1-1-16,-4 2-2 0,1-7-5 0,2 0-6 15,-1-2-10-15,2 0 15 0,-3-2-117 16,4-14-184-16,2-7-657 0</inkml:trace>
  <inkml:trace contextRef="#ctx0" brushRef="#br0" timeOffset="66017.6091">3809 17002 942 0,'-21'-10'167'15,"5"2"-32"-15,0 1-67 0,1 1-62 16,3 2-2-16,4 4-1 0,-4-6-2 16,4 6 0-16,1-5 0 0,1 5 1 15,0 0 3-15,0 0 3 0,4 0 0 16,2 5 0-16,-6-5-1 0,6 8 1 15,0 2-3-15,0 1-1 0,7 3-3 0,0 5 1 16,4 2-1-16,-2 6 0 0,6 0 2 16,2 4-2-16,5 2 3 0,4 4-2 15,1-3 0-15,5-1-1 0,2-1 1 16,4-4 0-16,0-5-2 0,-3-8-2 16,-1-4-1-16,-3-6 2 0,-8-9-1 15,0-4 0-15,-7-6 0 0,-4-6 2 16,-5-5 2-16,-2-3 1 0,-5-2 4 0,-6-1-1 15,-6-2 3-15,-8 0 0 0,-7 1-2 16,-6 0 0-16,-6 4 0 0,-1 3-3 0,-5 3-2 16,4 4 1-16,0 4-3 0,4 5-4 15,8 6-9-15,3 3 45 0,6 0-140 16,5 10-174-16,9 3-801 0</inkml:trace>
  <inkml:trace contextRef="#ctx0" brushRef="#br0" timeOffset="66739.462">3563 16227 1124 0,'-15'-10'149'0,"3"-1"-31"0,0 5-107 15,4 2-5-15,2 4-4 0,6-4-4 0,-7 4-5 16,2 0 0-16,-2 4 0 0,0 2-1 15,0-2 1-15,-1 8 2 0,-4-1 4 16,2 3 4-16,0 1 0 0,-2-2 1 16,4 3 1-16,-3 1-1 0,4 1 0 15,5 1-1-15,2 2-1 0,0-2 0 16,2 4-2-16,8-1 1 0,-1-2-1 0,3-3 1 16,3-1-1-16,2-4 0 0,-1-3-1 15,3 0 0-15,0-6 1 0,-3-3 0 16,1 5 0-16,-2-5 0 0,2-5 0 15,-2 3 0-15,-2-4 0 0,-1 1 0 16,-4-2 0-16,0 2 2 0,-2-5 0 16,-1-1 0-16,-5 0 1 0,0-2 0 15,0-2 1-15,0-1 0 0,-6-3-1 0,1 0-1 16,-1 1 1-16,2 1 0 0,-1 3 0 16,-2 1 0-16,1 3-1 0,4 2 1 15,2 0-1-15,-5 4 1 0,5-2-1 16,0 1-1-16,0 5-1 0,0-5 1 15,0 5-2-15,0 0 1 0,0 0-2 16,0 0 1-16,0 0-1 0,0 0 1 16,0 0 0-16,0 0-1 0,0 0 1 0,2 0 1 15,-2 0 0-15,5 5 0 0,-1-5 0 16,-2 7 0-16,6-3 1 0,-1 7 1 16,5 1 0-16,2 6 1 0,5 3 1 15,1 4-1-15,5 6 1 0,-2 3 0 16,6 1-1-16,-2 1 0 0,-1-6-2 15,-4 4-3-15,-2-6-6 0,-1-3-5 16,-4-3-9-16,-2-4 50 0,-1-5-145 0,1 0-177 16,-5-1-743-16</inkml:trace>
  <inkml:trace contextRef="#ctx0" brushRef="#br0" timeOffset="67192.5451">3381 15383 1012 0,'0'0'155'16,"0"0"-31"-16,-3 0-107 0,3 0-9 16,0 0-3-16,0 0-3 0,0 0-1 15,0 0 1-15,0 0 3 0,0 0 6 16,0-4 3-16,0 2 0 0,3-6 1 16,-3 2 0-16,0-3-2 0,4-4-3 15,2-1-5-15,0-4-3 0,2-1-7 16,4 2-8-16,0-4-9 0,3 2-101 15,2 1-183-15,0 1-654 0</inkml:trace>
  <inkml:trace contextRef="#ctx0" brushRef="#br0" timeOffset="67333.4138">3597 15616 1150 0,'0'-7'152'0,"0"0"-35"0,5-9-97 15,0-5-33-15,1-7-103 0,5-7-186 16,7-5-705-16</inkml:trace>
  <inkml:trace contextRef="#ctx0" brushRef="#br0" timeOffset="68725.0537">3640 14418 1123 0,'-11'-7'148'15,"5"0"-29"-15,0 5-109 0,6 2-10 16,0 0-2-16,0 0-3 0,11 2-1 16,-4 8-1-16,1 3-1 0,9 5 4 0,-2 5 2 15,5 6 1-15,1 4 1 0,4 3 1 16,1 6 0-16,2-3 0 0,-2 4-1 15,0-1-6-15,1-2-7 0,-6-1-9 16,4-4 93-16,-6-5-181 0,-5-6-173 16,4-3-721-16</inkml:trace>
  <inkml:trace contextRef="#ctx0" brushRef="#br0" timeOffset="69257.6157">3597 14404 1072 0,'-3'-5'149'0,"3"5"-30"0,0 0-107 0,4 0-9 16,8 12-3-16,5 1-3 0,4 2 1 16,5 5-1-16,3 5 1 0,3-1 0 15,2-2 0-15,-2 1 0 0,0-2 0 16,-5-6 0-16,-2-2 0 0,-5-5 2 0,-6-3 0 15,-5-5 1-15,-2 5 2 0,-2-5 1 16,0-8 1-16,-5 1 1 0,0-1-1 16,0-9 1-16,-7 1-2 0,-2-8-1 15,0-5-2-15,-3-3 0 0,-2-6-3 16,0-4 0-16,-6 0-1 0,2-4-1 16,1 1 0-16,0 1 0 0,-2 6 3 15,6 3 1-15,3 6 2 0,0 8 2 0,4 5-1 16,4 5 1-16,2 5-2 0,0 2-1 15,0 4-2-15,0 0-1 0,0 0-3 16,0 0 2-16,2 7-2 0,3-7 2 16,-5 5 1-16,6 2 0 0,0-2 2 15,-1 0 1-15,-1 1 1 0,1-1 1 16,2-2-1-16,-2 2 1 0,1 0 0 0,-4-2-1 16,5 0 1-16,4 4 0 15,-2 5 0-15,5 0 1 0,2 2 1 0,1 7 0 16,3 4 2-16,5 4-2 0,1 7 2 15,1 1-2-15,1 7-1 0,4 0 0 16,0-1 0-16,1-2-2 0,1-5 1 16,0-6-1-16,5-8-5 0,0-9-9 15,1-10-104-15,6-9-179 0,-5-12-705 16</inkml:trace>
  <inkml:trace contextRef="#ctx0" brushRef="#br0" timeOffset="69993.3175">4502 16460 1012 0,'0'0'155'0,"0"0"-31"16,-6 0-105-16,6 0-11 0,0 0-4 15,0 0-2-15,5 0-1 0,-5-5 0 16,6 0-1-16,-3-2 2 0,3-3-2 16,1 0 1-16,0-7-5 0,4 0-7 0,-2 0-110 15,1-1-177-15,-1 1-596 0</inkml:trace>
  <inkml:trace contextRef="#ctx0" brushRef="#br0" timeOffset="70118.5117">4624 16558 1075 0,'0'-7'152'0,"0"-3"-36"0,3-6-98 15,4-7-27-15,1-8-114 0,10-4-184 16,7-5-614-16</inkml:trace>
  <inkml:trace contextRef="#ctx0" brushRef="#br0" timeOffset="70686.6047">4807 15262 1059 0,'-27'-22'158'15,"6"0"-31"-15,-1 2-103 0,3 5-8 16,2 3-2-16,3 1-3 0,2 3-4 16,5 0-3-16,-1 4-4 0,2 1-2 15,0 3-2-15,2 0 1 0,-2 6-1 16,0 3 1-16,0 4 1 0,1 5 3 16,-1 8 1-16,4 5 1 0,2 6 3 0,0 9-1 15,7 7 0-15,1 4 1 0,5 1-3 16,1 3 0-16,10 3 1 0,1-6-4 15,4-2-2-15,3-9 0 0,1-9-1 16,5-10-1-16,1-13-1 0,1-15 0 16,-3-4 0-16,1-15-1 0,-4-10-1 15,-1-5 1-15,-5-7 0 0,-2 1 1 16,-6-3 1-16,-7-6 1 0,-4 1 2 16,-2 4 2-16,-7-1 1 0,0 6 2 0,-4 5 3 15,-2 8 2-15,3 4 1 0,-2 8 2 16,-1 3 0-16,0 6 0 0,-2 5-3 15,0 0-3-15,1 4-2 0,0 0-1 16,0 1-1-16,1 3-2 0,3-3 0 16,-1 1-1-16,4 3 1 0,0 2-2 15,4 2 0-15,3-2 0 0,6 4 0 16,5-1 1-16,2 3 1 0,5-4-2 0,4 0-1 16,-1 2-4-16,3 1-4 0,-3-4-5 15,0-2-7-15,-2 2-6 0,-8-3-7 16,-2 1-102-16,-5-4-179 0,-5 4-559 15</inkml:trace>
  <inkml:trace contextRef="#ctx0" brushRef="#br0" timeOffset="70794.6193">5029 15641 1020 0,'-13'-11'166'0,"5"0"-33"0,8-3-77 15,0-8-57-15,4-5-114 0,8-2-182 16,8-7-664-16</inkml:trace>
  <inkml:trace contextRef="#ctx0" brushRef="#br0" timeOffset="84408.9041">29536 4064 643 0,'-5'0'161'0,"2"6"-11"0,-1-6-67 16,4 0-29-16,0 0-12 0,0 0-16 16,0 0-11-16,0 0-4 0,0 0-3 15,0 0-2-15,0 0-2 0,0 0 1 16,0 0 1-16,0 0 2 0,0 0 1 16,0 0 0-16,0-6 0 0,0 6 0 15,4 0-3-15,-1-1-2 0,1 1-1 16,2-7-2-16,1 2 1 0,2-4-1 0,3 4 1 15,8-8 2-15,6-4 1 0,7-6 0 16,7-8 2-16,8-7 1 0,7-7-1 16,6-12 1-16,7 0 0 0,9-4-3 15,6-5-1-15,2-2 1 0,5-4-3 16,3-5 0-16,11 4-1 0,-1 1 0 16,-7 1 0-16,-6 3 1 0,0 4 1 15,-4 3 3-15,-1 6 2 0,-11 5 1 16,-7 3 1-16,-4 1 2 0,-4 4 0 0,-8 6 0 15,-4 5-2-15,-14 6 2 0,-8 3-2 16,-6 3 2-16,-6 3 1 0,-3 4-2 16,-5 6 0-16,-5-1-2 0,0 3-2 15,0 0-2-15,0 4-2 0,0 0-8 16,-4 0-8-16,4 0-7 0,-7 7-10 16,4 1 67-16,3 0-153 0,0 9-177 15,-4 0-793-15</inkml:trace>
  <inkml:trace contextRef="#ctx0" brushRef="#br0" timeOffset="94435.3464">28715 7929 844 0,'-5'0'160'0,"0"0"-23"16,2-5-107-16,-1 3-7 0,4-2-1 0,-5-3-7 15,5 2-5-15,-3-1 0 0,3-2-3 16,0 2 1-16,-5-2 1 0,5 2-1 15,0 0 0-15,0 1 2 0,0-2-1 16,-3 3-1-16,3-2-1 0,0 0-1 16,0 0 0-16,0 1 0 0,-4-3-3 15,4 0 2-15,0 0-3 0,0 0 1 16,0-1 0-16,0 3-2 0,4 0 0 16,-4 0 1-16,3 1-1 0,-3-1-1 0,5 0 1 15,-5-2-1-15,6-2 0 0,-3-1 0 16,1 0 0-16,1-1 0 0,1-1 1 15,0 1-2-15,2 1 1 0,-1 1 0 16,0 1 0-16,1 1 0 0,0-2 0 16,0 3-1-16,2 1 1 0,-1-2 0 15,1 3-1-15,-2-3 1 0,3 7-1 16,-3 1-1-16,0-6 2 0,-1 6-2 0,0 0 0 16,0 0 0-16,-1 0 0 0,0 0 2 15,-1 4-2-15,2-1 1 0,-1 2 0 16,-2-2 0-16,1 0 0 0,0 2 0 15,0 0 1-15,-1 0-1 0,1 1 1 16,-1-2-1-16,-1 4 0 0,1-1 0 16,-1 3-1-16,1 0 1 0,-1 5 0 0,-3 1 1 15,6 1 0-15,-6 5 0 0,4 5 1 16,-4 4 2-16,0 6 0 0,0 3 0 16,0 5 2-16,0 9 1 0,-4 1 0 15,0 4 0-15,-1 1 0 0,0 5 0 16,-2 1-1-16,1-3 0 0,1 1-1 15,0-8 0-15,0-7 1 0,1-6 1 16,-1-9 1-16,2-9 3 0,-2-9 2 0,5-4 3 16,0-2 2-16,-2-8 3 0,2-2-2 15,-5-2-2-15,5-8-3 0,-3-2-2 16,-1-6-3-16,4-4-4 0,-3-6-4 16,3-1-2-16,0-5 1 0,6-2-1 15,-1-3 0-15,4 4 0 0,-1 1 0 16,3 3 0-16,3 3 1 0,1 4-1 15,3 3 0-15,-2 4 1 0,8 6-1 0,-1 3 0 16,4 4 0-16,5 4 1 0,1 6-1 16,4 3 1-16,-1 2 1 0,2 1-1 15,-5-2 0-15,-4-4-3 0,-6 4-3 16,-6-5-4-16,-5-5-4 0,-5 4-3 16,0-4-3-16,-7 0-6 0,0-7-5 15,0 2 0-15,0-8-101 0,-8-5-181 16,3 2-602-16</inkml:trace>
  <inkml:trace contextRef="#ctx0" brushRef="#br0" timeOffset="95060.3938">28864 7099 976 0,'-3'-7'164'0,"-1"-1"-29"0,4 2-103 15,-5 0-9-15,5-1-5 0,-3 1-6 16,3-3-3-16,0 1-4 0,0-2-1 15,3-4-2-15,1 3 1 0,1-1-3 16,0-2 0-16,0 0 0 0,1 1 0 16,1-1 0-16,-1 3 0 0,3 2 0 15,0 2 0-15,-2 0-1 0,0 7 0 16,3 0-1-16,-1 0 1 0,0 7-1 0,1 2 1 16,0 1 0-16,0 5-1 0,-2-1 1 15,1 5 0-15,-2 2 0 0,-2 2 2 16,1 0 0-16,-2 4 2 0,-1-1 0 15,-3 5 2-15,6 1 0 0,-6 1 0 16,5-2-1-16,-5 2 2 0,6-1-2 16,-6-3 1-16,6-1-2 0,-6-5 1 0,3-3 1 15,-3-5-1-15,0-2 2 0,4-3-1 16,-4-4 0-16,0-6 1 0,0 4 0 16,0-4 1-16,3 0 0 0,-3 0 1 15,0 0 0-15,0-4 1 0,6-1-1 16,-2 2 1-16,0-5 0 0,2 1-1 15,4-2-1-15,3-3-1 0,1-4-1 0,5 3 0 16,-2-1-2-16,6-4 1 0,1 3-2 16,2 0 1-16,-3 0-1 0,-3 3-1 15,-3-1-1-15,-2 5 1 0,-4 2 0 16,-4-3-1-16,-2 3 0 0,-1-2-1 16,-4 3-3-16,3-3-3 0,-3 1-6 15,0 2-7-15,0-4-6 0,0 0-7 16,0 2-8-16,0-4 65 0,0 0-148 0,0-3-175 15,0 0-724-15</inkml:trace>
  <inkml:trace contextRef="#ctx0" brushRef="#br0" timeOffset="95435.6664">29329 6642 880 0,'-6'-13'162'0,"-1"1"-23"0,2 4-104 15,1 2-9-15,-1 0-4 0,0 1-7 16,-1 5-6-16,1-4-2 0,-1 4-2 16,0 0-2-16,-2 0-1 0,1 6 0 15,1 2-1-15,1 1 1 0,2 3 1 16,-2 5 2-16,5 2-1 0,6 4 1 16,0 5-1-16,1 3 1 0,3 1-2 0,2 2 0 15,4-5-1-15,-2 4 0 16,2-9 0-16,3-1 0 0,-2-10 0 0,0-4 4 15,0-9 2-15,-2 0 5 0,-1-13 3 16,-1-3 2-16,0-7 4 0,1-4 1 16,-2-9-1-16,-5-1-2 0,1 1-3 15,-8-3-2-15,0 3-3 0,-11 2-4 0,-3 7-3 16,-6 4-2-16,-5 4-3 0,-3 6-5 16,-1 4-7-16,-5 6-11 0,2 3-9 15,3 12-73-15,2 1-46 0,1 11-205 16,7 5-519-16</inkml:trace>
  <inkml:trace contextRef="#ctx0" brushRef="#br0" timeOffset="95858.5592">30067 6916 977 0,'0'0'175'0,"-4"0"-33"15,0 0-85-15,-1-5-25 0,0 1-1 16,1 1-5-16,-1-2-5 0,5-2-3 16,-6 1-3-16,6-2-2 0,5-1-4 15,1-1-3-15,3-3-4 0,2-1 0 0,6 1-2 16,1 1-2-16,7-1-4 0,-2 3-3 15,0-1-6-15,0 2-5 0,0 2-7 16,-1 3-7-16,-4-2-7 0,-1 6-8 16,-3 0-94-16,-2 0-183 0,-3 8-527 15</inkml:trace>
  <inkml:trace contextRef="#ctx0" brushRef="#br0" timeOffset="95999.1613">30252 7111 810 0,'0'17'184'0,"-3"-9"-28"15,3-2-58-15,0-4-59 0,6-2-6 16,2 0-9-16,4-6-5 0,4-3-6 16,3-3-2-16,4-5-7 0,1-1-9 15,2-7-12-15,-2-3-105 0,1-4-181 0,-2-2-640 16</inkml:trace>
  <inkml:trace contextRef="#ctx0" brushRef="#br0" timeOffset="96733.9568">30964 6010 991 0,'-9'-6'171'0,"-1"-1"-28"16,2-2-100-16,-1 3-4 0,3-3-5 15,0 0-7-15,2 4-6 0,1-1-1 16,3 0-3-16,-5 1-4 0,5 5-4 16,0 0-4-16,0 0-3 0,0 0-3 15,0 9-1-15,0 0-2 0,8 4 0 16,-1 3 2-16,2 6 2 0,4 5 2 0,0 2 3 16,2 7-1-16,1 3 1 0,4 3-1 15,1 2 0-15,2 4-1 0,2 1-1 16,3-1 0-16,3-4-1 0,0 0-2 15,0-4-6-15,-3-3-7 0,-2-7-4 16,-4-2-8-16,-7-5-10 0,-3-1-8 0,-4-4-95 16,-5-10-189-16,-3-1-612 0</inkml:trace>
  <inkml:trace contextRef="#ctx0" brushRef="#br0" timeOffset="97549.2035">31374 5552 1054 0,'-9'-10'161'0,"2"4"-34"16,4 1-104-16,3 5-10 0,0 0-2 15,3 0-8-15,4 11-5 0,2 0-1 16,0 9 0-16,2 5 2 0,0 8 1 15,2 3-1-15,1 8 0 0,4 4 2 0,-1 4-1 16,0-2 0-16,3-1 0 0,0-4 0 16,0-3 1-16,-2-5-1 0,-4-6 0 15,-1-8 1-15,-3-2-1 0,-1-7 0 16,-2-1-2-16,-3-5-2 0,-4-4 1 0,0-4-4 16,-4-2-3-16,-5-6-4 0,-2-5-1 15,-3-1-4-15,-4-6-3 0,-3-5-2 16,-2-6 3-16,1-6 1 0,-2-1 2 15,2-8 3-15,1-7 5 0,-1-2 3 16,5-2 5-16,4 3 2 0,0 4 3 0,3 3 7 16,3 2 5-16,1 8 3 0,2 5 2 15,4 0 0-15,-7 4 1 0,7 2-2 16,0 2-2-16,-4 3-1 0,4 4-1 16,0 4 1-16,0 3-3 0,0 3-2 15,4 2-2-15,-4 5-3 0,7 0-4 16,-1 8-2-16,1 0-2 0,0 6 0 15,6 2 0-15,-1 6 1 0,2 7 1 16,5 0 1-16,3 4-1 0,-3-1 0 0,3 4 1 16,3-1 0-16,2 0 0 0,-1-1 0 15,4 1-1-15,0-5 1 0,2-4 0 16,-2-2 0-16,-4-6 0 0,0-5 0 16,-3-9 2-16,-6-4 0 0,-4 0 5 15,-2-6 2-15,0-11 1 0,-3-6-1 16,-3-4 1-16,-3-7-2 0,-2-2-1 15,0-10-4-15,0-6-1 0,0-5-2 0,-2-4-1 16,-3-3 0-16,0-4-1 0,0 0 1 16,2 4 0-16,-3 1-2 0,4 10 2 15,2 2 2-15,0 14 1 0,-5 3 1 16,5 5 2-16,0 9-2 0,0 4 2 16,0 8-2-16,-2 2-2 0,2 6-4 15,0 0-2-15,0 6 0 0,4 7 0 0,-4 3 0 16,7 7 0-16,0 6 2 0,-1 1 2 15,1 3-1-15,2 5 1 0,0-2 0 16,2 1-1-16,0 0 1 0,2 1 0 16,2 2 0-16,0 1 0 0,1 1 0 15,4-2-1-15,3-3-4 0,-2-4-5 16,4 0-5-16,-1-7-6 0,2-5-6 16,-2-6-9-16,-2-4-8 0,1-2-99 0,-1-6-179 15,-5-3-541-15</inkml:trace>
  <inkml:trace contextRef="#ctx0" brushRef="#br0" timeOffset="98475.8489">32159 5492 864 0,'-5'0'154'16,"2"0"-21"-16,3-3-111 0,-5 3-4 16,5-5-6-16,0 0-6 0,5-2-4 0,1-2 1 15,1 1-2-15,2-5 1 0,2-2 1 16,-1-1 0-16,1-1 2 0,-2-4 1 15,0-1 1-15,-2-3 0 0,-3 1 2 16,0-3-1-16,-4-2 0 0,0 0-1 16,0 0-1-16,0 4 2 0,-7 1 3 15,-1 1 1-15,-3 5 0 0,0 4 1 0,-3 6-1 16,3 2 0-16,-1 6-3 0,0 0-4 16,1 0-2-16,2 11-2 0,2 1-2 15,0 6 0-15,2 5-2 0,5 4 2 16,0 4-1-16,12 3 0 0,7 1 1 15,4 0-1-15,8-2 0 0,5-5-1 16,3-5 1-16,-1-3-1 0,1-10 1 16,-3-10 0-16,-1 0 1 0,-2-13 0 0,-2-6 1 15,-6-5 0-15,1-2 1 0,-1-7-1 16,-2-1 1-16,-4 1 0 0,-5-3 0 16,-5 1 0-16,1 2 1 0,-1-1-1 15,-9 0 1-15,3-2 1 0,-3-3 1 16,0 2 1-16,-3-1 1 0,-2 2 0 15,0 2 1-15,-3 7 0 0,0 2-1 16,-2 5-2-16,4 7-1 0,-2 0-1 0,1 3 0 16,-1 5-1-16,-1-1-1 0,-2 6-1 15,-1 0-1-15,-3 0 1 0,-2 0-2 16,-1 9 2-16,1-6-1 0,-1 4-1 16,3-2 2-16,-1 2 0 0,1 2 0 15,2 1 0-15,0 2-1 0,4 4 0 16,1 3 1-16,0 2 0 0,5 5-1 0,3-1 2 15,0 0-1-15,5 3 0 0,3-4 0 16,4-2 1-16,1-5-1 0,2-4 1 16,1-3 0-16,2-3 0 0,-1-3 0 15,-1-4 1-15,-3 0 1 0,0-6-1 16,-4-1 1-16,-1-2 0 0,-5-6 2 16,2-3 0-16,-5 0-1 0,0-6 1 15,0-4 0-15,-5 1 1 0,2-3-1 0,3 6 2 16,-6 3 2-16,6-2 1 0,-5 10 1 15,5 3 0-15,0 6-2 0,0 4-2 16,0 0-3-16,0 4-1 0,0 6-3 16,3 7-1-16,2 2 0 0,1 3 0 15,5 8 2-15,-3 3 0 0,-1 1 0 16,0-5 1-16,4 5-1 0,-3-3 1 0,3-2-1 16,0 1 0-16,3 2 0 0,5 3 0 0,4 1 0 15,-1 5 0-15,-1 4 0 0,2 2 0 16,-3 2 0-16,-4-4 0 0,-3 1 0 15,-1-3 0-15,-4-2 1 0,-3-6-1 16,-5 0 1-16,0 2 0 0,-5 0-1 16,-3 2 2-16,-6 0-2 0,-3 0 2 15,-4-1-1-15,-1-4 2 0,2-2 2 16,-3-8 2-16,2-1 3 0,1-12 2 0,7-1 1 16,1-10 1-16,1-4-1 0,-1-7-2 15,-1-6-3-15,5-5-3 0,-2-5-3 16,2-6-5-16,2-5-6 0,6-6-9 15,0 0-7-15,8-2-6 0,0-1-8 16,3-1-9-16,6-3-94 0,-1 1-189 16,10 2-618-16</inkml:trace>
  <inkml:trace contextRef="#ctx0" brushRef="#br0" timeOffset="98978.2996">33006 4634 1037 0,'-3'-17'162'16,"-2"1"-32"-16,2 3-104 0,-2 1-4 0,1 0-7 15,0 2-8-15,-1 2-4 0,1 3-4 16,-3-1-1-16,3 6-4 0,-2-3 0 16,0 3 1-16,-1 6-2 0,-3-3 1 15,0 1 1-15,-1 5 2 0,-3 0 3 16,1 2 0-16,-1 3 1 0,2 1 0 0,0 8 1 15,4 4 0-15,1 4 0 0,2 8 0 16,5 5 0-16,0 8-1 0,0 1-1 16,7-2 1-16,-1 1 0 0,4-4 0 15,0-7-1-15,1-9 0 0,1-4 0 16,-3-7 0-16,-1-5 1 0,3-5 2 16,-4-7 4-16,-2-4 4 0,-2-4 1 15,3-7 1-15,-1-5 1 0,-2-5-1 16,-3-2-1-16,6-6-5 0,-6-7-2 15,0-1-2-15,-3-3-2 0,-1 1 0 0,4 1 0 16,-6 3 0-16,6 5 1 0,0 9 2 16,0 9-2-16,0 1-1 0,0 11 0 31,0 0-1-31,4 11 0 0,-1-2-1 0,6 2-2 16,-1 2 2-16,1-2 1 0,4-1 1 15,-1-5 1-15,1-5 0 0,-2 0 0 16,-1-8 1-16,1-5 0 0,-3-3 1 15,-1-5-1-15,-1-5 0 0,1-1-1 16,0-1-3-16,0 0-5 0,0 0-7 16,6 2-8-16,-1 2-9 0,-1 2-95 15,-1 0-190-15,-3 0-685 0</inkml:trace>
  <inkml:trace contextRef="#ctx0" brushRef="#br0" timeOffset="100759.0744">30070 8540 651 0,'0'0'165'0,"-4"3"-11"0,1-3-24 15,-1 0-100-15,1 0 0 0,-2 0-2 16,0-3-4-16,-2-1-2 0,2-2 1 16,1 2 0-16,-1-3-1 0,1-5-1 15,-2 1-2-15,6-2-2 0,-4-1-3 16,4-5-4-16,-4 1-1 0,4-1-4 16,0-3-2-16,0-3 0 0,8 3-3 15,-3-3 0-15,4 2 0 0,0 1-1 0,5 2-1 16,0 4 2-16,2 2-1 0,2 3-1 15,5 2 1-15,-2 2 1 0,2 3-2 16,1 4 0-16,1 0 0 0,-2 4-1 16,-1 5 2-16,-6 2-2 0,1 3 1 15,-6 2 0-15,-1 9 1 0,-3 2 0 16,-4 3 1-16,-3 5 0 0,0 1 0 0,0 2 0 16,-9-1 1-16,2-3-1 0,-2-2 0 15,-1-7 1-15,-3-3 0 0,1-3 1 16,-2-4 1-16,1-2 0 0,0-1 1 15,2-2 0-15,2 1 1 0,0-3-1 16,1-2-1-16,1 3 0 0,-1-1-1 16,0-3-1-16,0 4-1 0,1 0 1 15,0-3 0-15,1 2 0 0,0-2 2 0,3-2 1 16,3-4 4-16,0 3 1 0,0-3 1 16,-4 0 0-16,4-3 0 0,0-1-3 15,0-2-2-15,4-2-1 0,0 2-2 16,2-3-1-16,2-3-1 0,1 2 0 15,-1-2 0-15,4 2 1 0,-4 4-1 16,1-2 0-16,0-1 0 0,-1 5 1 0,-1-3-1 16,0 4 0-16,2-1 0 0,0 0 0 15,-1 4-1-15,0-5 1 0,2 5 0 16,0-3-1-16,1 3 1 0,1 0 0 16,-1-5 0-16,2 5 0 0,-1 0 0 15,1 0 0-15,2 0 0 0,-2-3 0 16,1 3 0-16,-1 0 0 0,3-7 0 15,-2 5 0-15,4-1 0 0,-2-3 0 16,1 1 1-16,0-2 0 0,1 1-1 0,0-2 1 16,-4 0 0-16,1 2-1 0,-4-1-1 15,-1 2-5-15,-3-1-5 0,0 4-6 16,-3-2-10-16,-4 0-97 0,0 1-189 16,-6 3-681-16</inkml:trace>
  <inkml:trace contextRef="#ctx0" brushRef="#br0" timeOffset="101743.7899">30009 7803 954 0,'0'-9'164'0,"-5"0"-29"0,1 3-104 15,4 1-11-15,0-5-3 0,0 6-9 16,0-5-4-16,4-2-1 0,-1-1-1 15,1 0 0-15,0-2 1 0,2 0 0 16,2 0 1-16,-3 3 0 0,7 2 1 16,-2 1-1-16,1 0-1 0,2 5-1 15,0 3-1-15,0 0-1 0,0 7 0 16,0 4-1-16,0 5 1 0,-1 4 0 0,-2 2 1 16,-1 3-1-16,-4 2 2 15,0-2 1-15,-5 1 0 0,4-4 1 0,-4-3 2 16,0 0 1-16,-4-5 2 0,4-3 1 15,0-5 2-15,-3-1 1 0,3-5 0 16,0 0 0-16,0 0-3 0,0 0-1 16,3-4-2-16,1-2-3 0,0-3-2 15,3-3-2-15,1-1-2 0,2-1 0 0,3-4 0 16,2 3-1-16,2 3-1 0,-1 2 2 16,2 1-1-16,-1 5 1 0,1 4-1 15,-5 0-1-15,3 2 1 0,-3 7-1 16,0 2 0-16,-4 1 0 0,0 2-1 15,-2 6 0-15,-1 0 1 0,-3 2 0 0,-3 2 1 16,0 0 2-16,0 2 0 0,0-1 0 16,-5-1 1-16,-2 2 1 0,3-8-1 15,-3 2 2-15,1-6-1 0,0-4 2 16,1-2 1-16,0-3 3 0,2-5 1 16,-1 0 0-16,4 0 1 0,-4 0-1 15,4-10-1-15,-4 3-1 0,4-6-3 16,0-1-2-16,0-6 0 0,0-3-2 15,0-5-1-15,0-3 0 0,4-6-2 16,-4-3 0-16,4-1-1 0,0-2-3 0,-1 0 0 16,3 2 1-16,0-1 0 0,0 7 2 15,0 4 1-15,0 1 0 0,-3 8 2 16,3 2 2-16,-6 5 0 0,4 2 0 16,-4 4 0-16,0 0 0 0,0 5 0 15,0 0 0-15,0 4-2 0,0 0 0 16,0 0 0-16,3 6-1 0,-3 1 0 0,0 3 0 15,0 3 0-15,0 3 2 0,5 5 0 16,-5 2 1-16,4 1 1 0,1 2-1 16,2 3 0-16,1-4 0 0,-1-5 0 15,5-3 0-15,-1-1 1 0,1-8-1 16,1-1 1-16,-2-7 2 0,2 0 2 16,-1-11 3-16,1-3 0 0,2-5 3 15,-1-4-1-15,-1-1 2 0,0-7 0 0,-5-1-2 16,-3 0 0-16,-5-2-1 0,0-1-2 15,-13 1-1-15,0 3-1 0,-4 3-3 16,-3 6-5-16,0 6-7 0,-3 9-7 16,0 11-12-16,3 7-74 0,2 8-45 15,5 8-203-15,3 4-524 0</inkml:trace>
  <inkml:trace contextRef="#ctx0" brushRef="#br0" timeOffset="102087.3394">30820 7764 1109 0,'0'0'156'0,"0"-3"-33"16,5 3-102-16,2-4-6 0,3 0-4 16,1 0-8-16,5-5-3 0,1-1 0 15,0-2 1-15,4 0-1 0,-1 0 1 16,-1 0-1-16,-1 2-5 0,-3-2-3 15,-1 6-6-15,-3 1-10 0,0 0-6 16,-3 5-102-16,-4-6-187 0,-4 11-588 0</inkml:trace>
  <inkml:trace contextRef="#ctx0" brushRef="#br0" timeOffset="102197.1535">31034 7863 821 0,'0'5'177'0,"0"-5"-26"16,0 4-68-16,6-4-48 0,-1-6-11 15,4-4-13-15,6-2-14 0,2-4-114 0,7-6-175 16,6-3-597-16</inkml:trace>
  <inkml:trace contextRef="#ctx0" brushRef="#br0" timeOffset="102587.4012">31431 7118 829 0,'0'-5'178'0,"-7"1"-23"16,7-1-86-16,-3 0-22 0,3 1-9 15,0 4-10-15,-3-3-7 0,3 3-6 16,0 0-3-16,0 0-2 0,0 0-4 16,0 0-3-16,0 0-2 0,0 0-1 15,5 5 1-15,-5 2 0 0,7 4 3 0,-3 3-1 16,2 9 3-16,4 4 0 0,1 4 1 16,4 8-1-16,2 4-1 0,5 3 0 15,3 1-2-15,5-1-1 0,3-3-3 16,0-6-5-16,3-3-5 0,1-5-6 15,-5-4-7-15,-4-8-8 0,-4-1-8 16,-7-2-99-16,-6-7-183 0,-4-7-546 16</inkml:trace>
  <inkml:trace contextRef="#ctx0" brushRef="#br0" timeOffset="103228.0852">31769 6974 997 0,'-7'-15'162'16,"7"-6"-32"-16,0 5-105 0,0-3-4 15,9-3-8-15,2 0-8 0,2-1-3 0,7 0-1 16,5-2-1-16,1-3-1 0,2-2-1 16,1 3 1-16,1-2-1 0,-3 2 0 15,1-1-1-15,-3 3 2 0,0 4 0 16,-4 4 1-16,-7-1 0 0,3 4 0 15,-6 1 1-15,-2 3 0 0,-5 1 2 0,1-1 1 16,-5 5 1-16,0-1 0 0,0 2 0 16,-8 4-1-16,1 0-1 0,-2 0-1 15,-3 4-1-15,-1 3-1 0,-3 1-1 16,2 3 1-16,-2 2-1 0,1 0 1 16,-1 2 0-16,3 1 1 0,0 2-1 15,-1-1 1-15,0 5 0 0,0 7 0 0,1 0 1 16,0 8 0-16,3 2 2 0,2 7 0 15,2 4-1-15,4-2 0 0,2-2 0 16,0-1 0-16,6-6-1 0,0-1-1 16,3-9 0-16,1 0 0 0,2-8-1 15,5-1 2-15,2-7-1 0,2-2 0 16,5-5 1-16,2-6 0 0,5 0 0 16,4-5 0-16,0-2-1 0,1-4 0 15,0-3 1-15,-4-1-2 0,-2-2 0 16,-7-1 0-16,-4-5 0 0,-5 0 0 0,-4-5 0 15,-5 0-1-15,-3-6 0 0,-4 0 0 16,-4-2-2-16,-1 2 2 0,-3 1-1 16,-1 4 2-16,-5 0 3 0,1 6 1 15,-2 7 1-15,2 1 1 0,2 5 1 16,2 4-2-16,2 6-2 0,4 5-2 16,3 3-1-16,0 4-2 0,5 5 0 15,0 3-1-15,4 4 2 0,2-1 0 0,0 2 1 16,3-2 1-16,2 0-1 0,-2-1 0 15,-3-5 0-15,-1 1 1 0,0-5-2 16,-2-1-1-16,-3-3-4 0,-1-3-4 16,-4 3-8-16,5-3-8 0,-5-1-100 15,0 0-186-15,-5-1-628 0</inkml:trace>
  <inkml:trace contextRef="#ctx0" brushRef="#br0" timeOffset="103384.3617">32113 7034 997 0,'-10'-10'180'0,"2"2"-37"0,4-4-80 16,4-1-39-16,0-4-6 0,7-1-10 0,7-3-14 15,6-4-9-15,6-3-5 0,3 1-8 16,6-3-10-16,-2 3-100 0,1-3-184 16,0 3-543-16</inkml:trace>
  <inkml:trace contextRef="#ctx0" brushRef="#br0" timeOffset="103572.0977">32481 6589 707 0,'4'0'189'0,"-4"-5"-19"16,4 5-35-16,-4 0-92 0,0 0-7 16,0 4-8-16,-4 0-9 0,4 1-4 0,-4 4-2 15,4 0-1-15,0 1-1 0,0 1 0 16,0 0-3-16,9 1 0 0,4-1-2 16,2 1-1-16,1 0 0 0,3 1-2 15,2-3 0-15,-2 1-6 0,-3-1-4 16,2-4-8-16,-3 1-6 0,-2-3-8 0,0-2-9 15,-7-2-102-15,-6 0-181 0,0 0-531 16</inkml:trace>
  <inkml:trace contextRef="#ctx0" brushRef="#br0" timeOffset="103743.9989">32442 6461 1029 0,'-6'-8'168'0,"0"-2"-34"0,6 6-102 0,-3 4-8 15,3-4-8-15,0 4-11 0,0 5-6 16,3 2-5-16,1-1-1 0,0 2-3 16,1 2-1-16,2 0-4 0,0 1-6 15,3-2-6-15,0-1 53 0,2-2-148 16,-1 0-176-16,4-1-617 0</inkml:trace>
  <inkml:trace contextRef="#ctx0" brushRef="#br0" timeOffset="104431.3389">32820 6316 844 0,'-7'-10'161'0,"-1"2"-21"0,0 2-97 0,-2 0-20 16,-4 4-4-16,1 2-9 0,-2-5-5 16,1 5-1-16,-4 0 1 0,3 7 0 15,-2-1 0-15,5 1 1 0,1 8 0 16,-1 0 0-16,2 5-1 0,2 4-1 15,5 3 0-15,3-3-1 0,0 3-1 16,7-4 1-16,3-5-1 0,8 0-1 0,3-7 1 16,3-4 0-16,-1-7-2 0,3 0 2 15,-3 0-1-15,-3-7 1 0,-4-3 0 16,-2-1 2-16,-3-3 3 0,-3-3 2 16,-3-4 1-16,-5 2 2 0,3-4 0 15,-3-2 3-15,-4 1-1 0,0 3-1 16,-2 2 1-16,3 4-1 0,-2-1-1 15,0 9-1-15,5 3-3 0,-2 4-5 16,2 0-1-16,0 0-3 0,0 11-1 16,7 2-2-16,-1 4 1 0,3 3 0 0,4 5 3 15,-1 3 0-15,2 2 1 0,-1-2-1 16,1 2-1-16,-1-2 0 0,0 3 0 16,-3 0 1-16,-2 2-1 0,1 2 0 15,-2-1 1-15,-1 3 0 0,1-1 0 16,-2 0 0-16,0-1 0 0,-5-2 0 15,4-4 0-15,-4-4 0 0,-5-3 1 0,-1-6 0 16,-4-1 1-16,2-7 0 0,-5 1 1 16,0-5 1-16,-1-4 1 0,-1 0 0 15,-1 0-1-15,2-8 0 0,-1-1 0 16,2 0-2-16,1-1-3 0,0-1-4 16,8 0-6-16,-1-1-3 0,5 0-7 15,0 1-8-15,2 0-7 0,5 0 117 16,-1-4-192-16,6 2-167 0,1-1-792 0</inkml:trace>
  <inkml:trace contextRef="#ctx0" brushRef="#br0" timeOffset="104931.4011">33144 6213 968 0,'-7'-22'172'0,"-1"3"-32"15,-3 1-91-15,3 2-26 0,-3 3-3 16,0 1-9-16,1-1-6 0,1 4-2 16,-2-2-2-16,1 3-1 0,-1 1-1 15,-2 1-1-15,4 2 0 0,-2 4 1 16,-1-3 1-16,5 3-1 0,-1 0 1 16,2 5 0-16,0-5-1 0,0 7 1 0,4-2-1 15,2 4 0-15,-5 2 0 0,5 3 0 16,-3 8 0-16,3 1 0 0,0 8 1 15,3 1 1-15,2 7 0 0,2-1 0 16,5 2 0-16,1-5 0 0,1-4-1 16,0-2 0-16,2-8 1 0,-4-6 0 15,0-5 1-15,-3-4 5 0,-3-6 3 0,3 0 3 16,-6-4 2-16,1-4 1 0,-1-4-1 16,-3-4-2-16,0-2-2 0,0-5-5 15,0-4-2-15,0 3-2 0,-6-1-1 16,6-1 0-16,-2-1-1 0,2 4 1 15,0 4-1-15,0 2 1 0,0 5 0 0,0 2-1 16,5 5 0-16,2 5 0 0,2 0 0 16,1 0-1-16,0 5 0 0,-2-1 0 15,1-1 0-15,-2-3 2 0,-4 3 0 16,-3-3 1-16,7 0-1 0,-1-6 1 16,1-1 0-16,3-2-5 0,0-3-6 15,3 0-12-15,5-1-95 0,-5 1-182 16,-1 5-763-16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38:4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7174 783 0,'0'-18'149'0,"5"3"-18"0,-5 3-112 16,4 3-5-16,-4-1 1 0,0-1-9 16,3 4-5-16,-3-1 0 0,0 0 1 0,0 3 1 15,0-1 3-15,0 2 4 0,0 4 4 16,-3-6 0-16,3 6 0 0,0 0-2 15,0 0-1-15,0 0-4 0,0 5-3 16,-3-2-2-16,3 3-2 0,0 1 1 16,0 3 0-16,-4 6 2 0,4 6 1 15,-3 6 0-15,-3 5-1 0,4 11 1 0,-5 8 0 16,-1 6-1-16,-1 2-1 0,-2 1 0 16,-2 1 1-16,-4-2-1 0,-2-3-1 15,-3-2 1-15,-3-5-1 0,0-6 1 16,4-1-1-16,0-9-1 0,2-10 1 15,6-4 1-15,7-9 6 0,4-7 4 16,-4 0 3-16,6-4 2 0,0 0 1 16,0 0 0-16,0-4-2 0,8-2-6 15,-2-1-4-15,6 1-3 0,3-2-2 0,3-3-1 16,4 1-1-16,3 0 1 0,-3-1 0 16,2 0 0-16,-3 1-1 0,-1 1 0 15,-1 2 0-15,0-3 0 0,-1 5 0 16,3-1 0-16,-1 3 1 0,-2-3 0 15,4 2 0-15,-2-1-1 0,0 0 0 16,0 1 0-16,-2 0 1 0,-1-1-2 16,2 1 1-16,-1 4 0 0,-3-4 1 0,-2 1-1 15,0 3 1-15,-3-6 0 0,-3 2 1 16,0 2 2-16,-7-7-1 0,4-2 2 16,-4 0-2-16,0-3 0 0,-2-3 0 15,-4 0 0-15,0-3-1 0,0 5-1 16,-1-4 0-16,0 2 0 0,-3-3 0 15,3 5 1-15,1-4 0 0,2 1 1 0,-2 2 1 16,6 1 1-16,-5 2 1 0,5 2 1 16,0 3-2-16,0 4 1 0,0 4-2 15,0-5-2-15,0 5-2 0,0 0-1 16,-3 0-1-16,3 0 0 0,0 5-1 16,0-5 2-16,0 0 1 0,0 0 1 15,0 4 0-15,0-4 0 0,0 4 0 16,0 2 0-16,0 3 2 0,0 1-1 15,0 4-1-15,0 3 1 0,0 5 1 0,0 3-1 16,-5 7-1-16,5 8 1 0,-6 8 0 16,1 5 0-16,1 11 1 0,-3-1-1 15,-1 2-3-15,3-4-3 0,-1-4-5 16,1-7-7-16,5-11-7 0,-5-5-5 16,5-7-106-16,11-10-180 0,2-3-571 15</inkml:trace>
  <inkml:trace contextRef="#ctx0" brushRef="#br0" timeOffset="906.5588">5566 7503 751 0,'0'-9'152'16,"0"-2"-17"-16,0 2-82 0,3-5-36 15,-3 3 2-15,4-5-2 0,-4 2 3 16,4-1-1-16,-4-4 3 0,3 1 1 15,-3 0-2-15,0-2 1 0,0 2-4 16,0-1-1-16,6 1-4 0,-6 0-4 16,8-2-2-16,0 0-2 0,3 3-2 0,3-2-2 15,7 2-1-15,5 1 0 0,-1 4 0 16,8 5 0-16,3-1-1 16,3 3 1-16,-5 0-2 0,-2 1 1 0,-2 4 0 15,-3-4 0-15,-7 4 1 0,0-3-1 16,-7 3 1-16,1-4 0 0,0 4 0 15,-7 0 0-15,1 0 1 0,-4 0 0 16,-4-3 1-16,5 3-1 0,-5 0 0 0,-6-6 0 16,2 6-1-16,-5-5-1 0,-2 0 0 15,-1 5 0-15,-2-4-1 0,-1 4 1 16,-2 0 0-16,-4 0 1 0,1 4 1 16,-6-2-2-16,-1 4 1 0,-2-4 0 15,-4 7 0-15,0 0 0 0,1 0 0 16,2 0 0-16,3 5 0 0,0-1 0 15,3 4 0-15,3-3 0 0,1 3-1 0,3-1 1 16,-2 5 1-16,1 1-1 0,3 4 0 16,1 2 1-16,1 3-1 0,5 3 1 15,1 4 0-15,2 2 0 0,5-3 0 16,0 1 0-16,7-5-1 0,-1 6 1 16,1-3-1-16,5-3 0 0,1-2 0 15,1-1 0-15,3 1 0 0,1-4 0 0,3-5 0 16,3-1-1-16,-1-7-1 15,7-3 2-15,2-2 0 0,2-9-1 0,6 0 2 16,-1-12 0-16,3-3 0 0,-5-1 0 16,-6-2 1-16,0-2 1 0,-6-7 0 15,-6-1-2-15,1 1 1 0,-4-1 1 16,-2 0-1-16,-1-3-1 0,-1 2 0 16,-6 1 0-16,-1 4 0 0,-5 1 0 0,0 0-1 15,0 5 0-15,0 1 0 0,0 5-1 16,-4 1 0-16,4 1 0 0,-6 7-1 15,6 3-1-15,-6-4-1 0,2 4 2 16,-1 7-2-16,0 3 1 0,1 0 0 16,-2 3 1-16,2 4 1 0,-5 1 0 15,6 1 1-15,1-1 1 0,2 2-1 16,0 1 1-16,2-2 0 0,1 0 1 16,6 2-2-16,-4 0 2 0,3 1-2 0,-2-5 1 15,1 2 1-15,1-3-1 0,-2-1-1 16,0-3-1-16,-4-6-3 0,2 2-5 15,-4-5-7-15,0-3-8 0,0 5-105 16,0-5-178-16,-8-5-550 0</inkml:trace>
  <inkml:trace contextRef="#ctx0" brushRef="#br0" timeOffset="1078.4486">5776 7613 998 0,'-11'0'158'0,"7"-6"-28"15,4 6-106-15,-3-4-14 0,3 4-7 16,4-3-9-16,10 3-9 0,8-8-9 0,6 5-11 16,3-5-6-16,6-2-61 0,6-3-28 15,2-1-45-15,-2-6-122 0,-4-4-200 16</inkml:trace>
  <inkml:trace contextRef="#ctx0" brushRef="#br0" timeOffset="1468.893">6414 7134 877 0,'0'0'161'16,"-5"0"-24"-16,5-3-107 0,0 3-11 0,0 3-4 15,0 1-6-15,0 2-4 0,0 3-2 16,0 5 1-16,5 7 1 15,-5 4-1-15,0 9 0 0,0 1 0 0,0 7-2 16,0 2 1-16,0 1-2 0,3-5 0 16,-3 3-3-16,5-9-1 0,-5-3-4 15,0-3-3-15,6-6-7 0,-6-1-5 16,0-4-9-16,0-1-106 0,0-3-163 16,0-3-454-16</inkml:trace>
  <inkml:trace contextRef="#ctx0" brushRef="#br0" timeOffset="2125.2385">6309 7192 1060 0,'-12'-18'154'16,"5"0"-32"-16,1 1-110 0,6 6-4 15,0 3-4-15,6-1-9 0,4 3-5 16,-1 0-2-16,4 1-2 0,1-3 0 16,3 4 0-16,3-2 4 0,-2 2 4 15,-1-1 6-15,3 1 3 0,-1 1 3 16,-3 3 1-16,1-6 3 0,1 6-1 0,0-2-2 16,0 2-1-16,2 0-1 0,-1-5-2 15,-1 5 0-15,0 0-1 0,-1 0-1 16,-2 0-2-16,-2 7 1 0,-1-1-1 15,-1 1 0-15,-3 4 1 0,-6 3-1 16,-2 1 0-16,0 4 2 0,-8 1 0 0,-4 3 0 16,-1 2 0-16,-1 3 0 0,-6-3 2 15,0 5 0-15,0-2 0 0,-4-4 3 16,2-1 0-16,1-3 0 0,2-1 0 16,-1-4 0-16,5-6 1 0,1-4-3 15,4 0 1-15,4-5-1 0,0 0 1 16,2 0 1-16,4-5-2 0,0 0-1 15,5-3 1-15,3-5-1 0,3-2-2 0,7-1 0 16,3-2-2-16,5 1 1 0,2-6-1 16,4 4 1-16,1 0 0 0,7 1 0 15,-2 1-1-15,3 5-1 0,6 2 2 16,-1 4-2-16,0 6 1 0,-1 5 0 16,-2 3 0-16,0 2 0 0,-9 1 0 15,-3 4 1-15,-7 0-1 0,1 0-1 16,-5 5 1-16,-2-1-1 0,-5 3-1 15,-4-1 1-15,-2 0 0 0,-7 2 0 0,0 0 1 16,-3-1 0-16,-9 1 1 0,-2-3 0 16,-7 0 1-16,-10-1 0 0,-3 0 0 15,-5-6 0-15,-12-2 1 0,-4-1-1 16,-2-5 1-16,1 0-2 0,-1-5-6 16,3 0-7-16,2 0-36 0,10 0-81 15,-1 0-185-15,6 0-574 0</inkml:trace>
  <inkml:trace contextRef="#ctx0" brushRef="#br0" timeOffset="3813.51">4873 8514 615 0,'0'0'145'16,"0"0"-9"-16,0 0-20 0,-2 0-107 15,2 0-9-15,0-5-3 0,0 5 2 16,0 0 1-16,0 0 4 0,0 0 7 15,0 0 12-15,0 0 4 0,0 0 2 16,0 0-1-16,0-2-1 0,2 2-4 0,-2-8-7 16,6 8-6-16,0-3-6 0,-4-2-2 15,4 5-1-15,0-6-1 0,0 6 0 16,2-3 0-16,-2 3 0 0,3-6 0 16,1 6 0-16,3 0 0 0,-1-4 0 15,3 4 0-15,-1-3 0 0,5-3 0 0,0 6 1 16,2-6 0-16,2-2 1 0,4 1 0 15,5 0 0-15,6-2 0 0,6 1 0 16,3 0 0-16,2-2 0 0,4-1 0 16,1 0-1-16,-1-3 1 0,-2-3-1 15,6 2 0-15,0-1 1 0,6 1-1 16,0-1 2-16,3 3-2 0,0-2 0 16,3 2 1-16,-5-1-1 0,1 1-1 15,1-1 1-15,5 3-1 0,-4-3 1 0,5 2-1 16,-5 6 1-16,0-3 1 0,0 1-1 15,-1 0 2-15,4-1-1 0,-7 1 1 16,1-2 0-16,-1 5 1 0,-2-3 0 16,-7 1 0-16,-6 0 0 0,2-2 1 15,-3-2 0-15,1 1 0 0,4 2 1 16,0-3-2-16,-4 3 1 0,-3-3 0 16,-4 1 0-16,-2 4 0 0,-10-5 0 15,-5 3 0-15,-5-1 0 0,0 3-1 0,-5 0 1 16,-4 1-1-16,-1 0-1 0,-6 2 0 15,2 3 0-15,-5 0-1 0,0-3-3 16,0 3 0-16,0 5-4 0,-11 1 3 16,-3 1-117-16,-5 8-178 0,-14-3-650 15</inkml:trace>
  <inkml:trace contextRef="#ctx0" brushRef="#br0" timeOffset="11611.225">9060 6738 1027 0,'14'-28'163'0,"-4"4"-31"0,-1 4-101 16,-3 5-13-16,-1 4-3 0,-1 1-6 15,-4 3-4-15,6 3-6 0,-6 4-7 16,3 0-4-16,-3 0 0 0,0 0-3 16,0 9 0-16,0-1 1 0,0 4 2 15,0 3 7-15,-3 4 2 0,3 2 2 16,-6 4 0-16,4 3 1 0,-4 4-1 15,2-1 2-15,-2 4 0 0,-1 2 0 16,-2-1 2-16,-2 0-1 0,-1-2 0 0,1 0 1 16,-4-4 0-16,1-2-1 0,0 0 0 15,-1-1-1-15,1-2 0 0,-2 0 0 16,0-2 0-16,2-4 0 0,1-1 0 16,3-5-1-16,3-5 0 0,3-1-1 15,4-3 0-15,0-4 1 0,7 0 0 16,5 0 0-16,3-5 1 0,5 1 0 0,6-2 0 15,7-1 1-15,0 1-2 0,2-3 0 16,3 1 0-16,2-3 0 0,3 1 0 16,0 1 0-16,2 1 0 0,2-1 0 15,-1 3 0-15,1 6 0 0,-8-4 0 16,-4 4 0-16,-2-6 1 0,-6 0 0 16,-5 1 2-16,-5-3 0 0,1-1 1 15,-5 0 2-15,1-1-1 0,-2-1 2 0,-2 1-1 16,0-1-2-16,-3-2 0 0,-3 5-1 15,-1-3-1-15,-3 4-1 0,0-1 1 16,0-2-1-16,0 3 0 0,-4 1-1 16,1-2 0-16,-1 3-1 0,-1-2 0 15,1 2 0-15,-2-2-1 0,-1 4 2 16,2-5-1-16,-3 6 1 0,1-7-1 0,-2 6 2 16,2-6 0-16,-1 7 1 0,0-3 1 15,2-1 2-15,0 3 0 0,1-1 1 16,1 4 0-16,0-5-2 0,4 5 0 15,-3-2-2-15,3 2-2 0,0 4-1 16,0 4 0-16,-5 5-1 0,5 5 1 16,0 4 0-16,-4 5 0 0,4 5 2 15,0 7 1-15,-4 1-2 0,0 6 2 0,1 5-1 16,-2 3-8-16,0 3-7 0,0-1-5 16,-2-6-104-16,3-6-183 0,1-7-638 15</inkml:trace>
  <inkml:trace contextRef="#ctx0" brushRef="#br0" timeOffset="12345.6698">10160 6859 1004 0,'-4'-17'147'0,"0"4"-28"16,4-1-117-16,-5 6-10 0,5-2 0 15,0 2-2-15,0 0-1 0,0-5-2 16,7 0 6-16,-1-2 6 0,0-4 5 15,3 1 4-15,3 0 1 0,5-1 2 0,5 4 2 16,1 2-2-16,2 3-2 0,0 1-3 16,7 3-4-16,-4 0 1 0,-1 3-2 15,-4-1 0-15,-4 4 0 0,-1 0-1 16,-4 0-1-16,-7 0 0 0,-3 0 0 16,-4 0-2-16,0 0 2 0,-7 0 1 15,-7 4 0-15,-4-4 0 0,-2 0 0 16,-7 6 1-16,-6 1 2 0,-1 1-2 0,-4 2 0 15,6 4 0-15,3 3-1 0,-5 3 1 16,3 3 1-16,0 2-1 0,-2 8 1 16,0 3 1-16,6 5-1 0,-3 3 0 15,3 3 1-15,4-1-2 0,10 1 1 16,10-4-1-16,3-3 1 0,0-1-1 0,6-4-1 16,7-4 1-16,10-4-1 15,1-2 1-15,4-7-1 0,-4-7 1 0,7-3 1 16,1-8 0-16,0 0 2 0,1-13 0 15,1-1 0-15,-2-6 0 0,7 0 0 16,2-1-1-16,1 0 0 0,-4 1-3 16,-4 0-1-16,-2 0-4 0,-1 6-1 15,-10-4 1-15,-4 0-1 0,-1 1 0 0,-4 1 1 16,-4 1 1-16,0 5 5 16,-3-1 3-16,-5 3 1 0,0 2-2 0,0 6 0 15,0 0-1-15,0 4 1 0,-6 6-2 16,0 1-2-16,0 3 0 0,-1 5 0 15,0 2 2-15,-1 1 0 0,-1 0-1 16,0 1-1-16,2-2 0 0,0 1-1 16,1-3-1-16,0-3-1 0,4-2-2 15,-3-2-1-15,5-7-5 0,-5 1-6 0,5-6 19 16,0 0-128-16,0 0-171 0,0-6-555 16</inkml:trace>
  <inkml:trace contextRef="#ctx0" brushRef="#br0" timeOffset="12502.6341">10354 7065 1170 0,'0'-5'153'0,"0"-1"-33"16,4 6-87-16,9-2-45 0,1 2-9 15,6 0-11-15,-1 0-98 0,7-5-192 16,3 5-636-16</inkml:trace>
  <inkml:trace contextRef="#ctx0" brushRef="#br0" timeOffset="12924.0818">10756 6900 1054 0,'0'0'152'0,"0"-6"-29"16,-5 6-109-16,5 0-11 0,0 0-1 16,0 8-3-16,0-3-2 0,0 5-3 15,0 4 2-15,0 2 1 0,0 3 1 0,0-1 1 16,0 2 1-16,0 0-2 0,0-2-3 15,0 1-2-15,0-4-6 0,0-3-6 16,-3 2 19-16,3-6-128 0,0-1-173 16,0-7-551-16</inkml:trace>
  <inkml:trace contextRef="#ctx0" brushRef="#br0" timeOffset="13080.1252">10755 6653 1060 0,'0'0'131'0,"0"6"-56"15,0-2-202-15,6 8-183 0,2 1-518 16</inkml:trace>
  <inkml:trace contextRef="#ctx0" brushRef="#br0" timeOffset="13283.2864">11310 6857 1072 0,'0'-4'137'16,"0"4"-34"-16,0 4-129 0,0-4-45 15,0 0-77-15,0 0-173 0,0 0-424 0</inkml:trace>
  <inkml:trace contextRef="#ctx0" brushRef="#br0" timeOffset="13798.9484">11272 6806 947 0,'-11'-9'168'0,"1"1"-30"0,0 0-89 16,2 2-30-16,0 2-10 0,1 0-1 16,1 4-5-16,0 0-6 0,0 0-2 15,-1 5 0-15,0 1-2 0,-1 1 0 0,1 3 0 16,-5 6 1-16,4-1 0 0,-3 5 3 15,2 0 0-15,-2 2 0 0,4 0 2 16,0 0 0-16,2-4 0 0,3-1 0 16,2-3 0-16,0-3 0 0,0-3 1 15,0-4 3-15,0-4 2 0,7 0 3 16,-5 0 1-16,3-4 1 0,1-2 1 16,0-3 0-16,0 2-3 0,2-2-1 0,-2-1-1 15,1-3-4-15,-1 1 1 0,2 0-1 16,-3 1 1-16,-2 2-2 0,1 0 1 15,-4 7-2-15,0 2 0 0,3 0-2 16,-3 2 1-16,0 8-2 0,0 3 1 16,0 3 0-16,0 5 1 0,0 4 1 15,4 0 0-15,-4 3 1 0,0 0 0 16,0-1 0-16,6 2-1 0,-6 0 1 16,2 3-1-16,-2 1-1 0,0 5 1 0,6 1 0 15,-6 3 0-15,0-1-1 0,0 0 1 16,0 2 0-16,-7-8 1 0,2-2-1 15,2-4 0-15,-3-5 0 0,-1-6 0 16,-3 0 0-16,1-4-1 0,-2-6 1 16,-2-1 0-16,0 0 0 0,-2-7 2 15,1 0 0-15,-5-10 2 0,4 2 2 16,-4-1 1-16,2-3 2 0,1-3 4 0,-1-2-1 16,2-1 1-16,3-3-1 0,3 1 0 15,3-5-1-15,4 0-3 0,2-1 0 16,2-4-5-16,6 2-2 0,3-1-3 15,1 0-7-15,3-1-5 0,0 0-6 16,4 0-9-16,0 3 119 0,2 0-196 0,3 1-166 16,-1 6-850-16</inkml:trace>
  <inkml:trace contextRef="#ctx0" brushRef="#br0" timeOffset="14220.869">11682 6859 1005 0,'-2'-12'151'0,"-4"1"-28"15,-2 6-112-15,3 5-13 0,-6 0-4 16,4 0-8-16,-1 4-5 0,-4 2-2 16,4 0-2-16,-2-1 1 0,1-2 5 15,-1 1 7-15,1 0 9 0,1-1 6 16,0 1 3-16,-2 2 1 0,1 2 0 15,0 2-1-15,0 5-1 0,1 1-3 16,1 3-1-16,0 3-2 0,2-2-1 0,3 3-1 16,2-1 0-16,0-4-3 0,0-2 1 15,0-5 0-15,0-1-1 0,5-4 5 16,0-1 4-16,2-5 4 0,0 0 1 16,3-8 2-16,-1 3 1 0,2-3 1 15,1-3-3-15,-3-4-2 0,2-1 0 0,-4-2 0 16,1-1 2-16,-2 0 3 0,-3 1 0 15,-3 2 1-15,5 6-2 0,-5 1-2 16,0 6-4-16,0 3-4 0,5 0-3 16,-5 5-3-16,4 3-1 0,0 1-3 15,4 4-4-15,2-1-4 0,3 0-7 16,2-2-9-16,3-4-103 0,2-6-179 16,7 0-529-16</inkml:trace>
  <inkml:trace contextRef="#ctx0" brushRef="#br0" timeOffset="14877.2156">12176 6307 627 0,'0'0'109'16,"0"0"-6"-16,0 0-89 0,3-5-4 0,-3 5 17 16,5-7 16-16,-5 7 16 0,4-3 7 15,-4 3-3-15,0-6-8 0,3 6-15 16,-3 0-15-16,0 0-10 0,0 0-8 15,0 6-5-15,0 1-5 0,4 7 0 16,-4 2 0-16,0 7 2 0,0 4 1 16,0 5 0-16,0 5 2 0,-4 1 0 0,4 0 1 15,-5 3 0-15,5 1-1 0,-4-2 0 16,4-1 0-16,-5 2-1 0,5-1 1 16,0-1-1-16,0-4 0 0,0-7 1 15,0-3 0-15,0-3 1 0,0-7 0 16,0-6 3-16,0-3 6 0,0-2 5 15,0-4 5-15,0 0 0 0,0-7-1 16,7 2-2-16,-1-6-3 0,-1-2-7 0,4-9-5 16,4 0-5-16,0-1-3 0,5-1-1 15,1-1 1-15,1 5-1 0,2 2 1 16,0 6 2-16,3 5 0 0,1 4 0 16,1 3 0-16,-6 0 0 0,3 6 0 15,-3 3-1-15,-3-1-1 0,-2 5 2 16,0 2-1-16,-6 5 2 0,2-3-1 15,-3 4 1-15,-1-1-1 0,-3-1-1 0,-5-1 1 16,0-5 0-16,0 2-2 0,-8-3 2 16,1 0-1-16,-6-2 3 0,0-2-1 15,-7-2 1-15,1-1 0 0,-2 2 0 16,-6-7-2-16,-2 0-2 0,0 0-7 16,2 0-4-16,2-6-7 0,5 6-107 0,3-6-180 15,8 6-562-15</inkml:trace>
  <inkml:trace contextRef="#ctx0" brushRef="#br0" timeOffset="15314.7361">12826 6653 1209 0,'0'0'134'0,"-4"-5"-33"15,1 5-111-15,-1 12-7 0,1 3-6 16,-2 3-8-16,2 6-8 0,-2 3-9 16,5 4-13-16,0-1-26 0,5-4-16 15,3-4-5-15,-1-3 20 0,4-5 46 16,-2-3 50-16,1-6 48 0,0-5 37 0,0 2 7 16,-1-2-6-16,1-4-21 0,3-2-27 15,1-2-20-15,2-6-12 0,0 1-6 16,-1-8-5-16,0 2-2 0,-3 2-1 15,-1-1-1-15,-4 1 3 0,-3 5 1 16,2 7 4-16,-6-1 0 0,0 6-2 16,0-3 0-16,0 3-1 0,0 10-2 15,0-1-3-15,-6 6-1 0,6 7-1 0,-7 3 3 16,3 6 1-16,-4 2 0 0,0-2 1 16,-5 3-1-16,0-4-1 0,-6-5 1 15,1-2 0-15,-5-3-1 0,-6-4 1 16,0-3 1-16,1-2 0 0,-5-1 0 15,4 0 0-15,-1-2 0 0,1-3-1 16,1-5-4-16,0 0-4 0,3 0-8 0,2-9-10 16,1 2-104-16,4-2-179 0,5-2-560 15</inkml:trace>
  <inkml:trace contextRef="#ctx0" brushRef="#br0" timeOffset="15611.6833">13183 6381 1146 0,'0'-14'148'0,"0"7"-32"16,0 3-105-16,0 4-21 0,0 0-1 15,3 8-3-15,-3 6-1 0,0-1-1 0,-3 7 3 16,3 5 8-16,-6 2 4 0,2 2 0 16,1-2 0-16,-4 1 0 0,3 1 1 15,1-1 0-15,-1 2 1 0,1-1-1 16,3-1-2-16,-5-2-6 0,5 1-7 16,0 1-11-16,0-3-103 0,0-5-177 15,0-1-541-15</inkml:trace>
  <inkml:trace contextRef="#ctx0" brushRef="#br0" timeOffset="16002.5347">13037 6675 1075 0,'0'0'148'0,"0"0"-30"0,0 0-109 16,0 0-22-16,0 0-2 0,7 0-2 15,2 0-3-15,4 5-2 0,5-5 1 16,1 0 10-16,7-5 4 0,1-1 4 16,3-3 5-16,0 2 3 0,5-6 2 0,2 2 3 15,-1 2 2-15,1 0-2 0,1 1 0 16,1-3-2-16,-4 3-1 0,-1-4 1 16,-8-1-2-16,-2-1 1 0,-5 1 6 15,-6-2 0-15,-2 2 1 0,-5 1 1 16,-2-2 2-16,-4 4 1 0,0-1-1 15,-4 2-7-15,0 5 0 0,-6 4-4 16,-2 0-1-16,-1 12-5 0,-3 3 0 16,-4 6-2-16,3 2 0 0,1 7 1 15,5 3 1-15,5 0 0 0,6 2 1 0,4-4 0 16,8-1 0-16,7-3 0 0,5-6 0 16,0-5 2-16,4-8-3 0,5-3-1 15,0-5-7-15,-3-6-10 0,-3-6-100 16,-4 1-181-16,-6 1-710 0</inkml:trace>
  <inkml:trace contextRef="#ctx0" brushRef="#br0" timeOffset="18027.4224">3829 9778 994 0,'-8'-23'154'0,"-3"3"-29"15,3 7-103-15,8 10-29 0,-2 3-1 16,2 0-2-16,0 5 0 0,0 0-3 0,0-2 2 15,0 2 8-15,2 0 5 0,-2-3 3 16,0-2 1-16,0 5 4 0,0-5-1 16,0 5 2-16,-7-1-1 0,1 6-3 15,0 3 0-15,-1 6-3 0,0 7 0 0,1 10-2 16,2 6 1-16,4 5 0 0,-4 7 1 16,4 0-2-16,0-1 1 0,0 2 0 15,6-8-2-15,0 0 2 0,3-4-2 0,1-8 0 16,-2-2 1-16,4-9-1 0,-4-3 0 15,-2-9 2-15,-4-6 0 0,3-1 5 16,-5-5 4-16,6-6-2 0,-3-2 2 16,2-7-1-16,1-6-1 0,1-6-2 15,0-5-4-15,5-4-4 0,-3-1-4 16,3 3 0-16,2 0-2 0,4 5-1 16,2 5 0-16,0 7 0 0,0 4 1 0,1 3 2 15,3 2 2-15,-3 8-1 0,-3 0 1 16,-1 8 0-16,0 2 0 0,-2 4 0 15,-3 1 1-15,-3 5 0 0,1 2-1 16,-8 1 0-16,-2 2 0 0,-5 4 1 16,-4-2-1-16,-4 4 0 0,-6-1 1 15,-1-3 0-15,-2-3 2 0,-3-1 0 16,-2-6 1-16,2-2 0 0,4-10-1 16,1-5 1-16,0 0-4 0,7-3-6 0,0-5-7 15,6-1 60-15,1-1-157 0,6-7-177 16,0 3-684-16</inkml:trace>
  <inkml:trace contextRef="#ctx0" brushRef="#br0" timeOffset="18391.6775">4332 9985 1028 0,'0'0'144'15,"5"7"-26"-15,3 1-115 0,3 7-5 16,3-1 0-16,0 3-1 0,8 0 2 0,1-2 0 16,2-2-1-16,-4-4 1 0,6-3-1 15,-2-6 2-15,1 0 1 0,-4-12 1 16,-3 2 1-16,0-3-1 0,-5-4 2 16,-1 1 0-16,-4-3 0 0,-1 0-1 15,0 1 1-15,-5 2 0 0,-3 1-2 16,6 4 2-16,-6 3-2 0,0 8-1 15,0 5 1-15,-5 7-2 0,5 8 1 16,-7 5 1-16,5 3-1 0,-4 7 1 16,1 4 1-16,2-1-1 0,-2 2 0 0,2-1-1 15,-1 4-1-15,-2-2-1 0,4-2-4 16,-3-4-1-16,-1-3-3 0,-1-5-2 16,0-6-4-16,0-8-3 0,1-5-6 15,0-5 63-15,0-3-159 0,1-11-169 16,5-2-586-1</inkml:trace>
  <inkml:trace contextRef="#ctx0" brushRef="#br0" timeOffset="18671.4696">4872 9528 1165 0,'0'-10'145'0,"0"10"-32"16,0 0-103-16,3 7-10 0,4 5-3 15,-2 1-1-15,3 8-4 0,1 2 2 0,0 8 2 16,-2 0-1-16,1 1 0 0,1 8 2 16,0 0 0-16,0 2 3 0,1 1-1 15,2-3 0-15,-4 1 1 0,3-4 0 16,-3-5-1-16,2-7-5 0,-5-3-4 15,0-7-6-15,-2-4-4 0,-3 0-7 16,0-7-12-16,-9-4-44 0,1 5-71 0,-6-5-162 16,-1-9-401-16</inkml:trace>
  <inkml:trace contextRef="#ctx0" brushRef="#br0" timeOffset="18999.6346">4838 9982 866 0,'-11'-10'168'0,"3"-1"-27"0,3 4-96 15,5 2-18-15,0 5-8 0,0-6-11 16,11 6-4-16,0-6-2 0,3 3-1 15,2-5 0-15,5 1 2 0,2 0 0 0,2-4 3 16,-1 0 0-16,1-3 2 0,1-2-2 16,-2 0 1-16,0-2-1 0,2-2-2 15,-3 1 0-15,-1-3-2 0,-4 1 0 16,-1 1 1-16,-4 3 0 0,0 3 4 16,-6 0 1-16,-2 7 1 0,-5-1 1 15,0 6 1-15,-5 2-1 0,-1 0 0 0,-3 0-3 16,-3 7-3-16,-1 2-2 0,0 7 0 15,0 0-1-15,0 6 0 0,4 1-1 16,1 4 0-16,5 3 2 0,3-7-1 16,5-1 1-16,5-7-1 0,6 0 0 15,4-8-1-15,6-7-3 0,7 0-4 16,5-6-4-16,2-4-7 0,2-6-9 16,-2 0-4-16,3-5-103 0,-4-1-184 15,-2-5-566-15</inkml:trace>
  <inkml:trace contextRef="#ctx0" brushRef="#br0" timeOffset="19249.8875">5925 9425 1076 0,'0'0'156'0,"0"-4"-32"0,0 4-103 16,0 0-12-16,0-6-3 0,5 6-2 16,-2-3-4-16,1-3 0 0,0 1 0 15,5 1 3-15,2-5 0 0,1 0 0 0,7 2 0 16,-4-1 1-16,5-2 1 0,2-1-4 16,0 3-8-16,2 1-8 0,0-1 9 15,-2 2-114-15,2-1-182 0,2 7-665 16</inkml:trace>
  <inkml:trace contextRef="#ctx0" brushRef="#br0" timeOffset="19375.3895">6055 9626 1126 0,'-6'0'165'16,"6"0"-37"-16,0-8-96 0,11 1-34 15,4-3 47-15,7-6-146 0,12-6-177 16,9 2-836-16</inkml:trace>
  <inkml:trace contextRef="#ctx0" brushRef="#br0" timeOffset="21110.9333">2903 10237 913 0,'-7'-15'147'15,"0"4"-22"-15,7 3-116 0,-2 2-5 16,2 2-2-16,0 4 0 0,0-6 2 16,2 1 5-16,-2 2 5 0,5 0 4 15,-5 3 7-15,0-7 1 0,0 5 1 16,0 2 0-16,0-4-6 0,0 4-6 0,0 0-3 15,2 0-5-15,-2 0-4 0,6 6-2 16,0 6 0-16,1 7 0 0,3 5 0 16,-1 10 2-16,2 13 1 0,2 8-1 15,2 4 1-15,-2-2 0 0,1 7-3 16,0-1-8-16,0-6-10 0,4 1-101 16,-1-2-181-16,1-8-692 0</inkml:trace>
  <inkml:trace contextRef="#ctx0" brushRef="#br0" timeOffset="22002.27">7703 9213 1004 0,'0'-10'144'0,"0"3"-29"0,2 2-121 16,-2-1-6-16,6 6 1 0,0-4-1 16,-4 4-1-16,4-7 2 0,-1 2 6 15,-2-1 10-15,2 3 7 0,-5-2 5 16,6-1 0-16,-6 0 3 0,0 0 0 16,0-2-2-16,0 3-3 0,0-1-5 0,-5 1-2 15,5-2-2-15,-2 0-1 0,2-1 1 16,-6 4-3-16,0-8 1 0,-1 1-2 15,0-4 1-15,-1-1-2 0,-3 1 2 16,-2-4-2-16,0-4-1 0,-2 10 0 16,1-1 0-16,-5 3 0 0,0 4-1 15,-6 7 0-15,2 7 0 0,-7 4 0 16,2 3 0-16,-5 6 0 0,2 3 1 0,-2-3-1 16,5 5 1-16,3-2-1 0,8 0 0 15,-1 1 1-15,11 0-1 0,7 2 0 16,8 0 0-16,11 3-1 0,2-1 1 15,4 3-1-15,7-1 2 0,1-2 0 16,-5 3-1-16,3-4 0 0,-8 6 2 16,2-6-1-16,-4 2 0 0,-4-4 1 15,-3-3-1-15,-7-2 1 0,-1-2-1 0,-6 1 3 16,0-6 0-16,-12 4 2 0,-3-3 0 16,-3-1 1-16,-7 0 2 0,-2-2 2 15,0 1 2-15,-1-5-2 0,-3-4 2 16,5-3 1-16,1 0 1 0,3 0 0 15,2-7 1-15,6 1 1 0,1-6 0 16,6-6-2-16,7-4-2 0,6-3-3 0,9-11-2 16,6-7-3-16,5-9-2 0,10 0-2 15,2-8-1-15,5 0 1 0,-3 2-2 16,-4 5-4-16,1 7-5 0,1 7-8 16,-4 5-7-16,-1 9-9 0,0 9-21 15,-1 5-86-15,-4 11-194 0,-1 9-592 16</inkml:trace>
  <inkml:trace contextRef="#ctx0" brushRef="#br0" timeOffset="22786.0453">8386 8543 1086 0,'0'-19'154'0,"0"4"-30"0,0 5-104 16,0 4-13-16,3 6-2 0,2 3-4 15,1 8-2-15,1 6-3 0,2 3 1 16,1 10 1-16,-2 6 0 0,-2 7 1 15,-1 5 0-15,-1 7 1 0,-4 5 0 16,0 0 1-16,0 2 0 0,0-9 1 0,0-1-2 16,3-13 2-16,-3-5 0 0,0-10-1 15,0-6 3-15,6-7 2 0,-6-2 5 16,0-5 7-16,0-4 6 0,0 0-1 16,0-6-1-16,6-2-2 0,-3-3-2 15,3-3-8-15,5-5-7 0,0-4-7 16,0 1-1-16,5-3-1 0,0 0 0 15,3 2-1-15,-2 0 0 0,1 5 3 0,2 7 1 16,0 6 0-16,4 5-1 0,0 11-1 16,3 5-1-16,0 4-2 0,-2 4-2 15,-1 0 1-15,-4 6 0 0,-4-1 0 16,-6 2-1-16,-6-2 3 0,-4 2 2 16,-7-1 2-16,-7-3 0 0,-6-2 0 15,-2 2 2-15,-4-6 1 0,-1-2 0 16,-3-5 1-16,0 3 4 0,4-11 0 0,5-6 3 15,1 0 2-15,1-4 1 0,5-7 0 16,1-3 0-16,2-4-3 0,4 3-1 16,5-6-2-16,2 0-5 0,0-1-1 15,7 0-2-15,1 3-3 0,6-5 1 16,4-2-3-16,3 1 1 0,5 1 2 16,0-3 1-16,6-3 1 0,1-2 1 0,-2 1 1 15,4 2 0-15,-1 2 0 0,2 4 1 16,-3 3-1-16,-6 6-1 0,-3 4 1 15,-1 2-1-15,-7 8-1 0,-2 0-1 16,-5 8 1-16,-3 6 1 0,-1 8 1 16,0 5 1-16,-5 5 0 0,5 1 2 15,-5 1 0-15,0 1 0 0,3-9-2 16,-3-2-1-16,0-4-4 0,6-3-4 0,-6-4-4 16,3-7-5-16,-3-1-3 0,4-5-6 15,1 0-6-15,-1-8-28 0,1-3-83 16,1-3-172-16,-1-4-471 0</inkml:trace>
  <inkml:trace contextRef="#ctx0" brushRef="#br0" timeOffset="22864.1656">9021 8770 914 0,'-7'-32'169'0,"0"6"-29"0,1 2-84 0,2 4-42 16,4 3-14-16,-5 8 86 0,5-1-188 16,0 4-171-16,0 2-730 0</inkml:trace>
  <inkml:trace contextRef="#ctx0" brushRef="#br0" timeOffset="23176.6988">9205 8237 1113 0,'0'0'151'15,"0"0"-31"-15,0 0-101 0,0 4-13 16,0 2-1-16,0 4-5 0,0 5 0 0,0 1-2 16,0 6 1-16,4 0 0 0,-4 4-1 15,0 7 0-15,4 0 1 0,1 3 1 16,-5 1-1-16,4 4 2 0,0 2 0 16,0 4 1-16,-1 0 0 0,2 0 0 15,-1 3-1-15,3 3-2 0,0-3-3 0,3-3-5 16,0-4-5-16,0-8-4 0,0-4-7 15,-2-8-7-15,-3-8-16 0,0-4-93 16,-5-3-175-16,-5-5-488 0</inkml:trace>
  <inkml:trace contextRef="#ctx0" brushRef="#br0" timeOffset="23317.5726">9119 8913 1105 0,'5'-7'152'15,"7"-2"-31"-15,5 2-99 0,6-4-14 16,10-4-5-16,4 2 0 0,10-3-1 16,4-2-7-16,-3 2-12 0,0-2-101 15,-5 3-181-15,-5-3-677 0</inkml:trace>
  <inkml:trace contextRef="#ctx0" brushRef="#br0" timeOffset="32308.5221">27863 7014 887 0,'0'-7'154'0,"0"1"-22"15,0 0-108-15,0 2-11 0,0-1-4 16,0 5-5-16,0-2-1 0,0 2-2 0,3 0-2 15,-3 0-1-15,0 0 1 0,4 0-1 16,-4 0-1-16,3 0 0 0,-3 6-1 16,5-2 1-16,-5 2 0 0,0-2-1 15,4 3 0-15,-4 1 0 0,0 4 1 16,0-1 2-16,2 2 1 0,-2 4 2 16,0 3 1-16,0 3 3 0,0 5 1 15,0 4 1-15,0 4-1 0,0 9-1 0,0 4 0 16,0 6-1-16,0 2 0 0,0 3-1 15,-2 8 2-15,2 5-1 0,-4 3 0 16,4 4 0-16,-5 0 1 0,2 1-2 16,3 1 1-16,-4-4-3 0,4 2 0 15,0-4 0-15,0-2 2 0,0 2 3 16,0-3 2-16,0 4 2 0,0 0 0 0,-3-2 3 16,3 4 0-16,-5 0 0 15,0 1-1-15,1 3-1 0,0 6 0 0,-1 3-3 16,1 0-1-16,-1-1-1 0,1 2-2 15,4-4-1-15,-6 2-2 0,6-7-1 16,0-5 1-16,0-4-2 0,5-8 2 16,-5-2-2-16,4 0 1 0,-4-10-1 0,0 2 1 15,0-2 0-15,0 7 0 0,0-3 0 16,0 0 2-16,0 1 0 0,0 5 1 16,3-3 1-16,-3 2 1 0,0 4-1 15,4 1-1-15,-4 0 0 0,3 1-2 16,-3-3 0-16,6-1 0 0,-6-5-1 15,7-3 0-15,-2-2-1 0,1 1 1 16,0-3 0-16,1-2 0 0,-1-4-1 16,2-2 1-16,-2-5-1 0,-1-2 0 0,-1-1 1 15,-4-4-1-15,5-3 0 0,-5 7 1 16,4 0-1-16,-4 1 0 0,2 4 0 16,-2 1 0-16,6 4 0 0,-6 4 1 15,0-4 0-15,0 0 1 0,0 1-1 16,0 2 1-16,-6-2-1 0,6 2 0 15,0-1 0-15,0 0 0 0,7 2 0 16,-7-5-1-16,5-1 0 0,-5-7 1 0,4 0 0 16,-4-3-1-16,4-5 0 0,-4-3 0 15,3 4 0-15,-3-1 0 0,4 0-1 16,-4 0 0-16,6 1-1 0,-6 3-1 16,0 0 0-16,0 0 0 0,0-1-1 15,0 2 0-15,-5 0-1 0,2 6-2 16,-1-3-4-16,-1 3-2 0,2 2-7 0,3 1-6 15,0 3-1-15,0-2-103 0,3-2-184 16,3-3-629-16</inkml:trace>
  <inkml:trace contextRef="#ctx0" brushRef="#br0" timeOffset="33246.0957">27997 13465 794 0,'-7'0'157'0,"-3"-3"-20"0,2 3-71 16,2 0-56-16,0 0-6 0,2-4-4 16,-1 4-2-16,5 0-2 0,-5 0-1 15,5 0 4-15,-3-5 2 0,3 5 3 0,0 0 3 16,0 0 2-16,0-3 0 0,0 3 1 15,0 0-4-15,0 0 1 0,7 0-2 16,-2 0-2-16,2 3 0 0,1-3 1 16,5 0 2-16,2 0 0 0,4 3 0 15,6-3 0-15,3 0 1 0,10 0 0 16,3-6-2-16,6 6 0 0,1-9-1 16,9 2 0-16,1 1-2 0,3-1 0 15,6 0-1-15,4 1 0 0,4-1-1 0,1 2 0 16,1-1 0-16,3 1 0 0,5-2 0 15,1 1 0-15,-2 5 1 0,2 1-1 16,6-7 2-16,6 4 0 0,3 3 0 16,-3-8 2-16,-1 8 0 0,1-9 1 15,-1 4 0-15,5-1 2 0,-10 0 0 16,-9 4-2-16,-5-4 2 0,-6 1-4 16,-5-1-6-16,-14 1 18 0,-9-4-129 0,-8 4-176 15,-4-1-657-15</inkml:trace>
  <inkml:trace contextRef="#ctx0" brushRef="#br0" timeOffset="34375.3278">27900 7003 739 0,'0'0'146'0,"-3"0"-14"0,3 0-94 16,0 0-26-16,-4 0-3 0,4 0-2 15,0 0-2-15,0 0 2 0,0 0 2 16,0 4 3-16,0-4 1 0,4 0 1 0,-4-6 2 16,6 6-2-16,0-4-1 0,0-1-1 15,2 5-1-15,1-6-1 0,1 6 0 16,1-2-2-16,4 2-1 0,3-5 1 15,2 5-2-15,9 0 1 0,4 0-1 16,6-5-1-16,3 5 0 0,3-2 0 16,2-3-2-16,4-1 0 0,-1-1 0 0,6-4-1 15,5 0 0-15,6-1-1 0,5-2 1 16,2 1-1-16,6 0 1 0,2-2-2 31,5-2 1-31,1 4 0 0,-1-3-1 0,1 0 1 16,0-2-1-16,3 4 0 0,5 0 1 15,-4 5 0-15,-6-1-1 0,4-3 0 16,-2-1 1-16,3 7 0 0,1 0 0 16,-5 1 0-16,-5-3-1 0,1 1-1 15,-3 4-2-15,-1 4-5 0,-1-6-4 16,-5 6-3-16,-4-5-8 0,-1 5-10 0,-6 0-106 16,-3 0-165-16,-7-6-471 0</inkml:trace>
  <inkml:trace contextRef="#ctx0" brushRef="#br0" timeOffset="35592.2024">31229 6588 970 0,'-3'0'158'0,"-1"-4"-28"0,4 4-110 16,-3 0-8-16,3 0-3 0,0 0-10 16,-4 0-5-16,4 5 0 0,0-2-1 15,0 1 0-15,0 2 1 0,4-1 1 16,-4-1 2-16,4 0 1 0,-1 1 1 16,2 1 1-16,-2-1 1 0,-3 2 1 0,5 1 0 15,-5-1 2-15,8 6 0 0,-8 1 1 16,3 3 0-16,-3 3 0 0,0 3-1 15,0 4 1-15,0 8 0 0,-4-1 0 16,-1 8-1-16,2-3 0 0,-2 5 0 16,1 2 0-16,0-1-1 0,-1 2 0 15,1-2-1-15,-1 7 1 0,-1 5-2 0,-2 1 0 16,0 5 1-16,2 1-1 0,-1-1 0 16,4 5 1-16,-2-1 0 0,5 3 1 15,-4-1-1-15,4 6 2 0,0-1 0 16,0 2 1-16,-4-2 0 0,4 3-1 15,-4 4-1-15,4-3 2 0,-7-1-1 16,1-1 0-16,-1 8 0 0,0-2 0 16,-2-1 1-16,3 0 0 0,-1-3 0 15,1-2 0-15,-1 1-1 0,2-6-1 0,5 4 0 16,0-8-1-16,0-2 0 0,5 2-1 16,-1 0 1-16,1-1-1 0,1 1 1 15,0-3 0-15,-2 2-1 0,0 2 1 16,-4-1-1-16,0 2 0 0,0-4 1 15,0 0-1-15,0 3 0 0,0-3 1 16,-4 0 0-16,4 1 0 0,-4 1 0 0,4-3 1 16,0-3 0-16,0-3 1 0,5-3-2 15,2-6 0-15,0-1 0 0,1 2-1 16,4-1 1-16,-3 5-2 0,1-4 0 16,1 1 1-16,0-1 0 0,-1-3-1 15,-3-1 1-15,0 0-1 0,-4 0 0 16,1 5 0-16,-4 1 0 0,0 4 0 15,0 0 0-15,0 1 1 0,0-4-1 0,3 0 1 16,1-5-1-16,-1-3 0 0,0-3 0 16,3 2 0-16,-2 0 0 0,0 1 0 15,-4-1 0-15,5 1 1 0,-2-2-1 16,1-3 0-16,-1-1 0 0,-3-3 1 16,4-3-1-16,-4-4 1 0,7 3-1 15,-7 1 0-15,0 2 1 0,0 4 0 0,0 2-1 16,0 0 1-16,0 0 0 0,0 2 0 15,0-5-1-15,0-3 0 0,-5-6 1 0,5-3-1 16,0-4 0-16,0-2 1 0,0-3-1 16,0 2 0-16,0-5 0 0,0 3 1 15,0-1 0-15,-3 3-1 0,3-1 2 16,0 2-1-16,-4-1 0 0,4 0 0 16,-3 3-1-16,3-1 1 0,-5 1 0 15,5 0-1-15,-3 0 0 0,3 3 0 16,-4-3 0-16,0-1 1 0,1-3-1 0,3 1 0 15,-6-1 0-15,2-3 0 0,4-3 0 16,-3-1 1-16,3 0-1 0,0-1 0 16,-6-4 0-16,6 4 0 0,0-2 0 0,-3 1 0 15,3-2 0-15,0 1 0 0,0-2 0 16,-3 1 0-16,3 2 0 0,0-2 0 16,0 2 0-16,0-1 0 0,0 2 0 15,0-3 0-15,0 2 0 0,0-2-1 16,0 2 1-16,0-4-1 0,0 2 1 15,0-3 0-15,0 0-1 0,3 2 1 16,-3-6 0-16,0 3 1 0,0-3 0 0,0 0 1 16,0 0 0-16,3 0 1 0,-3 0 0 15,0 0 0-15,0 0 1 0,0 3-1 16,0-3 0-16,0 6-1 0,0-6 0 16,-3 2-1-16,3 2 0 0,0-4 1 15,-4 5 0-15,0-5 0 0,-2 3 0 16,-2-3 0-16,-4 0 1 0,-4 0 0 15,-3 0-2-15,-5-8 1 0,-6 2-2 0,-7-4-1 16,-8 1-2-16,-12-1-4 0,-19 2-5 16,-19 8-9-16,-24 5-7 0,-27 7-96 15,-35 11-184-15,-30 9-728 0</inkml:trace>
  <inkml:trace contextRef="#ctx0" brushRef="#br0" timeOffset="38240.1164">27899 7624 366 0,'-3'0'153'0,"-2"0"6"0,5 0-6 31,-7-6-34-31,7 6-34 0,0 0-29 16,0-5-21-16,0 5-15 0,0 0-5 0,0 0-6 15,0 0-7-15,0 0-1 0,0 0-2 16,0 0-1-16,0 0-1 0,0 0 2 15,0 0 0-15,0 0 1 0,0 0 2 16,0 0 2-16,0 0-1 0,6 0 3 16,-6 0-1-16,6 0 1 0,-2 0-1 15,2 0-2-15,1-2 0 0,4 2 1 16,1 0-1-16,2-4 0 0,0 4 3 0,6-4 0 16,1 4 3-16,6 0 0 0,6-6 3 15,6 6 0-15,2 0-1 0,4-5-1 16,2 5-1-16,2-6-1 0,1 1-2 0,2 2-3 15,0-4 0-15,8 2-1 0,6 0 0 16,2 1-1-16,2 1-1 0,3-1 0 16,1-1 1-16,7 2-1 0,0-1 1 15,-2 4-1-15,-3-4 1 0,2 0-1 16,-4 4 1-16,3-6 0 0,-6 6-1 16,-2-7 1-16,-2 1 0 0,4 5 0 15,-5-5 0-15,0 1 0 0,-4-3 1 16,2 3 1-16,-3-4-2 0,3-1 1 15,0 3 1-15,-1 0-2 0,-3-4 0 0,-2 5 0 16,-1-4 0-16,-10 1-1 0,-2-1 1 16,-7 2-1-16,-1 3 1 0,0 0-1 15,-1 1 0-15,-3 4 0 0,0-3 1 16,-2 3-1-16,-1 0 0 0,-1 0 0 16,-2 0 0-16,-4 0 0 0,0 3 0 15,-1-3 1-15,-2 0-1 0,1 0 0 0,0 0 0 16,-2 0 1-16,1-3-1 0,-2-1 0 15,-3 0 1-15,-1 2-1 0,-5 2 1 16,0-7 0-16,-5 7 2 0,-4-4-2 16,6 4 1-16,-6 0-1 0,0-4-2 15,0 4-7-15,-6-4-9 0,1 4 114 16,-4 0-199-16,-5 0-166 0,-1 5-793 0</inkml:trace>
  <inkml:trace contextRef="#ctx0" brushRef="#br0" timeOffset="39149.387">27824 8314 597 0,'-6'-2'140'0,"2"-2"-1"0,1-1-42 15,3 5-67-15,-4 0 4 0,4-2 1 16,0 2-3-16,0 0-6 0,0-4-2 0,0 4-5 15,4 0-4-15,-1 0-3 0,3 0-2 16,2 0-1-16,1 0 1 0,1 0 0 16,4 0 0-16,1-4 0 0,5 4-1 15,0-5-1-15,7-2-1 0,3 4-1 16,8-3 0-16,6 0 1 0,6 0-1 16,2 0 1-16,5-1-1 0,4 0 1 15,4-3-1-15,0 2-1 0,8-1 0 16,-1 2-2-16,5 0 0 0,0-3-1 0,2 7-1 15,2-2 0-15,8-1 1 0,-1 3-1 16,-2-3 0-16,2 1 0 0,2-2 0 16,3 4 0-16,4 1 0 0,-8-4 0 15,-4 2-1-15,1-4 1 0,-5 3 0 16,-2-2-1-16,-2 3 0 0,-6-4 1 0,-3 2 0 16,-1 0 0-16,-4-1 0 0,0 1-1 15,-3-2 1-15,-4 1 0 0,-2 1 0 16,0-4 0-16,3 6 0 0,-5 0-1 15,-2-1 0-15,-4 5 0 0,-6-3 1 16,-7 3-1-16,-9-6 1 0,-9 6-1 0,-4 0 2 16,-4-3 2-16,-4 3 2 0,-3 0 4 15,0 0 0-15,0-2-1 0,0 2-1 16,0-6 1-16,0 2-3 0,0 4-4 16,0 0-2-16,0-3-2 0,0 3 0 15,0-7-3-15,0 4-2 0,-3 3-5 16,3-7-8-16,0 6-5 0,-5-6-103 15,5 2-183-15,-9 3-618 0</inkml:trace>
  <inkml:trace contextRef="#ctx0" brushRef="#br0" timeOffset="40107.6081">29192 7243 725 0,'-6'0'151'0,"-1"0"-15"16,2 0-82-16,5 0-31 0,-4 0 0 16,4-5-5-16,-5 5 1 0,5-2-1 15,0 2 0-15,-5 0 2 0,5-5-2 16,0 5-1-16,0 0-1 0,0 0-1 15,0-4-2-15,0 4-3 0,0 0 1 16,0 0-1-16,-5 0 0 0,5-3 0 16,0 3-1-16,0-7 0 0,0 3-1 0,0-2 0 15,0-2-3-15,0-3 0 0,10-3-1 32,-1-4-1-32,9-6-1 0,5-9 1 0,2-9-2 0,9-12 0 0,6-13 0 15,5-10-1-15,7-9 1 0,5-13-2 16,4-8-1-16,6-3-2 0,1 2-1 0,-2 6 1 15,-4 1-1-15,-6 9 0 0,-9 12 1 16,-9 15 2-16,-10 15 1 0,-9 7 1 16,-2 11-1-16,-7 12 0 0,-2 5-5 15,-4 8-4-15,-4 0-3 0,0 7-5 16,0-1-11-16,0 1 66 0,-5 1-159 16,1-1-172-16,-1 7-610 0</inkml:trace>
  <inkml:trace contextRef="#ctx0" brushRef="#br0" timeOffset="40779.5647">30338 4746 827 0,'-3'-7'159'0,"-1"-3"-19"15,0 6-102-15,4-1-9 0,-4-1-5 16,4 1-9-16,0 0-2 0,-4 2 0 0,4-3-1 15,0 6 0-15,0-3-3 0,0 3 0 16,0 0-3-16,0 0-2 0,4 3-3 16,0 4-1-16,-1 0 0 0,2 1 2 15,1 9 2-15,-1 5 1 0,3 8 2 16,-2 4 1-16,2 9-1 0,-1 1 0 16,2 4-2-16,0 0-1 0,-1-2-2 15,1-2-4-15,2-3-5 0,-2-7-6 16,0-4-8-16,0 1 6 0,-2-7-116 0,0-5-179 15,0-5-552-15</inkml:trace>
  <inkml:trace contextRef="#ctx0" brushRef="#br0" timeOffset="41326.4899">30591 4370 932 0,'0'0'148'16,"0"0"-21"-16,0 3-116 0,0 6-2 15,3 5-4-15,1 7-6 0,0 3 0 16,2 0 1-16,-1 7-1 0,1 1 1 15,1 1 1-15,2 4 0 0,0 0 1 16,1 0 0-16,2 5 1 0,1-4 0 16,-1 0 1-16,0-6-1 0,-3-6 1 15,0-4-2-15,-2-8 2 0,-2-4 5 0,-5-6 5 16,4-4 4-16,-4 0 2 0,0-3-2 16,0-4-1-16,0-4-1 0,3-2-5 15,-3-3-5-15,7-4-6 0,3 1 0 16,-2 0-2-16,3 1 0 0,2 3-2 15,0 3 0-15,1 3-1 0,-1 2 1 16,0 4-1-16,1 3 1 0,0 0-1 0,-1 0 0 16,-1 3 0-16,-3 6 0 0,-1 2-1 15,-1 4 1-15,-4 5-1 0,-3 2-1 16,0 1 1-16,0 1 0 0,-9 1 0 16,-1 2 0-16,-4-4 3 0,-3-2 1 15,-4-2 2-15,-7-2 2 0,1-3 3 16,0-3 1-16,-2-5 0 0,3 1 0 15,5-4-1-15,1-3-2 0,8 0-8 0,1 0-5 16,7 0 50-16,4-4-153 0,11-5-175 16,5-1-652-16</inkml:trace>
  <inkml:trace contextRef="#ctx0" brushRef="#br0" timeOffset="41671.2693">30948 4579 962 0,'0'0'149'0,"-4"9"-25"16,4 0-116-16,0 1-3 0,0 4-2 15,7 1-5-15,2 6 5 0,2-2-3 16,2-3 0-16,4-3-1 0,0-4-1 16,5-6 0-16,-2-3 0 0,-4-8-1 15,1 0 2-15,-1-5 0 0,-1 0 1 0,-3-2 0 16,-1 2 1-16,-1-3 1 0,-1 2 2 31,-3 0 1-31,-2 1 1 0,-4 2 3 16,4 1 2-16,-4 4 1 0,0 2 0 15,0 1-3-15,0 3-2 0,-4 5-2 0,4 1-2 0,-4 11-2 0,0 0-2 0,-1 8 0 16,2 6 2-16,3 6 1 0,-6 5-1 31,6 1-1-31,-4-2 0 0,4 3-3 16,0-8-4-16,0-1-3 0,0-6-7 0,0-7-5 0,-3-6 20 0,3-7-128 31,-7-5-171-31,4-4-535 0</inkml:trace>
  <inkml:trace contextRef="#ctx0" brushRef="#br0" timeOffset="41983.8285">31380 4041 953 0,'-3'-2'156'0,"3"2"-29"0,0 0-107 0,0 0-11 16,0 0-1-16,0 7-7 0,6 0-3 31,-4 3 0-31,3 3 2 0,-1 6 0 15,1 7 0-15,1 2 1 0,-1 1 1 0,1 9 0 0,-2 2 0 0,2-3 1 16,3 6-1-16,-1-6 0 0,0 1-1 0,1-3-4 31,-1-6-3-31,1-5-6 0,-2-1-6 16,-2-5-10-16,-1-4-18 0,-4-1-98 0,-4-3-159 0,-3-3-421 0</inkml:trace>
  <inkml:trace contextRef="#ctx0" brushRef="#br0" timeOffset="42390.3177">31314 4561 652 0,'-13'-4'180'0,"4"0"-15"16,2-1-25-16,2 2-94 0,5 3-11 31,0-6-16-31,0 6-8 0,3-5-5 16,5 5-3-16,0-6-2 0,5 1 0 0,0-1-1 0,6-2 1 0,-2-3-1 16,5-1 0-16,0-4 1 0,5-1 0 0,-2-4-1 15,2 3 1-15,4-4 0 0,-1 0 0 31,4-3 0-31,2 1 0 0,-3-1 1 16,0-2-1-16,-2-2 0 0,-1 0 1 16,-6 2-1-16,-4 0 0 0,-5 2 0 15,-6 2 1-15,-4 4 2 0,0 3 0 16,-5 3 4-16,0 3 0 0,-6 1 0 16,1 5-1-16,-2-2 0 0,0 3-2 15,0 3-3-15,-1 0-1 0,-1 0-1 0,-1 0 0 16,0 0-1-16,0 9 0 0,-2-1 1 15,5 6 0-15,0 3 0 0,1 7 1 16,6 3 0-16,0 4 0 0,0-1 1 16,7 1 0-16,6-5-2 0,3 4 1 15,1-8 1-15,3-9 0 0,4-3 0 16,-3-4 1-16,0-6 0 0,-1-6-1 0,-1-5 0 16,1-6 0-16,-3 0-4 0,-2-6-7 15,-5-2-108-15,6 6-179 0,-8 1-635 16</inkml:trace>
  <inkml:trace contextRef="#ctx0" brushRef="#br0" timeOffset="46116.3271">31465 6693 673 0,'-2'-7'132'0,"2"3"-10"0,0 4-85 16,0-4-36-16,4 1-1 0,0 3 3 16,-1-5 5-16,2 5 4 0,0-6 8 15,0 6 1-15,2-3 1 0,-3 3-2 16,0 0-4-16,2 0-4 0,-1 0-4 15,-1 0-4-15,1 0-2 0,0 0 0 16,-3 3-1-16,-2 2-1 0,6-2 1 0,-1 2-1 16,-1 2 1-16,0 1 0 0,3 3 2 15,0-3-2-15,1 4 2 0,1 1-1 16,0 1 0-16,0-3 2 0,0 3 0 16,-1 0 1-16,-1 2 0 0,0 0 1 15,2-1 1-15,1 8 0 0,-3-4 0 16,0 1 0-16,-1 4 1 0,2-2-1 15,-3 3-1-15,-5 1 1 0,0-4-1 0,0 3-1 16,0-2 0-16,0 1-1 0,-5 5 0 16,-1 5 2-16,0 0 0 0,-1 10 2 15,-2 5-1-15,-4 7 1 0,2 1 1 16,-3 4-1-16,0 3-2 0,-1 4 1 16,1 4 0-16,0 2-3 0,2 5 0 15,-1 0-1-15,0 4-1 0,1 1 0 0,2 4 0 16,0 6 0-16,3-6 1 0,-3 8-1 15,3 1 2-15,3 6-1 0,4 3 0 16,0-5 0-16,9-9-1 0,2-3 0 16,4-8-1-16,7-1 0 0,5-12 0 15,5-8-1-15,5-2-1 0,4-3 1 16,3-9-1-16,0-3 0 0,-1-8 1 16,-3-9 0-16,-4-3 0 0,-3-9 1 0,-4-4-1 15,-2-1 1-15,-6-7 0 0,1 3 0 16,-5-5 0-16,-3 0-1 0,-3 0 2 15,-4 0-1-15,-4 0 0 0,-3-5 2 16,5 5 0-16,-5 0 1 0,0 0 0 16,0 0 0-16,-6 0-1 0,3 0-1 15,-3 0 0-15,-3 0-2 0,-2 8-1 16,-1-5 1-16,-2 4 0 0,-4-2 0 0,-2 3 0 16,1 1-1-16,0-2 1 0,-3 1 0 15,2 4 0-15,-4 1-1 0,0 5 1 16,-1-4 0-16,0 9 1 0,1 0-1 15,0 2 1-15,-1 4-1 0,7 3 1 16,2 3-1-16,2 1 0 0,2 3 1 16,5-5-1-16,1 7 0 0,2-3 0 15,4-1 1-15,-3 4-1 0,3 2 0 0,0 5 1 16,0 5 0-16,4 5-1 0,-4 1 1 16,5-1 0-16,-5 0-1 0,0-1 1 15,5-5 0-15,-1 0 2 0,0-4 0 16,6 6 0-16,-2-2 1 0,5 1 1 15,1-6-1-15,1 2 0 0,3-4 0 16,0-2-1-16,-1-4 0 0,0 1-1 16,-3 1 1-16,-1 1-2 0,0 3 1 15,-1 4 0-15,-1 4-1 0,-1-3 1 0,-1 1 0 16,2-2 0-16,-4 1 0 0,2 0 0 16,-3-3-1-16,1 1 1 0,0 2 0 15,-1 2-1-15,0-1 1 0,3 1-1 16,0-4 2-16,-2 1-1 0,1-6 0 15,-1-1 0-15,2-4 0 0,-2 1 0 16,-1 0 0-16,-2 1-2 0,1 2 1 0,2 2-1 16,-1 0 0-16,-1-3 0 0,-3 3 0 15,-2-4 0-15,5-3 1 0,-5-2 0 16,0 0 0-16,0-1 0 0,-5-5 0 16,5 1-1-16,-4 1 1 0,4-5 0 15,-3 2-1-15,3-3 0 0,-4-3 2 16,4 1 0-16,-4 2 0 0,4-4 2 0,-5-2-2 15,5 4 1-15,-6-1 0 0,6 0 0 16,-8-2 0-16,3-3-1 0,-2 2 1 16,-2-1 0-16,-2-3 0 0,-3 2 0 15,-1 0-1-15,-4-2 0 0,-3 3 0 16,-7-5 0-16,-11 0-7 0,-1 0-11 16,-8-1-6-16,-6 1-96 0,-14-4-183 15,-15-9-760-15</inkml:trace>
  <inkml:trace contextRef="#ctx0" brushRef="#br0" timeOffset="47677.5808">30991 14621 986 0,'-4'-19'160'0,"0"4"-26"16,4 5-106-16,-5-1-7 0,5 9-3 15,0-4-3-15,0 6-3 0,4 0-3 0,-4 0-3 16,0 0-1-16,0 0-2 0,3 8-1 16,-3 2-2-16,0 1 0 0,0 6 0 15,0 6 1-15,-4 7-1 0,-2 4 1 32,-1 9 1-32,-6 5 0 0,2 9-1 0,-5 3 1 0,3 0 1 0,-4 2 0 15,1-3 1-15,-4-2 0 0,0-4 0 16,-2-3 0-16,-2-5 1 0,-1 2 0 0,-1 0-1 15,-2-2 0-15,4-3-1 0,1-7-1 16,1-9 1-16,5-4 3 0,4-9 1 16,2-4 2-16,4-9 1 0,1 0 0 15,3 0 1-15,-1-5-2 0,4 5-2 16,0-7-3-16,4 7-1 0,3-8-1 16,6 2-2-16,7-2 0 0,2 0 0 15,5 0 0-15,3-2 0 0,1 0 0 0,1 0 0 16,-2-1 0-16,-4 2-1 0,-2 0 0 15,-1 1 1-15,-4-2-1 0,1-1 0 16,-4 1-3-16,3-3 0 0,0 2-4 16,-3-1-2-16,2-2-2 0,-4 1-2 15,1 3 1-15,-3-1 2 0,-2 2 0 16,-1-2 4-16,-2 4 4 0,-1 1 0 0,-1-2 3 16,-5 0-1-16,5 0 1 0,-5-1 1 31,0-2-1-31,0 3 0 0,-4-3 0 15,4 3 0-15,-6 0 0 0,1 1 0 16,1 3 0-16,-2-3 2 0,-1 3-1 16,3 0 2-16,1 0 1 0,-1 0-1 15,4 4 2-15,-5-5-2 0,5 5 1 0,0 0-2 16,0 0 0-16,0-4 0 0,0 4-2 16,0 0 0-16,0 0-1 0,0 0 0 0,0 0 1 15,0 0-1-15,0 0 1 0,0 0-1 16,0 0 1-16,0 0 0 0,0 0-1 15,0 4 1-15,0-4 0 0,0 0 1 16,0 0 0-16,0 0 0 0,0 0 1 16,0 5 1-16,0-5-1 0,0 4 1 0,0 3 1 15,0 0 1-15,0 3 1 0,0 9 1 16,0 2-1-16,0 5 0 0,0 9 0 16,3 9-1-16,1 2-1 0,1 4-1 15,1 0-1-15,1-1-1 0,-1-4 1 16,1-1-4-16,-1-8-5 0,-1-2-6 15,1-7-6-15,-2-1-10 0,1-3-9 0,0-3-96 16,0-1-191-16,0-6-633 0</inkml:trace>
  <inkml:trace contextRef="#ctx0" brushRef="#br0" timeOffset="48367.3824">31515 14799 538 0,'14'-20'93'0,"0"0"-1"0,3 4-93 16,0 0 13-16,3 3 18 0,2 0 15 15,4 3 4-15,-2 2 2 0,3 2-2 16,-1 0-12-16,1 1-10 0,0 3-8 16,-8-3-4-16,1 5 1 0,-2-4 1 15,-5 4-1-15,-5 0 1 0,0 0-2 0,-2-1-3 16,-2 1 0-16,-4 0-3 0,0 0-4 16,-10 1 0-16,0 3-1 0,-7 2 1 15,-4-1 2-15,-6 2 5 0,-7 1 6 16,-3 1 1-16,2 2 4 0,-3 5 2 15,1 0 2-15,1 5-3 0,3 1-3 16,6 4-3-16,0 6-5 0,1 3-1 16,3 4-5-16,2 3-1 0,4 3-1 15,4 1-1-15,1-1 0 0,5 1 0 0,7-5-1 16,0 2 1-16,10-1-1 0,3 0-1 16,8-3-1-16,6-3 0 0,3-7 0 15,5-4 0-15,4-6 0 0,6-9 0 16,5-4 0-16,-1-6 0 0,1-11 0 15,-1 0-1-15,-3-8 0 0,-4-4 0 16,-4-2-1-16,-6-6 2 0,-5-1-1 16,-1 1 0-16,-6-3 1 0,-1 1 0 0,-4 5-1 15,-3-1 1-15,-5 5-1 0,-1 0 1 16,-6 4 0-16,4 1-1 0,-4 3 0 16,-4 3 2-16,4 2-1 0,-6 6 0 15,2-2 1-15,4 7-1 0,-4 5 1 16,4 2-2-16,-5 4 0 0,5 2 0 15,0 3 0-15,0 3 0 0,0 3 0 0,7 0 1 16,-3 0-1-16,0 0 0 0,1 2 1 16,2-2-1-16,-1 2 1 0,0-2-1 15,0-2 0-15,1-1 0 0,0 1-4 16,-1-6-5-16,-1 1-7 0,-2 0-9 0,3-4-5 16,-6-2-101-16,6-3-188 0,-6 0-622 15</inkml:trace>
  <inkml:trace contextRef="#ctx0" brushRef="#br0" timeOffset="48759.8053">31806 15196 1025 0,'-26'-13'164'0,"4"1"-30"16,5 1-94-16,3 3-20 0,5 3 1 16,5-3-7-16,4 5-2 0,7-4-2 15,5 1-2-15,6-1-2 0,6 0-2 16,5 0-2-16,2-2-1 0,6 2-1 15,-1-2-4-15,-1-2-4 0,1 1-5 16,-2-3-4-16,0 2-6 0,-1-6-6 16,2 3-5-16,-2-1-3 0,0-3-4 15,-2 4-3-15,-3-6 4 0,-3 6 3 0,-4 2 8 16,-4-2 13-16,-7 3 15 0,-2 1 18 16,-4-1 12-16,-4 3 7 0,0 1 1 15,0 0-1-15,-6 1-2 0,3 1-6 16,-3 3-6-16,0 2-5 0,0 0-2 15,-2 0-5-15,1 0-1 0,1 5-2 0,1 2 0 16,0 3-1-16,2 2 1 0,3 1-1 16,0 7 2-16,0 1 0 0,0 4-1 15,0-1 0-15,7 3-1 0,-1 3-2 16,1-4 1-16,1 4-2 0,0-5-1 16,1-3-2-16,-1 1-3 0,0-4-6 0,-2-2-9 15,-1-1-8-15,-2-3-99 0,-3-5-187 16,0 1-655-16</inkml:trace>
  <inkml:trace contextRef="#ctx0" brushRef="#br0" timeOffset="48916.3102">32171 14714 970 0,'-10'-12'165'0,"3"7"-34"16,7-1-80-16,0 6-58 0,9 0-7 15,1 0-12-15,2 8-106 0,0-3-180 16,3 3-513-16</inkml:trace>
  <inkml:trace contextRef="#ctx0" brushRef="#br0" timeOffset="49683.4972">32837 14802 788 0,'0'-7'156'0,"0"3"-20"0,-4-3-64 0,4 0-65 15,-6 1-1-15,0-1 2 0,2 1 1 16,-6-1 3-16,3 1 3 0,-2 0 3 16,-2 1-1-16,3-2-1 0,-3 2-2 15,1-1-2-15,0 1-3 0,2-2-1 0,-4 0-2 16,3 0-3-16,-2 0-1 0,-2 3 0 15,4-1-1-15,-1-1 0 0,-4 6-1 16,5-2 0-16,-2 2 1 0,1 2 0 16,0 4 0-16,1 1 1 0,-3 3 1 15,0 4 0-15,1 5 2 0,0 0-2 16,-1 4 0-16,-1 4 0 0,1-4-1 16,4 4-1-16,2-2 0 0,0-4 0 0,6-1 0 15,0-6 0-15,0-4 0 0,11-2 0 16,-2-8 2-16,4 0 0 0,-1-4 0 15,0-4 1-15,3-6-1 0,-1-2-1 16,0 0 1-16,-2-6 0 0,-2 2-1 16,1 0 3-16,0 1-1 0,-3-1 1 15,2 3 0-15,-3 1 0 0,0 4-1 0,0 2-1 16,1 1-1-16,-2 5 0 0,-1-3-1 16,-2 4-1-16,1 3 0 0,-4 0 0 15,5 0 0-15,-5 0 0 0,8 8 0 16,-5-2 0-16,4 3 0 0,-1 4 1 15,0 2 0-15,6 1 0 0,-3 4 0 16,1 4 0-16,0 0 0 0,2 5 0 16,0 7 1-16,0 0 0 0,-2 1 0 15,3 2 0-15,-3 1-1 0,-1-1 2 0,-2-1-2 16,0-1 0-16,-3-2 0 0,-4 5 0 16,0-1 1-16,-6 0-1 0,-1 4 2 15,1-4-1-15,-2 0 0 0,-3-3 1 16,-5-5-1-16,3-5 1 0,-4-2 0 15,-3-6 0-15,0-4 2 0,-5-5 2 16,1-3 1-16,1-6 1 0,0 0 3 0,0-6-2 16,2-3 2-16,1-9-2 0,1-3-2 15,3-6-1-15,1-2-2 0,6-5-1 16,-4-1-2-16,10-4-1 0,3 1-1 16,3-1 0-16,8 1-1 0,-2 1-3 15,2 0-3-15,4-3-3 0,-1-1-6 16,9-2-3-16,1-2-7 0,2-4-4 0,6-1-6 15,2 4-3-15,-1 2-5 0,5 6 115 16,-6 7-188-16,-4 4-169 0,0 7-710 16</inkml:trace>
  <inkml:trace contextRef="#ctx0" brushRef="#br0" timeOffset="50174.3663">33132 14624 705 0,'-9'-4'141'0,"-3"-4"-8"16,3 4-100-16,-2-4-6 0,3 5 1 15,2-4-4-15,0 4 0 0,1-1-4 16,1 0-1-16,-3 4-3 0,3-5-6 16,1 5-1-16,-1 0-4 0,4 0 0 15,-5 0-3-15,5 0 0 0,-6 0 1 0,6 0-2 16,-2 3 0-16,-4-3-1 0,6 7 1 15,-6-4 1-15,4 3 1 0,-3 0 1 16,2 4 2-16,-2-1 5 0,-2 6 0 16,1-1 3-1,-1 5 0-15,1 4 0 0,1 0 1 16,-2 1-4-16,7 4-1 0,0 1-2 16,0-4-1-16,10 0-1 0,-1-2 1 0,3-3-1 15,3-2 1-15,5-8 2 16,3-3 0-16,0-3 0 0,-2-4 2 0,-3-7 0 15,-3-3-1-15,2-7-1 0,-2 0-2 16,-3-3 0-16,0-5-2 0,1 1-1 16,0-4 0-16,1 2 0 0,-5 2 0 15,-3 5 2-15,2 2 1 0,1 6 0 0,-5 2 0 16,2 4 0-16,5 5-1 0,-3-6-2 16,3 6 0-16,2-3 0 0,0 3-2 15,2-3 1-15,0 3 0 0,3-7-1 16,-3 4-3-16,2 3-14 0,-4-7-97 15,-6 7-175-15,-11 0-827 0</inkml:trace>
  <inkml:trace contextRef="#ctx0" brushRef="#br0" timeOffset="62000.6554">29215 13533 727 0,'0'-2'158'16,"0"-6"-11"-16,4 6-87 0,-4-4-19 15,0 2-9-15,2 2-11 0,-2 2-2 16,0-7-6-16,5 7-3 0,-5 0-3 16,0-3-1-16,4 3 0 0,-4 0 1 15,0 0-1-15,3 0 2 0,-3 0 0 16,0 0 1-16,0-2-2 0,0 2 1 0,4 0-1 16,-4 0-2-16,0 0 1 0,0-6-1 15,0 6 0-15,0 0 0 0,0 0-1 16,0 0 1-16,0 0-1 0,0 0 0 15,0 0-1-15,0 0 0 0,0 0-1 16,0 0 0-16,0 0-2 0,0 6 1 16,0-6-1-16,0 5 0 0,0 3 0 15,0-2 0-15,0 6 0 0,0 3 0 16,0 0 0-16,0 5 2 0,0 2 0 0,0 0 2 16,0 7 1-16,0 5 2 0,0 13 1 15,-4 15 2-15,4 8-1 0,0 6 1 16,-3 11-1-16,-1 14-2 0,4 8-1 15,-5 1-1-15,5-8-1 0,-2 1-1 16,-2-1-1-16,1-7-1 0,3-6 0 16,0-18 0-16,0-6 0 0,0-15-1 15,0-6 1-15,0-10-2 0,0-15-1 0,3-4-1 16,-3-10-2-16,5 1-3 0,0-6-7 16,0-10-9-16,2-3-58 0,2-9-61 15,3-9-187-15,1-5-515 0</inkml:trace>
  <inkml:trace contextRef="#ctx0" brushRef="#br0" timeOffset="62594.4582">29578 13456 773 0,'0'-4'151'0,"0"-2"-13"0,0 1-101 15,0 3-10-15,0-3 1 0,0 1-3 16,0 4-1-16,0-5 1 0,0 5-1 16,0-3-1-16,0 3-2 0,0 0-3 15,0 0-4-15,0 0-4 0,0 0-3 0,0 0-2 16,5 7-3-16,-5-2-2 0,0 4-1 15,5 6 1-15,-5 5 1 0,3 4 0 16,1 1 2-16,-4 5 1 0,5 2 1 16,-5 1 3-16,3 6-1 0,-3 8 2 15,0 11 0-15,0 16 0 0,0 2-2 16,0 14 0-16,0 12-1 0,0 12-1 0,-3-2-1 16,3-1-1-16,0-4 0 0,3-1-2 15,2-2 1-15,3-11-1 0,0-15 0 16,1-6 0-16,1-9 0 0,-3-10-1 15,0-6 1-15,-2-11 0 0,-1-9-1 16,-4-4 2-16,0-8-2 0,0-4-2 16,0-4-3-16,0-7-7 0,-5-8-11 0,5-5-98 15,-7-4-184-15,3-5-679 0</inkml:trace>
  <inkml:trace contextRef="#ctx0" brushRef="#br0" timeOffset="63485.4011">29382 13539 636 0,'0'-5'161'0,"-4"4"-5"0,4-6-78 16,-5 3-13-16,5-2-11 0,-4 1-15 15,4 2-8-15,-5-3-7 0,5 1-4 0,-4 1-4 16,4 0-2-16,-3 4-1 0,3-3-3 15,0 3-1-15,-4 0-1 0,4 0-3 16,-4 0 0-16,4 4-2 0,-6 5 0 16,0 3-1-16,-2 4 2 0,-1 3 0 15,-1 1 2-15,-4 5 2 0,-2-1 0 16,-3 6 1-16,-2 0 0 0,0 3 1 16,-4 8-2-16,-1-1-2 0,2 2 0 15,0 1 0-15,2-3-2 0,-1-2-1 0,8-1 0 16,1-11 0-16,2-4 0 0,3-1 1 15,2-9-1-15,2-6 0 0,5-1 1 16,-4-5 0-16,4 0 0 0,0 0 0 16,5-10 0-16,-1 0-1 0,3-2 0 15,1-7-1-15,1-2-1 0,2 3 0 16,1-5 0-16,-2 1 0 0,0-2-1 0,1-1 0 16,0-1 0-16,2 2 0 0,0-3-2 15,0-2 1-15,3 3-1 0,0 0 1 16,1-2-2-16,2 1 1 0,-1 1 1 15,1-4 0-15,-1 3 0 0,-1-6 0 16,0-2 0-16,-1 2 1 0,-3-1 0 16,0 0 0-16,-2 0 0 0,0 8 0 0,-1 5 0 15,-1 1 0-15,0 4 0 0,0 4 0 16,-2 2 0-16,-1 4 1 0,0 2-1 16,0 1 0-16,0 3 0 0,1 4 0 15,-1 3 0-15,-2 4 1 0,6 3 0 16,-3 3-1-16,0 3 2 0,1-1 1 15,0 4 1-15,-1-3 0 0,3 0 2 16,-1 0-1-16,5 1 1 0,-1 0 0 0,4 4 0 16,3-1-1-16,5-1-1 0,3 1 0 15,3 2-1-15,0-4 0 0,2 8-4 16,-1-7-9-16,-3 4-11 0,-6 5-11 16,-5 5-91-16,-4 7-187 0,-6 9-734 15</inkml:trace>
  <inkml:trace contextRef="#ctx0" brushRef="#br0" timeOffset="64235.3611">28971 15216 941 0,'0'-4'155'0,"0"0"-22"0,0 4-110 16,0-3-7-16,0 3-3 0,0 0-3 0,5 0-1 16,1 0-2-16,-1 4-4 0,2-1 2 15,3 5 0-15,1 2 0 0,2 1 1 16,0 3 0-16,1 4 1 0,5 2 1 15,2 2 0-15,-1 0 0 0,3 6-2 16,0-3 2-16,3 3-3 0,0 1 2 0,-2-1-2 16,-1 1-1-16,0-6 0 0,-1 1-1 15,-3-3-1-15,0-3 1 0,-5-2 1 16,1-6 0-16,-3 3 1 0,-1-8 1 16,0 1 2-16,-1-3 1 0,-2-3 1 15,0 0 2-15,-1 0 3 0,-1 0 1 16,1-3 0-16,-2-1 2 0,2-3-3 15,-2 1-1-15,-2-4 0 0,4-1-3 0,-1-2-4 16,2-3-1-16,1-3-3 0,0-6-1 16,6-3 0-16,4-5-2 0,7-8 0 15,7-3 0-15,7-7 0 0,5-4 0 16,6-4-1-16,-2-7-5 0,6-7-15 16,-4-4-11-16,-3-2-88 0,-1 8-179 15,-8-7-833-15</inkml:trace>
  <inkml:trace contextRef="#ctx0" brushRef="#br0" timeOffset="65032.2181">28165 15172 895 0,'-7'0'157'0,"3"-4"-19"0,4 4-108 16,-5-6-4-16,5 6-1 0,0-3-1 15,0 3-2-15,5 0-2 0,-2-5-2 0,2 5-1 16,1-5-1-16,0 5 1 0,2-6-3 16,3 0 1-16,3 3 1 0,3-7-1 15,6 1 0-15,5-4-2 0,7-10-1 16,11-10 1-16,14-2-1 0,16-11-1 15,11-7-2-15,17-7 0 0,16-3-2 0,14-2-1 16,7-5-2-16,8-8 0 0,4 0-3 16,2 0 1-16,-3 5-1 0,-3-3-1 15,-6 2 0-15,-7 5 1 0,-15 6 0 16,-14 0-1-16,-6 7 0 0,-6 4 0 16,-20 5 0-16,-8 10 0 0,-9 7 0 15,-10 10-1-15,-8 4-3 0,-11 6-4 16,-9 4-8-16,-7 6-8 0,-1 0-9 15,-4 5 82-15,-4 2-163 0,4 5-169 0,1 2-868 16</inkml:trace>
  <inkml:trace contextRef="#ctx0" brushRef="#br0" timeOffset="72054.4146">27736 16081 758 0,'-9'0'159'0,"4"0"-14"15,5 5-86-15,-3-5-30 0,3 0-4 16,0 0-6-16,0 0 1 0,0 0-3 0,0 0-1 16,3 0 2-16,-3 0 1 0,0 0-2 15,5 0-1-15,-5-5-2 0,5 1-2 16,-1 2-3-16,0-5-2 0,0 0-2 15,-4-2-3-15,4-2 0 0,-4 0-1 16,0-5 1-16,-4-1-1 0,-4-1 0 16,-2 0 0-16,-2 0-1 0,-3 2 0 15,-4-1 0-15,-3 4-1 0,-1-1-1 0,1 3 0 16,-4 4 1-16,0 7-1 0,-1 0 1 16,2 0 1-16,2 11 0 0,-1 5 0 15,0 2 1-15,4 6 2 0,1 4-2 16,1 6 2-16,2 0-1 0,2 1 1 15,2 4-1-15,3 0 0 0,3 2-1 16,6-2 0-16,0 0 0 0,7 3 0 16,6-3 0-16,4 2 0 0,6-7-2 15,4 0 0-15,4-3-2 0,1 0-1 0,3-7-1 16,2-1-1-16,0-5-3 0,-3-4-2 16,1-1 0-16,-7 2-2 0,-3-7 1 15,-8 0 0-15,-4 3 1 0,-9-3 4 16,-4 3 1-16,-13 1 2 0,-4 2 2 15,-7 1 3-15,-6 1 1 0,-2 2 3 16,-2-2 3-16,0 0 3 0,-1 3 4 16,-1-3 2-16,7-4 4 0,2-2 1 0,1-3 2 15,2-2-1-15,3-5 0 0,5-5-4 16,0-2-2-16,4-4-3 0,7-10-4 16,5-5-3-16,0-3-4 0,10-6-1 15,2-9 0-15,7-9-1 0,6-3 0 16,3-1-4-16,5 1-5 0,1-1-6 0,5 5-9 15,3 4-7-15,1 8-9 0,-3 0-98 16,-1 7-191-16,-3 5-607 0</inkml:trace>
  <inkml:trace contextRef="#ctx0" brushRef="#br0" timeOffset="72853.6016">27824 15612 929 0,'0'0'151'15,"0"6"-19"-15,6 5-108 0,0 0-5 16,-1 10-1-16,4 4-1 0,0 4 4 16,2 10-1-16,-1 2-1 0,3 10-4 0,3 7-2 15,-1 0-4-15,0 5-2 0,1 4-2 16,-1-4-2-16,1-3-1 0,-3-4-1 16,0-6 1-16,-3-5-1 0,-1-7 0 15,-2-8 4-15,-1-3 2 0,-2-7 2 16,-4-5 4-16,2-7 3 0,-2-2 3 15,0-6 0-15,-4 0-4 0,1-11 0 16,-3-1-3-16,1-7-3 0,1-6-6 0,-1-6-3 16,5-1-3-16,0-3-1 0,0 1-1 15,8 0-3-15,0 5-2 0,3 5 1 16,2 4 0-16,3 2 1 0,1 5 0 16,3 3 1-16,0 6 1 0,1 4 2 15,2 0 0-15,0 9 2 0,-2 3-1 16,-1 10 1-16,-2 0 1 0,-1 3 1 0,-3 7-1 15,-5 1 1-15,-1 2 0 0,-4 1 0 16,-4-2 0-16,0 1 0 0,-4-2 0 16,-3-2 0-16,-2-5 0 0,-4-3 0 15,2-5 1-15,0-2 0 0,-2-5-1 16,2 1 1-16,0-6-1 0,2 0 1 16,4-3-1-16,1-3 0 0,4 0-2 15,-5 0 0-15,5 0-1 0,0-6-2 0,0-1 0 16,0-2 1-16,7-2-2 0,0-4 2 15,1-8 0-15,4-2 2 0,0-6 1 16,1-5 0-16,0-3 0 0,0-2-1 16,1-4-2-16,-1 0-1 0,0 3 0 15,-3 2 0-15,0 5-2 0,-1 2 2 16,-3 4 2-16,-2 6 3 0,-4 5 3 0,3 4 4 16,-3 3 0-16,0 4 1 0,0 5-1 15,0 4 0-15,4 6 1 0,0 2-2 16,1 5-1-16,3 3-1 0,2 1 0 15,2 2 1-15,-1 1 0 0,2-6-1 16,3 1-1-16,-2-5 0 0,1-3-1 16,3 0-3-16,-3-3-4 0,0-2-6 15,1-4-9-15,-4 0 46 0,-1 0-140 0,-2-4-178 16,-2-1-763-16</inkml:trace>
  <inkml:trace contextRef="#ctx0" brushRef="#br0" timeOffset="72962.9989">28329 15849 1116 0,'-22'-18'155'0,"4"5"-32"16,4 1-101-16,5 5-12 0,5-1-12 15,4 5-13-15,8-2-11 0,1 1-99 0,2-1-188 16,4 5-631-16</inkml:trace>
  <inkml:trace contextRef="#ctx0" brushRef="#br0" timeOffset="73244.2982">28453 15333 1101 0,'-6'-10'162'0,"6"6"-35"0,0 0-96 16,0 4-12-16,6 0-6 0,1 8-7 15,3 2-4-15,0 2 0 0,3 3 1 16,4 5-1-16,-2 7 2 0,4 7 0 15,3 2 0-15,1 1-1 0,5 5 0 0,0 4 1 16,2 0-2-16,-1 2 1 0,-1-4-1 16,-2 1-1-16,-2 5 0 0,-5-1-2 15,-3-2-3-15,-4-1-5 0,-1-5-5 16,-2-3-6-16,-4-4-8 0,-5-9-8 16,0-7-5-16,0-8-98 0,-6-3-186 15,-4-7-556-15</inkml:trace>
  <inkml:trace contextRef="#ctx0" brushRef="#br0" timeOffset="73400.5312">28605 15923 953 0,'-9'-10'166'0,"3"3"-28"15,6 3-85-15,0-1-35 0,9 0-3 16,4-4-3-16,9 0 1 0,7-4 0 0,6-2 1 16,4-2-1-16,6-6 0 0,-4 0-2 15,0 1-8-15,-3-2-14 0,-5 2-103 16,-7-2-181-16,-3 7-719 0</inkml:trace>
  <inkml:trace contextRef="#ctx0" brushRef="#br0" timeOffset="77734.3543">24668 10703 895 0,'-6'-6'149'0,"0"2"-23"0,6 4-115 16,-6-2-6-16,6 2-2 0,0 0-3 0,0 0 0 16,0 0-1-16,0 0-1 0,0 0 4 15,0 0 1-15,5 0 2 0,-5 0 1 16,6 0 2-16,0 2 1 0,1-2 0 15,1 0-3-15,5 4 0 0,0-4-2 16,4 4 0-16,0-4-1 0,6 0-1 0,0 0-1 16,5-5 1-16,3 0-1 15,4-4 1-15,4 2 1 0,7 0-1 0,3-2 1 16,6 1 0-16,3 1-1 0,4 0 0 16,2-4 0-16,2 3-1 0,2 2 0 15,4-3-1-15,2-1 0 0,3 0 1 16,2 3-1-16,2-4 0 0,9 2 1 15,-1-1-1-15,1 1 1 0,-4-2-1 0,2-2 1 16,-1-1-1-16,1 2 1 0,-7-6 0 16,-3 2-1-16,-5 1 1 0,-1-2 0 15,-4 3-1-15,-3-3 0 0,-3-1 1 16,0-1-1-16,-2 3 1 0,1 1 0 16,-1-2-1-16,-2 5 1 0,-1 1-1 15,1 1 1-15,-7-1-1 0,0 4 0 16,-5-3 1-16,3 1-1 0,2 2 0 0,-3 3 0 15,-3 4 0-15,-2 0 0 0,-4 0 0 16,-2 0 1-16,-11 0-1 0,-5 0-1 16,-5 0-1-16,-6 0-3 0,-4 2-6 31,-6-2-3-31,0 0-76 0,-10 0-56 16,-1 0-165-16,-6 0-401 0</inkml:trace>
  <inkml:trace contextRef="#ctx0" brushRef="#br0" timeOffset="78426.5831">24741 11643 837 0,'-3'0'157'0,"3"-4"-19"0,-6 4-97 0,6-5-24 15,-4 5-6-15,4 0-3 0,-3 0-2 16,3 0-4-16,0 0 0 0,0 0 0 16,-4 0 3-16,4 0 1 0,0 0 2 15,0 0 1-15,0 0 1 0,0 0-1 16,0 0 0-16,0 0-1 0,6 0-1 15,0 0 1-15,3 0 1 0,7 5 1 16,5-5 0-16,5-5 0 0,9 0 0 16,7-3-2-16,9-1-2 0,9-5-2 0,7 1-1 15,4-4-1-15,7-1-1 0,2-6 0 16,7 2-1-16,4-6 1 0,-4 3 0 16,3-1-1-16,3-5 1 0,5 6-1 15,3 2 0-15,-2-1 1 0,-1 0-1 16,0-5 0-16,1 6 1 0,2 2-1 15,-4 3 1-15,-3-5 0 0,-1 1-1 0,2 3 0 16,1 4 1-16,-2-1 0 0,-7-1-1 16,-5 1 0-16,-4-1 1 0,-6 2-1 15,-7-1 1-15,-12-1 0 0,-9 6-1 16,-7-1 0-16,-6 3 0 0,-6 5-1 16,-5 0-1-16,-5 4-3 0,-2 0-4 15,-2-5-1-15,-2 5-4 0,-3 0-2 0,-1 6-1 16,-2-6-3-16,2 5-1 0,-1-1-3 15,-1-4-3-15,-3 6-13 0,6-6-53 0,-6 0-61 16,0-5-145-16,0 0-334 0</inkml:trace>
  <inkml:trace contextRef="#ctx0" brushRef="#br0" timeOffset="79262.0977">27366 9995 836 0,'0'-11'150'0,"-4"1"-18"0,4 0-112 16,0 3-7-16,-5 0 0 0,5 0-4 0,0 1 1 16,-3 4 4-16,3 2 3 0,-4 0 1 15,4 0 1-15,-4 0-2 0,4 0-1 16,-4 3-4-16,4 2-3 0,-5-5-3 15,5 0-1-15,-6 0 0 0,6 4-2 16,-3-4 2-16,3 4 0 0,-4-4 0 16,4 6 1-16,0-6 0 0,0 6-1 0,0 2 1 15,-3-4-2-15,3 5 1 0,0 0-1 16,3-2 1-16,-3 5-1 0,6 1 1 16,1-1-1-16,0 0 0 0,3-1-1 15,2 1 0-15,4 0 0 0,1 1-1 16,2 0-1-16,4-1 1 0,1 6 0 15,5-2 0-15,1 4 0 0,3-1-1 16,2 4 2-16,0-4-2 0,0 1 1 0,-3-1-2 16,-2 2 1-16,-7-2 0 0,-2-1 0 15,-4-2 1-15,-4 3 1 0,-3-5 0 16,-1 0 1-16,-3-2 0 0,1-2-1 16,-4 1 0-16,-3-1-1 0,5 0 1 15,-5-2-1-15,0 3 0 0,0-1-1 16,0-1 1-16,0 2 0 0,-5-2 0 15,5 1 1-15,-5-4 0 0,5 1 1 0,-5-4 1 16,5-3 0-16,-5 8 0 0,5-8 1 16,0 3-1-16,-2-3 0 0,2 0-2 15,0 0 0-15,0 0-1 0,-4 0 0 16,4 0-2-16,-4 0 1 0,4 4 0 16,0-4-1-16,-4 6 0 0,4-6 0 15,-5 7 0-15,0-3 0 0,2-1 0 16,-1 3 0-16,0-2 0 0,0-1 1 0,-2 4-2 15,0-3 1-15,-2 3 1 0,0 0 0 16,-2 1 1-16,-3 5 0 0,-1 5 0 16,-3 6 4-16,-6 7 0 0,-3 12 1 15,-6 16 0-15,-3 12 0 0,-7 12-1 16,-3 13 0-16,-6 15-1 0,4-3-3 16,-1-5-6-16,5-14-2 0,4-10-4 15,8-14-5-15,6-20-10 0,6-15-47 0,5-10-64 16,4-3-192-16,3-11-653 0</inkml:trace>
  <inkml:trace contextRef="#ctx0" brushRef="#br0" timeOffset="80350.5942">26334 9847 906 0,'0'-16'157'0,"-3"-3"-24"0,3 8-105 31,0 0-14-31,0 7-3 0,0-3-2 0,0 4-4 16,3-2 0-16,-3 5-1 0,0-5 3 15,0 5 0-15,0 0-1 0,0 0 0 16,0 0 0-16,0 0 0 0,0 9 2 16,0-3-2-16,0 9 0 0,0 1 1 0,0 3 0 15,-3 3 0-15,3 4-1 16,-4 2-1-16,4 5 0 0,-3 1 1 0,3-1 1 16,0 3 1-16,-5 7 4 0,5 3-1 15,-7 12 4-15,2 14 0 0,-2 12 0 16,-2 13 1-16,-8 20-1 0,-1 16-3 15,-4 14-1-15,-5 13-1 0,-2 2-4 0,-4 2 0 0,1 3-3 16,3-16-1-16,6-12 0 0,5-23-2 16,4-28 1-16,8-17-1 0,3-21-2 15,3-19-6-15,0-17-10 0,0-5 67 16,6-9-155-16,-1 0-165 0,0-9-912 0</inkml:trace>
  <inkml:trace contextRef="#ctx0" brushRef="#br0" timeOffset="114626.5779">24774 9550 819 0,'-14'-12'160'16,"2"0"-17"-16,-2 1-95 0,5 1-20 15,0 0-5-15,1-1-8 0,0 2-5 16,0-3 0-16,-1 2-4 0,1-3-2 16,1-3 0-16,0 4-1 0,2-4 0 0,-1-2 0 15,6-3-1-15,0 2 0 0,0-2 0 16,7-7-2-16,3 2-1 0,3-6-3 16,4 5 0-16,3-3-2 0,3 0 1 15,2 0-1-15,-2 6 1 0,0 2 0 16,-2 3 3-16,-2 5-1 0,-2 5 1 0,0 5-1 15,0 4 1-15,0 8 0 0,1 3 1 16,-1 5 1-16,1 6 0 0,-1 3 2 16,0 9 0-16,-3 2 1 0,2 8-1 15,-4 1 0-15,-2 7 0 0,-2-2 2 16,-3-2-2-16,-5-4 3 0,0-2 1 16,0-12 3-16,-6-2 0 0,0-9 1 15,0-2 1-15,1-7-1 0,1-4-2 0,4-6 0 16,-4 0-4-16,4-3-3 0,6-9-2 15,4-3-3-15,3-5-2 0,3-6-1 16,4-3-2-16,4 1-1 0,2-1 2 16,2 6 2-16,0 2 1 0,-2 6 0 15,1 11 0-15,-1 4 2 0,-1 9 0 16,0 9 0-16,-1 3 1 0,-1 10 1 16,-2 5 0-16,-3 4 0 0,-4 7 0 15,-5-2 0-15,-3 3 0 0,-6 4-2 0,-9-2 3 16,-2 1 3-16,-4-2 5 0,-3-4 4 15,-4 1 3-15,-5-10 6 0,-4-2 1 16,-2-5 1-16,-4-7-1 0,1-8-4 16,1-4-2-16,2-6-2 0,4-4-4 15,6 0-3-15,5-12-3 0,7 0-1 16,4-5-3-16,7-1-3 0,0-2-3 0,6-1-3 16,3 4-7-16,2 1-9 0,3 3-4 15,4 6-101-15,-3 2-185 0,3 5-597 16</inkml:trace>
  <inkml:trace contextRef="#ctx0" brushRef="#br0" timeOffset="115205.4178">25243 8903 597 0,'0'-7'147'0,"0"7"1"15,0-2-66-15,0 2-32 0,-4-4-6 0,4 4-7 16,0-6-8-16,0 1-9 16,0-3-7-16,5-2-5 0,-1-2-3 0,3-2-3 15,1-2-1-15,3 3 0 0,0 0 0 16,1-6 0-16,2 4 1 0,-1-5-1 16,0 5-1-16,-1 0-1 0,1-2-1 15,-1 4-2-15,0 8-2 0,1 5 0 16,-2 4 0-16,3 11 2 0,0 8 3 0,0 8 3 15,2 10 2-15,0 9 4 0,0 8 0 16,-2 1 0-16,-1 5-1 0,-2-3-3 16,-2 2-1-16,-3-6 3 0,-6-6 2 15,5-5 1-15,-5-5 0 0,0-11 1 16,4-2 2-16,-4-9-1 0,4-3 0 16,-4-7-3-16,5-4 0 0,-2-5 2 15,3-5 0-15,-1-4 0 0,2-8 0 0,1-4-1 16,4-5 0-16,-1-3-1 0,0-3-2 15,6-4-3-15,-1 1 1 0,3 1-3 16,2 5 2-16,1 2-3 0,-1 4 0 16,1 2-4-16,-4 8-5 0,-2 0-6 15,-3 2-6-15,0 3-9 0,-3-1-104 16,-3 3-178-16,2-2-540 0</inkml:trace>
  <inkml:trace contextRef="#ctx0" brushRef="#br0" timeOffset="116048.5436">25481 8176 956 0,'-3'-7'166'15,"3"1"-30"-15,0-3-68 0,6 4-61 16,2-3-3-16,0-1-3 0,1 5-2 16,4 4 0-16,0-4-2 0,6 8-1 15,0 4 2-15,3 9-1 0,6 6 1 0,1 11 1 16,5 12 1-16,2 9 1 0,-2 5 1 16,-4 6 0-16,1-2 0 0,-5 2-1 15,-1-7-1-15,-5-9 1 0,-3-13-1 16,-1-1 2-16,-3-11 0 0,-3-5 1 15,0-7 3-15,-4-3 2 0,-3-3 5 16,-3-3 5-16,0-4 5 0,0-4-1 0,0-6-1 16,0-3-3-16,0-8-3 0,0-6-4 15,-3-5-7-15,3-3-8 0,-4-7 0 16,4-1-1-16,0 2-1 0,0-1 0 16,0 2 1-16,0 6 0 0,5 5 2 15,-2 5 1-15,2 4-1 0,1 7 0 16,4 10-1-16,1 3 0 0,2 13 0 15,2 1 0-15,5 8 0 0,2 6 1 0,0 0-1 16,-1 5 0-16,-2-2 0 0,-1-4 0 16,-4 0 0-16,-4 1 0 0,-5-2 1 15,-5 3 2-15,0-2 0 0,-5-2 1 16,-1-2 1-16,-3-2 0 0,0-2 0 16,-3-2 1-16,-2-6 1 0,3-1 1 15,-2 0 0-15,3-4 0 0,-1 2 1 16,2-6-1-16,4-2 0 0,1 0-2 0,4 0 1 15,-4 0-3-15,4-6 0 0,0-2-1 16,0-4-1-16,3-1-1 0,3-7 0 16,3-2-3-16,3-1 1 0,1-3 0 15,1 0 0-15,1-1 0 0,0 2 1 16,-3-1 0-16,-4-1 1 0,0-1 0 16,-4-3 2-16,-1-2 0 0,-3 1 0 15,0-5 1-15,0 6 0 0,0-1 1 16,-3 6-1-16,3 1 0 0,-4 9 0 0,4 2 1 15,-7 4-1-15,7 2 1 0,-6 3 1 16,3-3 1-16,-1 5 0 0,1 3 1 16,-1-7-1-16,0 7 1 0,4 0-2 15,-4 0-1-15,4 10-2 0,0-4-2 16,0 2 1-16,4 10-1 0,4 1 0 16,5 3 0-16,4 3 2 0,6 0 0 0,-1 0 1 15,4-4-2-15,0-7-1 0,-1-3-1 16,-4-6-5-16,-5-5-5 0,-2 0-7 15,-5-5 0-15,-3-6-109 0,-6-2-181 16,0-6-565-16</inkml:trace>
  <inkml:trace contextRef="#ctx0" brushRef="#br0" timeOffset="116173.5758">25993 7986 1104 0,'-8'0'148'15,"2"0"-32"-15,1 0-112 0,5 0-19 16,0 7 10-16,0-3-118 0,-4 0-182 16,4-1-618-16</inkml:trace>
  <inkml:trace contextRef="#ctx0" brushRef="#br0" timeOffset="116454.8399">26181 7611 994 0,'-3'-4'171'0,"3"4"-36"0,0 0-61 15,0 0-69-15,0 0-2 0,4 6-3 16,2 0-3-16,4 3 1 0,0 1 0 16,2 9 1-16,3 4 1 0,1 0-1 15,1 4 0-15,3 9 1 0,-2 6-1 16,3 5 1-16,0 1 0 0,-2 2-2 15,1 4-1-15,-1-1-3 0,0-5-2 16,-1-2-5-16,-2-3-5 0,1-5-5 0,-1-1-3 16,1-8-7-16,-3-1 17 0,-1-8-121 15,-3-3-166-15,-1-5-479 0</inkml:trace>
  <inkml:trace contextRef="#ctx0" brushRef="#br0" timeOffset="116642.3508">26469 8149 1072 0,'0'0'162'0,"0"0"-34"15,0 0-83-15,5-6-35 0,1 2-3 16,3-4-2-16,4 1-1 0,2-6-3 16,8-1 1-16,5-1 0 0,3-6-5 15,4 3-6-15,0-3-10 0,1-2 118 0,-3-2-198 16,-3-2-164-16,-5 2-880 0</inkml:trace>
  <inkml:trace contextRef="#ctx0" brushRef="#br0" timeOffset="142640.1582">2610 12676 800 0,'0'-8'154'0,"-4"2"-17"0,4-1-99 16,-2 2-18-16,2-2 1 0,-6 3-6 0,6-1-2 16,-4 2-3-16,4 0 0 0,0 3-1 15,-4-6-1-15,4 6-1 0,0 0-2 16,0 0-1-16,0 0-4 0,-3 6 0 16,3-1-4-16,0 3 0 0,-3 4-1 15,-2 10 1-15,5 2 2 0,-8 10 1 16,2 10 0-16,0 7 1 0,-1 7 0 15,-1 6 2-15,-4 2-1 0,2 3 1 0,-1-4-1 16,-3-1 0-16,2-6-1 0,-2-3 0 16,1-4 0-16,-1-1 0 0,3-9 0 0,1 0 2 15,-1-10 1-15,4-4 1 0,-2-6 4 16,2-7 2-16,1-3 3 0,1-5 2 16,2-1 3-16,3-5-2 0,0 0-2 15,0 0-1-15,0 0-4 0,3-7-3 16,5 3-4-16,5-6-3 0,0-1-1 0,7-2 0 15,3-1 0-15,-1-5 1 0,5 3-1 16,0-4 2-16,1 2 0 0,3 1 0 16,2 0-1-16,2 4-3 0,4 1 0 15,-1 2-3-15,-4 2 0 0,0 0-3 16,-5-3 1-16,-4 1 0 0,-6 0 1 16,-1 1 3-16,-9 0 1 0,2 0 3 15,-7 0 2-15,-1 1 0 0,-3-3 1 16,-3-1 0-16,-1-1 1 0,-3-3-1 0,1-3 2 15,-3 4 0-15,2-4 0 0,-3 3 0 16,3 4-1-16,-2 1 1 0,0 0-1 16,0 5-1-16,0 0-1 0,-1-1 1 15,2 4 0-15,2 0 0 0,0 3 0 16,0 0 0-16,1-6 1 0,3 6-1 16,2 0 1-16,-6 0 0 0,6 0-2 0,0 0 0 15,-2 0 0-15,2 0-2 0,0 0 1 16,0 6-1-16,-6-6 0 0,6 5 1 15,-4 3 0-15,4-2 1 0,-5 8 1 32,5 3 2-32,0 6 0 0,5 9 0 0,-5 3 1 15,6 9 0-15,0 6-1 0,2 4 0 16,-3 2-1-16,-5-6 0 0,6 5-3 16,-6-3-4-16,2 0-4 0,-2-3-7 15,0-2-9-15,4-5-102 0,0-6-185 16,3-11-591-16</inkml:trace>
  <inkml:trace contextRef="#ctx0" brushRef="#br0" timeOffset="143393.3912">3205 12843 973 0,'8'-29'145'0,"8"2"-28"15,1-2-123-15,10 4-9 0,4-5-11 16,1 3-7-16,-2 1-40 0,1 1-15 15,-3 0 0-15,-2 0 16 0,-5 3 30 16,-3 0 17-16,2 0 16 0,-7 4 53 16,5-1 13-16,-8 5-8 0,3 2-12 0,-2 0-24 15,-3 5-3-15,0 2-5 16,-3 5-5-16,0-7-2 0,-5 7-1 0,2 0 2 16,-2 0 1-16,-7 7 3 0,1-3 1 15,-2 4 8-15,-3 2 2 0,1 1 1 16,-8 2 4-16,4 2-1 0,-5 1-2 15,-2 0 2-15,1 3-1 0,-2 0 2 16,0 0 3-16,2 4 0 0,-1-2 0 0,-2 4 1 16,-1 6-3-16,0 0-3 0,3 9-1 15,0 6-3-15,4 8-2 0,7 6-1 16,0-2-2-16,10 1-2 0,0 2-1 16,5-5-1-16,8-2-2 0,1-6-2 15,5-6 1-15,2-5-2 0,5-4 1 16,3-9 1-16,2-3 0 0,0-11 1 0,-2-10 0 15,3-9 1-15,1-7 0 0,1-8 0 16,4-6 0-16,-3-4-1 0,1 0-1 16,-1 0 0-16,-3-1-1 0,-4 1 0 15,-3 2 1-15,-5 1-1 0,-6 2 1 16,-2-4 0-16,-6 5 3 0,-6 2 1 16,0 2 3-16,0 6 0 0,-6 4 1 15,-5 2-1-15,-2 6-1 0,3 0 0 16,-2 2-4-16,-1 4-2 0,5 0-1 15,-3 0-2-15,6 0 1 0,1 3-2 0,4 4 0 16,-5-1 0-16,5 7 0 0,0 4 1 16,7 2 0-16,1 1 0 0,4 5 2 15,2 0 0-15,-1 0 1 0,7-3 1 16,-1-4-1-16,0 1 0 0,-4-6-1 16,4 3 0-16,-6-2-1 0,0-3-4 0,-6 0-4 15,0-2-5-15,-3 0-10 0,-4 2-5 16,-4-2-105-16,-4-1-181 0,-9 2-545 15</inkml:trace>
  <inkml:trace contextRef="#ctx0" brushRef="#br0" timeOffset="143525.5852">3457 13125 1001 0,'-7'-6'163'0,"2"-4"-32"0,5 2-98 15,5-2-19-15,2 4-8 0,6-7-10 16,1-4-11-16,6 1-9 0,6-7-7 15,0 0-106-15,8-4-178 0,0 0-506 0</inkml:trace>
  <inkml:trace contextRef="#ctx0" brushRef="#br0" timeOffset="143851.1922">3874 12385 638 0,'6'5'152'0,"-1"5"-6"15,1 2-68-15,-2 7-36 0,7 3 1 16,-3 5-8-16,4 2-4 0,1 3-8 15,1 1-5-15,-1 1-5 0,1-1-1 16,1 1-5-16,-2-1-2 0,0-5-2 16,-1 0 0-16,-1-2 1 0,-2-4-4 0,-2-3-2 15,0-4-7-15,-2-3-5 0,-5-4-16 16,6-2-47-16,-6-6-73 0,-5-4-154 16,5-5-362-16</inkml:trace>
  <inkml:trace contextRef="#ctx0" brushRef="#br0" timeOffset="144543.4412">3902 12389 816 0,'0'-4'163'0,"0"-3"-21"16,0 1-83-16,-2 0-38 0,2-5-5 16,0 1-4-16,-6 0-3 0,6 3-3 15,0-5 2-15,0 3 0 0,0-2 1 16,0 0 1-16,6 1-1 0,-1-1 0 16,3-2-2-16,3 1-1 0,4-2-2 0,5-1-1 15,0 2-2-15,6 2 0 16,1-2 0-16,0 2 0 0,4-1-1 0,-2 1 1 15,2 1 0-15,-3 3 0 0,1 1 0 16,2 6 1-16,-6 0-1 0,2 6 0 16,-1 1-1-16,-6 4 0 0,-2 2 0 15,-4 3 0-15,-7 4 1 0,-4 0 0 16,-5 4 0-16,-6 5 1 0,-5-1 1 0,-5 1 0 16,-3-1 3-16,-4 2 0 0,3-7 2 15,-3 2 1-15,5-6-1 0,1-5 0 16,3-3 0-16,1 0-1 0,6-5-2 15,2-1 0-15,2-5-1 0,5 3 0 16,-3-3-2-16,3-3 1 0,0-4-2 16,-5 1 0-16,5-3-1 0,6-2 0 15,0-1-1-15,1-3 1 0,7-2-1 0,0 0-1 16,10-1 2-16,-2 3-1 0,4-2 0 16,2 4 0-16,3 1 0 0,-4 6-2 15,-1 6 1-15,0 0 0 0,0 12 0 16,-5 4-1-16,2 6 1 0,0 6-1 15,-2 6 3-15,-2 4-2 0,0-1 1 16,-6-1 0-16,-5-1 1 0,-1-1-1 0,-7-3 1 16,0-4 1-16,-7 1 0 0,-6-2 2 15,0-3 1-15,-9 0 0 0,-4 1 2 16,-3 0 1-16,-4-4-1 0,-3-2 0 16,-2-1 1-16,-3-3-1 0,5-3-2 15,-1-2 0-15,5-4-2 0,5-1-4 16,6-4-6-16,3 4-6 0,9-1-10 0,2 4 5 15,1-5-109-15,6 5-186 0,0 2-632 16</inkml:trace>
  <inkml:trace contextRef="#ctx0" brushRef="#br0" timeOffset="145076.3089">2631 14337 1074 0,'0'-3'148'15,"7"3"-27"-15,2-8-104 0,7-2-12 16,7-4-5-16,10-1 0 0,8-6 1 0,7-4 2 16,9-2 0-16,5-6 2 0,4-1 1 15,8-4 0-15,4-6 1 0,8-7 0 16,1-5-2-16,6-11 1 0,7 7-1 15,4-5-2-15,1 4 0 0,-5-4-1 16,0 2 0-16,6-3-1 0,-8 5 0 16,-4-2 0-16,-5 3 0 0,-6 5-1 0,-5 8 0 15,-10 8 0-15,-4 6 0 0,-10 7 0 16,-7 6 0-16,-8 4-1 0,-5 5-1 16,-3 5-1-16,-10 1-3 0,-9 5-4 15,-5 5 0-15,-7-1-2 0,-12 3-3 16,-8 4-1-16,-7 2-2 0,-6 3 2 15,-6 4 1-15,-1 1-5 0,-8 2-3 16,-3 2-9-16,1 0-103 0,-1 0-167 0,-7 4-494 16</inkml:trace>
  <inkml:trace contextRef="#ctx0" brushRef="#br0" timeOffset="145421.9661">2816 14464 1056 0,'-8'0'147'16,"3"0"-28"-16,10-5-111 0,3-1-6 15,8-4-1-15,6 0-2 0,5-8 0 16,7-6 1-16,5 1 2 0,4-8 1 0,12-4 2 15,6 1 1-15,8-2 3 0,8 0 0 16,8-7 3-16,8-5-2 0,11-2 2 31,2-3-4-31,2-8-1 0,4-3-1 16,1-2-1-16,6 4-2 0,-2-2 0 0,-11-1-1 16,0 2-1-16,-4-1 0 0,-4 3 0 15,-7 1-1-15,-10 4 0 0,-8 8 0 16,-5 6 0-16,-11 10 0 0,-10 7-1 15,-11 9-6-15,-7 7-8 0,-9 2-11 16,-12 7-97-16,-8 13-185 0,-2 5-647 16</inkml:trace>
  <inkml:trace contextRef="#ctx0" brushRef="#br0" timeOffset="162190.3249">19306 7682 809 0,'0'-4'149'0,"0"-2"-18"15,4 6-104-15,-4-3-13 16,0 3-4-16,0-4-2 0,3 4-2 0,-3 0-3 15,0 0 0-15,0-5-3 0,4 5-1 16,-4 0-1-16,5 0 0 0,-5 0-2 16,7 0-1-16,-4 8-1 0,2-4 0 15,-3 6 0-15,3 2 0 0,-1 4 1 16,-1 2 1-16,1 1 2 0,0 8 0 0,0-1 1 16,1 5 1-16,1 3 1 15,-2 3 2-15,3 7 1 0,3 0 2 0,-2 1 0 16,-3 2 1-16,2 6 3 0,0 6 0 15,0 9 0-15,0 4 2 0,-3 6 0 16,0 6 0-16,2 4-1 0,-1 6-1 16,-2 6 1-16,2-4-3 0,-5-2 0 15,0 12 1-15,0 2-1 0,0-2-1 16,0-3 0-16,-4-4-1 0,4 2-1 0,-3 1-2 16,3-7-2-16,0-9 0 0,-4-2 0 15,4 0-1-15,-5-4 1 0,0 2 0 16,-1 0 1-16,-4-6 0 0,0 5 1 15,-1-2 1-15,2-1-2 0,-2 0 2 16,2-3-1-16,1-2-1 0,2 0-1 16,-1-7 0-16,2-6-1 0,0 1 1 15,0-7-1-15,0-8 2 0,0 0 0 0,-1 0-1 16,1 0 3-16,5 2-1 0,-4 2 0 16,4-2 1-16,0 1-2 0,-4-2 1 15,4-1-1-15,-4 0 0 0,4-1-2 16,-3 6 1-16,3 3 0 0,-5 2-1 15,5 1 1-15,0 0-1 0,-7 2 1 16,7-2-1-16,-6-6 0 0,3-2 0 0,-2 3 0 16,0 2 0-16,3 1 0 0,2 1 0 15,-6-1 0-15,1 1 1 0,5-1-1 16,-4-3 0-16,0-4 0 0,4 1 0 16,-5 2 1-16,2 0-1 0,3 4 1 15,-5 1 0-15,5-4-1 0,-3 1 1 16,3 1 0-16,-7-2 0 0,7-3 0 15,-5-2-1-15,1 0 1 0,1 0-1 0,-1 2 0 16,1-3 0-16,-1-2 0 0,-2 2 1 16,2-3-1-16,-2-8 0 0,-1 3 1 15,-1-2-1-15,0-4 0 0,1 3 0 16,1 1 0-16,-1 4 0 0,0-1 0 16,1 0 0-16,2-1 0 0,-1 4 0 15,0-5 1-15,2-5-1 0,-1-2 0 16,4 0 1-16,-6-4-1 0,6-1 0 0,-4 1 1 15,4-1-1-15,0-1-2 0,-4-2-3 16,4-1-6-16,0 0-6 0,0 4-9 16,0-3-104-16,0-4-180 0,6 1-558 15</inkml:trace>
  <inkml:trace contextRef="#ctx0" brushRef="#br0" timeOffset="162689.8996">19178 14589 866 0,'0'0'161'16,"-5"-3"-23"-16,5-3-100 0,0 3-17 0,0 0-6 16,0-2-8-16,0 2-1 0,4 3-4 15,0-8-3-15,2 8 0 0,0-6 0 16,0 6-2-16,3-2 1 0,-1 2 0 15,1-5 1-15,0 5 0 0,2-5 0 16,0 5 1-16,4-7 1 0,-1 2 1 16,5-4 3-16,1 1 2 0,7-1 2 15,4 2 2-15,4-2-1 0,9 0 1 0,3 0-1 16,5 2-2-16,3-2-2 0,5-2-3 16,6 0 0-16,4-1-2 0,5 2 0 15,1-4-1-15,4 3 0 0,6-1 0 16,1-1 0-16,6 2 0 0,5 0 0 15,-3-2 1-15,2 2-1 0,4-1 0 16,5 1 0-16,-2 0 1 0,-5-1-1 16,-4-7 0-16,1 7 0 0,-2 1 1 15,-2-1 0-15,-6 2 0 0,-6-1 1 0,-2 6-1 16,-3-4-1-16,-3 3 1 0,-7 1-1 16,-2 3-1-16,-5-4 0 0,0 6-2 15,-4 0-1-15,-4 0-1 0,-7 0-1 16,-2 0 0-16,-7 0 0 0,-5 0-1 15,-5 0 0-15,-4 0 0 0,-5 0-5 16,-4-4-4-16,-1 4-109 0,-4-2-27 16,-1 2-161-16,-5-5-353 0</inkml:trace>
  <inkml:trace contextRef="#ctx0" brushRef="#br0" timeOffset="164676.4446">19390 7585 868 0,'7'-7'152'0,"1"3"-21"0,-1-2-93 15,2 6-30-15,-1-4-5 0,3 4-1 16,1 0-1-16,5 4 1 0,1-4-2 15,2 3-2-15,3-3 0 0,3 4-1 16,1-4-1-16,3 0 2 0,0 0 0 0,1 0 0 16,2-6 0-16,4 3 2 0,3-5 0 15,4 3 0-15,6-3 2 0,4 1-2 16,5-1 1-16,2 2 1 0,2-1 0 16,2 0 2-16,2-2-1 0,6 1 0 15,1 0 2-15,4 0-3 0,0-2 0 16,3 3 1-16,4-4-2 0,2 4 0 0,0-2 0 15,-1 2 0-15,-2-2-1 0,3-1 1 16,0-1 0-16,3 1-1 0,-3-4 1 16,-5-1 0-16,1 0-1 0,-2 1 1 15,2-3-1-15,-2 5 2 0,-6-4-2 16,0 5 0-16,-1 0 1 0,-3-1-1 16,-4-2 0-16,-4 1 0 0,-1-2 1 0,-5 2-1 15,0 0 0-15,-2 1 0 0,0 4 0 16,-5 3-1-16,-1 1-2 0,-7-1 1 15,-4 1-1-15,-6-1 0 0,-5 1-2 16,-4-2 2-16,-2 0 0 0,-4 1 0 16,-1-1 2-16,-3 4 0 0,-1-2 1 15,-4-1 2-15,-1 5 4 0,-3-1 3 16,-4 1 3-16,4 0 2 0,-4 0 2 16,0 0 0-16,0 0-2 0,0 0-2 15,0 0-3-15,0 0-4 0,0 0-2 0,0 0-2 16,0 0-2-16,0 0 0 0,0 0-2 15,0 0 0-15,0 0 2 0,0 0-1 16,0 1 0-16,-4-1 1 0,4 7 0 16,0-3 1-16,-4 2 0 0,4-1 0 15,0 4-1-15,-3-1 1 0,3 2 0 16,0 2-1-16,-4 3 1 0,4 0 0 0,0 4 0 16,0 0-1-16,0-1 1 0,0 6 0 15,0 2 0-15,0 3 0 0,0 0 0 16,0 2-1-16,0 8 1 0,-3-1 0 15,3-1-1-15,-5-1 1 0,-1 6 0 16,0 1 0-16,0-4 0 0,-1 7 0 16,1 2 0-16,-2 6-1 0,4 3 1 15,-1-2-2-15,1-1 1 0,0 3-1 0,0-2 1 16,-1 0 0-16,0 3 0 0,-1 5 1 16,0 1 1-16,0 3 0 0,1 2 0 15,-2-2 0-15,1 3 0 0,0-6-1 16,-1-1 1-16,0 4 0 0,-1 2 0 15,1-2 0-15,0-4 0 0,1 2-1 16,-1 0 1-16,3-6-1 0,1-2 1 0,-1 2-1 16,1 1 0-16,-1 1 0 0,4-4 0 15,-4-3 1-15,4 7-1 0,0-8 2 16,-3 4-1-16,3-1 0 0,0 7 1 16,-5-1-1-16,5 0 0 0,0-2 0 15,0-1 0-15,0-1 0 0,7-6 0 16,-7 1 0-16,6 4-1 0,-6 4 1 15,4-1-1-15,-4-2 1 0,0-1-1 16,3 1 1-16,-3-1-1 0,0-8 0 0,0 4 0 16,0 1 1-16,0 7-1 0,0-2 0 15,-6-4 1-15,6-1-1 0,-4 3 1 16,0-4 0-16,-2-6 2 0,2 2 0 16,-2 1-1-16,0 2 3 0,-1 4-2 15,-3 1 1-15,2-3 0 0,1-2 0 16,-1-1-1-16,-1-3 0 0,0-3-1 0,0 0-1 15,-3 4 0-15,0 3 0 0,-1 2 0 16,0 0 0-16,1 0-1 0,1-1 1 16,1-5-1-16,2-2 1 0,1-6 0 15,-3 4-1-15,2 0 1 0,-1 3-1 16,-1 5 0-16,3 0 1 0,-1 0-1 0,0 1 0 16,-3-4 0-16,3-1 0 15,-3-5 0-15,-1-2 0 0,2 4 0 0,-2-2 0 16,0-1 0-16,3 1 1 0,1 1 1 15,-1-4 0-15,2 3 0 0,3-6 0 16,-2-2 1-16,1-2 0 0,-1-2 0 16,1-4-2-16,1 4 1 0,-1-5-1 0,0 3 0 15,0-4-1-15,0 6 1 0,1-4 0 16,-1 0-1-16,2 0 1 0,-1 0-1 16,1 1 0-16,3-2 1 0,-7-3-1 15,7 0 0-15,-7-1 0 0,3-1 1 16,1-3 0-16,-1 1 0 0,0-5 0 15,1 1 0-15,-2 1 1 0,-1-4 0 16,0 3-2-16,2 2 3 0,-2-2-2 0,-1 1 1 16,-1 2 0-16,0-2-1 0,1 0 1 15,-1-1-1-15,-2 0 0 0,0 3-1 16,2-5 1-16,-3 3 0 0,2 1-1 16,1 0 1-16,-1-1-1 0,2-3 0 15,1-3 1-15,0 1-1 0,3-3 0 0,-1 2 1 16,4-2-3-16,-6 2-1 0,2 1-8 15,-1 2 38-15,-1-3-137 0,-1 3-176 16,-1-8-751-16</inkml:trace>
  <inkml:trace contextRef="#ctx0" brushRef="#br0" timeOffset="165785.9485">20638 14328 890 0,'0'-5'145'0,"0"5"-20"16,0 0-113-16,0 0-9 0,5 4-4 15,-5 2 0-15,6 0-1 0,-6 2 1 16,5 0-2-16,-5-1 2 0,5 2-1 16,-5 3-1-16,5-4 3 0,-5 5 3 0,5 1 0 15,-2 2 3-15,1 3 2 16,-1 5 0-16,2 5 0 0,-2-1 1 0,1 4 1 15,-1 4-2-15,1 8 2 0,0 1 1 16,-4 12 2-16,4 13 1 0,-4 9 0 16,6 11 1-16,-6 14-3 0,-4 10-1 15,0 7-1-15,-1 1-3 0,-3-2-3 16,0 3 1-16,-3-6-3 0,4-12-1 0,2-14-1 16,-1-14-1-16,3-12-2 0,3-13-4 15,0-16-4-15,0-11-3 0,3-10-6 16,-3-6 9-16,6-9-120 0,-2-9-173 15,-1-3-546-15</inkml:trace>
  <inkml:trace contextRef="#ctx0" brushRef="#br0" timeOffset="166285.9993">20909 14324 778 0,'0'-10'139'0,"3"1"-15"0,1 4-111 15,0 0-15-15,0 1 1 0,2 2-4 16,0-3 3-16,-1 0 0 0,-1 2 5 16,0-4 8-16,-4 4 7 0,5 3 0 0,-5-2 2 15,6 2 1-15,-6 0-2 0,3 5-1 16,-3 2-7-16,6-1-2 0,-6 5-1 16,5 2 1-16,-2 5-1 0,-3 5-1 15,5 4 2-15,-5 10 0 0,5 1 3 16,-5 6 2-16,6 0 1 0,-6 6-1 0,4 2 0 15,-4 11-1-15,5 12-1 0,-5 8-3 16,6 6-2-16,-6 14-2 0,4 10 0 16,-4 7-1-16,0-3-1 0,0-5-1 15,0 4 0-15,-4-2 1 0,0-9-2 16,4-12 0-16,-7-12 0 0,3-9-1 16,-2-8 0-16,0-12-2 0,-1-12-3 15,-3-5-4-15,-1-4-7 0,0-5-5 0,-1-3-106 16,-3-12-182-16,3-4-578 0</inkml:trace>
  <inkml:trace contextRef="#ctx0" brushRef="#br0" timeOffset="166989.1998">20718 14516 651 0,'-5'-10'166'0,"1"-3"-9"15,4 2-31-15,-5 1-92 0,5 4-1 16,0 2-12-16,-4 4-8 0,4 0-4 16,0 4-3-16,0 7-4 0,-4-1 1 15,0 5 2-15,1 5 3 0,-2 5 2 16,-2 4 2-16,-1-1 1 0,-1 2-1 0,-2 8-2 16,-2 1-2-16,0 1-1 0,-2 6-3 15,0 0 0-15,-3 2-2 0,3-3 0 16,0-4 0-16,2-6-1 0,-1-4-1 15,3-13 1-15,2-5 0 0,0-4 0 16,2-3 0-16,3-4 2 0,0-2 4 0,4 0 2 16,-3 0 0-16,3-4 2 0,0-4-2 15,0-3 1-15,3-2-2 0,1-8-4 16,2-2-3-16,2-7 1 0,4-2-1 16,-1 1 0-16,3-3-1 0,1-3 0 15,2 1 0-15,0 0 0 0,2 2 0 16,0 1-1-16,2 2 0 0,0-3 0 15,0 1 0-15,0 0 1 0,1-1 0 16,-3 5-1-16,-2-2 1 0,1 0 0 0,-2 3 0 16,1 0 0-16,-2 3 1 0,2 3-1 15,-3 2 0-15,0 3 0 0,-4 5 0 16,-1 1 2-16,-3 2 1 0,-1 5 0 16,-1-1 0-16,-4 5-1 0,0 0 0 15,4 0 0-15,-4 0-2 0,0 0 0 16,4 5-1-16,-4-3 0 0,5 2 1 0,-1 3 0 15,-1-1 0-15,3 10 2 0,0 4 1 16,0 7 2-16,2 8-1 0,4 11 1 16,0 4-1-16,5 4 2 0,2 3-3 15,2 0-1-15,3 2-4 0,0 4-8 16,1-2-8-16,0 4 57 0,-1-2-150 16,-4 2-176-16,1-3-768 0</inkml:trace>
  <inkml:trace contextRef="#ctx0" brushRef="#br0" timeOffset="167567.3858">20373 16011 1155 0,'0'-10'149'0,"0"3"-31"0,0-1-94 16,8 8-19-16,3-3-5 0,3 3-6 16,1 0-2-16,4 9 1 0,-1 1 1 15,3 2-2-15,0 4 2 0,-1 2 1 16,2 2 3-16,1 4 1 0,2-3 1 15,-2 3 2-15,2 7 0 0,0-1 2 0,-2 3 0 16,0 6 2-16,-2 0 0 0,-2 1-1 16,-3 3 0-16,1-5-1 0,-3 3 0 15,1-2 0-15,-2-6-1 0,0-5 0 16,-1-3 0-16,0-4 0 0,-3-3 1 16,-1-8-1-16,-2-3 4 0,-2-3 7 15,-1-4 1-15,-3-8 0 0,6-5 1 16,-6-13-2-16,0-9 0 0,6-13-5 15,1-12-5-15,3-10-6 0,4-11-7 0,2-16-11 16,7-9-9-16,6-8-49 0,8-15-62 16,2-2-203-16,8-9-610 0</inkml:trace>
  <inkml:trace contextRef="#ctx0" brushRef="#br0" timeOffset="169116.1204">19376 8153 720 0,'0'0'146'15,"0"-3"-12"-15,0 3-100 0,0-6-8 16,3 6-6-16,-3 0-4 0,0-3-4 15,4 3 1-15,-4 0-2 0,0 0 1 16,5-6 1-16,-5 6 1 0,3 0-3 0,-3 0-1 16,4-4-2-16,-1 4-3 0,2 0-3 15,1 0-2-15,-1 0 0 0,2 0 0 16,0 0-1-16,-1 0 1 0,0 0 0 16,1 5 1-16,3-5-1 0,2 0 1 15,2 0 0-15,5 0 0 0,1 0 1 16,5 0 2-16,2-4 0 0,5 1 2 15,1 0-1-15,2-5-1 0,3 1 0 16,4 0 0-16,4-3 0 0,0 1-2 16,7 3 0-16,-1-2-1 0,4 3 0 0,-2 0-1 15,1 1 1-15,-1-2-1 0,0 2 0 16,-1-5 0-16,3 5 1 0,-1-2-1 16,4 2 0-16,2-4 0 0,1 3 1 15,-4 0-1-15,3 0 0 0,-3-3 1 16,1-5-1-16,-1 7 1 0,1-5-1 0,1 4 0 15,2-3 1-15,-5 0-1 0,0 0 0 16,-4 4 0-16,-4-7 1 0,0 3-1 16,-5-1 1-16,5 3-1 0,-1-2 1 15,-1 3 0-15,1-1 0 0,-3 0-1 16,-2 5 1-16,-2-5-1 0,-3 2 0 16,-3-3 1-16,-2 3-1 0,-2 0 0 0,-1-2 1 15,2 0-1-15,-2 2 0 0,-1 1 1 16,0-1 0-16,0 2 0 0,-1 0 1 15,-1 1 0-15,1 3 0 0,-1-6 0 16,2 6 0-16,-3-6 0 0,-2 6-1 16,1-4 0-16,0 0-1 0,-3-1 1 15,-3-4-1-15,2-1 1 0,-2-2 1 16,2 1 1-16,-1 0 2 0,-2-2-1 16,2 4 1-16,0 1 0 0,-1 2 0 0,1 3-1 15,0-4-1-15,1 4-1 0,3-1 0 16,1 4-1-16,-1-4 0 0,2 4-1 15,1 0 0-15,2 0 0 0,-2 0 0 16,-2 0 1-16,-2 0-1 0,-3 0 0 16,0 0 0-16,-3 0 0 0,-4 0 0 15,-1 0 0-15,-2-2 0 0,-1 2 0 16,0-5 0-16,-2 5 0 0,-3 0-1 0,0 0-2 16,-4 0-6-16,0-5 56 0,0 5-157 15,-6 0-173-15,-6 0-686 0</inkml:trace>
  <inkml:trace contextRef="#ctx0" brushRef="#br0" timeOffset="169741.3911">20575 7613 682 0,'0'0'123'16,"0"0"-9"-16,0-2-104 0,0 2-14 16,0 0 9-16,0-4 12 0,-3 4 6 15,3 0 4-15,0 0 0 0,0 0 0 0,0 0-3 16,0 0-6-16,0 0-4 0,-4 6-6 15,4-3-1-15,0 5-1 0,0 0 1 16,-3-1-1-16,3 4-1 0,-5 2 0 16,0 2 1-16,0 0-2 0,-1-1-1 15,-1 6-12-15,-1-3 85 0,-1 2-185 16,1 3-164-16,1 1-575 0</inkml:trace>
  <inkml:trace contextRef="#ctx0" brushRef="#br0" timeOffset="170303.9363">20929 7586 827 0,'-6'0'143'15,"3"0"-20"-15,3 0-113 0,-6 0-9 16,2 0-2-16,1 0 1 0,-1 0-3 0,-1 0 2 15,0 5-1-15,-1-5 2 0,0 3 2 16,0 2 2-16,-1-1 2 0,-1-2 3 16,0 3 0-16,1-2 2 0,-2 5 0 15,-2-3-1-15,1 5-2 0,-2 0 0 16,0 1-2-16,1 4-2 0,-1-1 1 16,1 2-2-16,1 0 0 0,1-3-1 15,2 0 0-15,2 0 0 0,5-1 1 16,0 1-1-16,0 2 0 0,7 1 3 0,3 3-2 15,0-2 1-15,3-1 2 0,3-3-2 16,0-3 0-16,3-4 1 0,-1-6 0 16,-2 5 3-16,1-5 2 0,-2-10 2 15,-1 5 2-15,-2-1 2 0,0-6 0 16,-2 0-3-16,-1-4-1 0,-4 0-1 16,-1 0-3-16,-4-2 0 0,-4 4-3 15,-4-3 0-15,-3 7-1 0,-4 3-1 0,-5 7-1 16,-1-4-7-16,-6 8-6 0,-1 7-9 15,-5 8-104-15,-5 8-179 0,-9-2-625 16</inkml:trace>
  <inkml:trace contextRef="#ctx0" brushRef="#br0" timeOffset="171374.0727">19568 16146 890 0,'0'-3'161'15,"-5"3"-26"-15,5-6-82 0,0 6-39 16,5-4-2-16,1 4-2 0,0-7 0 15,1 2 1-15,2 1 2 0,4-2-1 16,3 0 0-16,2-1-1 0,7-3 2 16,0-1-2-16,6-8-1 0,8-4-1 0,8-7 1 15,7-4-2-15,12-3-1 0,9-4-1 16,8-6 0-16,10-4-3 0,8 2 1 16,7 1-1-16,1-7-1 0,-2-5 0 15,3-1 0-15,-2 7-1 0,-2 2 0 16,-10 1 0-16,-9 2-1 0,-8 7 0 15,-10 8 1-15,-9 6-1 0,-11 2 1 16,-14 2-1-16,-8 9 1 0,-7 2 0 0,-9 3 1 16,-5 6 1-16,-6 0-1 0,-4 4-2 15,-4 0 0-15,-6 8-3 0,-2 1-5 16,-5 1-11-16,-2 6-4 0,-4-2-101 16,2 9-185-16,-2-1-658 0</inkml:trace>
  <inkml:trace contextRef="#ctx0" brushRef="#br0" timeOffset="173046.4656">21998 14866 879 0,'-4'-12'145'0,"4"1"-19"16,-4 6-114-16,4 5-7 0,0-5-2 31,0 5 0-31,0 0 3 0,0 6 4 16,0 1 3-16,0 2 4 0,0 9 2 0,4 6 2 16,1 9-1-16,2 1-2 0,0 7-3 15,1 2-2-15,1 6-3 0,1 1-3 16,-2-1-1-16,1 4-2 0,-1 4-1 15,3-2-4-15,-3 0-4 0,0-3-5 16,1-6-6-16,1-8-9 0,-1-6-105 16,1-10-180-16,-2-4-547 0</inkml:trace>
  <inkml:trace contextRef="#ctx0" brushRef="#br0" timeOffset="173452.9819">22388 14771 917 0,'-12'4'146'0,"1"4"-20"16,1 5-115-16,-3 7 0 0,2 4 2 15,2 12 5-15,-3 6 2 0,4 8 1 16,-2 4-2-16,2 4-2 0,1-1-4 0,2 3-4 16,5-2-3-16,0-1-1 0,6-3-3 15,5-4 0-15,2-6 0 0,6-3 0 16,1-15 0-16,3-5 1 0,3-13-1 16,1-8 2-16,-1-4 0 0,-1-7 1 15,-1-6 2-15,-2-6 2 0,-3-4 0 0,-7-3 1 16,-8-3 0-16,-4-1-1 0,-7 0 0 15,-9 3-3-15,-6 6-1 0,-6 6-2 16,-5 9 0-16,-1 10-2 0,-5 0-1 16,0 6-5-16,-2 7-5 0,-3 8-9 15,3 4-7-15,2 1-100 0,3 4-187 16,2 1-648-16</inkml:trace>
  <inkml:trace contextRef="#ctx0" brushRef="#br0" timeOffset="174582.717">22925 14597 856 0,'-3'-8'171'0,"3"5"-30"0,0 3-37 16,0 0-100-16,0 7-4 0,3 5-1 15,-3 5 1-15,7 7 4 0,-3 7 3 16,-1 0 0-16,2 9 4 0,1 8-1 16,0 8 0-16,2 2-2 0,0-2-2 15,1-1-1-15,-2-4-2 0,2-7-1 0,-2-8 0 16,-1-11 0-16,-1-8-2 0,-2-4 8 15,-3-5 6-15,6-8 2 0,-6-6 0 16,0-5-1-16,4-4 0 0,-4-3 1 16,4-6-8-16,-4-4-5 0,7-6-2 15,1-2-1-15,1-2-1 0,2 1-1 0,2 2-1 16,4 4-1-16,2 5-1 0,0 8-1 16,1 7-1-16,2 7 1 0,-3 4 2 15,2 11-1-15,-3 3 2 0,-1 6 1 16,-3 3 0-16,0 7 0 0,-3 0 0 15,-3 0-2-15,-4 2 0 0,-4-3 1 16,0 0-1-16,-8-4 1 0,-2-1 0 16,-5-3 1-16,-3-1 2 0,-5-4 0 0,-3 2 0 15,0-3 0-15,-1 1 0 0,1 0 0 16,0-4 1-16,4-1-1 0,3 0-1 16,4-3 1-16,4-3-3 0,3-5 2 15,2 0-3-15,6 0 1 0,0 0-2 16,8-5 1-16,2-6 0 0,5-3 1 15,5-3 0-15,7-5 0 0,3-2 2 0,3-4 0 16,1-1 1-16,-1-3 0 0,0-4 0 16,-1-3 1-16,-3-1 0 0,-2-4-1 15,-2 3 1-15,-3 0 0 0,-3 4 1 16,-2 3 3-16,-4 5 2 0,-2 8 1 16,-4 4 1-16,-2 6-2 0,-5 4 0 15,0 7-2-15,0 7-3 0,-3 3-2 0,-1 5-1 16,-2 5-1-16,0 4 2 0,2 4 0 15,-1 3 0-15,5-2 0 0,0-1 1 16,0-2 0-16,6-3-2 0,2-6-3 16,1-4-2-16,1-6-5 0,3-7-5 15,-3 0-9-15,2-11-103 0,-1-6-183 0,-2-5-593 16</inkml:trace>
  <inkml:trace contextRef="#ctx0" brushRef="#br0" timeOffset="174707.7461">23485 14615 938 0,'-14'-15'174'0,"2"4"-32"16,0 2-58-16,3 5-69 0,3-1-7 0,2 5-7 16,4-5-8-16,0 5-8 0,0 0-7 15,0 0-105-15,0 7-180 0,6-7-576 16</inkml:trace>
  <inkml:trace contextRef="#ctx0" brushRef="#br0" timeOffset="174989.0106">23577 14171 1138 0,'-11'-9'149'16,"4"-1"-31"-16,2 5-105 0,5 5-7 16,0 5-6-16,0 4-1 0,5 1-2 15,-1 5 1-15,2 7-1 0,1 2 2 0,1 3 2 16,0 8-1-16,3 5 0 15,2 6 1-15,0 1-1 0,1 0 1 0,-1 1 0 16,2-1-1-16,-3-4 1 0,-1-1 0 16,-2-9-3-16,-2-2-2 0,-2-4-4 15,-2-3-6-15,-3-2-5 0,0 1-9 16,0-4-13-16,0-2-98 0,-4-6-180 16,0 4-526-16</inkml:trace>
  <inkml:trace contextRef="#ctx0" brushRef="#br0" timeOffset="175366.0479">23560 14797 839 0,'-8'-6'166'0,"3"-3"-22"0,5-1-66 16,0 0-60-16,11 0-8 0,0 3-4 15,5-2-2-15,3 0 0 0,5 0-1 16,3 2 1-16,2-3 1 0,2-1-1 0,2-2-1 16,1 1 0-16,0-4 0 0,0 0 0 15,1 1-2-15,-2-3 1 0,0 5-1 16,-2-1 0-16,-3-1 0 0,-3 2 0 15,-2 0 1-15,-5 0-1 0,-3 2-1 16,-4-2 3-16,-4 2 0 0,-7 1 1 16,0 4 0-16,0 6 1 0,-11 0-1 15,-1 4 2-15,-2 1-3 0,-4 2 0 0,0 2-1 16,1 4 1-16,-2-1 0 16,5 0-1-16,0 3 1 0,5 4-1 0,5-4 1 15,4 3-2-15,4-5 2 0,7 4-2 16,4-1 1-16,6-2 0 0,2-1 1 15,4 0 1-15,2 3 2 0,1-1 0 16,-2-4 1-16,0 3 0 0,-5-2 1 16,-5 2 0-16,-6-4 0 0,-8 1 2 0,-11-1 1 15,-13 2-1-15,-11-1-1 0,-12 0 1 16,-12 0-3-16,-7 5-13 0,-9-1 0 16,-2-1-107-16,-2-4-181 0,1-10-769 15</inkml:trace>
  <inkml:trace contextRef="#ctx0" brushRef="#br0" timeOffset="191066.7871">22219 17186 751 0,'0'-11'154'15,"-4"1"-14"-15,4-1-97 0,0-1-10 16,0 4-6-16,-4 1-1 0,4-2 0 15,0 2-3-15,0 0-2 0,0-1-1 16,0 0-2-16,0 1-3 0,0-1-2 0,0 2-3 16,0-1-3-16,4-1-2 0,-1 1-2 15,3-1-1-15,-1 4-2 0,1-3-1 16,1 1-1-16,0-1 0 0,1 2-1 16,0-1 2-16,-1 2-2 0,2 0 1 15,0 4 0-15,-2-4 2 0,1 4-1 16,2 0 0-16,-2 3-1 0,1 2 1 15,1 2-1-15,0 3 0 0,1 2 0 0,1 4 0 16,-3 3 0-16,1 2 0 0,-3 4 1 16,-4 3 0-16,-3 6 0 0,0 4 0 15,-6 3 1-15,-3 4-1 0,-2 4 1 16,-4 1-2-16,1 2 3 0,-3-7 0 16,1-4 2-16,-1-5 2 0,1-9 0 15,-2-4 3-15,-2-6 1 0,1-6 2 16,-3-4 1-16,0-3 3 0,0-4 1 0,1 0 0 15,1 0 0-15,2-8-1 0,3-2-3 16,5 1 0-16,1-2-2 0,5-2-2 16,4-1-2-16,7-3-1 0,2 2-1 15,5-2 0-15,6 2-2 0,6-4-1 16,1 1 0-16,4 5 0 0,1-1 0 16,2 3 0-16,1 1 0 0,2 3 0 15,-1 3 0-15,3 4 0 0,1 4-1 0,-1 3 0 16,-1 3-4-16,-3 4-4 0,-2 3-5 15,-5-2-6-15,-3 0-7 0,-4-4-8 16,-3-1 49-16,-6-4-140 0,-1-1-177 16,-3-5-683-16</inkml:trace>
  <inkml:trace contextRef="#ctx0" brushRef="#br0" timeOffset="191707.4688">22748 16854 898 0,'0'-16'147'0,"6"3"-20"0,-2 2-116 16,1 1-5-16,0 3-4 0,4-4-1 15,-2-1 0-15,0 3-1 0,-1 0 0 16,1 0 1-16,1 1-2 0,-2 0 1 15,0 4 0-15,1-2 0 0,1 6-1 16,-1-5 1-16,-1 5-1 0,0-5 1 16,-1 5-1-16,1 0 0 0,-3 0 1 15,-3 0-1-15,4 0-1 0,-4 0 2 0,0 0 0 16,-5 0 2-16,0 5-1 0,-1-5 1 16,-1 8 1-16,0 2 3 0,0 2 2 15,-3 0 3-15,-1 0 2 0,1 2 2 16,-1 4 2-16,-1 1 1 0,-1 3 0 15,0 4-2-15,2 7-3 0,0 7 1 16,2 1-2-16,2 2-2 0,3-1-2 0,4-1-3 16,0-2 1-16,0-1-2 15,9-7-2-15,0-1 0 0,3-4-1 0,2-6 0 16,3-4 1-16,1-7 0 0,4-4 0 16,3-5 1-16,2-9 0 0,3-5 0 15,0 1 0-15,3-6-1 0,-1 0 1 16,-3-1-2-16,-5-4 1 0,-2 4-1 15,-2-3-1-15,-6 1 1 0,-1-4 0 0,-6-1 0 16,-3 2 1-16,-4 0-1 0,0 3 2 16,-5 1-1-16,-2 4 2 0,-1 3-1 15,1 5 1-15,0 3-1 0,0 6-2 16,1 0 1-16,0 0-2 0,2 4-1 16,1 4-1-16,3 1 0 0,-4 2 1 15,4 4-1-15,0 0 1 0,5 1 1 0,0-1 0 16,-1 0-1-16,3 0 1 0,-1-1 0 15,1-1 0-15,2-3 1 0,0 0-1 16,-1 1 0-16,1-4-3 0,-1 0-1 16,1 1-5-16,-2-3-3 0,0 1-6 15,-2 1-7-15,0-2-8 0,-1 1-101 16,-4 0-183-16,0 0-567 0</inkml:trace>
  <inkml:trace contextRef="#ctx0" brushRef="#br0" timeOffset="191880.0214">22882 17140 1084 0,'-6'-4'149'16,"6"-1"-30"-16,0 1-106 0,9-4-6 0,3 1-6 16,6 0-5-16,4-4-5 0,1 3-9 15,4-2-104-15,4-1-179 0,2-2-617 16</inkml:trace>
  <inkml:trace contextRef="#ctx0" brushRef="#br0" timeOffset="194067.0976">23559 16825 767 0,'0'0'165'0,"0"-4"-19"16,0 1-72-16,0-4-41 0,5-5-10 15,-2-1-3-15,1-5-2 0,2-2 1 16,-3-5-1-16,1-3-1 0,-4-1-1 15,3-2-1-15,-3-8 0 0,-3-2 0 0,-3-4-2 16,-1 0-1-16,-2-2-2 0,-1-3-1 16,-2 5-3-16,1 5-1 0,0 5-3 15,0 5 0-15,2 6-2 0,1 3 0 16,-1 7 0-16,4 5 0 0,1 2-2 16,0 7 0-16,4 0 0 0,-3 9-1 0,3 2 0 15,5 9 1-15,-1 5 0 0,6 10 1 16,1 8 1-16,7 9 2 0,6 3-2 15,4 1 2-15,3-1-2 0,3-4-1 16,2-8 0-16,3-5-2 0,-6-11-2 16,-1-9-1-16,-3-4-3 0,-3-5-1 15,-3-9-1-15,-2 0 0 0,-3-9 1 16,-3 0 0-16,-1-6 4 0,-3-1 1 0,-3-4 2 16,-3-3 1-16,-5-4 1 0,0-3 0 15,0-2 1-15,-8-2 0 0,-1 0-1 16,1-2 1-16,-1 3-1 0,-1 8 1 15,2 1-1-15,0 5 1 0,3 5-1 16,-1 3 1-16,1 8 1 0,2 3-1 16,-2 0 1-16,5 0-1 0,-7 8 2 15,7 2 1-15,-5 6 0 0,5 6 0 16,0 5 0-16,5 2 1 0,2 6-1 16,1 2 2-16,3-2-3 0,2-6 1 0,0 1 0 15,1-7-2-15,-1-6 1 0,0-3 0 16,0-5 0-16,-2-3-1 0,-3-1 1 15,1-5 2-15,-1 0 0 0,0-6 0 16,-4 0 1-16,1-3-1 0,-5-6 0 0,0 0 0 16,0-5-2-16,-5-4 0 0,-2 0-1 15,-1-5 0-15,-4 1 0 0,2 2-1 16,-2-1 1-16,0 4 0 0,3 5-1 16,0 0 1-16,3 4 0 0,-1 4 1 15,3 3-2-15,0 2 1 0,1 2 0 16,3 3-1-16,0-4-1 0,0 4 0 15,0 0-1-15,0 0 0 0,8-6-1 16,2 6 0-16,1-4 0 0,3-4-2 0,4 2 1 16,-1-1-1-16,2-3 1 0,4 0-2 15,-3 1 0-15,0-1 2 0,-1 0 0 16,-2 3 2-16,1-2 0 0,-5 2 1 16,-2 1 0-16,-4 2 1 0,-3 4 0 15,-4-4 1-15,0 4 0 0,-6 4 0 16,-1 0 1-16,-2 3-1 0,-2 2 1 15,1 4 0-15,-3 3 0 0,1 1 0 0,4 4 0 16,0 5 0-16,4 1-1 0,4 1 0 16,4 1 0-16,6-3-1 0,5 2 0 15,7-3 1-15,2-6 0 0,5-3 0 16,0-8 0-16,2-8 0 0,-1 0-1 16,-4-13 0-16,1-4 0 0,-2-2 0 15,-2-7 0-15,-1-1 0 0,-3-2 1 16,-2 1 0-16,-1-1 0 0,-2 1 0 0,-5 0 0 15,-3 3 0-15,-2 3 0 0,-4 0 0 16,0 2-1-16,0 3 0 0,0 5-1 16,-6 0-1-16,1 4 0 0,-1 6-1 15,-2 2-1-15,0 0 0 0,-2 4-1 16,0 7 2-16,-2 1-1 0,1 2 3 16,2 6-1-16,0 3 0 0,1-3 2 15,3 5-1-15,5-2 1 0,0 1-1 0,0 1 1 16,0-5-1-16,7-2 1 0,-1-4-1 15,1-1 0-15,2-6 0 0,-1-1 1 16,2-6 0-16,0 0 2 0,-1-6-1 16,-2-1 0-16,0-6 2 0,-1 0 0 15,-3-4 3-15,-3-1 1 0,5 1 0 0,-5-3 1 16,0 4 0-16,0 1 1 0,0 4 0 16,0 1-3-16,0 2-2 0,3 3-1 15,2 0-3-15,2 5 1 0,5-4-2 16,1 4 1-16,3 0-3 0,4 0-4 15,4 0-3-15,1 0-4 0,-1-3-3 16,1-1-9-16,-2-1-11 0,-1-4-99 16,-4 0-179-16,-7-2-530 0</inkml:trace>
  <inkml:trace contextRef="#ctx0" brushRef="#br0" timeOffset="194332.7477">24457 15587 995 0,'0'0'150'0,"0"6"-24"0,4 3-112 16,-1-2-7-16,4 7-3 0,0-1 1 16,0 3-1-16,3 3-1 0,2 7-1 15,-2-2-1-15,4 3 0 0,0 2 0 16,3 2 0-16,-2 3 0 0,2 1 0 15,-2-1-2-15,2 1-2 0,-4 2-2 0,-3-6-5 16,0 0-3-16,-5-5-6 0,0-5-8 16,-1-4-17-16,-4-7-67 0,0-3-48 15,0-2-148-15,-7-5-309 0</inkml:trace>
  <inkml:trace contextRef="#ctx0" brushRef="#br0" timeOffset="194598.4491">24613 16117 751 0,'-5'-5'150'0,"1"2"-16"0,4 3-94 0,0-10-16 16,0 6-12-16,0-4-6 0,9 2-2 15,-2 0-2-15,3-2 1 0,2-4-1 16,1 3 2-16,0-3-1 0,0-1 2 16,2 0 0-16,-2 1 1 0,0-3 3 15,-1 2 2-15,-2 3 0 0,1 1 3 16,-4-1 2-16,0 2 2 0,-2 4 1 16,0 1 3-16,-5 3-1 0,3-4 0 15,-3 4-2-15,0 0-2 0,0 0-4 16,0 0-4-16,0 7-2 0,0-3-2 0,0 5-2 15,0 5-2-15,4 0 1 0,-1 5 0 16,2 2 0-16,1 1 0 0,2 0-1 16,2-5 0-16,-2 0-1 0,1-4-2 15,2-1-6-15,-3-2-5 0,1-4-8 16,-1 0-5-16,-4-6-105 0,0 0-183 16,-4-4-567-16</inkml:trace>
  <inkml:trace contextRef="#ctx0" brushRef="#br0" timeOffset="194739.0591">24721 15677 885 0,'-7'-9'166'0,"4"2"-32"15,3 1-68-15,0 6-61 0,5 0-8 16,1 0-6-16,4 8-4 0,0-3-10 0,3 3-68 16,1 0-56-16,2-1-154 0,1 2-367 15</inkml:trace>
  <inkml:trace contextRef="#ctx0" brushRef="#br0" timeOffset="195426.8447">25069 15691 859 0,'-11'0'149'15,"-1"0"-20"-15,3 0-105 0,1-4-15 16,1 4-6-16,1 0-2 0,0 0 0 15,1 0-1-15,-1 0 0 0,1 6 0 16,1-1 1-16,0-3-1 0,4 3 0 0,-3 1 1 16,3 3-1-16,0 2 2 0,0-1-2 15,0 3 1-15,0 1-1 0,3 1 0 16,-3 3 0-16,7 0 1 0,-2 0-1 16,0 3-1-16,1 0 1 0,1 4 0 15,1 0 1-15,-1-4-1 0,-1-3 3 16,0-2 3-16,-1-2 5 0,-2-4 6 15,-3-10 6-15,5 0 5 0,-5-3 0 16,0-6-1-16,0-6-4 0,0-3-3 0,-5-5-6 16,2-2-6-16,-1-3-5 0,-1-3 0 15,-1-1-2-15,2 1-1 0,-1 4 1 16,0-1 0-16,5 5-1 0,-3 4 0 16,3 0-1-16,0 5 0 0,4 7 1 15,3 3-2-15,-1-2 0 0,3 1 0 16,0 5-1-16,3 0 0 0,0 0 0 0,0 0-1 15,1 0 0-15,3 0 0 0,-3 11-1 16,-1-5 0-16,-1 2-1 0,0 0 0 16,-2 4 0-16,-2-1 1 0,-1 0-2 15,-2-3 2-15,-4 3 1 0,0-4 0 16,0 2 1-16,-5-5 3 0,0-4 3 16,-3 4 2-16,1-4 3 0,-2-8 2 15,-3 1 2-15,2-2 0 0,1 0-1 0,1-4 0 16,-2 1-2-16,4 0-2 0,3-1-1 15,3 0-2-15,0 1-1 0,0-1-3 16,3 4 1-16,3 0-2 0,4 3 0 16,-1 0 0-16,3 2 0 0,3 4-1 15,1 0 1-15,2 6-1 0,3-2 1 16,0 2 1-16,0 0 0 0,-2 0-1 16,1-1 1-16,-1-5 0 0,-3 4 0 0,1-4 2 15,-5-4 1-15,0-6 2 0,-2 0 1 16,-3-1 1-16,-1-4 1 0,0-2 0 15,-6-1-2-15,0-3-1 0,0-1-5 16,0 2-10-16,0 3-5 0,-8 0-103 16,3 3-182-16,0 10-710 0</inkml:trace>
  <inkml:trace contextRef="#ctx0" brushRef="#br0" timeOffset="208173.4139">16961 10730 638 0,'0'-6'150'0,"0"0"-9"15,0 2-29-15,0-1-94 0,0 5-5 16,0-5-2-16,0 5 1 0,0-3 2 15,4 3 1-15,-4-5 1 0,0 5 0 0,0 0 2 16,0 0-3-16,0 0-2 0,3 0-1 16,-3 0-5-16,6 0-2 0,0 0-2 31,2 0-1-31,1 0-1 0,3 0 0 0,6 0 0 16,5 0 1-16,3 5 1 0,7-5 0 15,4 0 1-15,9-7 1 0,6 6-1 16,7 1 1-16,6-6-2 0,4 1 0 15,8 3 0-15,3-3-1 0,6 0-1 16,3 2 0-16,2-5-1 0,-1 2 0 16,3-1 0-16,1-2 0 0,1 4 0 0,-3 5 0 15,-3-7 0-15,-5 1 1 0,-3 0-1 16,-3 0 1-16,-6 2-1 0,-4 0 1 16,0-2-1-16,-5 2 1 0,-4 4-1 15,-4-5 1-15,-5 5-1 0,-8 0 0 16,-6 0 0-16,-8 0-1 0,-7 5-4 15,-7-5-5-15,-5 0-5 0,-5 5-3 0,-4-5-11 16,-13 7-107-16,0-7-166 0,-7 2-459 16</inkml:trace>
  <inkml:trace contextRef="#ctx0" brushRef="#br0" timeOffset="208707.4502">17069 11243 900 0,'0'0'141'0,"0"-6"-22"16,0 1-119-16,7 1-9 0,-2 0-1 15,1 4 2-15,1-6 3 0,1 2 5 0,0-1 7 16,-2 5 4-16,-2 0 3 0,2-2 1 16,-3 2 0-16,1 0-3 0,0 0 0 15,1 0-5-15,-1 0-1 0,3 0-3 16,1 2 0-16,1 3-2 0,1-1 1 15,2-1 0-15,5 1 1 0,3-4 1 0,5 5 3 16,6-5 0-16,9 0 0 0,6 4 1 16,10-4 1-16,5 6-2 0,7-6-1 15,6 0-1-15,7-6-2 0,7 0 0 16,4 0 0-16,2-2-2 0,9-5 1 0,8 5-1 16,-4 2 1-16,1 1 0 0,-2-2-1 15,-1-4 0-15,-2 3 0 0,-9 3-1 16,-7 0 0-16,-7-1 0 0,-8-2 1 15,-9 4-1-15,-10 1 1 0,-10-4 0 16,-10 1-1-16,-8 0-1 0,-7 3-1 16,-7 3-2-16,-2-5-4 0,-9 5-6 15,0-4-11-15,-5 4-105 0,-4-5-173 0,-4 0-533 16</inkml:trace>
  <inkml:trace contextRef="#ctx0" brushRef="#br0" timeOffset="209225.1037">19108 10301 1062 0,'0'-17'149'0,"0"9"-28"0,-3 1-106 0,3 1-18 15,0 2-4-15,0 4-7 0,0 0-2 16,0 0-3-16,0 0 0 0,0 0 1 16,0 0 3-16,-4 7 6 0,4-4 5 15,0 2 3-15,0-5 3 0,0 5 2 16,5-2-1-16,1 3 2 0,1-1 0 16,1 2 0-16,4 5 1 0,2 2-2 15,0 3 0-15,3 2-1 0,2 2-1 16,-1 3 0-16,5-1 0 0,-1 0 0 0,1 0 0 15,-1 0-1-15,4 0 1 0,-4-1-1 16,1 0 1-16,-2-1-1 0,-5-5-1 16,-1 5 1-16,-4-4 0 0,-1-1 0 15,-4-2 0-15,-3-2 1 0,-3-2 3 16,0-4 2-16,0-6 3 0,0 4 0 0,0-4 1 16,-5 0-1-16,1 0 0 0,-4 4-3 15,-2 4-2-15,-2 2-1 0,-3 0-4 16,1 4 0-16,-4 6 0 0,-1 7 1 15,-1 16 0-15,-1 5 0 0,-1 8 0 16,-7 13 1-16,-2 6 1 0,-9 14 0 0,-3 9 0 16,-5-6-2-16,-2-7-6 0,1 3-4 15,3-13-4-15,1-8-2 0,6-15-4 16,7-16-10-16,6-7-53 0,8-3-64 16,3-10-167-16,6-5-436 0</inkml:trace>
  <inkml:trace contextRef="#ctx0" brushRef="#br0" timeOffset="209709.7921">18711 9915 1028 0,'0'-16'148'0,"0"-2"-27"16,0 8-113-16,0 3-8 0,0 0-2 16,0 1-1-16,-3 2 0 0,3 4 0 15,0-3 1-15,-5 3 3 0,5 0 1 16,0 0 2-16,-4 0 0 0,4 0-1 16,0 3 1-16,0 6-3 0,0 0-1 0,-3 5-1 15,3 1 1-15,-4 9 0 0,4 7 0 16,-6 1 2-16,3 5 4 0,-4 2 2 15,-3 11 3-15,-3 12 2 0,-4 14 0 16,-7 7 0-16,-5 19-2 0,-11 19 0 16,-6 18-2-16,-7 14-5 0,-3 18-8 15,-1 5-11-15,-8 12-102 0,2 6-181 16,8-15-678-16</inkml:trace>
  <inkml:trace contextRef="#ctx0" brushRef="#br0" timeOffset="210530.956">17142 12960 976 0,'-15'-17'158'15,"5"2"-29"-15,2-1-96 0,-1-3-24 16,5 0-7-16,4 3-2 0,0-1 0 16,4 0-2-16,2-1 1 0,2 2 1 15,4-3 1-15,-1 4 3 0,5-1-1 16,-1-2 2-16,3 4 0 0,2 0-1 0,-1 4 0 15,4 1-2-15,-1 2 0 0,-1 7-2 0,1 0-1 16,-3 7-2-16,0 4 2 0,-6 6-2 16,-2 8 0-16,-5 4 1 0,-6 5-1 15,0 6 1-15,-6 1 1 0,-2 2 0 0,-3-5 0 16,-3 2 1-16,1-7 2 0,-1-6 3 16,2-5 1-16,0-7 3 0,3-5 1 15,1-3 3-15,2-5-2 0,1-2 0 16,5 0-3-16,0-7-2 0,0 1-4 15,5-5-1-15,1-4-2 0,2-2-3 16,4 0 2-16,-1 0-1 0,2 1-1 16,4 2 2-16,-1 8 0 0,4-1 1 15,2 12-2-15,0 5 2 0,4 6-4 0,1 4 0 16,0 5-1-16,-2 1-2 0,-2 10-1 16,-6-3 0-16,-5 6 1 0,-12 0 3 15,0 1-1-15,-11 2 3 0,-4 1 2 31,-6-6 2-31,-1-5 4 0,0-8 2 0,-5-1 2 16,1-10 3-16,-1-3 1 0,2-10 1 16,0-10-1-16,3 2-2 0,1-7-1 15,4-5-3-15,2-2-3 0,5-3-1 16,4 4-2-16,2 1-2 0,4 0-3 16,5 1-2-16,3 3-4 0,0 6-5 15,3-1-8-15,2 3 48 0,-1 3-144 0,3 5-177 16,-1 0-673-16</inkml:trace>
  <inkml:trace contextRef="#ctx0" brushRef="#br0" timeOffset="210798.0113">17705 12533 1095 0,'0'-8'146'0,"3"2"-27"16,5 6-111-16,-1 6-6 0,5 3-3 15,2 5 0-15,-2 7 0 0,1 5 0 16,0 6 2-16,-2 5 0 0,1 7-1 15,-2 4-5-15,0 10-5 0,-1 2-8 0,1 5-8 16,-3-8-104-16,0 1-181 0,2 0-556 16</inkml:trace>
  <inkml:trace contextRef="#ctx0" brushRef="#br0" timeOffset="211541.1">18047 12285 916 0,'3'-11'166'0,"1"8"-30"15,2 3-57-15,4 0-76 0,2 7-3 16,3 8-3-16,1 4 1 0,-1 9-1 16,0 6 2-16,-2 8-1 0,-2 1 2 0,-3 7 1 15,0 0 0-15,-1 0 1 0,-3-1 1 16,1-10 0-16,-3-3-1 0,-2-5 1 0,4-5-2 16,-4-7 0-16,0-7 1 0,3-5 1 15,-3 0 7-15,0-7 3 0,0 0 0 16,0-4 0-16,5-3-1 0,-5-5-1 15,8-6-4-15,-3 1-6 0,2-6-6 16,1 2-2-16,3-3-1 0,-1 2-1 16,3 1-1-16,1 8 1 0,-1 4 1 0,3 2 1 15,-2 7 1-15,2 0 3 0,1 0 0 16,2 6 1-16,-3 4 1 0,2 2 0 16,1 2-1-16,-5 4 1 0,1 1-2 0,-4 2 0 15,-7-2-1-15,0-3 1 0,-4 2-1 16,0-4 1-16,-8-2 1 0,-1 0 1 15,-5-1 1-15,0 1 0 0,-2-2 0 16,0 0 1-16,1 0 0 0,2-2 0 16,0-3 0-16,6-1 1 0,1 1-2 15,6-5 0-15,-5 5 0 0,5-5-1 16,0 0 0-16,4 0 0 0,2-5-1 0,3-4 1 16,4-2 0-16,3-3 0 0,1-1 1 15,2-2-1-15,0 0 1 0,1-3 1 16,-2-2 0-16,-2 1 0 0,-2-2 1 15,-1 1 1-15,-2-1 1 0,-3 0 3 16,-2 9 3-16,-1-3 4 0,-3 4 0 16,-2 7 1-16,0-1-1 0,0 7-4 15,0 0-2-15,0 0-3 0,0 7-5 16,0 4-1-16,5 1-2 0,1 2 2 0,1 2 0 16,6 4-2-16,0 0-1 0,4 0-1 15,1-5-5-15,1-1-5 0,-1-4-5 16,-3-3-5-16,-1-7-1 0,-3-6-109 15,-3-6-174-15,-3-4-524 0</inkml:trace>
  <inkml:trace contextRef="#ctx0" brushRef="#br0" timeOffset="211666.0801">18643 12423 700 0,'-12'-26'209'16,"-1"1"-34"-16,0-1-62 0,1 4 18 15,2 4-99-15,3-1-15 0,-2 3-14 16,5 4-14-16,-1 2-8 0,5 10-10 15,0-5-9-15,5 5-106 0,-3 0-179 16,4 0-492-16</inkml:trace>
  <inkml:trace contextRef="#ctx0" brushRef="#br0" timeOffset="212183.7348">18695 12000 1146 0,'-9'-11'149'0,"6"3"-33"0,3 8-103 16,0 6-7-16,0 8-5 0,0 6-3 16,6 4-1-16,0 2 0 0,-2 6 1 15,2 0 2-15,4 2-5 0,-1 3-1 16,2 3-2-16,-1 3-2 0,1 0 0 16,0 2-1-16,0-6 0 0,-1 2 0 15,-2-9 2-15,-1-10-1 0,-1-6 1 16,-2-6 0-16,-4-6 2 0,0-4 1 0,-4-7 0 15,-2-4 3-15,-2-5 2 0,0-2 3 16,-2-2 4-16,0 0 4 0,4 2 1 16,-1-2 0-16,1 2 1 0,6 2-1 15,-5 3-3-15,5-5-1 0,0 4-5 0,0 1-1 16,7 1-1-16,0 1 0 0,5 0 0 16,3 0 0-16,2 1 0 0,3-1 0 15,2 1 1-15,1 0 0 0,-2-3 0 16,-1 2 0-16,-5 1 0 0,0 2 0 15,-1 0 2-15,-3 1 1 0,-3 0 2 16,0 2 1-16,-2 1 2 0,-2 0 2 16,-4 0 1-16,0 4-1 0,0 0-1 0,0 0-4 15,0 4-1-15,-6 2-2 0,6 4-2 16,-4 4-2-16,4 3 0 0,0 0 0 16,0 4 1-16,0 3 0 0,8 2 0 15,2 2 1-15,1-3-1 0,1 0 0 16,0 0 0-16,-3-3 0 0,0-2 0 15,-5-6 1-15,-4 2-1 0,-12-1-7 16,-4 0-106-16,-14 7-176 0,-12 0-764 0</inkml:trace>
  <inkml:trace contextRef="#ctx0" brushRef="#br0" timeOffset="216110.044">4272 11415 843 0,'-49'-8'155'0,"0"4"-20"16,1-2-100-16,13 6-19 0,1-3-9 15,-3 3-2-15,1 0-4 0,-6-2-1 16,0 2 0-16,-9 0-1 0,1 0 1 15,-1 0-2-15,-2 5 2 0,0 1 0 0,1 0 3 16,0 2-2-16,2 1 0 0,-6-1 1 16,-3 4 0-16,-2 0 0 0,-3 1 0 15,2 1-2-15,-3 2 1 0,3 2 1 16,-3 2-1-16,0-1 2 0,-5 1 0 16,0 2 1-16,-3 0 2 0,0 3 0 0,0 4 1 15,1-1 0-15,-1 9 0 0,0 3-1 16,1 3-2-16,0 6-1 0,2 1-1 15,1 3-1-15,3-1-1 0,5-1 1 16,0-1-1-16,-5 5 0 0,5 2 0 16,3 9 0-16,4-1 0 0,2 0 1 0,2 1-1 15,8 3 0-15,4-4 1 0,2 1 1 16,4 1 1-16,5 0 0 0,6 4 0 16,-1-2-1-16,5 0 2 0,3 0 0 15,3 5-1-15,2-5-2 0,-2 0 1 16,7 1 0-16,4 1-1 0,6 0 0 15,3-5 0-15,0 1-1 0,4 2 1 0,5 1-1 16,1-3 1-16,3 2-1 0,5 0 1 16,4 4-1-16,2-7 1 0,1 1-1 0,4 0 0 15,5-1 0-15,3-3-1 0,6 1 1 16,2-6-2-16,6-1 1 0,1-7-1 16,3-1 1-16,0 0 0 0,2-5 0 15,4 0 0-15,5-3 0 0,5-3-1 16,-2-4 1-16,5-3 0 0,5-10 1 15,3-4 0-15,-1-3 1 0,-1-7 1 0,3-7 1 16,3-3 1-16,9-8 0 0,-3-5 0 16,-3-4 1-16,1-8-1 0,5-3 0 15,3-5 0-15,-1-3-1 0,-1-2 0 16,0-2-1-16,3-3 0 0,3-4 0 16,-4-1 0-16,-8-6 0 0,-1-2 0 15,-1-6 1 1,-1 3-1-16,-9-4 1 0,-1-1 0 15,-7 0-1-15,-2-1 0 0,-3-5-1 16,-2-5-1-16,-6 0 2 0,0-1-1 16,-5-7 2-16,1-5 1 0,-5 2 1 0,-3 3 1 15,-9 1 2-15,-5-4-3 0,-7-5 4 16,-7-1-2-16,-5 4 0 0,-1-4-1 16,-6 3 3-16,-7-6 3 0,-2 1 2 15,-5-1-4-15,0 7 2 0,-5 5-1 16,-7-4 0-16,-5 1-2 0,-2 0-5 0,-8 4 1 15,-6 5 0-15,-9 2-1 0,-12 0-2 16,-9 4 0-16,-9 7-1 0,-7 9 0 16,-7 3-1-16,-17 2-2 0,-6 6-2 15,-5 2 1-15,-9 6 0 0,-11 9-3 16,-11 5-2-16,-8 11-3 0,-5 14-3 16,-13 5-12-16,-13 22-95 0,-3 20-184 15,-7 12-729-15</inkml:trace>
  <inkml:trace contextRef="#ctx0" brushRef="#br0" timeOffset="220948.7261">11139 9315 332 0,'-5'9'77'0,"5"5"-2"0,0-6-42 0,0 2-19 16,-3-1 5-16,3 2 9 0,0 0 2 16,0-3 9-16,0-2 10 0,0 4 1 15,0 0 3-15,0 0-3 0,-6-1-4 16,6 4-2-16,-6 2-7 0,6-1-8 0,-5 4-2 16,3-3-1-16,-3 5-6 0,3-5-5 15,-4 4-1-15,6-3-2 0,-5 3-1 31,5-2 0-31,-6 5 0 0,6 6 1 16,-3-3-2-16,3 3 2 0,-6 5 2 0,6 9-2 16,-6 2-1-16,1 1-1 0,3 4-2 0,-4 1-1 15,2 3-1-15,1 1-3 0,-3 1 0 16,-2 4 0-16,2 7 0 0,-4 3-1 16,1 6 2-16,-3 0-1 0,-1 1 1 15,-2 11 1-15,1-3-2 0,-5-2 1 16,5-3 0-16,-3 1-1 0,1 0 0 15,-2 2 0-15,5-3 1 0,0 0-2 0,0-1 2 16,-2 1-1-16,1 2 0 0,3 1 1 16,1 0 1-16,-1 4-1 0,0-4 0 15,1 0 1-15,-1 2-1 0,3 1 1 0,-3 2-2 16,3 0 0-16,0-5-1 0,0 0-1 16,2 5 1-16,0-5-1 0,1 3 1 15,0 1-2-15,2-5 1 0,-4-2 1 16,3 2-1-16,1-4-1 0,-3 4 1 15,1 0 0-15,-1-4 0 0,-1-1-1 0,1 1 0 16,-2-6 0-16,0 10 0 0,-4-3-1 16,0 2 1-16,-4-7-1 0,-2 5 1 0,-2 0-1 15,-2 0 1-15,3-2 0 0,-1 0 0 16,1 2 0-16,-2-7 0 0,-2 2 0 16,4-1 0-16,2-1 0 0,-3-4 0 15,-4-4 0-15,0 2 0 0,4 3 1 16,-3-1-1-16,0-5 1 0,-2 4-1 15,0-6 1-15,0-1-1 0,3-3-2 16,2 1-3-16,0-2-8 0,1 2-7 0,1-12-104 16,2 4-181-16,3-6-597 0</inkml:trace>
  <inkml:trace contextRef="#ctx0" brushRef="#br0" timeOffset="221523.3444">10059 15633 933 0,'0'-4'159'0,"0"-2"-27"0,0 1-82 0,0 3-45 15,0-3-2-15,0 5-2 0,0-5-2 16,0 5-1-16,0-4-1 0,4 4-1 15,-4 0-1-15,6-4 0 0,-1 4 0 32,-3 0 1-32,2 0 1 0,1 0 0 0,2 0 1 15,-2-5 2-15,3 5 0 0,0-3 1 16,4 3 1-16,-1-6 3 0,5 1 1 16,3 0 1-16,9 3 2 0,0-4 1 15,4 6 2-15,8-4-2 0,6 4-1 16,7-3-2-16,-1 3-1 0,2 0-2 15,6-5-1-15,7-1-3 0,3-1 0 0,6 0 0 16,1-2 0-16,4 0-1 0,4-2-1 16,4 2 1-16,7-1-1 0,0-2 1 0,0 0 1 15,4-1-1-15,7 1 1 0,5 2 0 16,0-1 0-16,1 0 0 0,5 4 0 16,2-7 0-16,3 3 0 0,-3 1 0 15,0 1 0-15,6-2 0 0,-1 1 0 16,-3 1 0-16,-2 4 0 0,-1 1 0 15,2-3 0-15,-8 3 0 0,-4-2 0 0,-2-1 0 16,-6 1 0-16,-5 0 0 0,-2-4 0 16,-4 3 0-16,-2-4 0 0,4 1 0 0,1 7 0 15,0-6 0-15,-1 3 0 0,-6-1 0 16,-9 3 0-16,-4-3 0 0,-18 0 0 16,-5-1 0-16,-14 1 1 0,-9 1-1 15,-3 1-1-15,-9 5-4 0,-3 0-4 16,-6 0-112-16,-6-2-177 0,-6 4-597 15</inkml:trace>
  <inkml:trace contextRef="#ctx0" brushRef="#br0" timeOffset="223230.1858">11357 9069 619 0,'-30'0'180'0,"2"-5"-12"16,6 0-28-16,4 0-79 0,5 5-14 15,5-5-15-15,2 5-9 0,2-5-9 16,4 5-7-16,-4 0-6 0,4 0-3 16,0 0-2-16,0 0-1 0,0 0 1 15,0 0-1-15,7 0 1 0,-4 0 3 0,3 0 0 16,4 0 1-16,1 0 0 0,2 3 1 15,11-3 0-15,3 6 1 0,2-6-1 16,4 4 2-16,3-4-1 0,3 7 0 16,1-3 0-16,2-4 0 0,2 3-1 15,3-3 0-15,13 7 0 0,10-7 0 16,5 4-1-16,5-4 0 0,5 0 1 16,8 0-1-16,6 0-1 0,0 0 1 0,-5-3-2 15,3-2 0-15,7-1-1 0,4-2 0 16,0 5 1-16,-4-5 0 0,3-1 0 15,1-1 1-15,4 0 0 0,-7 0 1 16,-8-1-1-16,0 0 1 0,1-1 0 16,-1 2 0-16,-5 0-1 0,-8 3 1 15,-5-1 0-15,0-1 0 0,-5 5 0 0,-4 0 1 16,-9 4-1-16,-1 0 0 16,-4 0 0-16,-2 0 0 0,-7 0-1 0,-2 4 0 15,-9 0 0-15,-3-4 0 0,-3 9 0 16,-6-6 0-16,0 4 0 0,-3-1 1 15,-2 2 1-15,-4 3 0 0,2-1 1 16,-5 1 1-16,-1 1-1 0,-1-2 2 0,-2 2-1 16,4 0-1-16,-5-2 1 0,0 0-2 15,0-2 0-15,1 2 0 0,2 2 0 16,-3 1 0-16,1-1 0 0,1 4 1 16,0-1 0-16,-2 5 0 0,6 4 1 15,-5 1-1-15,3 8 0 0,-1 2 0 16,2 8 0-16,1 4 0 0,2 1 0 15,-3-3 0-15,2 1 1 0,-2-1 0 16,0-2-1-16,-4-1 1 0,0 0-1 0,-2 3 0 16,1 8 0-16,-2 5 0 0,1 0-1 15,-4 2 2-15,3-3-1 0,1 5 0 16,-4-6-1-16,-2 3 1 0,6 1-1 0,-6 3 0 16,0 3 0-16,-5 1 0 0,5 1-1 15,-7 3 0-15,1-2 0 0,0 0 0 16,-1 3 0-16,0 2 0 0,1-4 0 15,-1 0 0-15,-1 3 1 0,-1 4 0 16,-3-1 2-16,-1-1 0 0,-1 2 1 16,-2-4 1-16,-1 5 0 0,-4-6 1 0,2 2-1 15,0 1-2-15,0-4 0 0,1 0 0 16,1 3-1-16,-1-3-1 0,0 0 0 16,4 0 0-16,-1-2 0 0,1-1-1 15,1 0 0-15,1 0 0 0,1-1 0 16,0 5 0-16,0-11 0 0,0 4 0 15,0-5 1-15,0 7-1 0,-1-6 0 16,2 1 0-16,-2-4 1 0,0 1-1 16,3-1 0-16,-4-8 0 0,0 3 0 15,-3 0 0-15,2 3 0 0,1-2 0 0,2 0 0 16,-1-3 0-16,0 2 1 0,-1-6-1 16,1 0 0-16,-1 1 0 0,3 3 1 15,-3-1-1-15,-1 4 1 0,-1 1-1 16,4-4 1-16,-1 2-1 0,-1-8 0 15,0 2 1-15,2-1-1 0,0-6 0 16,1 2 0-16,2 2 1 0,1 3-1 0,1-1 0 16,1 0 0-16,-1-2 0 0,2-1 0 15,-6-3 0-15,1-1 0 0,-1-3 0 16,0 2 0-16,-2-9 0 0,1 3 0 16,2 2 1-16,-3 0 0 0,3-2 1 15,1 4 1-15,-3-3 0 0,3 4 1 16,-1-3 0-16,1-2 1 0,-1-1 0 0,-1-6-1 15,1 0 0-15,-2-2-2 0,2-2 0 16,-1 0 0-16,1-5-1 0,1 4-1 16,-2-2 1-16,0 1 0 0,3-2-1 15,2-3-5-15,5-2-7 0,-4 0-103 16,4-5-180-16,4-2-722 0</inkml:trace>
  <inkml:trace contextRef="#ctx0" brushRef="#br0" timeOffset="223999.0586">11879 15477 892 0,'0'-11'149'0,"0"2"-22"15,0 3-113-15,2 2-6 0,-2-2-5 16,5 6 1-16,-5-4 2 0,0 4 6 16,0 0 4-16,0 0 2 0,4 0 3 0,-4 0-3 15,0 0 1-15,0 0-5 0,-4 9-6 16,4 0 0-16,0 4-6 0,0 4-1 16,0 6 1-16,0 5-1 0,-5 1 0 15,3 2-1-15,-4 6 1 0,-3 4-1 16,-2 5 1-16,-2 14-1 0,-1 8 3 0,-6 11-1 15,-1 12 1-15,-2 10 0 0,1 10 1 16,3 2 0-16,-3-1-2 0,0-8-1 16,7-1-2-16,1-10-1 0,2-8-3 15,0-14 0-15,3-11-6 0,2-11-2 16,-1-7-5-16,4-10-9 0,-2-6 117 16,4-11-199-1,2-9-170-15,0-6-708 0</inkml:trace>
  <inkml:trace contextRef="#ctx0" brushRef="#br0" timeOffset="224499.3389">12188 15611 1003 0,'0'-18'151'0,"0"7"-30"16,6 1-112-16,-2 0-11 0,2 6-11 16,2 0-10-16,-1-1-8 0,1 5-5 15,-1-6 0-15,-1 3 4 0,-1 0 14 16,-5-2 17-16,5 0 18 0,-5-1 14 16,0-1 4-16,0-3 0 0,-5 4-1 15,5-1-7-15,-2-3-7 0,2 2-4 16,0-1-4-16,0 2-1 0,-6-1 0 0,6 5-1 15,0-2-3-15,0 5-1 0,0 0-2 16,0 0-3-16,0 0 0 0,0 5-2 16,0 0 1-16,0 1-1 0,0 1 0 15,0 2 1-15,6 1 0 0,-6 5 2 16,0 1 3-16,0 6 0 0,0 4 3 16,0 7 1-16,-9 11 3 0,2 6-2 0,-3 15 0 15,2 10-2-15,-4 12-1 0,-1 9-2 16,-1 18-2-16,-1 7-1 0,-3 6-1 15,-2 1 0-15,-3 0 0 0,0-2 1 16,1-8-1-16,1-19 1 0,0-12-2 31,1-14 1-31,5-11 0 0,1-15-1 0,2-9-2 0,-2-6-5 0,2-4-6 0,1-6-8 16,1-4-7-16,1-7-99 0,1-6-188 16,1-5-634-16</inkml:trace>
  <inkml:trace contextRef="#ctx0" brushRef="#br0" timeOffset="225280.4601">11975 15602 792 0,'0'-3'175'0,"0"-1"-19"16,-3-1-79-16,-2-1-33 0,5 1-9 15,-7-1-9-15,5-1-7 0,2 3-4 16,-6 1-3-16,1-1-4 0,5 4-3 15,-2 0-2-15,-3 4-1 0,2 2-2 0,-2 2 0 16,-1 3-1-16,-1 4 1 16,-3 2 0-16,0 3 1 0,-3 0-1 0,-3 8 0 15,-1 0 1-15,-3 7 2 0,-4 3-2 16,0 6 3-16,-4 7-1 0,1 3 0 16,-1-4 1-16,0 1 0 0,-4-3-1 15,-2-4-1-15,-2-5 0 0,2-7-1 16,-2-4 2-16,3 0-2 0,1-6 0 0,4-2 1 15,6-4-1-15,5-5 1 0,4-5 0 16,2-2 1-16,4-4 1 0,5 0 0 16,2-6-1-16,0-2 0 0,6-3 0 15,3-3-1-15,4-5-1 0,5-2 0 16,2-4-1-16,6-2 0 0,2-2 0 16,4-7-1-16,1-3 1 0,0-5-1 15,0-4 0-15,0 2 1 0,1-8 0 0,1 0 0 16,-1 1 0-16,3 5 0 0,0 5 0 15,0 3 0-15,2-5 0 0,-1 6 0 16,-3 3 1-16,-2-3-1 0,-1 4 2 31,-4-3 0-31,-3 4 3 0,-4 5 2 0,-3 6 2 0,-2 3 0 0,-4 2 1 16,0 2 1-16,-4 4-1 0,-1 2-3 0,0 1-1 16,-1 5-3-16,-1 4-2 15,2 0-1-15,-3 5-2 0,0 4 0 0,2 3 0 16,1 7 0-16,1 1 1 0,0 4 0 15,1 6 1-15,-2 6 0 0,2 5-1 16,2 0 1-16,-4 4-1 0,3 1 1 16,-1 5 0-16,-2 0 0 0,3 4 0 15,1 5 0-15,1 6 1 0,1-1-1 0,-2 4-3 16,-1-3-7-16,3 1-6 0,-3 0-8 16,-1-2 59-16,4-2-149 0,-3-2-179 15,0-6-786-15</inkml:trace>
  <inkml:trace contextRef="#ctx0" brushRef="#br0" timeOffset="225827.6311">11259 17156 1086 0,'0'-16'159'16,"6"0"-33"-16,-4 3-78 0,8 1-43 0,4 4-2 31,-1 2-4-31,4 6-2 0,1 0 0 16,3 8-1-16,-2 0-1 0,0 3 1 15,0 4-1-15,1 4 3 0,2 2 0 0,2 10 2 0,-1 4 2 0,2 9 2 16,1 10 0-16,0 6 1 0,0-2-1 0,-2-1-1 15,-2-2-1-15,0-5 0 0,0-5-1 32,-2-11 0-32,-1-8-1 0,-3 1 1 0,-1-1 0 0,-1-6 1 0,-3-5 1 15,-4-2 4-15,0-7 11 0,0 1 4 32,-1-16 0-32,0-6 0 0,1-5 0 0,5-5-3 0,-3-7-3 0,6-11-10 0,2-9-4 15,3-2-2-15,5-3 0 0,2-5 0 31,6-1 0-31,2-1-1 0,3 4 1 0,-3 5-1 0,3-2 1 0,0 3-3 16,-2 2-6-16,2 4-9 0,-4 1-5 16,-1 3-14-16,1 4-90 0,-2 5-189 31,-5 8-737-31</inkml:trace>
  <inkml:trace contextRef="#ctx0" brushRef="#br0" timeOffset="226233.7046">11205 16906 1063 0,'8'-4'148'0,"4"-2"-28"0,8-2-109 16,8 0-5-16,6-2-2 0,13-2-1 31,10 3 4-31,3-5 1 0,13-6 1 15,6 1 2-15,7-4 0 0,9-2 1 16,-4 1-2-16,6-7-1 0,4 3-1 0,-3 5-2 16,1-2-1-16,-6-1-2 0,-7-3-1 0,-3 1-2 0,-10 4-3 0,-7 1-8 31,-7 4-9-31,-10 1 4 0,-9 5-108 0,-7 6-185 0,-7 3-663 0</inkml:trace>
  <inkml:trace contextRef="#ctx0" brushRef="#br0" timeOffset="227065.4479">12992 16356 1035 0,'0'-13'165'0,"0"1"-33"0,5-1-90 0,3 0-24 32,5 1-8-32,0 0-5 0,6-1-4 0,-2-1 0 0,4 0-1 0,-1 1 0 15,-2 1 0-15,-1 2 0 0,0 3 0 16,-1 1-1-16,-3 1 1 0,1 1-1 0,1 4-1 16,-1 0 1-16,-1 0-2 0,1 7 2 31,-1 1-1-31,-3 6 0 0,1 3 2 15,-4 1-2-15,-2 2 2 0,-5 6-1 16,0 2 1-16,-3 0 0 0,-4 0-1 0,0-1 1 0,-2 0 0 0,-1 1 0 16,3-6 0-16,-2-4 0 0,2-2 0 0,3-5 1 31,0-3 1-31,4-4-1 0,-4-4 2 16,4 0-1-16,5 0 0 0,1-8 0 15,4-1-2-15,2-2 0 0,5-3 0 0,4-2-1 16,2 2-1-16,1 2 1 0,1 1 0 15,2 5-1-15,1 2 1 0,0 4 0 16,-1 7-1-16,0 1 0 0,-3 5 0 16,-3 7 0-16,-5 3 0 0,-5 0 0 15,-11 4 1-15,0-2-1 0,-13-2 1 16,-4 0 1-16,-8 0 3 0,-4 0 0 0,-3-5 3 16,-4 3 0-16,1 0 1 0,0-2 1 15,0-4-1-15,4-3-1 0,2 2-2 16,2-3 1-16,7-2-4 0,5-5-1 15,3 1-4-15,6-1-4 0,3-4-8 16,3 0-10-16,0 0-65 0,9-4-57 0,5-2-188 16,3 0-470-16</inkml:trace>
  <inkml:trace contextRef="#ctx0" brushRef="#br0" timeOffset="227598.9872">13746 16340 863 0,'-8'-13'171'16,"2"3"-29"-16,2 1-37 0,1 0-103 15,3 3-3-15,0-6-2 0,0 2 0 16,0-2 2-16,0-1 6 0,3-3 4 15,1 3 4-15,2-2 1 0,2 5-1 0,2-1 0 16,3 1-3-16,3-1-2 0,3 0-5 16,3 2-2-16,1 3-1 0,1 3-1 15,2 3 0-15,-2 0-1 0,0 0 0 16,-3 9-1-16,-3 1 0 0,-1 1 0 16,-3 5-1-16,-6 1 2 0,-1 7-1 15,-7-2 1-15,0 3 1 0,0 8 1 16,-8 2 2-16,1 4 1 0,-3-3 0 0,1 3 2 15,0 1-2-15,1-1 4 0,-1-7-1 16,1-3 0-16,2-4-1 0,1-6 0 16,0-2-1-16,2-6 0 0,3 1-1 15,-4-4-2-15,4 0 0 0,0-2 0 16,0-6 2-16,0 4 3 0,0-4 4 16,0 0 5-16,0 0 5 0,0 0 1 0,0 0 3 15,0 0-1-15,0 0 0 0,0-4-4 16,0 4-2-16,4 0-5 0,-4-6-2 15,6 3-2-15,-4 0-1 0,3-4-3 16,2 2-1-16,3-3-1 0,4 1-1 16,4-2 0-16,6 0 0 0,2-2-1 15,5-2-1-15,3-1-6 0,3-1-13 16,3-4-14-16,4-2-86 0,4 1-179 0,-1-3-845 16</inkml:trace>
  <inkml:trace contextRef="#ctx0" brushRef="#br0" timeOffset="229796.0269">14839 15751 685 0,'5'8'156'0,"-2"4"-8"0,4 0-95 0,3 6-8 15,-2 0-6-15,3 5-5 0,-2 6-9 16,0 4-9-16,0 0-5 0,-3 3-2 15,2-3-2-15,-2 1-2 0,-3-9-1 16,1-4 1-16,-4-6 2 0,6-4 3 16,-6-2-1-16,0-4 1 0,0-5-1 15,0 5 2-15,2-5 1 0,-2 0-2 0,0 0 0 16,5-4-1-16,2 4 0 0,-1-6-2 16,2-2-1-16,6 3-2 0,4-5-1 15,-1 0-3-15,5 2 0 0,-2 3-1 16,1-1 0-16,-1 2 0 0,-1 4-1 15,-2 6-1-15,-1 0 0 0,-5 4-1 0,-1 1 0 16,-2 4 1-16,-3 1-2 0,-5 0 1 16,0 0-2-16,0 2 3 0,-9-5 0 0,-2 3-1 15,-3-3 1-15,-5 2 3 0,1-4 2 16,-2-3 0-16,1-1 3 0,2-1 0 16,1-6 1-16,2 0 1 0,2-8 0 15,3 2 1-15,3-6-3 0,4 0-2 16,2-3 0-16,0 0 0 0,3-4-3 15,8 4 1-15,3-5-1 0,4 1 1 0,3 0-2 16,4-2 1-16,-1 1-1 0,4 1 1 16,0 1-1-16,-3 2 0 0,-1 4-1 15,1 6 1-15,0 6 1 0,-2 0-2 16,0 9 1-16,-2 3 0 0,-2 1-1 16,-6 2 1-16,-4 1 0 0,2 0 1 0,-8 0 0 15,-3-3 0-15,0 2-1 0,0-2-4 16,0 1-6-16,-6-3-5 0,3 1-107 15,-3-4-181-15,6 2-596 0</inkml:trace>
  <inkml:trace contextRef="#ctx0" brushRef="#br0" timeOffset="229952.2943">15340 15801 1180 0,'-11'-13'149'0,"9"5"-33"0,-4-1-102 15,6 3-19-15,0-1-11 16,9 3-9-16,1-1-8 0,4 2-3 0,-1-2-105 16,2 5-180-16,4 0-560 0</inkml:trace>
  <inkml:trace contextRef="#ctx0" brushRef="#br0" timeOffset="230155.4366">15622 15627 1015 0,'-4'0'150'0,"4"0"-28"0,0 3-98 15,0 7-24-15,0 2-1 0,7 4-1 16,0 5 1-16,0 5 1 0,-1 0 1 16,2 5 0-16,2 3-1 0,-2 5-7 0,-3-1-6 15,-1 2-7-15,1-2 8 16,-5-2-119-16,5-3-174 0,-5-5-515 0</inkml:trace>
  <inkml:trace contextRef="#ctx0" brushRef="#br0" timeOffset="230467.9698">15495 15996 942 0,'-6'-19'154'0,"6"3"-24"16,0-2-108-16,10 4-10 0,5 0-8 0,4 1-2 31,4-2 0-31,2 2 0 0,2 1 1 0,1-2 1 0,1 3-1 0,-1 1 1 31,3-3-1-31,-3 3 0 0,5-3-1 0,-3 1 0 0,-3 1-1 0,0-2 0 16,-7 5 0-16,-3 1 3 0,-6 3 2 15,-4 4 4-15,-7 0 2 0,5-5-2 16,-10 5 2-16,-1 0-1 0,-3 9-2 16,-4-2-2-16,-2 4-4 0,-3-1-2 0,1 7 0 15,1 0 0-15,1 4 0 0,4-4-1 16,5 1 0-16,6 0-1 0,0-1 1 15,9 1 0-15,2-3 0 0,3-4 0 16,4-4 0-16,1 1 0 0,-3 1 1 16,1-2 0-16,-3-2-3 0,-3 1-5 0,-3-2-10 15,-8 3-104-15,0-7-180 0,-15 0-636 16</inkml:trace>
  <inkml:trace contextRef="#ctx0" brushRef="#br0" timeOffset="231827.4881">11046 10068 509 0,'0'-6'99'0,"0"3"-9"0,0-2-47 0,0 2-62 16,3 3 4-16,-3-2 17 0,4 2 18 15,-4 0 17-15,3 0 13 0,-3 0 6 16,6 0 1-16,-2 0-9 0,1 0-11 0,-1 0-13 31,2-6-7-31,0 6-6 0,0 0-5 16,1 0-2-16,2 0 0 0,1 0 2 16,-1-3 0-16,3 3 3 0,0-3 3 0,1 3 1 0,-3-6 1 0,6 3 1 31,-1 0-2-31,7-3 1 0,2 5-3 0,8 1-1 0,8-6-2 0,0 1 0 0,5 1-3 15,2-3 1-15,-1 4-1 0,2-5-1 16,-1-1 0-16,-1 1 0 0,5-2 0 31,1 2-1-31,2-1 1 0,5 3-1 16,1-1-1-16,0 3 1 0,-1-3-1 16,3 3-1-16,2-5 1 0,2 6-2 0,1-2 0 0,3 2 0 0,-1-5 0 15,3 8 0-15,-6-5 0 0,4-1 0 16,-4 1 0-16,3 0 0 0,0-2 1 0,-2-1-1 15,3-1 0-15,-1 1 1 0,-2 0-1 32,3-4 1-32,1 3 0 0,0 2-1 15,1-1 1-15,0-1 0 0,-2-2-1 0,2-2 0 0,-3 1 1 0,1-2-1 16,-4 1 0-16,0 1 0 0,-2-2 1 16,-1 6-1-16,-2 1 0 0,-3 4 0 0,-4-5 0 15,-2 4 0-15,-2-5 0 0,1 8 1 31,0-4-1-31,-4 5 0 0,-5 0 0 0,2 0 1 0,-9 0 1 0,-2 0 1 32,-5 0 0-32,-3 0 1 0,-6-4 1 0,-1 4 0 0,-5-3 2 0,-6 3-1 15,0-3 2-15,-7 3 2 0,3 0 0 0,-3 0 1 16,0 0-1-16,0 0-3 0,0 0-2 16,-3-5-5-16,3 5-4 0,0 0-4 31,0 0-5-31,-4 0-2 0,4 0-1 0,0 0 0 0,0 0 0 0,0 0 4 15,0 0 2-15,0 0 3 0,4 0 4 16,-4 0 3-16,6 0 1 0,-6 0-1 31,4 0-1-31,-4 0 127 0,5 0-222 0,-5-2-162 0,0 2-770 0</inkml:trace>
  <inkml:trace contextRef="#ctx0" brushRef="#br0" timeOffset="232686.9544">12039 9575 800 0,'0'-4'170'0,"0"0"-22"0,0-3-46 16,0 0-90-16,6 1-5 0,-6-5 0 15,7 0 2-15,0-2 0 0,-1 0 2 16,0-4 5-16,0 3 3 0,1-1 1 16,1-1-1-16,-2 3-3 0,2 0-5 0,3 2-3 0,0 1-5 0,0 4-2 0,2-2-1 15,0 8-1-15,1 0 1 0,2 0-3 16,-2 0 1-16,0 4-2 0,-3 4-1 15,0 1-1-15,-2 2 0 0,-3 3 0 32,-3 4 2-32,-3 0 0 0,0 5 2 15,-3-1 1-15,-3 0 2 0,-2-3 1 0,-2-3 1 0,1-2 1 0,-1-3 2 0,-3-2 0 16,4-2 1-16,0-4 0 0,1 0 0 31,2-3 0-31,4 0-2 0,2 4 0 16,0-4-1-16,-5 0-1 0,5 0 0 15,5 0-1-15,-5-4 0 0,7 4-2 16,1-3 1-16,2 3-2 0,2-5 1 16,2 5-2-16,1 0 0 0,0 0 1 15,1 0-1-15,0 0 1 0,-5 0-1 16,2 0-1-16,-4 7 1 0,-5-4-1 0,-4 6 0 16,0-2 1-16,-6 3-1 0,-4-2 3 15,-1 3 0-15,-4 0 0 0,0 0 0 16,-4 3 1-16,0 0 1 0,1 0-1 15,1-1-1-15,-3 0-2 0,5-2-5 16,-1 0-7-16,3-1-8 0,0-4 148 16,4 0-225-16,1-6-162 0,3 2-855 0</inkml:trace>
  <inkml:trace contextRef="#ctx0" brushRef="#br0" timeOffset="233187.0083">12540 9532 1058 0,'0'-14'149'0,"0"8"-27"0,0-3-105 16,0-1-19-16,2-1 0 0,3 4-2 15,-5-3 1-15,7 1 1 0,-5-2 3 16,3 0 5-16,-2 1 0 0,2 0 1 0,1-1 0 15,4 4-1-15,-1-4-1 0,1 4-2 16,3 1-3-16,0-1 0 0,1 5 0 16,-1 2 0-16,-2 0-1 0,2 0 0 15,-1 2-1-15,-5-2 0 0,3 10-1 16,-4-5-2-16,-2 3 1 0,-4 5-1 16,0 5 1-16,0 3 1 0,-7 5 1 15,-5 0 2-15,-1 3 1 0,-1-1 0 0,-5-3 2 16,1-3 0-16,1-1-1 0,-3-6 3 15,0 0-1-15,4-1 0 0,-1-3 0 16,4-1 1-16,1-2-2 0,2-1 0 16,3-3 0-16,3 1 0 0,4-5 1 15,-3 4 3-15,3-4 4 0,0 0 2 16,3-4 1-16,3-2-1 0,-1 3-2 16,5-4-2-16,2 2-3 0,1-4-3 15,4 4-3-15,-1-3 0 0,2 1-1 0,1 2 1 16,-3-3 0-16,2 5 0 0,-2-5-2 15,3 5-4-15,-5-2-3 0,3 0-5 16,-2 1-7-16,0 4-4 0,-2-6-9 16,0 6-5-16,-1-3-73 0,-4 3-50 15,1-5-170-15,1 5-387 0</inkml:trace>
  <inkml:trace contextRef="#ctx0" brushRef="#br0" timeOffset="233796.6962">13024 9232 914 0,'0'0'149'15,"0"0"-24"-15,3 0-108 0,-3 7-19 16,4-3 0-16,0 2 0 0,-4 2 0 15,6-2 2-15,-6 3 1 0,6 1 2 16,-6 2 3-16,4 1 2 0,-4 6-1 16,0-2 1-16,0 2-1 0,0-2-1 0,0 1 0 15,-4-3 0-15,4-3-2 0,0-4 1 16,-3 0-1-16,3-3 1 0,0-3 2 16,0-2-1-16,3 7 3 0,1-7-1 15,5 0 0-15,3 0 0 0,3 0-2 16,1 0-2-16,5 0 0 0,5-7-1 15,0 7-2-15,-2-4-1 0,-2-1 0 16,-1 5 0-16,-1 5 0 0,-2-2-2 0,-6 5 1 16,-3 1-1-16,-3 4-1 0,-3 0 1 15,-3-1 0-15,-5 0 0 0,-3 1 0 16,-4-2 2-16,-1 1 0 0,-3-4 0 16,-2 2 1-16,1-5 2 0,2 4-1 15,3-5 1-15,0-4 0 0,5 6 1 16,1-6 0-16,6 0-1 0,-3 0 2 0,3-6-3 15,6 3-1-15,1-5 0 0,2-3-1 16,5-2 0-16,1-1-1 0,3-7 0 16,3-1 1-16,4-3 0 0,-2 3 0 15,0 0 1-15,1 6-1 0,-4 1 0 16,0 7 0-16,-5 1 0 0,-4 7 0 16,-2 0-1-16,-2 0-1 0,-1 7 1 15,-1 4-1-15,0 1 0 0,-1 6 2 0,0 3 0 16,0 4-2-16,1-2-2 0,1 0-5 15,2-3-5-15,-2-1-9 0,0-7-53 16,1-2-72-16,-3-6-170 0,6 0-431 16</inkml:trace>
  <inkml:trace contextRef="#ctx0" brushRef="#br0" timeOffset="233922.1555">13448 9263 1005 0,'-10'-13'170'0,"3"0"-35"15,3 2-68-15,0 4-65 0,4 4-13 16,0 3-16-16,0 0-98 0,0 0-185 16,4 0-595-16</inkml:trace>
  <inkml:trace contextRef="#ctx0" brushRef="#br0" timeOffset="234156.0398">13570 9162 1159 0,'0'0'138'15,"0"0"-27"-15,0 6-107 0,0 0-10 0,5 4-4 16,-1 6-3-16,-4-1 0 0,7-1 0 16,-3 4-3-16,1-2 0 0,0 1-1 15,1-4-1-15,0 1 2 0,-1-1-1 16,0 0-5-16,0-2-4 0,1 2-10 15,-2-1-16-15,-4-2-95 0,6-1-149 16,-6-6-381-16</inkml:trace>
  <inkml:trace contextRef="#ctx0" brushRef="#br0" timeOffset="234421.5181">13647 9381 473 0,'0'-5'319'15,"0"-3"-82"-15,-5 1-138 0,5 0-51 16,0 3-23-16,0-3-8 0,0-3-6 16,5 3-5-16,0 1-3 0,4-2-3 15,2 0-1-15,2-2-1 0,4 2 1 16,2-2 0-16,0 0 2 0,1 3 2 15,-1-3-1-15,1 0 2 0,-1 0 1 0,-5 7 1 16,0-5-1-16,-5 8 1 16,1-3 1-16,-5 3 0 0,-5 0 0 0,3 3-1 15,-3 0 2-15,0 4 0 0,0 1-3 16,-3-1 0-16,3 4-2 0,-4 1 0 16,4 4-1-16,0 1-1 0,0 1-1 15,0-4 1-15,0 5 0 0,0-4-1 16,0 4 0-16,0-2 1 0,-7 1 2 0,-3 1 0 15,-4 4-4-15,-5 5-39 0,-10-1-85 16,-12 6-177-16,-11-7-565 0</inkml:trace>
  <inkml:trace contextRef="#ctx0" brushRef="#br0" timeOffset="251730.7758">15579 9536 358 0,'0'33'103'0,"0"2"8"0,0 1-40 16,0 2-12-16,0 8-3 0,0 9-20 0,-4 10-9 15,1 3-5-15,-4 4-2 0,0 1-1 16,-1 13-1-16,0-1-1 0,0 0-1 16,4-2-4-16,0 2-1 0,4 0 0 15,-5 5-2-15,5-5 4 0,0-4 3 16,0-3 3-16,0 0 2 0,0 0 1 15,0-5-2-15,-2 1 0 0,2-1-3 0,-7-2 0 16,2 4 1-16,-2-1-3 0,-1 4 1 16,-4 6-1-16,2 4-2 0,-1-3-3 15,1 0-3-15,-2-4-1 0,1 1-2 16,5-1-1-16,-1-5 0 0,2-8-1 16,3-6-1-16,2 0 1 0,0-1-1 15,-5-3 1-15,5-8 0 0,0 3 0 16,0-6 0-16,-3 0 1 0,3 3 0 15,0 4-1-15,0 1 1 0,-4 0 1 0,4-2-2 16,-5 4 1-16,1 0-2 0,-2 2 2 16,0 1-1-16,0 1 0 0,-1 6-1 15,2-5 1-15,-1 1-1 0,2-6 0 16,0-6 0-16,0-3 0 0,1-8-1 16,-2-6 3-16,3-5 0 0,2 1 1 0,-6-2 1 15,6-1 1-15,-3 0 0 0,3 3 1 16,0-1-2-16,0 2 0 0,0-6-2 15,0 1 0-15,0 4-1 16,0 0 0-16,0 0 0 0,0 1-1 0,0 3 1 16,0-1-1-16,0 3-1 0,0 0 1 15,0 1 0-15,0-3 0 0,5 0-1 16,-5-4 1-16,5 0-1 0,-5-3 0 16,0-4 0-16,4-6 1 0,-4 0 0 0,0-6 2 15,0-1 2-15,0-4 2 0,0 1 0 16,0-6 2-16,0 4 0 0,0 1 0 15,0-4 0-15,0 6 0 0,0-2-1 16,0 4-1-16,0 2-1 0,0 0-1 16,0 1-1-16,0 1-1 0,-4 0-3 15,4-1 0-15,0 0-4 0,-5-1-6 16,5 0-11-16,-3 1-98 0,3-2-183 0,0-5-707 16</inkml:trace>
  <inkml:trace contextRef="#ctx0" brushRef="#br0" timeOffset="254200.0082">15960 9883 812 0,'0'0'153'16,"0"0"-17"-16,0 0-94 0,0 0-25 16,0 0-7-16,0 0-4 0,0 0 3 15,0 0-1-15,0 0 0 0,0-2-1 16,0 2 0-16,0-7 0 0,0 2 2 16,0-2-2-16,0-2 1 0,0-1 0 15,3-3-2-15,-3 0 0 0,0-3-1 0,6 1-1 16,-6-6-2-16,0 0 0 0,2-1-1 15,-2 1 0-15,0-2 1 0,0-1-1 16,0 7-1-16,0-2 1 0,0 0 0 16,0 3-1-16,-2 3 2 0,2 0 2 15,-7 2 0-15,7 2 2 0,-3 1 0 16,3 5-2-16,0 1-2 0,-4 2-3 16,4 0-2-16,0 2-2 0,0 4-2 0,4-1 0 15,-1 4 1-15,4-2 2 0,-2 2 2 16,3 3 1-16,0 0 1 0,4 1-1 15,-1 1 1-15,-1 2 0 0,3 2 0 16,-1 2 0-16,2 7 0 0,-2-2 0 16,1 7 0-16,1 3 1 0,-1 5 0 15,2 5 1-15,-3 1-1 0,1-1 1 0,0 1 0 16,-2-1-1-16,0-9 1 0,0-1-1 16,-4-5 0-16,2-4-1 0,-3-2 1 15,0 0-1-15,-1-6 1 0,0-3 0 16,-2 0 0-16,-3-3 0 0,6-5 0 15,-6 3 1-15,0 0 0 0,0 1 0 16,0 0 0-16,0-1 0 0,-4 0 0 0,4 0-1 16,-6-2 0-16,2 1 1 15,-1 0-1-15,2-5-1 0,-1 3 1 0,1-4-1 16,3 2 0-16,-5-5 0 0,5 6 1 16,0-6-1-16,0 0 1 0,-5 0 0 15,5 0 2-15,0 0 0 0,5 0 2 16,0-6 0-16,-2 1 0 0,4-5 1 15,2-3 0-15,2-1-2 0,1-6-1 16,2-1-1-16,3 4-5 0,2-6-6 0,-3 2-7 16,4-1-2-16,-3 4-110 0,2 2-179 15,-3 1-571-15</inkml:trace>
  <inkml:trace contextRef="#ctx0" brushRef="#br0" timeOffset="254840.4808">16422 9506 1017 0,'-10'-27'150'0,"2"1"-28"0,3-1-111 15,5 4-10-15,0-2-3 0,0 1-2 16,6 1-2-16,-1 1 1 0,1 0 0 15,1 1 1-15,2 4 2 0,-3-4 3 16,2 6 1-16,1-3 1 0,1 4 1 16,0-4-2-16,-1 5 0 0,3 1 0 15,-2 0-2-15,1 4 0 0,-2 1 1 16,-1 0-1-16,-3 4 0 0,0 3-1 0,-5-2 0 16,0 2-1-16,0 0 0 0,0 0-1 15,-8 2 1-15,-3 1 1 0,-2 5 1 16,-1 2 3-16,-6 0 1 0,-3 5 1 15,0 6 2-15,-3 2-1 0,4 4-1 16,0 9-2-16,1 9 1 0,6 7-2 16,6 4-1-16,3 2-1 0,6 5 1 15,0 2-1-15,3-2 1 0,12-3-2 16,2-8 0-16,3 4-1 0,9-10-1 0,5-4 0 16,3-14 1-16,1-7 0 0,0-8 0 15,-3-13 3-15,-2-10 0 0,-5-4 2 16,-3-10-1-16,-2-6 1 0,-7 1 1 15,-1-6-1-15,-3 0-1 0,-1-4 1 16,-3 2 0-16,-2 3-1 0,-3 3 2 16,-3 0 1-16,0 0 2 0,-3 5 4 0,-2 1 0 15,-1 0 3-15,-1 7-1 0,1-1-2 16,2 6-2-16,4 2-1 0,-5 4-5 16,5 3-2-16,-4 4-4 0,4 0-1 15,0 7-2-15,0 1 0 0,4 7 1 16,-1 2-1-16,3 3 2 0,3 4 2 15,0-1 2-15,2 2 0 0,2-3 0 16,0 0-5-16,-2-4-3 0,3-2-5 16,-2 3-6-16,-1-5-7 0,-2 0-10 0,-2-5-103 15,-3 0-175-15,-4-5-517 0</inkml:trace>
  <inkml:trace contextRef="#ctx0" brushRef="#br0" timeOffset="254981.299">16710 9663 846 0,'-13'-7'188'0,"4"0"-29"0,1-2-51 0,-1 1-75 16,6 2-12-16,-2-1-8 0,5 2-8 16,0-2-8-16,0 1-5 0,0-1-8 15,6-1-2-15,-1 2-7 0,3-3-8 16,0-2-105-16,-1 0-173 0,2-3-509 16</inkml:trace>
  <inkml:trace contextRef="#ctx0" brushRef="#br0" timeOffset="255121.7623">16807 9182 1048 0,'-4'-1'145'0,"4"-4"-31"0,-4 5-126 16,4 0 13-16,0 0-123 0,0 0-178 15,0-4-573-15</inkml:trace>
  <inkml:trace contextRef="#ctx0" brushRef="#br0" timeOffset="255356.2049">16799 9166 869 0,'0'0'153'0,"0"-5"-20"16,0 5-102-16,0-3-17 0,0 3-4 16,0-3 1-16,4 3 2 0,-4-6 1 15,0 6 4-15,0-4 1 0,0 4 1 16,0-5-3-16,0 5-2 0,0 0-3 0,0 0-5 16,0 0-3-16,0 5-5 0,4-1-2 15,-4 3-1-15,0 0-1 0,5 8 1 16,-2 1 1-16,2 3 1 0,-2-1 1 15,2 5 1-15,2 4 0 0,0-1 0 16,0 5 1-16,2-4-1 0,1 3 0 16,0-1-3-16,0 0-9 0,1-6-7 15,-2-4-108-15,-2 1-176 0,6-3-570 16</inkml:trace>
  <inkml:trace contextRef="#ctx0" brushRef="#br0" timeOffset="256435.0062">17196 8988 965 0,'-7'-25'156'0,"-3"0"-28"16,1 3-104-16,-2 1-11 0,1 5-6 15,-3 1 0-15,0 8-4 0,-1 1-2 16,-2 6-2-16,-1 7-1 0,1 3 0 15,-2 7 0-15,0 5 0 0,1 5 0 0,4 5 1 16,-1 1 0-16,4 0 0 0,1 1 0 16,5-6-1-16,4 0 1 0,0-6 0 15,4-4-1-15,0-1 0 0,5-3 1 16,-2-3-1-16,4-8 1 0,-2-3 2 16,1 0 3-16,0 0 1 0,0-7 2 15,1-4 3-15,1-4 1 0,-1-2-1 16,2-2 0-16,-1-2-2 0,-2-2 0 0,0 0-1 15,-3 1-2-15,-2-1 0 0,-5 4 1 16,4-2-2-16,-4 1 1 0,0 5-1 16,0 5 0-16,0 1-2 0,0 3 0 15,-4 6-4-15,4 0-1 0,0 0-2 16,4 8-1-16,-4 2 1 0,6 6-2 16,2 0 2-16,-2 7 2 0,3 0 1 15,1 4 2-15,2 2 0 0,0-1 1 0,2 3-1 16,0 3 1-16,1-4 0 0,-1 6-1 15,0 1 0-15,1 4 0 0,-2 1 1 16,-2 2-1-16,-2-1 0 0,-2 1 0 16,-2-6 1-16,-5-5-1 0,5-7 0 15,-5-4 0-15,-5-5 1 0,1-4 1 16,1-7 0-16,-3 2 2 0,0-3 2 0,-4 0 3 16,2-5 3-16,-3 0 0 0,2-8 2 15,-2 2 1-15,1-6 0 0,1-4-1 16,1-2-3-16,2-12-3 0,2-4-1 15,4-11-7-15,0-3-6 0,7-12-4 16,3-4-2-16,3-5-2 0,0-3-2 16,3-6-2-16,-1 2 5 0,1 0 4 0,0 1 1 15,-1 5 3-15,0 4 4 0,2 14 2 16,-3 10 3-16,0 8 0 0,-3 8 0 16,-3 8 0-16,-2 5 0 0,-3 3-1 15,-3 5-1-15,0 0-1 0,0 5-1 16,0 0 0-16,0 0-1 0,-3 0 0 15,3 8-1-15,-8-5 1 0,2 6-1 16,-1-1 0-16,-2 1 1 0,-1 2-1 16,2 2 1-16,-1 3-1 0,1 0 1 0,1 3 0 15,4 5 0-15,-1 2 0 0,4 0 1 16,0 2-1-16,0 1 0 0,0-3 0 16,0-2 0-16,4-1-1 0,-1-2 1 15,3-3-2-15,-1-4 2 0,-2-5 0 16,2-3 1-16,-2-6 2 0,2 0 1 15,0-6 1-15,1-3 1 0,-2-2 0 16,1-6 1-16,1-1-1 0,-1-2-2 0,1-1 0 16,1-2-2-16,-3 1 1 0,1 4-1 15,0 0-1-15,1 6 1 0,-1 0-1 16,1 1 0-16,-2 9 0 0,2 2 0 16,1-8-1-16,4 5 1 0,0-1-1 15,2 4 1-15,1-6-1 0,-2 3 1 16,2-4-1-16,-4 4 0 0,-1-4-2 15,-2 2-1-15,-1-4-7 0,-1 2-7 0,-5-1 5 16,0 0-112-16,0-3-182 0,0 2-625 16</inkml:trace>
  <inkml:trace contextRef="#ctx0" brushRef="#br0" timeOffset="256590.6787">16701 8840 1083 0,'-8'0'0'0,"-1"0"-122"16,-2 0-838-16</inkml:trace>
  <inkml:trace contextRef="#ctx0" brushRef="#br0" timeOffset="264260.5794">8108 12473 869 0,'-7'0'151'0,"3"-4"-22"15,2 4-101-15,-3-7-23 0,5 7-2 0,-2 0 2 16,2 0-1-16,0-3 3 0,0 3 3 16,-6 0 0-16,6 0 2 0,0 0-1 15,0 0-1-15,0 0-2 0,0 0-3 16,0 0-3-16,0 0-2 0,0 0-1 16,6 0-1-16,-4 0 1 0,3 0 0 15,1 0 1-15,3 0-1 0,5 0 2 16,5 0 0-16,9-2-1 0,7-5 1 15,10 4 1-15,3 0-1 0,6-2 1 0,4-2 0 16,2 0 1-16,2-2-1 0,10 1 0 16,3-7 0-16,2-1 1 0,7 3-2 15,-2-4 1-15,6 2 0 0,1 1 0 16,3 2-1-16,-2 2 0 0,1 1 0 16,2-4 0-16,5-1 0 0,0 3 0 15,-3 2 0-15,-7-3 0 0,-5 2 0 0,1 0 1 16,-4 5-1-16,-11-4 1 0,2 2 1 15,-13 1-1-15,-7-2 2 0,-6 3 1 16,-7-1-1-16,-11 4 1 0,-3 2 1 16,-12-7-1-16,-2 7 0 0,-4-3 1 15,-4 3-3-15,-2 0 0 0,0 0-4 0,0 0-3 16,0 0-6-16,0 0-5 0,-2 0-4 16,2 0-7-16,-5 6-8 0,5-6-15 15,-5 0-96-15,5 4-163 0,0-4-437 16</inkml:trace>
  <inkml:trace contextRef="#ctx0" brushRef="#br0" timeOffset="264885.6328">8090 13195 730 0,'0'0'139'0,"0"0"-8"16,0 0-92-16,0 0-27 0,0 0-1 16,0 0 5-16,0 0 1 0,5 0 4 15,-5 0-3-15,0 0 2 0,2 0-2 16,2 0-1-16,2 0-3 0,-3 0 0 15,4 0-2-15,3 0-1 0,-2 0 0 0,6-5 0 16,4 5-2-16,8-4 0 0,2 0-1 16,16 4 0-16,1-4-1 0,7 4 0 15,8 0-1-15,7-6-1 0,7 0 1 16,10 4-3-16,-3-4 0 0,7 3 0 16,4-7-1-16,7-2 1 0,1 1-2 15,6 0 1-15,-7-7 1 0,7-3 0 0,-3-8 0 16,3 4 1-16,-4-4 0 0,-1 1 1 15,-14-4 0-15,-4 6 0 0,0 1 0 16,-10 5 0-16,-10 2-1 0,-8 2-1 16,-8 6 0-16,-7-1 0 0,-6 9-2 15,-15-5 0-15,-2 7 0 0,-6 0-2 16,-11 0-4-16,0 0 0 0,0 0-3 16,0 0-1-16,-16 8-6 0,1-8-8 0,-4 5-5 15,0 0-101-15,-9-3-179 0,-2-2-562 16</inkml:trace>
  <inkml:trace contextRef="#ctx0" brushRef="#br0" timeOffset="265495.5324">10138 11987 1032 0,'-4'-14'157'16,"4"3"-31"-16,-5 2-104 0,5 3-8 15,0 2-8-15,0 4-3 0,0 0-3 16,0-3-1-16,0 3 0 0,0 0-2 15,0 0 0-15,0 0-2 0,0 4 1 16,0-4-1-16,0 9 2 0,5-3 0 16,-1 5 1-16,0 2 1 0,1 1 1 0,4 1 1 15,1 4-1-15,-1-2 1 0,9 3 0 16,2-1 0-16,2 2 0 0,3-2 0 16,2 3 0-16,7 0 0 0,1 1 1 15,-4-1 0-15,0-1-1 0,1-4 0 16,1 1 0-16,-4-5 0 0,-5-2 2 15,-3-5 1-15,-2-1 3 0,-5 0-1 16,-5-5 3-16,-3 4-1 0,1-4 0 16,-3 3 0-16,-4-3 1 0,0 0-2 0,0 0 1 15,0 3-1-15,0-3-1 0,-5 6-1 16,1-2-1-16,-1 1-2 0,-1 1 0 16,-4 2-1-16,1-1-1 0,1 1 0 15,-3 4 0-15,-1-1 0 0,3 3 0 16,-4 2 0-16,-1 5 0 0,2 8 0 0,-2 2-1 15,2 5 1-15,-9 5 1 0,-2 11-1 16,-1 8 1-16,-13 15 0 0,-4 8 2 16,-6 11-1-16,-6 8 2 0,2 5-2 15,-3-4-2-15,0-4-3 0,3-17-5 16,2-11-6-16,0-10-9 0,5-12 44 16,4-10-139-16,10-7-178 0,5-6-724 15</inkml:trace>
  <inkml:trace contextRef="#ctx0" brushRef="#br0" timeOffset="266010.9728">9569 11626 921 0,'0'-7'149'0,"0"0"-22"16,0 3-117-16,0 4-3 0,0-5-4 16,0 5-3-16,0 0 1 0,0 0 1 15,0 0 4-15,0 5 3 0,0-5 2 16,0 4 4-16,0-4 0 0,0 6 0 15,-5-2 0-15,5 5-3 0,-4 0-2 16,4 4-1-16,0 3-2 0,-4 8 3 0,0 8 3 16,-1 18 3-16,-3 16 2 0,-2 14 1 15,-8 23 1-15,-7 25 0 0,-6 24-2 16,-7 25-4-16,-9 17-3 0,-4 24-2 16,-6 22-5-16,-5 12-12 0,-1 11-17 15,-7 7-92-15,-2-3-181 0,-1-1-769 16</inkml:trace>
  <inkml:trace contextRef="#ctx0" brushRef="#br0" timeOffset="267753.0988">6640 15298 619 0,'0'0'125'15,"0"0"-5"-15,-6 0-92 0,6 0-7 16,0 0 1-16,0 0 1 0,0-2 2 16,0 2 2-16,-2-5-3 0,2 5-2 0,0 0-6 15,0 0-12-15,0 0-17 0,0 0-111 16,0 0-144-16,0 0-402 0</inkml:trace>
  <inkml:trace contextRef="#ctx0" brushRef="#br0" timeOffset="268835.2459">6675 15291 947 0,'0'-6'161'0,"-6"-5"-26"0,6-1-104 16,-3 1-8-16,3-2-4 0,0-1-2 16,0-2-3-16,7 1-2 0,-5-1-4 15,3 0-1-15,1-4-2 0,2 0 0 16,4-4-4-16,1-4 0 0,2-1-1 15,4 0 1-15,6-2-1 0,1-1 0 0,2 2-1 16,2 1 1-16,1 6-1 0,1 6 0 16,0 5-1-16,-3 4-2 0,1 8-1 15,-4 10-2-15,-5 3 1 0,-1 11-3 16,-6 8-1-16,0 1 1 0,-3 9 1 16,-4-3 2-16,-7 2 0 0,0-2 2 15,-5-4 0-15,-3-2 2 0,-3-6 3 0,-4-4 0 16,1-3 3-16,0-5 1 0,1-2 3 15,-1-4 0-15,2-2 3 0,1-7-1 16,3 0 0-16,2 0-3 0,4-10-2 16,2 0-2-16,0 0-2 0,3-3-2 15,8-1 0-15,-2-2-1 0,7-2 0 16,0 2 1-16,4-1-1 0,0 1 1 0,5 1 0 16,1 1 1-16,2 3-2 0,0 4-2 15,2 7-3-15,-3 7 0 0,-6 5-2 16,0 9 0-16,-5 7 1 0,-8 3-1 15,-8 6 2-15,-6 4 3 0,-8 4 1 16,-5 4 2-16,-2 1 2 0,-5 0 1 16,-1-3 1-16,1-3 2 0,1-7 1 0,4-4 3 15,0-10 2-15,2-7 1 0,1-4 1 16,3-5 0-16,4-3 0 0,2-4-1 16,2-4-2-16,2-2-3 0,5-1-1 15,0-4-3-15,5-4-1 0,3-3-3 16,3-6 1-16,-2 0-1 0,5-9 1 15,1 2 0-15,1-1-1 0,4 3 0 0,1-2 1 16,7 7 0-16,2 6 0 16,-1 7-5-16,2 4-8 0,-3 7-5 0,2 0-6 15,-8 13-12-15,-3-2-101 0,-4 4-185 16,-3-2-541-16</inkml:trace>
  <inkml:trace contextRef="#ctx0" brushRef="#br0" timeOffset="269623.1002">7568 14461 663 0,'0'-3'149'0,"-2"-3"-10"15,2 3-72-15,-7-1-39 0,7-1-7 16,-4 2-5-16,4 3-6 0,0-4-2 16,0 4 2-16,0 0 0 0,0 0 2 15,0 0-1-15,-3 0 1 0,3 0-1 0,-5 0-2 16,3 0-3-16,-3 4-3 0,0-4 0 15,3 6-2-15,-4-1-1 0,4 0 0 16,-3 3 0-16,5-3 0 0,-6 4 1 0,6 3 2 16,-2 3 2-16,2 5 3 0,0 1 0 15,0 5 0-15,2 5 2 0,3 6-1 16,2 3-2-16,2-1 1 0,3 7-2 16,3 1-1-16,2 4 1 0,3-7-1 15,2-7 0-15,4-1 0 0,4-14 3 16,-3-9 1-16,1-13 1 0,3-4 2 15,-3-16 1-15,-6-7 2 0,1-7 1 16,-7-9 0-16,-4-3-1 0,-4-1 2 16,-8-4-2-16,-8 1 0 0,-11-1-1 0,-9-1-3 15,-9 6 0-15,-6 4-4 0,-8 9-4 16,-10 10-5-16,-9 23-10 0,-3 18-27 16,-9 26-84-16,-9 15-186 0,-10 21-700 0</inkml:trace>
  <inkml:trace contextRef="#ctx0" brushRef="#br0" timeOffset="302006.1606">21076 7438 239 0,'0'0'58'15,"0"0"3"-15,0 0-14 0,0 0-2 16,4 0 18-16,-4 0 15 0,0 0 7 15,0 0 6-15,4 0 0 0,-4 0-13 16,0 0-22-16,0-5-19 0,0 5-12 16,0 0-11-16,0 5-6 0,0-5-5 0,0 0-3 15,4 4 0-15,-4-4 0 0,0 7 1 16,0-7 1-16,0 4-1 0,4-4 2 16,-4 1 2-16,0-1 0 0,0 0 3 15,3 5 3-15,-3-5-2 0,0 4 2 16,0-4-1-16,0 0 0 0,4 4-1 15,-4-4-3-15,3 7-1 0,-3-4-1 0,0 2-1 16,5 1 0-16,-5-1 1 0,5 2-2 16,-5-3 1-16,0 3 1 0,3-2-2 15,-3 1 1-15,0-3 0 0,0 4 0 16,4-4-1-16,-4 2 1 0,3-1-1 16,-3-1 0-16,4 3 1 0,-4-3 0 15,0-3 1-15,4 5-1 0,-4 0 0 16,0-5 0-16,4 3 0 0,-4-3 0 15,0 6-1-15,4-6 0 0,-4 4 2 0,0-4-3 16,0 6 1-16,3-2-1 0,-3-4 0 16,0 3 0-16,0 2 0 0,0-5 0 15,0 6 0-15,5-2 0 0,-5-4 0 16,0 6-1-16,3-1 2 0,-3-1-1 16,0 2 1-16,4-2 1 0,-4 3 1 15,3 3 1-15,-3-2 1 0,0 1-1 0,0 3 1 0,0 1 0 16,0 0-1-16,0 0-2 0,0-1 0 15,0-1 0-15,0 2-1 0,0-3 0 16,0 1-1-16,0 0 1 0,-3 1 0 16,3 2-1-16,0-1 1 0,-4-1-1 15,4 1-1-15,0-5 1 0,-3 1 0 16,3 1 0-16,0-4 1 0,0 1 1 16,3 3-1-16,1-3-2 0,-1 5-8 0,2 1-111 15,-5 3-174-15,0 3-625 0</inkml:trace>
  <inkml:trace contextRef="#ctx0" brushRef="#br0" timeOffset="306860.3457">21736 7628 521 0,'0'0'133'16,"0"0"-4"-16,0 0-36 0,0 0-60 15,0 0-10-15,0 0-10 0,0 0-4 0,0 0-1 16,0 0-2-16,4 0-1 0,-4 0 1 16,0 0 0-16,0 0-2 0,0 0 1 15,0 0-1-15,-4 0 1 0,4 0 0 16,0 0 1-16,0 0 1 0,0 0 1 16,0 0 4-16,0 0-1 0,0 0 1 15,0 0 3-15,0 0 1 0,0 0 4 16,4-2 0-16,-1 2 2 0,3-4 1 0,6-2-2 15,4-3-1-15,8-6-3 0,11-11-3 16,9-8-5-16,15-10-3 0,8-8-2 16,5-10-1-16,5-6-1 0,4-2 0 15,-1 1 0-15,-1-4-2 0,-3 0 0 16,-5 2-2-16,-5 9 0 0,-7 5-3 16,-6 4-6-16,-8 9-6 0,-10 13-109 15,-6 9-170-15,-7 8-524 0</inkml:trace>
  <inkml:trace contextRef="#ctx0" brushRef="#br0" timeOffset="307583.406">19778 7891 502 0,'-4'0'129'0,"4"4"4"0,-3-4-41 16,3 4-40-16,0-4-2 0,-4 0 2 0,4 0-3 16,0 0-5-16,0 0-6 0,0 0-5 15,0 0-4-15,0 0-3 0,0 0-6 16,0-8-2-16,5 3-4 0,-2-6-4 16,3-7-2-16,7-1-1 0,3-11-2 15,7-6 2-15,7-7 0 0,7-6 0 16,8-12-1-16,3-5 2 0,4-8-2 15,2 1 0-15,-4-4-2 0,1 1-4 0,-7-3-2 16,-2 4-4-16,-6 11-2 0,-3 3-3 16,-2 9-8-16,-4 8 128 0,-5 10-210 15,-1 12-163-15,-1 11-795 0</inkml:trace>
  <inkml:trace contextRef="#ctx0" brushRef="#br0" timeOffset="351214.983">19907 16167 409 0,'-7'0'85'0,"1"0"-1"0,0-5-60 0,2 5-24 15,-1-3-2-15,0 3 10 0,-1 0 24 16,1 0 19-16,-1-4 9 0,1 4 8 16,-2 0 5-16,2-3-3 0,0 3-8 15,3 0-22-15,2 0-15 0,-6 0-9 0,6 0-5 16,-3 0-8-16,3 0 0 0,0 0-4 15,0 0 1-15,0 0-2 0,0 0 2 16,0 0 0-16,0 0 3 0,0 0 1 16,0 0 3-16,0 0 4 0,4-4 1 15,-4 4 2-15,7-5-1 0,-1-1 1 16,1 0-1-16,3-3-1 0,0-2 0 16,6-2-2-16,3-6 2 0,5-1-1 15,9-8 1-15,13-6-3 0,7-7 2 0,12-5-2 16,11-6-2-16,12-1 0 0,13-8 0 15,5-6-3-15,7-4 0 0,10-6-1 16,6 2 0-16,1-2-2 0,-3-7 2 16,-4 0 1-16,2 4 1 0,-6 7 2 15,-9 0 1-15,-8 1 0 0,-2 11 1 16,-4 4-1-16,-8 9-2 0,-9 7-1 0,-5 7-2 16,-9 3-1-16,-8 7 0 0,-10 2-2 15,-9 2 1-15,-11 0 0 0,-6 7 1 16,-6 1-2-16,-4 2 2 0,-4 4-1 15,-4 2-1-15,-3 4 0 0,0 0 1 16,0 0-2-16,0 0-3 0,0 6-5 16,0-1-11-16,0 5 37 0,-3 2-135 15,3 5-178-15,-4 1-694 0</inkml:trace>
  <inkml:trace contextRef="#ctx0" brushRef="#br0" timeOffset="352596.3992">18592 9972 913 0,'0'-11'157'0,"0"0"-22"0,0 4-101 16,0 1-20-16,0 4-4 0,0 2-1 15,0-6-4-15,0 3-1 0,-3 3-2 16,3-4-1-16,0 4 0 0,0 0-1 16,0 0 0-16,0-7-1 0,0 7 0 15,0 0-1-15,0 0 0 0,0 0 0 0,0 7 0 16,-5-4 1-16,5 2 2 0,0 2 0 15,-4 3 2-15,4 0 1 0,-4 2-1 16,4 3 1-16,-5 0 0 0,5 2-1 16,-5-1 0-16,5 1 0 0,-6-1 0 15,6 5 0-15,-7 0 1 0,1 2 2 16,2 4-1-16,-7 6 0 0,-2 9 2 0,1 14 0 16,-3 5 0-16,0 5 0 0,-4 12 2 15,-1 12-1-15,1 20 4 0,-3 6-1 16,-3 18 1-16,0 16-1 0,-4 16-1 15,2 18-2-15,2 2 0 0,-6-7-3 16,-1 13-2-16,4-13 1 0,-1-14-1 16,2-18-1-16,2-22 1 0,0-18-2 15,5-14-1-15,5-26-6 0,-2-15-9 0,2-12-101 16,-3-12-180-16,1-13-737 0</inkml:trace>
  <inkml:trace contextRef="#ctx0" brushRef="#br0" timeOffset="566084.6159">1118 7267 911 0,'-6'-13'160'15,"2"1"-25"-15,4 6-101 0,0 2-21 16,0-1-2-16,0 2-6 0,6-1-7 16,0 0-2-16,4-1-2 0,-1 3-2 15,-1-4 2-15,4 6-1 0,-4 0 1 0,-1 0-1 16,0 0 3-16,0 0 1 0,-1 0 3 16,-2 8 1-16,-2-3 3 0,-2 3 2 15,5 4 1-15,-5 2-1 0,2 8 1 16,-2 7 8-16,6 5 1 0,-6 9-1 15,7 7 2-15,-4 1-1 0,-3 15 1 16,4 10-1-16,-4 9-9 0,6 6-1 0,-6 1-1 16,7 12-2-16,4 9 0 0,-2-1-2 15,3-12-1-15,0-6-1 0,-3-9 0 16,3-4-1-16,-6-14 0 0,-4-15-2 16,-2-13 2-16,5-7 0 0,-5-10 2 15,0-8 2-15,0-4 2 0,0-10 2 16,2 0 0-16,-2-3 2 0,5-8-1 0,0-7 1 15,3-1-3-15,6-5-1 0,2 0-2 16,7-2 0-16,3 0-2 0,0 1 1 16,2 3 0-16,-1-1-1 0,0-2 1 15,-2-2-1-15,2 0-1 0,6-2 0 16,0-3 0-16,-1 1-2 0,1 0-1 16,0 0-2-16,-4 5 0 0,-2 3-3 15,-6 0 0-15,-2 3 0 0,-8 3 2 0,1 3 1 16,-2-1 1-16,-7 2 1 0,-3 3 2 15,2-1 1-15,-2 1 1 0,0 4 0 16,-4-3 0-16,1 4-1 0,-4-2 1 16,2-2 0-16,-3 2 0 0,2-2 1 15,-2 1 0-15,0-2 2 0,0 3 1 16,-1 0 1-16,4-1 0 0,-2 4 2 16,4 1 0-16,-1-2-1 0,1 2-1 0,3 3-2 15,-5-5-1-15,5 0 0 0,-6 5-2 16,2-3-1-16,0 3 0 0,-2-4 0 15,2 4 1-15,0 0 0 0,-1 0 2 16,1-4 1-16,0 4-1 0,4 0 2 16,-6 0-1-16,6 0-1 0,0 4 0 15,0-4 1-15,0 6-2 0,6-5 1 16,-2 9 1-16,3 1 1 0,3 4 2 0,6 9 3 16,1 8 1-16,5 14 0 0,2 4 0 15,2 12 0-15,2 1-2 0,0 5-2 16,-2 9-2-16,0 0-2 0,1-2 0 15,-4 1-2-15,-2-6-2 0,-1-5-2 16,-1-5-4-16,-3-14-2 0,1-10-7 16,-4-9-5-16,0-12-9 0,-3-7 95 0,-3-8-175 15,0-7-169-15,-1-14-806 0</inkml:trace>
  <inkml:trace contextRef="#ctx0" brushRef="#br0" timeOffset="566897.2326">2002 7352 954 0,'-3'-42'149'0,"3"-1"-24"0,0 3-120 16,0 3-3-16,0 3-3 0,7-2-9 16,-1 2-9-16,2 3-19 0,-1 0-29 15,2-1-38-15,0 0-26 0,1-6-10 16,-2 2 9-16,3-2 29 0,3 3 40 16,-3-3 57-16,2 3 60 0,2 4 30 15,-1 2 13-15,-1 3 4 0,-3 7-7 0,1 1-8 16,-2 8-13-16,-3 0-9 0,-3 4-10 15,-3-1-13-15,0 4-11 0,-3 3-11 16,-3 0-8-16,-1 0-6 0,-3 8-5 16,-3-3-3-16,0 7-2 0,-4-1 3 15,0 7 1-15,4 0 2 0,-6 6 1 16,4 2 4-16,-1 1 0 0,-1 4 1 16,2 2 2-16,-3-2-1 0,3 3 1 0,3-1-1 15,0 2-1-15,0-1-2 0,5 2 1 16,-1-2-1-16,2 4 0 0,1 4 0 15,5 10 0-15,-3 5 1 0,3 6 2 16,6 4 0-16,2 3-2 0,1 7 0 16,3 0-2-16,3 2 2 0,1-4-4 15,6-4 0-15,-2-2 0 0,3-5-2 16,6-14 0-16,2-7 1 0,2-14-1 16,7-9 0-16,2-8 0 0,3-3 0 0,-3-9 0 15,0 0 2-15,-5-10-1 0,2-1 0 16,-8-6 1-16,-4-4 0 0,-5-6-2 15,1-6 2-15,-1-7-2 0,-5-1 0 16,0-9-1-16,-3 0 0 0,0-2 0 16,-3 2-1-16,-7 0 0 0,-4-1 0 15,-4 4 1-15,-2 2 0 0,-5-1 1 0,-1 2 1 16,2 1 1-16,-1 4 1 0,2 3 1 16,2 4 1-16,0 6 0 0,-4 5 0 15,4 7-1-15,0 1-2 0,0 6 0 16,1 2-1-16,2 5-3 0,0 4-1 15,4 4 0-15,-3 9 0 0,3 4 0 16,0 9 0-16,3 8 0 0,4 1 2 16,0 4 2-16,0 0-1 0,5-1 1 0,1-1 1 15,1-7-1-15,0-1 1 16,4-3 0-16,-2-1-1 0,2 2 1 0,2-6-2 16,-1 0-1-16,-4-2-3 0,3-2-5 15,-5-2-7-15,-5-4-7 0,-1-3-105 16,-7-5-181-16,-3-1-590 0</inkml:trace>
  <inkml:trace contextRef="#ctx0" brushRef="#br0" timeOffset="567053.4668">2493 7557 1022 0,'5'-21'155'0,"2"-4"-29"0,6-1-117 16,0-8-9-16,1-4 131 0,5-3-224 16,2-7-165-16,6 1-833 0</inkml:trace>
  <inkml:trace contextRef="#ctx0" brushRef="#br0" timeOffset="567319.1382">2900 6510 1020 0,'0'0'155'0,"0"0"-29"0,0 5-99 0,0 3-22 15,7 5 0-15,1 6-3 0,2 7-3 16,3 8 1-16,4 12 1 0,2 9 0 15,1 7 1-15,3 2-1 0,0 4-3 16,-3 1-4-16,1 4-7 0,-1-3-8 16,-1-6 13-16,0-3-120 0,-4-9-180 15,3-6-549-15</inkml:trace>
  <inkml:trace contextRef="#ctx0" brushRef="#br0" timeOffset="568006.6979">2723 6461 961 0,'-14'-20'165'0,"7"1"-31"15,1 3-101-15,0-4-16 0,6 1-2 16,7 4-7-16,-1-5-5 0,4 4-2 16,7-2-1-16,1 2 0 0,3-2-1 15,5 2 1-15,0 2-1 0,0-1 0 0,2 2 0 16,-2 4 0-16,1 0 0 0,-1 1 0 16,0 5 1-16,-4-2-1 0,3 5 1 15,-2 5 0-15,-1 2-1 0,-4 3 0 16,0 7 2-16,1 6-1 0,0 8 1 15,-2 9 2-15,-1 4 1 0,-2 3-1 16,-3 1 1-16,-8 2-1 0,-3 3 1 0,-6-4-1 16,-2 2 2-16,-5-2-1 0,1-1 1 15,3-4 2-15,-3-7 1 0,6-5-1 16,3-8 1-16,3-11 0 0,-5-3-2 16,5-7 1-16,0-3 0 0,0 0 0 15,0-7 0-15,0-7-1 0,5-5-1 16,-2-7-1-16,7-9-2 0,2-5-1 15,4-1-1-15,-1-2 0 0,6 3-1 0,2 5 1 16,1 1 0-16,0 8 0 0,3 1 0 16,-2 0 1-16,2 6 1 0,-2 2-2 15,-3 4 1-15,3 7 0 0,-4 6-1 16,3 11 0-16,-2 3 0 0,4 7-1 16,-1 2 1-16,1 8-1 0,-3 6 1 15,2 4 0-15,-4 8-1 0,-3 1 0 16,-5 2 0-16,-7 0-1 0,-6 1 1 0,-5-6 0 15,-9-3 1-15,-6-5 4 0,-6-4 1 16,-6-4 4-16,-4-4 2 0,-3-4 0 16,-6-3 1-16,-1-3-2 0,0-6-1 15,-1-2-2-15,3-2-3 0,9-2-4 16,2 1-8-16,8-2-8 0,9-1-13 16,5 4 18-16,7 2-113 0,4 6-185 0,9 3-727 15</inkml:trace>
  <inkml:trace contextRef="#ctx0" brushRef="#br0" timeOffset="568850.5786">1478 9559 967 0,'-6'0'165'16,"1"0"-31"-16,5-6-95 0,-5 6-24 15,5-4-3-15,0 4-4 0,5-6-5 16,-1 0-2-16,2-3-1 0,1-1 0 16,2-3 0-16,3-3 1 0,0-4 0 15,2-3 2-15,3-5 0 0,6-6 1 0,10-7 1 16,10-5 0-16,9-2 0 0,10-7-1 15,5-11 0-15,12-5 0 0,13-14-1 16,10-3 0-16,4-14-1 0,6-12-1 16,15-11 1-16,11-3-1 0,0-9 0 15,8-6-1-15,0-4 0 0,0 2 0 16,3-4 1-16,-6 5 2 0,0 1 1 16,-8 13 1-16,-12 9 0 0,-10 3 1 0,0 8-2 15,-9 16 2-15,-17 14-3 0,-13 8-3 16,-4 15-1-16,-14 11-3 0,-11 14-1 15,-19 11-2-15,-7 5-3 0,-11 7-4 16,-8 5-2-16,-2 4 0 0,-10 10 0 16,-7 2-4-16,-7 5 5 0,-8 4-23 15,-11 8 0-15,-9 10-39 0,-5 6-75 16,0 6-161-16,-3 6-377 0</inkml:trace>
  <inkml:trace contextRef="#ctx0" brushRef="#br0" timeOffset="571304.2906">2246 16673 814 0,'-9'-18'174'0,"6"-1"-19"0,-3 4-84 15,2-2-34-15,0 4-6 0,-4-2-8 16,4 1-7-16,0 0-6 0,-2-1-4 16,2 0 1-16,1 1 0 0,3-3 1 15,-4 3-2-15,4 0 3 0,0 1-2 0,0 1 0 16,0 1-1-16,6 4-3 0,-2 2-2 15,3 0-2-15,0 5-1 0,0 9-1 16,5 6 0-16,2 9 1 0,1 9 2 16,5 9 3-16,-4 14 1 0,3 13 2 15,3 16 3-15,-1 7 1 0,1 11 1 16,1 7-3-16,0 4 0 0,1-2-2 16,-2-9 0-16,-1-15-3 0,-5-9 0 0,-3-17-3 15,-4-16 2-15,-4-14-2 0,-2-10 1 16,-3-7 3-16,6-6 5 0,-6-9 3 15,0 0 0-15,0-7 0 0,0-4 0 16,4-5-1-16,-4-3-2 0,6-6-6 16,-3-1-2-16,4-7-2 0,-1 0 1 15,3-2-2-15,3 1 1 0,5-4-1 16,2 4 0-16,7-4-1 0,4 2-2 0,2 0-2 16,-1 4-3-16,2 2-3 0,-4 4-2 15,-2 2-3-15,-3 5 0 0,-5 3 0 16,-2 3 3-16,-5 2 3 0,-1 2 2 15,-4 2 5-15,-3 1 2 0,-4 2 1 16,0 1 1-16,-4-3 1 0,-1 1 0 16,-6-2 0-16,3 1 0 0,-3-2 0 15,-3-1-1-15,1-1 1 0,-2-1 0 16,1-2 1-16,-6-2-1 0,1-1 2 0,-5 1-1 16,2-1 2-16,3 2 1 0,0-1-1 15,4 3 2-15,1 1-1 0,2 1 0 16,2 3 1-16,6 1-2 0,-2 1 1 15,3 0-1-15,3 1 0 0,0 4 0 16,0 0 0-16,0 0-2 0,0 4 2 0,0 1-2 16,9 8 1-16,-3 2-1 0,4 3 3 15,4 4-1-15,3 5 2 0,2 3-1 16,5 2 0-16,1 3 0 0,5 3 0 16,-2 2-2-16,2 6 0 0,3 5 0 15,2 3 0-15,-1 5-1 0,-1 2 1 16,0-1-1-16,0-4-4 0,-5-6-3 15,-2-6-4-15,0-6-4 0,-3-11-5 16,-1-7-10-16,-2-7-100 0,-4-7-183 0,1-1-652 16</inkml:trace>
  <inkml:trace contextRef="#ctx0" brushRef="#br0" timeOffset="572147.7491">3351 16481 1060 0,'-15'-21'156'0,"3"-2"-32"16,0-2-102-16,-2-3-11 0,8 0-4 16,1-1-4-16,5-4-3 0,0-1 0 15,0 0-1-15,8 0-1 0,2 1 0 16,3-4 0-16,-1 1 1 0,1-2 0 16,0 2 1-16,0 1-1 0,1 0 1 0,-1 2 0 15,2 4 0-15,-2 5 0 16,1 3 0-16,-1 5 0 0,2 2 0 0,-4 5-1 15,0 3 0-15,-3 3-1 0,-2-1 0 16,-4 4-1-16,-2 0-1 0,5 0-1 16,-5 0 1-16,0 5 0 0,0-2 1 15,-5 5 2-15,3-2 0 0,-3 1 2 16,-1 4 0-16,0 1-1 0,-1 1 1 0,0 1 0 16,-1 3 2-16,0-3 0 0,-3 1-1 15,-1 1 2-15,4-3 0 0,-4 4 0 16,2 2-1-16,-1-1 2 0,1 3-2 15,-2 2 1-15,0-2 1 0,0 6 1 16,-2-1 1-16,3 2 0 0,-4 4 1 16,5 4 0-16,5 8 0 0,5 8 0 15,0 8-2-15,7 0-1 0,5 6-1 0,4 6-1 16,9-1 0-16,1-1-2 0,2-3 0 16,5-8 0-16,0-1-1 0,1-7 1 15,6-9-1-15,0-8 0 0,4-8 1 16,-3-9-1-16,5-9 0 0,-1-8 2 15,-4-6-1-15,0-7 0 0,-2-10 0 16,-2-4 0-16,-8-10-1 0,-3-3-2 16,-1-7 0-16,-9-2-2 0,1-4 1 0,-9-1-2 15,-2-1 2-15,-6-1-1 0,0-5 1 16,-6 3 1-16,-2 4 0 0,-5 0 0 16,0 6 1-16,0 9 1 0,-5 9 2 15,4 3 0-15,0 13 3 0,0 2-1 16,1 9 0-16,1 3-1 0,4 0-1 0,0 6 0 15,3 6-2-15,5 4-2 0,0 0 1 16,5 3 0-16,4 8 0 0,4-1 1 16,6 1 0-16,2-1 0 0,1-2 0 15,4 1 0-15,-1-3 0 0,-4-5 0 16,4-2 0-16,-4-3 0 0,-1-4-2 16,-1 1-3-16,0-4-4 0,-4-1-4 15,4 1-6-15,-7-2-11 0,1 2-99 16,-10 1-182-16,-3 3-626 0</inkml:trace>
  <inkml:trace contextRef="#ctx0" brushRef="#br0" timeOffset="572304.0165">3767 16621 1179 0,'-8'-13'146'0,"-1"0"-29"0,7-3-105 16,2-1-9-16,11-2-5 0,2-6-11 15,4-4-11-15,4-5 46 0,2-3-138 16,4-2-180-16,5-2-731 0</inkml:trace>
  <inkml:trace contextRef="#ctx0" brushRef="#br0" timeOffset="572944.9339">4012 15133 1024 0,'0'0'152'16,"0"-4"-28"-16,0 4-110 0,0 0-7 15,0 0-2-15,8 4-4 0,-3 0-1 16,1 3-1-16,2 3 2 0,0 4 1 0,5 1 3 16,1 7 2-16,5 4 2 0,2 5 1 15,9 5 1-15,-3 5 1 0,9 7-2 16,2 2-1-16,1 4 0 0,1 4-1 15,1 1-1-15,-3-2-1 0,-2-1-1 16,-5-5 0-16,-5-7-1 0,-1-4 0 0,-8-9-1 16,-2-9 0-16,-7-4 0 0,-1-8 2 15,-4-5 0-15,-3-5 6 0,4 0 5 16,-4 0 2-16,0 0 0 0,0-9-1 16,0-6-1-16,0-4-3 0,0-3-4 15,0-9-6-15,5-3-3 0,2-4-1 16,2-2-1-16,6 4 1 0,1-4-1 0,6-2 0 15,6 5 0-15,1-1 0 0,2 4-1 16,2 2 0-16,0 5 1 0,3 3-2 16,0 10 1-16,0 4 0 0,-1 8 0 15,-2 2 0-15,0 7 1 0,0 6-1 16,-2 3 0-16,-3 5 1 0,-6 1 0 16,-2 5 1-16,-4-4-1 0,-8 8 1 15,-8 0-1-15,-8 1 2 0,-10 3 0 16,-4 2 1-16,-11-3-1 0,-11 5 2 0,-2 0-1 15,-1-4 0-15,-3-1 1 0,-2-4-2 16,2-3 0-16,4-2-9 0,11-4-10 16,-2-1-1-16,9-3-100 0,7 0-181 15,4 0-772-15</inkml:trace>
  <inkml:trace contextRef="#ctx0" brushRef="#br0" timeOffset="575748.155">3102 18161 919 0,'-3'-7'160'16,"-3"2"-27"-16,6 5-90 0,0-4-34 15,0 4-3-15,0 0-2 0,0 0-2 16,7-3-1-16,-1 3-1 0,1-5 0 15,1 5 0-15,4-7 0 0,0 3 1 0,1-1-1 16,1 1 1-16,0-3 0 0,4 1 0 16,2-5 2-16,1-2 0 0,5-8 3 0,1-5 3 15,7-7 0-15,10-3 1 0,4-13 1 16,11-8 0-16,8-6-2 0,12-5-1 16,12-7-1-16,4-10-3 0,15-13-1 15,10 1 0-15,6-8-2 0,10-6-1 0,6-8 0 16,8 1-1-16,2-2 0 0,1 2 0 15,0-2 0-15,-4 8 0 0,-6 4 1 16,-3 7 0-16,-10 0 1 0,-7 10 1 16,-12 10 0-16,-9 4 1 0,-8 6-1 15,-9 10 1-15,-9 12-1 0,-10 6 0 16,-11 10-2-16,-4 9-4 0,-9 8-8 16,-7 8 60-16,-8 6-155 0,-10 4-174 0,-5 8-752 15</inkml:trace>
  <inkml:trace contextRef="#ctx0" brushRef="#br0" timeOffset="579129.6059">2612 5971 711 0,'-12'7'148'0,"0"-1"-10"0,5-2-100 16,-1 0-7-16,5-4-6 0,-2 5-9 15,5-5-7-15,-2 5-4 0,2-1-3 16,0 0-2-16,0 2-1 0,0 0-2 16,0 1 2-16,0 3 1 0,0 1 1 15,0 3 4-15,0 2 1 0,0 3 3 0,0 5 1 16,4 3 0-16,-4 3-2 0,6 6-2 16,0 5 0-16,2 5-1 0,2 4 0 15,3 1 2-15,1 4-1 0,3 12 3 16,2 6 0-16,4 3 0 0,3 4-3 15,5 3 0-15,2 6-2 0,2 8 0 16,0-4 0-16,4-6-2 0,0-1 0 16,0-7 1-16,-5-5-1 0,4-6 1 0,3-5-1 15,5-11 1-15,2-4 0 0,6-3-1 16,1-1 0-16,0-4-1 0,0-7 0 16,-3-6-2-16,-1-9 0 0,-8-4 0 15,1-10 0-15,1-4 0 0,-2-13 0 16,6-2 2-16,-3-6-1 0,-4-5 2 15,3-4 0-15,-10-7 1 0,2 2 1 0,-9-4 0 16,-1 5 3-16,-6-7 2 0,-1 1 0 16,-1 0 2-16,1-6-1 0,-7-5 0 15,-1-1 2-15,2-3-3 0,-6-1-1 16,4 1-1-16,-5-1-1 0,-2 3-1 16,-5 1 0-16,0-3-2 0,0-1 0 15,-7-4-1-15,-4 0 1 0,3-4-3 0,-4 3 2 16,-3 1-1-16,-4 0 0 15,-6-1 1-15,-2 3-1 0,-6-2 2 0,-2-1 0 16,-10 1 1-16,-2 2 1 0,-5 7-1 16,-1 6 0-16,1 3 0 0,-1 8 0 15,0 4-1-15,0 3-1 0,0 2 1 16,-7 5-1-16,-6 3-1 0,-1 7-1 16,0 10-6-16,-5 8-9 0,-1 9-10 15,-6 14-97-15,-5 17-185 0,5 15-674 0</inkml:trace>
  <inkml:trace contextRef="#ctx0" brushRef="#br0" timeOffset="581482.1746">4411 14677 810 0,'-14'-7'151'15,"0"3"-17"-15,-1-2-110 0,-2 3-8 0,3 3-1 16,-1-3-6-16,-3 3-2 16,3 0-2-16,-2-7-2 0,1 7 0 0,-2 0 1 15,2-3-1-15,-1 3 3 0,1 0 0 16,-2-3 1-16,5 3 1 0,1 0 0 15,2 0 0-15,-1 0-3 0,-2 0-2 16,0 6 0-16,1 1-3 0,-1-2 0 16,-1 4-1-16,0 2 0 0,0 0 0 15,-4 4 1-15,3 4-1 0,-3 0 1 16,3 4 0-16,-4 4-1 0,5 1 1 0,0 5 0 16,2 1 0-16,4 1-1 0,1 6 0 15,2-4 1-15,5 2 0 0,0 3 0 16,0 2 1-16,7 1 0 0,1 5 0 15,3 6 2-15,8 8-1 0,1 2 1 0,1 1-1 16,5 4 0-16,0 3 0 0,1 0-1 16,0 1 1-16,6-1-1 0,-1-1 0 15,2-2 0-15,1-5 1 0,7-2 1 16,-5-9 2-16,8-8 0 0,-4-3 1 16,4-2 0-16,0-8-1 0,-3-5 1 15,3-6-1-15,1-2-1 0,1-5-1 16,-2-1 0-16,2-10-1 0,-1-5 0 15,1 0 0-15,-1-4 0 0,-5-8-1 0,-2-3 1 16,-1-6 1-16,-5-5-3 0,0-5 3 16,-3-3-1-16,-1-8 1 0,-2-2-1 15,-5-1 1-15,-2-5 0 0,-3-6-1 16,-3 0 0-16,-6-3 0 0,-2-3 0 16,-6-1 0-16,0 1-5 0,0 1 6 15,-7-2 2-15,-4 1 0 0,-1-2 0 0,-4 6 0 16,-3-5 1-16,-1 4 7 0,0 1-5 15,-2 5-2-15,-4 3 1 0,-6 5 0 16,-3-2 0-16,-6 2-3 0,-8 1-1 16,-6 0-1-16,-4 4-1 0,0 4 0 15,0 2 0-15,-1 3 1 0,-5 7-4 16,3 11-6-16,-8 13-106 0,1 1-177 16,-8 20-728-16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07:18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18387 14558 851 0,'-6'-15'153'0,"3"5"-20"0,-2 1-111 0,-1 1-5 16,6 0-5-16,-3 2-7 15,-2 0 0-15,0 3-2 0,0 3-1 0,1-4 1 16,-7 4-1-16,3 0 0 0,-3 7 2 16,0-1 0-16,-1 3 0 0,0 1 1 15,-1 1 0-15,1 0-1 0,-1 4 0 16,0-2 0-16,-2 2 0 0,0-4 1 0,-4 4-1 16,0 0 0-16,-1 2 0 0,-1 3 0 15,2-1 1-15,-1 5 0 0,6-1-1 16,0 5-1-16,4 0 0 0,5 7 0 15,5 2-1-15,5 2 0 0,6 4 0 16,4-3-1-16,5 1 1 0,4-7-1 16,3-7 1-16,1-4 0 0,3-10-1 0,2-7 0 15,-4-6 1-15,2-12-2 0,-2-10 1 16,1-10 0-16,-3-8-1 0,-7-6 1 16,-3-6 0-16,-5-2 0 0,-1-4 0 15,-8 4 0-15,-3-1 0 0,-10 0 0 16,-1-2 0-16,-1 4 0 0,-3 4 3 15,0 5 3-15,-3 5 0 0,0 5 0 16,2 13 0-16,2 8 0 0,-5 5-4 16,1 8-3-16,-1 11-8 0,-2 2-5 0,0 5-7 15,1 5-15-15,0 0-98 0,0-4-180 16,5 3-527-16</inkml:trace>
  <inkml:trace contextRef="#ctx0" brushRef="#br0" timeOffset="453.3877">19059 14214 997 0,'-4'-11'149'0,"-2"5"-25"0,1-1-112 16,0 3-8-16,-2 2-2 0,0 2-1 16,-4 0-1-16,0 0 0 0,0 0 0 15,-3 2 2-15,1 3 2 0,-4 1 1 16,4 5 0-16,-1 2 0 0,1 0 1 16,1 8-1-16,2 6 0 0,3 7-2 15,7 9 0-15,0 5 0 0,3 0-1 0,5 8 1 16,9-1 0-16,2 0-1 0,4-6 1 15,7-8 0-15,2-12-2 0,2-4 0 16,2-8 0-16,-2-6 0 0,-1-11 2 16,-2-11 2-16,-4-6 1 0,-7-8 3 15,-1-4 1-15,-8-12 2 0,-5-8-2 16,-6-6-2-16,-5 0-1 0,-7-1-2 16,-8-2-2-16,-6 7-1 0,-1 2-1 0,-7 10-1 15,1 8 0-15,-3 12 0 16,6 0-4-16,2 8-5 0,5 8-10 0,4 3 80 15,5 0-167-15,6 6-171 0,8 8-804 16</inkml:trace>
  <inkml:trace contextRef="#ctx0" brushRef="#br0" timeOffset="937.6143">19596 13962 942 0,'-10'-4'161'0,"0"-2"-30"16,2 6-94-16,1-4-25 0,3 11-7 15,4 0-4-15,-3 6-2 0,3 7 0 16,0 6 1-16,3 5 1 0,2 6 1 16,3 2 0-16,5 5 2 0,5 6 0 15,2 5 0-15,5-1 0 0,2 1-1 16,1-2-1-16,-1-8 2 0,-2-8-1 15,0-12-1-15,-3-13 1 0,-3-12 2 0,-5-15 3 16,-3-10 2-16,-4-9 1 0,-7-9 2 16,0-4 0-16,-10 0 0 0,-1-6-3 15,-7 3-3-15,-2 2-1 0,-5-2-2 16,-6 0-3-16,1 1 0 0,-1 4-1 16,2 1 0-16,0 8-1 0,7 5-3 15,4 11-5-15,5 13-8 0,5 7-8 0,3 0-101 16,5 6-183-16,5 10-626 0</inkml:trace>
  <inkml:trace contextRef="#ctx0" brushRef="#br0" timeOffset="1301.8393">19956 13593 1145 0,'-6'-10'158'0,"1"4"-35"0,-1-1-100 16,6 3-7-16,-3 4-8 0,3 0-5 15,0 0-5-15,3 0-2 0,2 0-2 0,-1 11 1 16,4 1 0-16,1 1 0 0,2 7 2 16,2 4 0-16,2 7 3 0,0 4 0 15,5 13 0-15,0 2 2 0,4 6 0 16,-1 5-1-16,1 1-1 0,-2-4-3 16,1-6-3-16,-3-4-6 0,-2-6-5 0,-3-9-10 15,-2-6 19-15,-2-3-119 0,0-4-183 16,2-2-627-16</inkml:trace>
  <inkml:trace contextRef="#ctx0" brushRef="#br0" timeOffset="1933.4543">20513 13276 945 0,'0'-4'166'0,"-5"2"-28"0,5-4-82 15,-3 1-34-15,3 3-3 0,0-3 0 16,0 5-4-16,0 0-1 0,0 0-4 16,0 0-3-16,0 9-2 0,4 1-1 15,4 10 0-15,3 5 0 0,3 11 1 16,5 10 2-16,3 6 0 0,3 0 0 0,3 7-2 16,-1 0 0-16,-1-4-5 0,1 0-8 31,-4-5-8-31,2 1 79 0,-3-5-167 0,2-1-169 0,-3-11-852 0</inkml:trace>
  <inkml:trace contextRef="#ctx0" brushRef="#br0" timeOffset="2466.1612">21166 12987 1041 0,'-16'-14'157'0,"1"7"-30"15,2 2-98-15,0 5-18 0,3 0-4 16,0 0-5-16,0 8-2 0,1 4 0 16,0 1-1-16,2 3-1 0,0 5 1 15,1 2 1-15,6 4 0 0,0 6 2 0,0 6 0 16,10 2 1-16,2 6 1 0,5 3-1 15,5 0 1-15,2 4-1 0,2-8-1 16,1-9 1-16,-1-5-3 0,-1-9 2 16,-3-12-1-16,-1-11 1 0,-4-7 1 15,-1-9 1-15,-3-12 1 0,-2-7 0 0,-4-4 2 16,-7-8 0-16,0 2-1 0,-4-2-1 16,-8-3-1-16,-4 3-1 0,-8-2-1 15,-4-5-1-15,-5 7 0 0,-2 1 0 16,-2 3-1-16,1 5 0 0,2 11-1 15,4 7-3-15,5 13-9 0,4 7-8 16,6 12 13-16,3 9-115 0,6 12-183 0,2 10-672 16</inkml:trace>
  <inkml:trace contextRef="#ctx0" brushRef="#br0" timeOffset="2858.6802">21415 12697 1099 0,'-9'-10'153'16,"2"1"-31"-16,4 3-102 0,-1 0-9 15,4 6-7-15,0 0-6 0,-5 0-4 16,5 0-1-16,0 0-1 0,0 0 0 16,0 6-1-16,0-2 4 0,0 4 2 15,0-1 3-15,0 5 3 0,5 6 0 16,-5-3 0-16,6 3 1 0,-3 3 0 0,1 4 0 15,1 0-2-15,0 6 1 0,1 2-2 16,0 4-3-16,1-2-6 0,1 1-5 16,2-3 0-16,1-2-110 0,-1-3-182 0,4-3-618 15</inkml:trace>
  <inkml:trace contextRef="#ctx0" brushRef="#br0" timeOffset="3360.2346">21787 12400 1122 0,'-4'-10'150'0,"4"3"-30"0,-3 2-107 0,3 2-5 16,0 3-4-16,0-4-3 0,0 4-3 16,0 0 0-16,0 6-1 0,6 4 1 15,-1 1 3-15,4 7 2 0,3 6 2 16,2 6 1-16,1 4 1 0,4 3 1 15,0 6-1-15,3 2-2 0,-1 1-6 16,-1 1-5-16,0 3-11 0,-1 3-5 16,0 0-101-16,-1-3-186 0,-5-2-663 0</inkml:trace>
  <inkml:trace contextRef="#ctx0" brushRef="#br0" timeOffset="4776.8847">18196 15593 992 0,'-17'-9'163'16,"4"4"-32"-16,3 0-82 0,2 5-47 15,8-2-3-15,0 2-6 0,0 3-1 16,9 5 0-16,0-2-2 0,-1 5 0 16,1 2 5-16,3 3 3 0,-1 1 0 0,2 0 0 15,0 0 0-15,1 2 1 0,2 2 1 16,3-4 1-16,1 0 0 0,4-3 1 15,2-1 1-15,2-3 0 0,4-3 1 16,1-7 0-16,1 0 1 0,6-11 0 16,5-3-2-16,1-5 1 0,0-5 0 15,3-6-2-15,2-4-1 0,2-3 0 0,-5-5 0 0,3-2 0 16,1-6 0-16,1 4-1 16,-3-5 0-16,3 1 1 0,-3 2 0 0,1-1 1 15,-5 4-2-15,-1 2 1 0,-2 3 1 16,-1 6-1-16,-2 2 0 0,1 1-1 15,-3 5-1-15,-1 5 0 0,-2 8-1 16,-2-3 1-16,-1 9 1 0,-4 0-1 16,-1 7 0-16,-2 6 1 0,-4-2 0 0,1 6 0 15,-2 0 0-15,-4 1 1 0,2 1-1 16,-4-1 0-16,0 2 1 0,-4-2-1 16,-2 1 0-16,-3-3 0 0,-2-4 1 15,-3 3 0-15,0-3 2 0,0 0 0 0,0-2 3 16,0-3 1-16,0 0 3 0,-5 0 0 15,2 0 2-15,-2-7 0 0,0 0-1 16,1-5-2-16,0-7-2 0,-1-1-1 16,5-7-3-16,0-4 0 0,10-3-3 15,-1 1 1-15,8-6-1 0,2 1 0 16,7-2-1-16,4 2 1 0,9 1-2 0,3-3 1 16,4-5 1-16,3 7 0 0,3-7 0 15,4 1-1-15,4 0 1 0,6 4 1 16,6-2-1-16,4 5 0 0,6 1-1 15,3-3-1-15,1 10 1 0,5-4-1 16,-2-1 0-16,-4 0 1 0,-1-2-1 16,-4-5 1-16,0 2 1 0,0-3 0 15,-3 4 0-15,-4-3 0 0,1 2 0 16,-3 2 0-16,-1 3 0 0,0 1 1 0,-5 2 0 16,-4-1 0-16,-2-5 0 0,-1 1 1 15,-5-5 2-15,-4-6 1 0,-6 2-1 16,-2-11 1-16,-6-3 0 0,-2-1-1 15,-5 2 1-15,-2-8-2 0,-3 3-1 16,-2-5 1-16,-1 4-1 0,-3 3 0 16,-3 3 1-16,-3 4-2 0,0 9 1 15,-2 9 0-15,-3 9-3 0,-2 6-6 0,-4 5-14 16,0 10-97-16,-7 6-180 0,-4 18-732 16</inkml:trace>
  <inkml:trace contextRef="#ctx0" brushRef="#br0" timeOffset="5762.6624">21267 15285 1130 0,'-12'-8'150'0,"4"-1"-30"0,2 3-105 16,1 2-6-16,5 4-7 0,0 0-3 16,0 6 0-16,8 3-1 0,-1 3 0 15,1 5 0-15,2 7 1 0,1 5 0 16,2 3 0-16,2 5 2 0,1 7-1 0,1-4-5 15,-1 3-1-15,0-1-2 0,-2 4 0 16,2-4 0-16,-4-3-4 0,-2-4-2 16,-1 1 2-16,-1-4-3 0,-4-7-4 15,-4-4-10-15,0-4-20 0,0-1-94 16,-8-3-167-16,0-2-467 0</inkml:trace>
  <inkml:trace contextRef="#ctx0" brushRef="#br0" timeOffset="5918.9271">21368 15952 546 0,'-11'4'347'0,"3"-4"-106"0,0 5-170 16,2-5-30-16,3 0-17 0,3 4-11 15,-6-4-7-15,6 0-2 0,0 0-1 16,5-4 3-16,-5-2 2 0,7 0 1 16,0-6 1-16,2-1-1 0,4-6 2 15,0-3-2-15,5-2-2 0,0-1-3 16,2-3-3-16,-2 2-1 0,0 1-4 0,-3 3-4 16,0 0-8-16,-6 2-12 0,0 2-101 15,-5 1-182-15,-4 0-562 16</inkml:trace>
  <inkml:trace contextRef="#ctx0" brushRef="#br0" timeOffset="6090.8195">20965 15400 1059 0,'-21'-24'158'0,"9"3"-31"0,3 1-100 16,6 4-12-16,7-5-8 0,8 3-6 15,5 0-6-15,6-1-8 0,7-1-9 16,3 1-101-16,0-1-184 0,2 9-616 16</inkml:trace>
  <inkml:trace contextRef="#ctx0" brushRef="#br0" timeOffset="6847.1847">21586 15491 1003 0,'0'0'169'0,"0"0"-31"0,-3 0-83 16,3-10-35-16,-4 0-8 0,4-4-6 0,0-6-3 15,-4-1-1-15,4-4-2 0,0 0-1 16,0-4 1-16,3 3 0 0,1 0 0 16,0 3 0-16,4 1-1 0,1 3 0 15,5 3 1-15,2 7-2 0,1 6-1 16,4 3-1-16,2 5-4 0,0 9 2 15,2 3 0-15,0 8 0 0,1 9 1 16,-4 7 0-16,2 1 2 0,-4 3 3 16,-5-2-1-16,-2 2 0 0,-5-9 2 0,-8-3 2 15,0-6 3-15,-3-6 3 0,-4-5 4 16,-2-5 3-16,-1-5 2 0,-1-6 0 0,-1-4-3 16,2-6-1-16,-2-3-4 0,-2-8-2 15,0-6-4-15,-2-4-2 0,5-5-1 16,-3-3-1-16,2-1-1 0,1-6 0 15,3 2 0-15,3 2 0 0,5 3 0 16,0 4-1-16,6 6 1 0,3 3-1 16,2 6-1-16,2 8 0 0,4 5 0 15,-1 3 0-15,5 4-1 0,3 10 1 16,0 3-2-16,4 3 2 0,0 7-2 0,-2 4 1 16,2 6 0-16,-2 2 0 0,-1 1 1 15,-3-3 0-15,-3-1 1 0,-2-7 1 16,-3-3 1-16,-3-8 0 0,-1-5 0 15,-2-9 2-15,-2 0 1 0,1-9 0 16,-3-6 1-16,-4-8-1 0,0-4 1 16,0-10-2-16,-6-1 0 0,-1-8-1 15,0 0-2-15,-2-5-1 0,1-1 1 0,0-5-1 16,0-1 0-16,-1 3 0 0,2 3 1 16,-1 7 1-16,2 5 1 0,0 13 0 15,0 6-1-15,2 10 0 0,-1 5-1 16,0 11 0-16,5 7 0 0,-4 4-1 15,4 7 1-15,0 7 0 0,8 4 0 16,1 2 1-16,4-2 1 0,4 0-1 0,4-2 0 16,4-5 1-16,2-4-2 0,0-2 1 15,0-6 0-15,0-1-1 0,-1-5 1 16,-1 0 0-16,-3-4 0 0,-1-1 0 16,-3-1-1-16,-2-3-2 0,-3 6 0 15,-2-2 0-15,-5-2 0 0,-6 6-2 16,-5 4-3-16,-5 0-2 0,-5 1-4 0,-3 7-5 15,-7-3-10-15,-1 2-101 0,-8-1-186 16,-2-2-576-16</inkml:trace>
  <inkml:trace contextRef="#ctx0" brushRef="#br0" timeOffset="7112.8411">21957 14256 1140 0,'-5'-23'158'0,"1"8"-33"0,-2 2-94 16,6 7-22-16,5 10-6 0,3 8-5 16,3 7-1-16,7 11-2 0,5 6-2 15,4 11 3-15,7 8 3 0,3 1 1 0,1 0-1 16,2-4 1-16,-4-2 0 0,2-2-1 15,-4-10-1-15,-3-1-3 0,-4 1-3 16,-1-6-2-16,-3 2-7 0,0 0-7 16,-3-3-6-16,-6-2-101 0,-5-1-184 15,-2-2-584-15</inkml:trace>
  <inkml:trace contextRef="#ctx0" brushRef="#br0" timeOffset="7441.0069">22259 14908 1055 0,'-7'-20'152'0,"1"0"-29"16,6 1-104-16,0-1-13 0,9-1-5 16,-1-3-5-16,3 1-3 0,3 1-1 15,0-3 0-15,3 1 0 0,-1 0 1 0,3 2 3 16,-2 5 1-16,1 2 2 0,2 5 1 16,-1 5-1-16,1 5-3 0,0 7-1 15,-1 1-1-15,2 6 0 0,0 4-1 16,-5 2-1-16,-3-1 1 0,-3-1 3 15,-3-3 2-15,-3 3 5 0,-4-5 6 16,-7-2 8-16,0-7 7 0,-3-4 4 16,2 0 1-16,-2-4 1 0,0-8-4 15,0-4-3-15,3 0-7 0,0-5-4 0,-2-1-5 16,2-2-3-16,-1-2-3 0,0-1-2 16,1-2-4-16,4-2-4 0,3-2-6 15,0 3-9-15,12 0-7 0,-1 4-98 16,5 2-186-16,1 1-640 0</inkml:trace>
  <inkml:trace contextRef="#ctx0" brushRef="#br0" timeOffset="8222.3324">22706 14358 1022 0,'0'6'153'15,"6"4"-29"-15,2 7-100 0,2 6-22 16,5 2-5-16,1 4 1 0,4 4-2 15,3-1-1-15,0 0 0 0,1-7-1 0,1-4 1 16,-2-5 2-16,0-4 1 0,-3-7 1 16,-4-5 2-16,-1-4 2 0,-4-3 2 15,-3-5 0-15,-3-1 0 0,-5-8-1 16,0-2 0-16,-6-6-1 0,-4-1-1 16,-2-3-2-16,-2-3 1 0,1-1 2 15,-1 6 3-15,1 4 2 0,3 4 4 16,2 5 1-16,2 5-1 0,2 4-1 0,4 3-2 15,0 0-3-15,5 6-3 0,5 0-3 16,3 7 0-16,7-2-2 0,1 1-2 16,7 3-1-16,2-2 0 0,1-1 0 15,2 0-1-15,-2-6 2 0,-3 0-1 16,-2 0 3-16,-5-6 2 0,-4 0 0 16,-4-5 2-16,-5-6-1 0,-4 1 2 15,-4-3 0-15,0 0 0 0,0-3 0 0,-7-2 0 16,-1 3 0-16,0-3-1 0,0-6 0 15,1 2-2-15,1-4 1 0,1-2-1 16,5 3 0-16,0 0-1 0,4 4-1 16,1 3-2-16,0 5 0 0,3 5-1 15,1 3-1-15,-2 2 0 0,0 3-2 16,0 3-1-16,0 3 1 0,0 3 0 0,-2 0-1 16,-5 4 1-16,4-1 0 0,-4 5 1 15,-4-1 3-15,-1-1 3 0,1 3 6 16,-5-2 3-16,2 3 3 0,1 2 0 15,2 3 2-15,4 1-2 0,0 3 0 16,7 4-4-16,3-1-2 0,7-1-2 16,5-2 0-16,3-1-1 0,3-7 0 15,3-9-2-15,1-5 1 0,0 0 0 0,-3-7 0 16,-1-5 0-16,-3-8 1 0,-4-4 1 16,-4-10 0-16,-7-7 3 0,-5 0 0 15,-5-12 4-15,-4-2-1 0,-6-1 2 16,-5 4-1-16,-5-4-2 0,-6-2-1 15,-3-1-3-15,0 1-1 0,2 5 2 16,-4 0 2-16,2 3 2 0,3 11 1 0,3 8 2 16,5 9 0-16,2 9 0 0,3 2-3 15,4 7-5-15,5 8-3 0,4 8-1 16,4 4-1-16,5 14-1 0,7 6 0 16,4 9-1-16,3 7 0 0,7 0-1 15,0 3-3-15,5 2-3 0,0-1-2 16,-1-3-2-16,1-2 0 0,0-2-1 15,-5-5-1-15,1 0-1 0,-5-7-3 16,-4-5-6-16,-4-6-83 0,-8-8-44 16,-1-6-185-16,-6-6-449 0</inkml:trace>
  <inkml:trace contextRef="#ctx0" brushRef="#br0" timeOffset="8331.7206">23509 13820 816 0,'-5'-12'155'0,"5"0"-25"16,0-4-82-16,3 4-156 0,5-1-33 15,2-2-145-15,4 1-327 0</inkml:trace>
  <inkml:trace contextRef="#ctx0" brushRef="#br0" timeOffset="8488.2096">23695 13554 826 0,'5'-13'182'0,"-1"3"-19"0,-4 1-70 16,0 3-47-16,0 6-16 0,0 0-9 15,4 7-6-15,-1 3-4 0,2 3-6 0,2 1-3 16,3 6 0-16,2 3 2 0,4 1-1 15,0-3 0-15,3 3-1 0,0-1-1 16,1-2-5-16,1-3-7 0,-1-2 7 16,-1-4-114-16,-2-2-181 0,1-6-673 15</inkml:trace>
  <inkml:trace contextRef="#ctx0" brushRef="#br0" timeOffset="8628.6248">23623 13259 1105 0,'-6'-7'134'0,"6"7"49"15,0 0-278-15,11 7-178 0,-1 3-780 16</inkml:trace>
  <inkml:trace contextRef="#ctx0" brushRef="#br0" timeOffset="9023.7515">23990 13384 846 0,'-13'0'165'15,"1"0"-24"-15,2 0-59 0,2 0-72 0,1 0-3 16,2 0-3-16,2 0-2 0,-2 3 0 16,5-3 2-16,-6 8 2 0,6-5 2 15,0 7 1-15,0 1 0 0,0 5 1 16,5 5-1-16,3 2-2 0,1 3-2 16,5 2-1-16,1 1-5 0,1 0-4 15,1-6-1-15,1-2-2 0,0-5 1 16,-3-3-1-16,-1-2 2 0,-2-6 7 15,-1-5 9-15,-1-6 2 0,-5-3 0 16,-5-3 1-16,0-5 0 0,0-4-3 0,0-4-5 16,-8-8-2-16,-3-2-3 0,1 2-2 0,-3-3-3 15,1 1-5-15,0 2-7 0,-1 10-106 16,3 2-180-16,0 7-604 0</inkml:trace>
  <inkml:trace contextRef="#ctx0" brushRef="#br0" timeOffset="9496.8038">24093 13284 1004 0,'0'-16'148'0,"-4"-5"-27"0,4 4-116 16,6 1-7-16,1 1-2 0,0 2-2 0,3 2 1 15,-1 2 1-15,4 1 4 0,-1 3 4 16,3 5 3-16,0 0 2 0,0 9 0 0,0 4-1 16,3 3-1-16,-3 7-2 0,0 0-1 15,-2 1-3-15,0 2 0 0,-2-1 0 32,-4-1-1-32,-1-6 2 0,0 0 3 0,-6-5 3 0,3-2 6 0,-3-6 7 15,0 0 3-15,0-5 3 0,-3-10-2 16,-2-1-3-16,5-2-3 0,-5-5-5 0,5-3-6 15,-3-5-4-15,3-3-2 0,-4-2 0 32,4 0-2-32,0 4 0 0,0-4 3 15,5 6 2-15,-1 3 0 0,0 7 0 16,3-1 0-16,2 6 0 0,1 4-2 16,4-3 0-16,4 7-3 0,2-2 0 15,5 4 0-15,2-8 0 0,0 8 1 0,1-1 0 0,1-6 0 0,-1-3 0 0,-1-3 1 16,-2-1 0-16,-4-7 0 0,-5-4 1 15,-1-4-2-15,-10 1-3 0,-5-1-8 32,0 0-11-32,-10-2-19 0,-7 5-85 0,-3 4-189 0,-2-1-731 0</inkml:trace>
  <inkml:trace contextRef="#ctx0" brushRef="#br0" timeOffset="12622.8174">16614 15354 986 0,'7'-15'149'0,"2"8"-24"0,2-4-115 16,5-2-4-16,3 0-3 0,5-5-1 0,3-1 0 16,5-6-2-16,4-4 1 0,7-1-2 15,1-1 1-15,11-3-1 0,5-7 1 16,1-3 0-16,5-3 0 0,7-7 0 15,9-1 1-15,10-5-1 0,5-2 1 16,9-7 0-16,14-11 0 0,11-5-1 16,11-2 2-16,8-10-1 0,8-10 1 15,14-14-1-15,14 7 0 0,5-8 0 0,14-9 0 16,5-2 1-16,9-8 0 0,4 1 1 16,7-1 1-16,-4-4 0 0,3 6 1 15,-5-2 1-15,-6 0-1 0,-9 10-1 16,-4 12 1-16,-16 1-1 0,-12 3 0 15,-12 14-1-15,-17 13 3 0,-16 10 2 16,-19 5 1-16,-15 7 0 0,-17 18 0 0,-16 15 0 16,-18 5-6-16,-13 11-13 0,-11 9-105 15,-10 8-182-15,-13 9-679 0</inkml:trace>
  <inkml:trace contextRef="#ctx0" brushRef="#br0" timeOffset="13529.1593">15671 14604 964 0,'-19'-10'158'0,"3"3"-27"16,-2 3-104-16,-2-2-14 0,3 2-3 16,-3-3-4-16,0 1-2 0,-2 1-2 0,-5-4-1 15,1 3 0-15,-5 1 0 0,0 5 1 16,-4 0 1-16,1 8 1 0,0 4 0 15,-3 7 2-15,-3 4 1 0,1 1 1 16,1 2-2-16,0 7 1 0,-1 1-2 0,5 0-1 16,4 9 0-16,9 0-1 0,8 6-1 15,8-2-1-15,9 0-2 0,7-6-1 16,6-3-2-16,7-10 0 0,2-6-2 16,1-8 1-16,0-10 0 0,3-4 3 15,-2-12 5-15,-1-10 3 0,-2-12 1 16,-2-8 5-16,2-8 0 0,-5-5-1 15,2-5 0-15,2-4-3 0,-6 1-2 16,-1-2 0-16,-3-2-2 0,-2-1-1 0,-5 0-1 16,-2 0-2-16,-5-2 0 0,0 6 1 15,0 7 3-15,0 3 1 0,-7 7 7 16,-4 6 5-16,2 12 2 0,-4 2-1 16,-5 9-1-16,3 5-3 0,-4 5-2 15,5 8-9-15,-3 4-4 0,6 6-1 16,1 9-2-16,3 5 1 0,4 2 1 15,3 7-1-15,0 3 0 0,9 6 1 16,2-3-1-16,4 5-4 0,6 1-3 0,6 9 0 16,6-2-2-16,6 1-2 0,6-8-4 15,2 1-2-15,4-7 1 0,-3-6-4 16,4-12-5-16,-2-7-92 0,-1-8-37 16,-2-6-181-16,-1 0-430 0</inkml:trace>
  <inkml:trace contextRef="#ctx0" brushRef="#br0" timeOffset="13920.0546">16161 14149 1048 0,'-13'-15'158'0,"3"2"-31"0,-2 2-100 16,-3 1-15-16,1 4-5 0,-2 1-6 16,-3 0-2-16,-2 5-2 0,-1 0-2 15,-2 0 1-15,2 5 0 0,-4-1 1 0,1 3 3 16,0 4 0-16,3 5 0 0,3-2 2 15,-1 7-1-15,2 7 1 0,5 3-2 16,5 6 2-16,3 8 0 0,5 4-2 16,5 3 2-16,1-1-1 0,6-4 1 15,-2-2-1-15,6-9 0 0,-1-10-3 16,-1-12 2-16,1-4-2 0,-2-6 2 0,1-4 1 16,0-8 0-16,-3-5 1 0,1-6 3 15,-1-10 1-15,-1-5 2 0,-1-10 1 16,-4-3-1-16,0-5 1 0,-1 1 0 15,-4 2 1-15,3 7 1 0,-3 5 0 16,6 9 0-16,-4 2-1 0,2 9-1 16,3 4-2-16,1 4-2 0,6 5-3 15,3 4-1-15,5 3-2 0,5 2-1 16,5 2 0-16,1 2 0 0,1-5-4 0,1 4-2 16,-5-6-5-16,0-2-5 0,-6 0-8 15,-2-4-7-15,-5-2-99 0,-3-1-185 16,-3-2-629-16</inkml:trace>
  <inkml:trace contextRef="#ctx0" brushRef="#br0" timeOffset="14185.4799">15929 13357 1145 0,'-18'-13'155'0,"3"2"-33"0,4 5-92 16,5 0-25-16,6 6-3 0,0 10-3 0,10 0-3 16,-2 11 0-16,6 3 0 0,4 9 0 15,4 4 3-15,4 4 1 0,4 1 0 16,2 0 0-16,2 4 0 0,1-1 0 16,1 1 0-16,0 1-3 0,-2-1-4 15,1 0-5-15,-1-4-5 0,-3-5-7 0,-1-4-4 16,-4-8-106-16,-4-3-182 15,-4-1-583-15</inkml:trace>
  <inkml:trace contextRef="#ctx0" brushRef="#br0" timeOffset="14810.5467">16082 14062 1080 0,'-9'-2'148'0,"4"2"-31"0,5-7-101 0,7 3-16 15,5-5-6-15,3-5-6 0,6-7-3 16,4-5 0-16,4-8 2 0,2-6-1 16,4-1 3-16,2-3 3 0,1 0 4 15,-2 7 7-15,2 0 3 0,2 6 1 16,-6-3 1-16,2 9 2 0,-3-6 1 16,-3 4-1-16,-3-4-2 0,-3 5 0 15,-5 0 0-15,-4 2 0 0,-5 6-1 0,-6 1 1 16,-4 5-3-16,-3 2 2 0,-7 5-1 15,-7 5-2-15,-6 0 1 0,-3 2-1 16,-4 7-1-16,-6 3 2 0,0 2 0 16,-1 4 0-16,3 1 1 0,1 8-1 15,3-2 0-15,1 7-1 0,5 3-2 16,2 5 0-16,6 0-1 0,2 0-1 0,7 8 1 16,3 3-1-16,4-1 0 0,4 2 0 15,6-5 0-15,0-3 0 0,3-10-1 16,3-9-1-16,-2-10 1 0,2-8 0 15,0-7 2-15,-1-11 1 0,1-5 2 16,0-7 1-16,-5-7 2 0,4-5 2 16,-3-7 0-16,3-3 0 0,-7-3-2 15,3 1 0-15,1 2-2 0,0 1-1 0,-2 0-2 16,3 3 0-16,0 0 0 0,2 4 1 16,0 6-1-16,2 6 0 0,0 5-1 15,5 8-1-15,-1 8 0 0,1 4-2 16,2 10 1-16,3 2 0 0,3 1 0 15,1-1 2-15,-1 0-1 0,1-1 1 16,-1-2 0-16,-1-3 1 0,-3-6-1 0,-5 0 1 16,1-5 1-16,-5-6-1 0,-4-5 1 15,-1-2 0-15,-1-13 0 0,-4 3 0 16,-1-4 0-16,-6-3 0 0,0 0-1 16,-10 1 0-16,1 0-3 0,-4 3-5 15,2 1-7-15,-3 1-11 0,1 5-94 16,1 13-182-16,1 1-785 0</inkml:trace>
  <inkml:trace contextRef="#ctx0" brushRef="#br0" timeOffset="32294.0933">27007 10328 827 0,'-7'-4'153'0,"0"-2"-20"16,7 6-85-16,-3 0-48 0,3 0-6 16,0 0-3-16,0 0 1 0,3 0-2 15,-3 0 3-15,8 4 3 0,-3-4 6 0,2 0 9 16,0 0 3-16,4 4 2 0,-2-4-1 15,2 0-1-15,4-4-2 0,2 0-3 0,4-1-2 16,2-2-2-16,4 2 0 0,3-3-3 16,2-1 0-16,2 1 0 0,1-6 0 15,3-1-1-15,4 0 1 0,3-6 0 16,7 0 0-16,7-2 0 0,6 0 0 16,4 0 0-16,3-5-2 0,7-5 1 15,8-5-1 1,4-3 0-16,4-3 2 0,3-12 0 15,6 1 1-15,15 5 0 0,4 2 1 16,-3-4 2-16,5 0 1 0,8-4 1 16,0 0 0-16,-1-3 1 0,-2-4 0 0,3 2 2 15,1-2-3-15,-4 5 0 0,-3 1-1 16,8 0 0-16,-6 6-2 0,-4-5-1 16,-1 1-1-16,2 5-1 0,-3-3-1 15,-8 5 0-15,-6 4 0 0,3 7 0 16,-7 5-1-16,-12 5 1 0,-12-2 0 15,-9 7 0-15,-8 6 0 0,-12-1 0 16,-13 3 2-16,-12 2-2 0,-7 1 2 16,-5 5-1-16,-4-1 1 0,-6 7-2 0,-5-1 2 15,0 1-1-15,0 0-1 0,0 0 1 16,-5 0-5-16,1 0-6 0,-2 0-7 16,1 0-105-16,0 0-180 0,1 3-643 15</inkml:trace>
  <inkml:trace contextRef="#ctx0" brushRef="#br0" timeOffset="32857.3812">29869 8237 959 0,'-7'-5'157'15,"-3"3"-29"-15,2 2-109 0,0-6-4 16,0 6-7-16,0 0-5 0,0 0-2 16,-1 0 0-16,1 6-1 0,-1-6 1 0,1 5-1 15,-3 3 0-15,0-4 0 0,2 3 1 16,-1 1 0-16,0-1 1 0,3 9 0 15,0 0 0-15,3 7 0 0,4 3 0 16,0 6 0-16,8 2-1 0,8 1 0 16,4-1-1-16,6-3-1 0,3-7-1 0,7-4 0 15,1-12 0-15,0-2-1 0,0-12 2 16,0-5 0-16,-2-5 3 0,0-9 4 16,-5-6 3-16,-5-7 4 0,-3-4 0 15,-6 1 1-15,-8-1 2 0,-8-2-1 16,-4 6-3-16,-7 5-2 0,-9 2-3 15,-3 9-1-15,-4 7-2 0,-2 5-4 0,-5 10-8 16,1 0-10-16,-1 10-101 0,-2 9-182 16,-4 6-675-16</inkml:trace>
  <inkml:trace contextRef="#ctx0" brushRef="#br0" timeOffset="33786.1287">27389 11151 976 0,'-4'0'154'0,"4"-5"-25"0,-4 5-110 0,4 0-6 16,-4-3-3-16,4 3-4 0,0 0-3 15,0 0-1-15,0 0-1 0,5 0 1 16,-2-4-1-16,3 4 2 0,2-3-1 16,2-2 3-16,2 2 0 0,3-4 1 15,6 1 1-15,3-3 1 0,11-3 0 0,11-7-2 16,7-6 0-16,6-1-1 0,9-9-1 15,7-7-2-15,12-4 1 0,5-2-2 16,4 1 0-16,8-6 1 0,12 3-1 0,10-6 0 16,7-4-1-16,5-9 2 0,9-3 0 15,9-3 2-15,9-2 1 0,4-4 0 16,1-3 1-16,13-2 0 0,-1 5 0 16,-3 0-1-16,6 6 1 0,-8 1-1 15,-8 0 0-15,3 3-1 0,-16 8 0 16,-7 0 0-16,-12 3 1 0,-17 2-1 0,0 1-1 15,-9 9 1-15,-17 10 0 0,-13 6 0 16,-6 2-1-16,-13 9-1 0,-11 5 1 16,-14 3-1-16,-13 4-5 0,-5-1-1 15,-7 7-3-15,-4-3-8 0,-8 6-7 16,0 6 21-16,-6-3-121 0,-1 10-178 0,-5 5-720 16</inkml:trace>
  <inkml:trace contextRef="#ctx0" brushRef="#br0" timeOffset="34790.4961">30556 10258 790 0,'0'0'177'0,"0"0"-26"0,0-7-34 16,5 3-100-16,-2-3-4 0,5 1-4 15,-2-3-3-15,3 3-2 0,-1-4 0 0,2 1 0 16,0-3 1-16,-1 2 0 0,4-3 1 16,-3-1-1-16,0-1 2 0,0 0 1 15,-2 1 0-15,0 1 0 0,-1-1 1 0,-4 2-1 16,1-1 0-16,-1 2-2 0,-3 1 1 15,4 4-2-15,-4-1 0 0,0 4 0 16,0-2-1-16,0 0 0 0,0 5-1 16,0 0-3-16,0 0 0 0,0 0-2 15,3 0-1-15,-3 7-1 0,0-1 0 16,7 4 0-16,-2 2 0 0,3 4 3 16,1 1 0-16,1 6 1 0,4-2 0 0,-2 3 0 15,2 2 0-15,0 3 0 0,0-2-1 16,-1 5 0-16,-1 3-2 0,1 0 1 15,-3 4 0-15,4-2 0 0,-1-1 1 16,-1-1 0-16,2-7 1 0,-1 0 0 16,1-6 1-16,-1-7-1 0,1-1 0 15,-2-3 1-15,-3-1-1 0,0-4 0 16,-1-2 0-16,-4 1 0 0,0-1 1 16,-4-4-1-16,3 4 0 0,-3-4 0 0,0 4 1 15,-6-4 0-15,2 6-1 0,-2-6 1 16,-2 4-1-16,1 0 1 0,-1 1-1 15,0-3 1-15,-2-2-1 0,1 6 0 16,1-3 0-16,-1 1-1 0,1 2 1 16,-1-2 0-16,0 2 0 0,-2-1 0 0,1 1 0 15,-2-1 0-15,-2 0 0 0,2 1 1 16,-1 1-1-16,1-3 2 0,-2 3-1 16,3-2 2-16,3 2 0 0,1-4 1 15,1 0-1-15,6-3 1 0,0 4-2 16,0-4 1-16,11 0-1 0,2 0-1 15,2-7 1-15,5-1-1 0,4 2 2 16,3-6-2-16,2-1 0 0,2-5 1 0,-2 4-2 16,1-4 2-16,-2 4-1 0,-4 2-1 15,-4 0 1-15,-6 5-1 0,-1 2-4 16,-7 3-7-16,-6 2-8 0,-6 0-101 16,-4 4-184-16,-5 8-659 0</inkml:trace>
  <inkml:trace contextRef="#ctx0" brushRef="#br0" timeOffset="41659.1974">22599 11950 705 0,'-39'3'148'0,"-1"1"-15"15,3-4-91-15,0 7-16 0,4-2-10 16,-2 4-7-16,-1 3-4 0,-1 1 0 16,-4 0 3-16,-1 1 4 0,-5-1 1 15,-2-5 2-15,-3 2 2 0,-3 1 2 16,-2 0-3-16,1 1-3 0,-3 1-3 0,-1-2-1 31,-5 7-2-31,-3-2-2 0,-1 0 0 0,0-1 0 16,-3 4 1-16,-2-4 0 0,-3 4 0 15,2 0 0-15,-3 0-1 0,-1 4 0 16,0 4-1-16,-1 3-1 0,-4 4 0 16,2 2-1-16,-2-1 1 0,0 5-2 15,2-3 1-15,-5-2-2 0,-4 1 1 16,0-3 0-16,-2 2-1 0,2 4 0 0,-3 3 1 16,-4 2-1-16,-2 3 0 0,-1 6 1 15,3 1-1-15,-2 0 0 0,-2 1 0 16,0-5 0-16,-2-2 0 0,5 6 0 15,5 0 0-15,-3 1 0 0,3 4 0 16,1-2 1-16,3 1-1 0,3 3 1 16,1-3 0-16,-3 1-1 0,3 3 1 15,-3-2-1-15,6 9 0 0,-2-1 1 16,2-1-1-16,-2 3 0 0,2-2 0 0,0 0 0 16,7 1 0-16,0 0 0 0,6-1 0 15,6-1 0-15,7-6 0 0,7 1-1 16,7-3 1-16,4-8-1 0,8 0 0 15,6 1 1-15,7 3-1 0,9 2 0 16,9 0 0-16,8 2 0 0,8 6 1 0,7-4 0 16,4 4 0-16,5-3 1 0,3 4-1 15,6-8 1-15,3-7-1 0,4-6 0 16,9-5-1-16,5-10 1 0,6-11-1 0,4-11 1 16,4-8 0-16,6 0 0 0,9-4 2 15,0-10-1-15,3-7-1 0,8-8 1 16,4-1 0-16,7-5 0 0,2-7-1 15,2-5 0-15,9 1 2 0,6-3-2 16,4 1 1-16,5-5 0 0,3-5 0 16,2-3-1-16,2-3 1 0,3-5-1 0,-1-4 0 15,-2-4 1-15,2-4-1 0,-5-1 0 16,1-6 3-16,-2 4 1 0,-4-4 0 16,0 4 2-16,-3-6-2 0,-3 0 3 15,2 5-1-15,-2-2-1 0,0 4-2 16,-8 0 0-16,1-5 0 0,-6 1 0 15,-8 7-3-15,-9 0 1 0,-9 6-2 16,-6 5 0-16,-7 1 1 0,-10 1 0 16,-5 7-2-16,-7 1 2 0,-6 3-1 0,-9 1 4 15,-4-1-2-15,-9 0 1 0,-6 6 1 16,-6 6 2-16,-3 3 2 0,-6 0 0 16,-5-2 0-16,-6 4 1 0,0-3 0 15,-7-2-1-15,-5-1-1 0,-4 3-1 16,-6-2-1-16,-3 3-1 0,-7 5 2 15,-4-1 0-15,-6 4-2 0,-3 1 1 16,-3 3-1-16,-4 2-1 0,2 3 0 0,-5 4 0 16,-2 5-2-16,-5 5 0 0,-6 10-3 15,-6 0-4-15,-3 8-11 0,-4 6 65 16,-4 5-156-16,-7 6-171 0,4 5-808 16</inkml:trace>
  <inkml:trace contextRef="#ctx0" brushRef="#br0" timeOffset="42534.2904">23518 14986 1092 0,'-20'-43'160'0,"2"2"-32"15,5 7-100-15,3 9-10 0,0 9-2 16,4 4-4-16,6 2-2 0,0 2-6 16,0 4-1-16,0 4-2 0,4-4-1 15,-4 4-1-15,8-5 0 0,-2 5-1 16,1 5 2-16,3-1 1 0,1 8 2 16,2 4 3-16,6 12 2 0,4 9 3 15,6 10 0-15,7 13 2 0,4 15-1 16,5 18-2-16,10 12-1 0,2 12-3 0,6 12-3 15,3 9-1-15,3 0-2 0,4 1-2 16,-3-12-3-16,-4-2-2 0,-4-17-1 16,-6-16-2-16,-13-12 0 0,-10-14 2 15,-7-12 1-15,-6-14 1 0,-8-10 1 16,-6-8-2-16,-6-7-3 0,-12-6-6 16,-1-5-10-16,-3-4-98 0,-3-12-184 0,-4 4-695 15</inkml:trace>
  <inkml:trace contextRef="#ctx0" brushRef="#br0" timeOffset="43083.1712">23366 14873 1027 0,'-15'-16'154'0,"6"5"-27"0,2-2-114 15,0 6-5-15,7 0 0 0,-3 7-4 16,3 7-1-16,0-1-4 0,0 5-1 16,0 4 1-16,3 3 0 0,-3 3 0 15,0 5 2-15,0 5 0 0,0-2 2 16,0 2-1-16,0 2 2 0,0 3 0 0,-3-3 2 15,3 3-1-15,0 3-1 0,0 0-1 16,0-1 0-16,0 0 1 16,-4-7-3-16,4-2 1 0,0-4 0 0,0-6-1 15,0-11 2-15,0-3 0 0,0-5-1 16,0-12 2-16,5-6-2 0,-5-9 0 16,0-6 1-16,0-5-2 0,0-8-1 15,0-2-1-15,0-4 1 0,0-2-1 16,4 4 1-16,0-4-1 0,-4 4 2 0,6-4 0 15,-3 5 3-15,-3 0 0 0,6 1 3 16,-2 8 3-16,-4 5 2 0,6 2 5 16,-6 10 2-16,6 4-1 0,-6 8-1 15,0 7-2-15,4-1-3 0,-4 5-3 16,8 5-3-16,-1 5-1 0,4 1 0 16,6 4 2-16,5 7 1 0,10 6 0 15,5 1 0-15,12 14 0 0,10 7-3 0,6 4-6 16,3-1-16-16,3 3 25 0,2 6-120 15,-8 2-167-15,-13-8-926 0</inkml:trace>
  <inkml:trace contextRef="#ctx0" brushRef="#br0" timeOffset="46044.5906">15166 15791 995 0,'-8'0'151'0,"1"-3"-25"15,7 3-112-15,0-5-8 0,0-1-1 16,6 2-2-16,-1-4-2 0,2-2 1 15,0 1-1-15,0-3 1 0,1 3 2 16,1 0 3-16,-1 2 1 0,0-3 2 16,3 2 2-16,-1-2 2 0,2 0 0 31,3-2-1-31,2-6 0 0,5-2 0 0,5-2-1 16,8-11 1-16,9-8-1 0,13-4 0 15,9-12 0-15,14-12 0 0,14-8-1 16,17-17-1-16,7-7-3 0,1-2 0 15,14-5-3-15,14-15-1 0,10-9 0 16,5 2-2-16,-5-4 0 0,7-3 1 16,8-4 1-16,-7 0 2 0,-10 5 0 0,-7 10 2 15,-11 2 2-15,-3 16-1 0,-13 10 0 16,-17 10-2-16,-11 10-2 0,-13 15-1 16,-16 16-2-16,-17 12-5 0,-8 12-14 15,-13 12-13-15,-8 17-88 0,-14 20-180 16,-8 7-824-16</inkml:trace>
  <inkml:trace contextRef="#ctx0" brushRef="#br0" timeOffset="54545.0384">3908 12304 945 0,'-9'0'162'16,"-2"-7"-29"-16,9 7-87 0,2-4-36 15,-6 4-5 1,6-6-1-16,0 4-4 0,0-3 0 0,0 0-1 0,7 0-1 0,-2-1 2 16,3-7 2-16,1 2 1 0,8-1 1 15,3-2 2-15,2-4 0 0,9-3 2 0,1-2-1 16,2-5 0-16,6-5-1 16,6-4-2-16,1-5 0 0,4-5-1 0,-1 2-1 15,1-2-1-15,2 2 1 0,-2 0-1 16,-9 3 0-16,-2 2-1 0,-1 5 1 31,-1-5 0-31,-3 3-1 0,-2-1 1 16,0 1-1-16,1 1 1 0,-2-1-1 0,0 5 0 15,-6 4 1-15,-6 5-1 0,-5 9-1 16,-2 1-5-16,-7 4-6 0,-6 9-3 16,0 0-4-16,0 10-9 0,-8 3-16 15,-4 4-98-15,-1 3-171 0,-7 1-480 16</inkml:trace>
  <inkml:trace contextRef="#ctx0" brushRef="#br0" timeOffset="54888.8013">4070 12491 1123 0,'0'-5'143'16,"3"-1"-28"-16,4-3-113 0,5-4-6 15,1-6 1-15,6-5 0 0,3-4-1 16,4-4 0-16,7-4 1 0,5 0 2 16,2-3 2-16,2 2 2 0,8-2 1 15,-2-5 3-15,-1-2 0 0,4-6-1 0,3-2 1 16,-2-3-1-16,3 0-2 0,0 2-2 15,0 6 1-15,-5 4-2 0,-1 6 0 16,-12 9 0-16,-2 4 0 0,-13 7 0 16,-4 3 0-16,-4 5-2 0,-7 5-7 15,-4 6-6-15,-3 0-105 0,-8 13-180 16,1 6-676-16</inkml:trace>
  <inkml:trace contextRef="#ctx0" brushRef="#br0" timeOffset="59147.2928">7995 12240 895 0,'-7'0'147'0,"2"0"-21"15,5 0-113-15,-2 0-8 0,2 0-2 16,0 0-1-16,0 0 1 0,0 0 2 0,0 0 4 16,0 0 2-16,0 0 3 0,0 0-1 15,0 0 2-15,0 0-3 0,0 0-3 16,0-3-2-16,0 3-3 0,0 0-2 15,3 0-1-15,-3 0 0 0,6-6 0 16,1 2 1-16,4-2 1 0,0-1 2 16,7-1 0-16,3-8 2 0,7-3-1 0,7-5 1 15,5-7 0-15,8-6-1 0,8-8 0 16,-1-8-2-16,3 3-1 0,0-3-1 16,-1 0 0-16,-1 2-1 0,-6 2 0 15,2 2 0-15,-2 2-1 0,-2-3 1 16,-1 3 1-16,-6 2 0 0,-3 4 1 15,-6 1 0-15,-10 8 0 0,-2 8 0 16,-8 3 0-16,-5 9-2 0,-4 3-3 16,-3 1-1-16,0 6-2 0,0 11-1 0,-4-2 0 15,-2 5 0-15,-6 5-4 0,-2 3-1 16,-3 3-2-16,-5 6-7 0,0-1-108 16,-10 2-177-16,2 4-566 0</inkml:trace>
  <inkml:trace contextRef="#ctx0" brushRef="#br0" timeOffset="59568.993">8072 12473 854 0,'-4'-3'167'0,"4"3"-31"16,0 0-39-16,0-2-102 0,4 2-2 16,-1 0 0-16,2-6-1 0,-3 6 2 15,5-4 4-15,-2-1 5 0,-2-1 6 16,2-1 4-16,1-1 3 0,3-5 3 16,2-3 1-16,8-5 0 0,3-3-2 0,10-9-3 15,14 1-2-15,5-5-3 0,4-1-1 16,6-2-3-16,3-4 0 0,-4-3-2 15,6-1 0-15,-8-5-2 0,-2 3 0 16,2-2 0-16,-5 3-1 0,-7 5 2 16,0 3 2-16,-9 6 0 0,-4 9 2 15,-4-4 0-15,-8 8 1 0,1 3-1 16,-4 1-1-16,-5 5-1 0,-1 1-3 0,-7 3 1 16,-2 5-1-16,-3-2-5 0,0 6-9 15,-3 5-10-15,-8 2-36 0,-8 10-76 16,-2 6-191-16,-9 3-591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08:4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28428 12268 662 0,'0'0'123'0,"-3"-4"-12"0,3 4-107 0,0 0-9 15,-4 6-3-15,4-6-2 0,-3 4-1 16,3 0 4-16,-5 1 6 0,5-1 6 16,0 3 4-16,-5 3 6 0,5 4 4 15,0 2 4-15,0 6-4 0,0 4 4 16,0 7-2-16,-3 4 1 0,3 2 1 16,0 1 2-16,-5 6-1 0,5 5-2 15,-6-2-2-15,3 7-2 0,-2 2-4 0,0 12-3 16,-1 1-3-16,0 3-3 0,0-2 2 15,1 8-2-15,-3 1-1 0,1 0 2 16,2-3-1-16,-1 0 2 0,1 1-1 16,1 0 0-16,1-2 0 0,3 3-1 15,-6-3-1-15,6 0 0 0,0-3 1 0,-4 3 0 16,4 2 0-16,-4 2 1 0,4-1-1 16,-7-1 1-16,3 2-1 0,-1 2 0 15,1 0-1-15,-1 2 0 0,5-5-1 0,-2-3-1 16,2-2 1-16,0 1-1 0,0-7-1 15,0 1 0-15,0-2 0 0,0-6 0 16,0 1 0-16,0-3-1 0,0-2 1 16,0-1-1-16,0 0 1 0,0-3-1 0,-5-4 1 15,5 4-1-15,-7-2 0 0,3 3 1 16,-2 1-1-16,1 0 1 0,1 0-1 16,0-6 1-16,1 3-1 0,3-6 1 15,-5 2 0-15,5-2-1 0,0 0 2 16,0 3-2-16,0-3 1 0,0-2 0 15,0-1-1-15,0-4 1 0,0-3-1 16,0-3 0-16,0-3 0 0,0 0 0 16,-3-6 1-16,3 1-1 0,0-1 1 0,0-1 1 15,0 2 1-15,0-2 0 0,0-2-1 16,0 1 0-16,-4 5 1 0,4-3-3 16,0 0 0-16,-5 0-2 0,5-1-4 15,-5-1-7-15,1-1-4 0,-1 0-10 16,1-3-106-16,-2-2-176 0,-1 0-527 15</inkml:trace>
  <inkml:trace contextRef="#ctx0" brushRef="#br0" timeOffset="656.4912">28353 17198 985 0,'0'-6'155'0,"0"6"-29"16,-6-3-104-16,6 3-22 0,0 0-7 15,0 0-11-15,0-3-8 0,0 3-8 16,0-5 1-16,0 5-2 0,0-4 9 16,0 4 6-16,6-5 13 0,-6 5 11 0,0 0 6 15,3-5 3-15,-3 5 1 0,5 0-3 16,-5-5-2-16,6 5-2 0,-1-3-1 15,-1 3-1-15,3-4 1 0,-1 4 1 16,1-4 0-16,3 4 2 0,3-8 0 16,1 8 2-16,4-3 0 0,1-2-1 15,5 1-2-15,2 4-2 0,6 0 0 16,3 0-2-16,7 0-2 0,1 0-2 0,2 0 0 16,4 0-1-16,4 0 0 0,-2-7 1 15,2 1-1-15,3 0 0 0,5 0 1 16,4 1 1-16,2 0-1 0,5-3 0 15,1 1 1-15,1 5-2 0,7-6 1 16,3 2 1-16,-3 0-1 0,7-2 0 16,-4 0-1-16,4 2 0 0,3 0 2 0,-3 2-1 15,-6-2 0-15,1-2 0 0,-3 1-1 16,-2 0 1-16,0 0 0 0,-4-4 1 16,-5 3-1-16,-2 0 0 0,-5-1 0 15,-5 4 1-15,-3 0 0 0,-5-1-1 16,-9 1 0-16,-6 0 0 0,-5 1-4 15,-1 1-5-15,-7-2-5 0,-5 5-112 0,-6 0-170 16,-1-3-510-16</inkml:trace>
  <inkml:trace contextRef="#ctx0" brushRef="#br0" timeOffset="2397.6967">28494 12215 707 0,'0'0'146'0,"0"0"-14"0,0 0-85 16,0 0-28-16,4 0-10 0,-4 0-5 16,7 4-2-16,-2-4 0 0,2 3 5 15,1-3 1-15,2 5 4 0,1-5 2 16,5 4 1-16,5-4 4 0,2 5-1 0,7-5-2 16,4 4-1-16,4-4-1 0,4 0-2 15,4 0-2-15,2-4-3 0,2 4-2 16,-1-8-2-16,10 6 0 0,4-3-1 15,1 0 1-15,2 3-2 0,4-4 0 16,3 1 0-16,-1-2 1 0,3 0-1 16,3-1 0-16,0-2 0 0,3 1 0 15,-2-3 0-15,0 2 0 0,4-1 0 0,-4 1 0 16,-3 0 1-16,-2-1-1 0,-3 2 0 16,-1-2 0-16,-2-2 0 0,-6 6-1 15,-2-5 1-15,-1 3 0 0,0 2-1 16,-3-2 1-16,-8 4-1 0,-3 5 1 15,-4-7-1-15,-10 2 0 0,-8 5 1 16,-5-7-1-16,-4 7 0 0,-4-6 0 16,-3 6 0-16,-2 0 0 0,-2-2 0 0,-3 2 0 15,0 0 0-15,0 0 0 0,0 0 0 16,0 0-1-16,0 0 0 0,0 0 1 16,0 0-1-16,0 0 0 0,0 0 1 15,0 0-1-15,0 2 1 0,0-2 0 16,0 6 0-16,-3-3 0 0,3-3 0 15,0 8 0-15,0-2 0 0,0 0 0 16,-4 0 0-16,4 2-1 0,0 1 0 0,0 1 1 16,0-2-1-16,0 2 1 15,0 0-1-15,0 0 1 0,-4 0-1 0,4 1 1 16,0 1-1-16,0 1 0 0,0 0 1 16,0 3-1-1,0 1 0-15,0 6 1 0,0-1-1 16,0 9 0-16,0 7 0 0,-4 8 1 15,4 7-1-15,-6 4 1 0,2 4-1 16,0 6 1-16,0-2 1 0,1 1-1 0,-1 2 1 16,4-1-1-16,-5 1 1 0,5-2-1 15,0-4 0-15,-4 2 1 0,4-5-1 16,0 0 0-16,-4-1 1 0,4 0 0 16,-4 6 1-16,4-1 0 0,-5 2 2 15,5 2 1-15,-8 4 0 0,2 7 1 16,-2 3-1-16,-1 3 1 0,-2 4-1 15,-1 9 0-15,0 5-2 0,0-1-1 0,2-10 1 16,2-2-2-16,0-7 1 0,1-9-1 16,1-3 0-16,6-9-1 0,-6-7 1 15,3 1-1-15,-1-2 0 0,-3-6 0 16,3 1 2-16,-2-1 0 0,0-3 2 16,0 0-1-16,-2 0 2 0,2 0 0 15,-1 6 0-15,-2 6 1 0,1 0-1 16,-1 0-1-16,2-1-1 0,1-1 0 0,1 0-1 15,0-3 0-15,5-4-1 0,0-2 0 16,0 2-1-16,0 2 1 0,0-2 0 16,3-1 0-16,3-2-1 0,-2-6 1 15,3 0-1-15,-3-3 0 0,2-5 0 16,-1-3 1-16,0 2-1 0,-1-1 0 16,-4 0 1-16,4 0-1 0,-4 3 1 15,0 0-1-15,0 0 1 0,0 1-1 0,0 0 0 16,0 1 1-16,0-5-1 0,0-3 0 15,-5 0 1-15,5-4-1 0,0-3 1 16,0 1 1-16,0-2-1 0,0-1 1 16,0 1 0-16,5 0 2 0,-5-3-2 15,5 5 2-15,-5-2 0 0,4 4 1 16,-4-4-1-16,4 0 1 0,-4 3-1 16,0-1 1-16,4 0-1 0,-4-2-1 0,0 0-1 15,0 2 0-15,0-3-1 0,0-3 0 16,0-3 0-16,0-1 0 0,0-4-1 15,0-2-3-15,0-3-3 0,-4 0-6 16,4 0-7-16,-5 0 2 0,1-3-107 16,0-3-186-16,-2-2-642 0</inkml:trace>
  <inkml:trace contextRef="#ctx0" brushRef="#br0" timeOffset="3069.6087">28995 11340 800 0,'0'-14'173'0,"0"4"-22"16,-6 2-77-16,6 0-36 0,-2 1-6 16,2 1-8-16,0 1-6 0,-4 5-3 0,4-4-5 15,0 4-3-15,0 0-3 0,0 0-3 16,0 0-3-16,0 0-2 0,0 4 0 15,0 7 1-15,0 7-1 0,0 6 3 16,0 10 1-16,0 9 0 0,0 7 2 16,0 0 1-16,-3 2-5 0,3 3-4 15,-4-5-9-15,4-4-10 0,-5 0-73 16,5-4-53-16,-3-4-173 0,3 4-388 16</inkml:trace>
  <inkml:trace contextRef="#ctx0" brushRef="#br0" timeOffset="3616.7666">28942 11400 893 0,'0'-21'159'0,"0"4"-23"15,0 2-106-15,-4 2-9 0,4 1-2 16,0 2-7-16,0 1-2 0,0 4-1 15,0 1 1-15,0-1 0 0,0 5-1 16,0 0-1-16,0 0-2 0,4 0-1 0,-4 0-3 16,7 4 0-16,-1 6-2 0,1 5 0 15,1 4-1-15,2 12 1 0,-1 4 1 16,3 5 0-16,0 2 0 0,-3 1 0 16,5-7 0-16,-2 0 0 0,2-4 1 15,-3-9-1-15,-2-7 0 0,2-1 0 16,-2-7 0-16,2-1 2 0,1-7 4 15,-2 0 1-15,2 0 1 0,2-10 1 16,-1 0 0-16,1-3-1 0,-1-8-2 0,1-3-3 16,-1-7-1-16,-1-6-1 0,2-4-2 15,-2-6 1-15,-1 0 0 0,-2 0 0 16,-1 2-1-16,-2 6 0 0,1 6 0 16,0 5 0-16,-2 7 0 0,-1 1 0 15,-1 8-1-15,-3 1 1 0,5 4-1 16,-5 1 0-16,0 6 0 0,0-2-2 0,0 2-1 15,0 0 0-15,0 5 1 0,0 3-1 16,0-2 1-16,-4 2 1 0,4 5 1 16,-3 4 0-16,3-2 1 0,0 7 0 15,0-1 0-15,0 5 1 0,0 6 0 16,0 1 0-16,0 2 0 0,0 1 1 16,0 7-3-16,6-5-4 0,-3 0-4 15,2 0-6-15,1-3-6 0,1-4-11 0,0 1-95 16,2-4-36-16,3-3-170 0,0-1-364 15</inkml:trace>
  <inkml:trace contextRef="#ctx0" brushRef="#br0" timeOffset="3914.5474">29529 11314 869 0,'-4'-25'158'15,"4"3"-25"-15,0 3-102 0,0 8-17 16,0-1-3-16,5 5-5 0,-5-2-2 16,4 7-2-16,-4 2 1 0,0 0 1 15,0 0 0-15,3 0 0 0,-3 0 4 0,0 5 2 16,4 4 2-16,-4 7 0 0,4 1-1 16,-4 8 0-16,7 8 0 0,-3 2-3 15,-1 7-3-15,2-1-1 0,0 1-2 16,0 1 0-16,1-7-2 0,-1 0-3 15,-1-5-5-15,0-7-6 0,-1-6-8 16,1-2 46-16,-4-3-147 0,4-3-174 0,2-3-598 16</inkml:trace>
  <inkml:trace contextRef="#ctx0" brushRef="#br0" timeOffset="4515.1216">29584 11322 925 0,'-9'-25'164'16,"3"-1"-27"-16,2 3-94 0,4 7-26 15,0 2-8-15,5-1-1 0,-1 6-6 16,0 1-1-16,3 0-1 0,-2 5-1 16,0-1 0-16,0 4-1 0,-1 0-1 0,3 0 0 15,3 4 1-15,-1 1-1 0,1 4 1 0,1 3 0 16,1 7 1-16,0 1 1 0,-3 5 0 15,3 6 0-15,-5-1 1 0,6 6-1 16,-3 2 1-16,1-4 0 0,0 1-1 16,-1-7 1-16,0-3 0 0,0-4-1 15,-2-5 2-15,-1-7-1 0,0-2 3 16,0-1 3-16,-2-6 3 0,-1 0 2 16,2 0 2-16,1-9 2 0,-1-1-2 0,0-6 0 15,0-4-3-15,0-5-2 0,1-4-4 16,0-4-1-16,0-3-3 0,0 1 1 15,3-7-1-15,0 5-1 0,1-1 0 0,3 1 0 16,-1 6-1-16,1 1 1 16,-2 3-1-16,0 7 1 0,-2 3-1 0,-1 3 1 15,-4 1-1-15,1 7 1 0,0-2-2 16,-4 6 1-16,-2 2-1 0,5-4 1 16,-5 4-2-16,0 0 1 0,0 0 0 15,0 0 1-15,0 0-1 0,0 0 1 16,0 0 1-16,4 0 1 0,-4 0 1 15,0 0-1-15,3 4 2 0,-3-4-2 16,5 2 2-16,-3-2-1 0,4 9 0 0,0-4 0 16,0 5 2-16,1 0-1 0,-1 2 1 15,0 6 1-15,1 2 1 0,-3 5 1 16,1 4 1-16,-1 6 0 0,-4 9-1 16,4 7 1-16,-4 6-1 0,0 4-1 15,0-2-1-15,0-1-5 0,0 0-14 16,0-3-98-16,0-4-179 0,0-8-783 15</inkml:trace>
  <inkml:trace contextRef="#ctx0" brushRef="#br0" timeOffset="6124.6558">28263 14111 640 0,'0'0'127'16,"5"0"-6"-16,-1 0-95 0,-1 0-7 0,1 0 2 16,0-3 4-16,1 3 1 0,-1 0 6 15,-1-3-1-15,-3 3 1 0,5 0-4 16,-5 0-6-16,3-6-4 0,-3 6-6 15,4 0-3-15,-4 0-4 0,5 0-1 16,-5 0-3-16,7-3 0 0,-1 3-1 16,-1 0 1-16,3 0-1 0,1 0 1 15,3 0-1-15,1 0 0 0,4 0 1 0,2-3 1 16,4-1-2-16,0-2 1 0,3 0 1 16,5 1 0-16,3 2 0 0,4-5 2 15,4 5 0-15,4-5-1 0,0 2 1 16,1 1-2-16,4-6 1 0,-3-1-2 15,-2 2 0-15,-1 0 0 0,5 0 0 16,0-1 0-16,3 2 0 0,0 1 0 16,-3-2-1-16,0 2 1 0,0 0 0 0,-3-2-1 15,-1 0 1-15,-1-1-1 0,3 1 0 16,4 2 1-16,3 2 0 0,-1-3-1 16,-1 5 1-16,0-6-1 0,-2 3 0 15,-2 1 0-15,-4-2 0 0,-5 1 1 0,3 1-1 16,-1 1 0-16,2 1 0 15,1 1 0-15,-2 3 0 0,3 0 0 0,-3-3 0 16,-1 3 0-16,-3 0 0 0,-4-5 0 16,-2 5 0-16,-2-3 0 0,-3 3 1 15,-1-6-1-15,-1 6 0 0,-1-4 0 16,-3 4 0-16,0-4 0 0,0 4 0 16,-1-5 1-16,2 5-1 0,0-4 0 15,1 4 0-15,-2-2 0 0,-1 2 1 16,-1 0-1-16,-4-6 0 0,-2 6 0 0,-5 0 0 15,-2 0 2-15,-2 0-2 0,-5-2 1 16,5 2 1-16,-5 0-1 0,0 0-1 16,0-3-1-16,0 3-2 0,0 0-3 15,0 0-1-15,-5 0 0 0,5 0-1 16,0 0 0-16,-3 0-1 0,3 0 1 16,0 3 1-16,0-3 0 0,0 0 2 0,0 4-1 15,3-4-1-15,-3 0-104 0,5 0-33 16,-5 5-142-16,0-2-338 0</inkml:trace>
  <inkml:trace contextRef="#ctx0" brushRef="#br0" timeOffset="7296.6581">28221 14597 542 0,'0'0'147'0,"-4"0"-7"0,4 0-39 15,0 0-52-15,0 0-17 0,0 0-12 0,0 0-6 16,0 0-4-16,4 0-3 15,-4 0-1-15,7 0 0 0,-4 0-2 0,5 0 0 16,0 0 0-16,4 0 1 0,2 0 0 16,2 0 2-16,2-6 1 0,3 4-1 15,3-1 2-15,2-4 1 0,3 1-1 16,3-3 1-16,3 1 0 0,3-1 1 16,2 1 1-16,6-2 0 0,-1 0-1 15,3 2 0-15,-2-1-1 0,0 0-3 0,0 0-1 16,-4 0-1-16,1-1-2 0,-3 0-1 15,0 4-1-15,5-2 0 0,1 1 0 16,3 0 0-16,-2 1 0 0,-2 3-1 16,0 0 1-16,0-3 0 0,-4 1-1 15,-1 0 1-15,-4 0-1 0,2 2 1 16,-1-4-1-16,2 4 1 0,-1-4-1 0,3 3 1 16,-4-1-1-16,1 0 0 0,-2 0 1 15,1-3-1-15,-4 2 1 0,-1 1-1 16,-3-2 1-16,1 2-1 0,-2-1 1 15,0 2-1-15,-3 0 0 0,2-1 1 16,-1 0-1-16,-1 2 1 0,0 3 1 16,3-7-1-16,-1 7 0 0,0-3 1 0,1 3-1 15,2-7 0-15,-2 7-1 0,-2-3 1 16,0 3 0-16,-3-6-1 0,-2 6 0 16,1-6 1-16,-2-1-1 0,-2 2 1 15,-1-2-1-15,0 2 0 0,0-2 1 16,1 3-1-16,-4-1 0 0,3 2 0 15,-3 3 1-15,0-4-1 0,0 0 1 16,-1 4 0-16,0-5-1 0,-1 5 0 16,0 0 0-16,1-1 1 0,0 1-1 0,1 0 0 15,-1 0 0-15,2 0 0 0,-2 0 0 16,1 0 1-16,-2 0-1 0,-4-6 1 16,0 6 1-16,-2 0 1 0,-1 0 2 15,-5 0 0-15,4-4-1 0,-4 4 2 16,0 0-2-16,-4 0-2 0,0-2-3 15,0 2-4-15,-2 0-5 0,1-6-6 16,0 6-5-16,1-4-9 0,-1 4-20 16,5 0-94-16,-5 0-163 0,5 0-431 0</inkml:trace>
  <inkml:trace contextRef="#ctx0" brushRef="#br0" timeOffset="8546.7862">29373 14143 612 0,'0'0'145'0,"0"0"-10"0,0 0-22 0,0 0-103 16,0 0-4-16,0 0 2 0,0 0 0 16,0 0-3-16,0 0 1 0,0 0 0 15,0 0-1-15,0 0 0 0,0 0 2 16,0 4 0-16,-2-4 1 0,2 0 2 16,-4 5-1-16,4-5 2 0,-5 6-3 15,5 0 0-15,-6-6-2 0,2 4 1 16,1-4 2-16,-1 6 1 0,-1-6 1 15,2 3 0-15,-2-3 2 0,5 0 0 16,-5 0 1-16,5 0-2 0,-3 0 1 0,3 0-2 16,0 0-1-16,0 0-2 0,6-5-2 15,0 1-2-15,1 0-1 0,2 1-1 16,2-4-2-16,-1 4 1 0,3-5-1 16,1 5 1-16,-1-4-1 0,-1 2 0 15,1 5 0-15,-2-5-1 0,-1 5 1 16,-1 0-1-16,-5 0-1 0,2 0 0 0,-2 5-1 15,-4-5 0-15,0 5 0 0,0 1 0 16,-6-4 1-16,0 4 1 0,-1 0 0 16,-4 3 1-16,3-5 0 0,-1 4 1 15,-1-4 0-15,2 3-1 0,2-2 1 16,-1 0 0-16,2-3 0 0,-1-2 2 16,3 4 0-16,-1-4 3 0,1 0 1 0,3-4 0 15,-4 4-1-15,4-7 2 0,0 3-3 16,0-4-1-16,0 4-1 0,5-5 0 15,-3 5-1-15,4-5-2 0,0 1 1 16,0 4 0-16,1-3-1 0,-1 2 0 16,0-1 0-16,2 3 0 0,-2 3-1 15,0-4 1-15,0 4-1 0,-3 0 0 16,4 0-1-16,-2 0 0 0,-5 0 0 0,5 0 0 16,-5 4 0-16,0-1 0 0,0 2 0 15,0-1 1-15,-5 1 0 0,0 0 0 16,-2 1 0-16,1 0 1 0,-1 3 0 15,0-5 0-15,-2 4 0 0,1-4 0 16,-2 4 0-16,2-4 0 0,-3 2 1 16,3-4-1-16,-1 2 2 0,0-4-1 15,1 0 3-15,2 0 0 0,0 0 3 16,2 0 0-16,-2 0 1 0,2-6 1 0,4 0-1 16,0 1-2-16,0-3-1 0,0 2-1 15,5-1-1-15,1-3-2 0,0 2 1 16,2 1-1-16,-1-4-1 0,4 3 1 15,-3 0-1-15,0 1 0 0,0 2 0 16,2 1-1-16,-3 4-3 0,0 0-5 16,-1 0 9-16,-3 9-117 0,-3 4-179 15,-11 0-668-15</inkml:trace>
  <inkml:trace contextRef="#ctx0" brushRef="#br0" timeOffset="28972.418">28362 12809 567 0,'0'0'137'0,"0"0"-7"16,0 0-45-16,0 0-51 0,0 0-11 15,0 0-2-15,0 0 0 0,0 0-1 16,0 0 1-16,0 0-2 0,0 0-1 16,0 0-1-16,4 0-4 0,-4 0-1 15,0 0-2-15,3 0-2 0,-3 0 0 16,6 0-1-16,-2 0-3 0,0-5 1 0,2 5-2 16,0 0 0-16,3 0 0 0,1 0-1 15,1 0 0-15,1 0 1 0,2-3-2 16,-1 3 1-16,2-4-1 0,0 4 0 15,1 0 1-15,-1-4 0 0,3 4-1 0,-2-3 0 16,4 3 1-16,2 0-1 0,0-4-1 16,0 4 1-16,3-5 0 0,1 5 1 15,0-3-2-15,-4 3 1 0,3 0 0 16,0 0 0-16,-2-6 0 0,-2 6 0 16,1-3-1-16,-2 0 1 0,0 3-1 15,1-8 1-15,-1 4-1 0,-2-3 1 0,2 3-1 16,-2-2 1-16,1 2-1 0,1 4 1 15,-2-2-1-15,3 2 0 0,5 0 2 16,0-5-2-16,1 5 1 0,1 0-1 0,0-5 1 16,0 5-1-16,-3 0 0 0,-1-3 0 15,0 3 1-15,-4-6-1 0,0 6 0 16,-1-3 0-16,-3-3 0 0,4 3 1 16,-1 0-1-16,0 0 0 0,0-2 0 15,-3 3 0-15,2-2 0 0,-1-1 0 0,-1 5 0 16,-1-3 1-16,-1 3-1 0,3-6 0 15,3 6 0-15,0 0 0 0,0-3 1 16,3 3-1-16,-1 0 0 0,0-2 0 16,1 2 0-16,-1 0 0 0,-2-5 0 15,0 5 0-15,-1 0 0 0,-1 0 0 16,-1-4 0-16,1 4 0 0,-1 0 0 16,-1-3 0-16,1 3 0 0,1-6 1 0,-1 3-2 15,1 3 1-15,-3-6 1 0,3 6-1 16,-3-6 0-16,1 6 0 0,-1-6 0 15,1 6 0-15,-2-4 1 0,5 4-1 16,1-5 0-16,0 5 0 0,1-4-1 16,2 4 1-16,1-4 0 0,0 4 0 15,0-2 0-15,-1 2 0 0,-1-4 0 16,-1 4 0-16,-3 0 1 0,0-6-1 16,-1 6 0-16,-1-2 0 0,-3 2 0 0,0-7 0 15,1 7 0-15,-1-4 0 0,1 1 0 16,-1 3 0-16,0-6 0 0,0 6 0 15,-3-2 1-15,2 2-1 0,-1-7 0 16,-1 7 0-16,4-3 0 0,-4 3 0 16,3-4 0-16,-1 4 0 0,-1 0 0 15,2 0 1-15,0-6-1 0,1 6 0 16,-1 0 0-16,0-4 0 0,2 4 0 16,0-7 0-16,1 7 0 0,-5-2 0 0,2 2 0 15,-1-3 0-15,-1 3 0 0,-1-6 0 16,-1 6 0-16,0 0 0 0,0 0 0 15,0-3 1-15,0 3-1 0,0 0 0 16,0 0 0-16,1 0 0 0,-1-4 0 16,1 4 0-16,-2 0 0 0,1 0 1 15,-2-4-1-15,1 4 0 0,-3-4 0 0,1 4 0 16,-3 0 0-16,1 0-2 0,-4 0-5 16,6 0-10-16,-6 0-108 0,0 0-168 15,-6 8-500-15</inkml:trace>
  <inkml:trace contextRef="#ctx0" brushRef="#br0" timeOffset="31017.395">28347 13444 391 0,'0'3'145'0,"0"-3"10"15,-4 0-19-15,4 0-30 0,0 0-27 16,0-4-21-16,0 4-19 0,0-3-10 15,0 3-10-15,0 0-5 0,0 0-6 0,0-5-3 16,0 5 0-16,0 0-3 16,4 0 0-16,3 0-1 0,-2-3-1 0,1 3 2 15,1 0-1-15,2-4-1 0,3 4 1 16,1-6 0-16,2 6 0 0,2-4 0 16,2 4 1-16,2-7 0 0,2 4 0 15,2 0 0-15,3-2 0 0,3 5 2 16,3-6-1-16,5-1 0 0,-1 4 2 15,1-4-2-15,1 1 1 0,0-3 0 16,-3-1-1-16,1 1 0 0,1 2-1 0,1-2 1 16,0 2-2-16,6 2 2 0,4-1-2 15,-2 1 0-15,0 0 0 0,-1 5-1 16,-1-8 1-16,0 1 0 0,-3-1-1 16,-4 1 1-16,1-3-1 0,-4 3 1 15,4 1-1-15,0-1 0 0,0 2 1 16,1 0-1-16,-3 5 1 0,-1-4-1 0,-1 4 0 15,-3-4 1-15,-2-1-1 0,-3 1 0 16,-4 1 0-16,2-3 1 0,-3 3-1 16,-1-3 0-16,-5 1 1 0,1 0-1 15,-4 1 0-15,-1 2 0 0,-2 2 0 16,-2-6 0-16,1 6 1 0,-2-4-1 0,-1 4 0 16,0 0 0-16,0-2 0 0,-1 2 1 15,-1 0-1-15,-2 0 0 0,1 0 1 16,-1 0-1-16,-3 0 0 0,7 0 1 15,-7 0-1-15,4 0 0 0,-4 0 0 16,5 0 0-16,-5 0 0 0,3-5 1 16,-3 5-1-16,6 0 0 0,-2 0 0 15,0 0 0-15,3 0 0 0,0 0 0 16,-1 0 0-16,1 0 0 0,1 0 0 16,0 0 0-16,-2-3 0 0,1 3 0 0,1 0 0 15,1 0 0-15,0 0 0 0,0 0 0 16,2 0 1-16,-1 0-1 0,1-3 0 15,1 3 0-15,-2 0 1 0,0 0-1 16,3 0 0-16,-4 0 0 0,3 0 0 16,-3 0 0-16,1 0 0 0,-1 0 0 15,0 0 0-15,-1 0 0 0,2 0 0 0,1-5 0 16,-2 5 0-16,-1-4 0 0,3 4 0 16,0-2 1-16,-2 2-1 0,2-7 0 15,0 7 0-15,0-3 0 0,2 3 0 16,-2-4 0-16,-2 4 0 0,2-5 0 15,-2 5 0-15,1-3 0 0,0 3 0 16,-2 0 0-16,1-3 1 0,1 3-1 0,0-5 0 16,-1 5 0-16,-2 0 0 0,3 0 0 15,-3 0 0-15,0-3 0 0,2 3 0 16,2 0 0-16,-1-4 0 0,-1 4 0 16,4-6 1-16,-3 6-1 0,1-4 0 15,-2 4 0-15,-1-6 0 0,2 6 0 16,-1-4 0-16,0 4 0 0,-2 0 0 15,3-6 0-15,-2 6 0 0,0 0 0 0,-1 0 0 16,0 0-1-16,-1 0 1 0,-2-3 0 16,1 3 0-16,-1 0 1 0,-1 0-1 15,-3 0 0-15,4 0 1 0,-4-3-1 16,5 3 1-16,-5 0-1 0,0 0 1 16,0 0 0-16,4 0 0 0,-4 0 0 15,0 0 0-15,0 0 0 0,0 0 0 16,0 0-1-16,0 0-1 0,0 0-4 15,0-5-5-15,0 5 36 0,0 0-143 0,0-6-172 16,0 6-597-16</inkml:trace>
  <inkml:trace contextRef="#ctx0" brushRef="#br0" timeOffset="33439.9039">28319 15204 757 0,'0'0'151'16,"0"0"-13"-16,0 0-91 0,0 0-22 16,0-5-6-16,0 5-4 0,0 0-1 0,0 0-4 15,0 0-1-15,0 0-2 0,0 0-1 16,0-3-4-16,0 3-1 0,0 0-1 16,0 0 0-16,0 0-1 0,3 0 0 15,1 0 1-15,-1 0-1 0,2 0 1 16,2 0 0-16,4 0 0 0,-1-3 0 15,4 3 0-15,5-6 0 0,2 2 1 0,3-2-1 16,4 0 1-16,4-2-1 0,6 4 1 16,2-3-1-16,4 2 1 0,3-2-1 15,1 3 0-15,1-3 0 0,3-1 1 16,-4 0-1-16,0-3 0 0,-2 2 0 16,2 2 0-16,4-2 2 0,1 0-2 15,0-1-2-15,0 4 4 0,-2-1-2 16,2-4 1-16,-4-1-1 0,-2 2 1 0,-2-1-1 15,0 1 2-15,3 5-2 0,-1-4 1 16,3 6-1-16,-5-3 0 0,-1 6 1 16,-4-4-1-16,-2 1 0 0,-5-3 1 15,-2 3-1-15,-3-5 0 0,-1 5 0 16,-1-5 0-16,1-2 2 0,0 5-2 0,-1-2 0 16,4 3 0-16,-3-3 0 15,2 3 0-15,2-1 1 0,0 5-1 0,-2-4 0 16,0 4 0-16,-4-3 0 0,-2 3 0 15,-1 0 1-15,-6-5-1 0,2 5 0 16,-5-6 0-16,1 6 1 0,-2-5-1 16,0 5 2-16,0-6 0 0,-2 4 0 15,2-3 1-15,0 5 0 0,0-5-1 0,0 1 0 16,1-1 0-16,-1 3-2 0,2-3 1 16,-1 5-1-16,1-5 1 0,-1 2-1 15,3 3 1-15,-3 0-1 0,0-5 0 16,0 5 0-16,-3 0 1 0,2 0-1 15,-4 0 0-15,-1 0 0 0,-1 0 0 16,0 0-3-16,-2 0-5 0,-4 0-4 16,-4 0 58-16,-3 0-163 0,-2 0-167 15,0 6-576-15</inkml:trace>
  <inkml:trace contextRef="#ctx0" brushRef="#br0" timeOffset="34631.2029">28300 15766 741 0,'0'0'143'0,"-5"0"-15"0,5 0-95 0,-3 0-20 16,3 0-8-16,0 0-4 0,0 0-1 15,-4 0-2-15,4 2-1 0,0-2-1 16,0 5-2-16,4-5 2 0,-4 0 0 16,4 4 1-16,1-4 2 0,1 3 1 15,1-3 0-15,2 0 2 0,1 0 0 16,2 0-2-16,2 0 0 0,2-6 0 0,4 0 1 15,4-1 2-15,2 0 1 0,3-3 1 32,4 3 0-32,5 1-1 0,3 2 1 0,4 0-2 0,1 4 1 0,2-5-1 15,-1 1-2-15,2-1 2 0,-3 0-2 16,-3-1 0-16,1-3-1 0,-3 4 0 16,5-3 0-16,2 2-1 0,2-1 1 0,-1 3-1 15,1-1 2-15,-1-1-1 0,3-2 0 16,-6-2 1-16,-2 1 1 0,-4-4-4 31,-4 4 1-31,7-1 1 0,-2 3 0 0,-1-3 0 0,1 4 0 0,0-1 1 31,-2 3 2-31,0-3-1 0,-4 2-2 0,-4-2 2 0,-1 0-2 0,-2 0 1 0,-1-1-1 16,-2 2 0-16,-2 2 1 0,-1-4-1 16,-2 3 2-16,-1-1-2 0,-3 6 1 15,-1-5 0-15,0 5 1 0,0-3-1 16,0 3 0-16,2 0 1 0,-3 0-1 15,2-4 0-15,0 4 1 0,0 0-1 16,-2-5 0-16,2 5 1 0,-3 0-1 16,3 0 0-16,-3 0-1 0,1-2 2 0,-1 2-2 15,-1 0 1-15,0 0-1 0,-3 0 0 16,1-4 1-16,-1 4-1 0,-1 0 0 16,-1-5 2-16,-1 5 3 0,2-3 4 15,-1 3 1-15,1-7-1 0,-1 4 1 16,2-1 1-16,-1 0-3 0,1 1-4 15,3-1-1-15,-1-1-2 0,-1 5 0 0,2-6 0 16,-1 3-1-16,-1 3 1 0,0-5-1 16,-3 0 1-16,-1 5-1 0,-2-5 1 15,0 5 1-15,0-2-1 0,-4 2 0 16,5 0-1-16,-5 0 1 0,4 0-1 16,-1 0-1-16,3 0-4 0,-2 0-2 15,2 0-6-15,2 0-17 0,-2 0-102 16,-1 0-157-16,1 0-432 0</inkml:trace>
  <inkml:trace contextRef="#ctx0" brushRef="#br0" timeOffset="35928.6519">28259 16470 194 0,'0'0'42'0,"-5"4"13"0,5-4 14 16,-4 0 23-16,4 0 19 0,-3 0 11 15,3-6 2-15,0 6-6 0,-4-3-20 0,4 3-35 16,0 0-29-16,0 0-16 0,0 0-12 16,0 0-3-16,5 0-4 0,-1-5-1 15,3 5 0-15,0 0 1 0,1 0-1 16,3-5 5-16,3 5-2 0,-1-6 0 16,3 3 1-16,2-1 0 0,3-4 0 15,4 3 2-15,3-1-1 0,3-2 0 16,3 2 1-16,5-1 0 0,4 1-2 0,4-1 0 15,2-1-1-15,-2 1 0 0,2 0-1 16,0-4 1-16,-1 4-1 0,-2-2 0 16,0 2 0-16,1 1 2 0,4 0-1 15,2 0 0-15,2 0 0 0,-3 1 1 32,1-1 0-32,-1-4 0 0,-1 2-2 0,-4-4 1 0,-5 2 0 0,0-1-1 0,3 1 1 15,1 3-1-15,-1 1 1 0,-4 6 0 16,4-6 0-16,-4 6-1 0,2-6 2 15,-7 3-1-15,-2-2-1 0,-1 1 1 32,0-2-1-32,-3 1 1 0,-1-1-1 15,-2 2 1-15,1 2-1 0,-3 2 1 0,1-4 0 0,-1 4-1 0,0 0 0 0,-2 0 0 16,0 0 1-16,-1 0-1 0,-3-5 0 16,-2 5 2-16,-2 0-2 0,-2 0 1 31,-1 0 0-31,-1-2-1 0,-1 2 1 0,0 0-1 0,0 0 1 0,-2 0-1 15,2-5 1-15,-3 5-1 0,1 0 1 16,-2 0-1-16,2-5 1 0,-2 5 1 31,-1-4 0-31,1 4 1 0,-2-3 2 0,1 3 1 16,0-4 0-16,1 4 0 0,-2-2 1 16,1 2-1-16,1-6-2 0,0 6 0 15,2-4-1-15,0 4-1 0,1-6-1 16,2 6 0-16,0-5 0 0,-2 5 0 15,3-5 0-15,-1 5 0 0,-1-5 0 16,2 5 0-16,-1-6-1 0,-2 2 1 16,2 4 0-16,-3-4-1 0,-2 4-1 0,-1-5-9 15,-5 5-113-15,0 5-170 0,-13 2-557 16</inkml:trace>
  <inkml:trace contextRef="#ctx0" brushRef="#br0" timeOffset="38998.3337">31374 12011 496 0,'0'0'106'0,"0"0"5"0,0 0-67 15,0-3 4-15,0 3 10 0,0 0 0 0,0 0 1 16,0 0-1-16,0 0-5 0,0-5-11 15,-5 5-13-15,5 0-9 0,0 0-4 0,-5 0-5 16,5 0-1-16,-4 0-2 0,4 0-2 16,-3 0-2-16,3 0 0 0,-5 0-1 15,5 0-1-15,-5 6-1 0,5-6 0 16,-6 5 0-16,3-3 1 0,3 3 0 16,-7-1 1-16,1 4 0 0,3-4 2 15,0 2-1-15,-1-1 1 0,0 5 0 16,-1-6-1-16,5 3-1 0,-6 1-1 0,6-2-1 15,-3 2 0-15,3 4 0 0,0-3 0 16,0 1-1-16,3 3 1 0,1-2 0 16,1 1 0-16,1 1 0 0,3-1-1 15,-1-2 1-15,4 0 0 0,-2-1 0 16,1 0 1-16,3-2-1 0,-2 1 0 16,2-4 1-16,-1-4 1 0,0 0 0 15,0 0 1-15,0-4 2 0,0-2 1 0,-1-2 1 16,0 2 0-16,-2-2 0 0,-1 2 0 15,-2-2-2-15,2-2 1 0,-5 4-1 16,0-3-1-16,-4 0 0 0,5 2 1 16,-5 0 0-16,0 0 1 0,0 1-1 15,0-1-1-15,-5-1 1 0,5 2-3 16,-7-1 0-16,1 2-1 0,-1-2-1 0,2 1 0 16,-3 0-2-16,0 2-1 15,-4-2-2-15,2 1-5 0,0 0-4 0,-3 2-8 16,3 3 42-16,-1-5-140 0,-2 5-176 15,1 11-695-15</inkml:trace>
  <inkml:trace contextRef="#ctx0" brushRef="#br0" timeOffset="39654.6917">31248 12605 932 0,'0'0'167'0,"-3"-7"-30"0,3 7-79 0,0-3-42 15,0 3-6-15,0 0-3 0,0 0 0 16,0 0 3-16,0 0 1 0,0 0 2 16,0 0 0-16,0 0 0 0,0 0-2 15,0 0-5-15,0 0-2 0,0 0-3 16,0 0-2-16,0 7-1 0,0-3 0 16,3-1-1-16,-3 4 2 0,0 2 0 0,0-2 1 15,0 1 0-15,4 4 1 0,-4-3 0 16,0-1-1-16,0 2 2 0,0 1-1 15,0-1 1-15,0 2 0 0,0 1-2 16,0 1-6-16,0 0-11 0,4-2-101 16,-1 1-182-16,2-1-673 0</inkml:trace>
  <inkml:trace contextRef="#ctx0" brushRef="#br0" timeOffset="40709.6661">31049 13308 876 0,'4'0'145'0,"0"-5"-22"0,3-1-116 0,2 0-8 15,-1 1-1-15,2 2-1 0,0-4-1 16,-2 3 2-16,0 4 1 0,2-3 2 16,0 3-1-16,0 0 1 0,0 0 0 0,0 4-1 15,-1 3 0-15,1-3 0 0,-4 3-1 16,-3-1-2-16,-3 1 1 0,0 4 1 31,-8 1 4-31,-1-2 4 0,-2 3 5 0,0-1 6 16,-3 1 4-16,2-1 1 0,-1 1-1 15,5-1 0-15,1-2-5 0,-1 2-5 16,1-2-2-16,3 1-4 0,1 0-3 16,3-1 0-16,-4 1-1 0,4-4-1 15,0 1-1-15,0-1 1 0,0-2 1 16,5 1-1-16,-5-4 1 0,5 2 2 0,-2-4-1 15,2 7 2-15,-2-6-1 0,1-1 0 16,-1 7 0-16,-3-7-1 0,5 5-1 16,-5-5 0-16,0 1 0 0,4-1-1 15,-4 0 0-15,0 0-1 0,0 0 1 16,0 0-1-16,0 0 1 0,3 0-1 16,-3 0 0-16,0 0 2 0,0 5 0 15,0-5 1-15,0 0 1 0,4 0 2 0,-4 0 0 16,0 0 1-16,0 0 0 0,6-5-1 15,-6 5-1-15,8 0-2 0,-2-3-1 16,4 3-1-16,4-7 0 0,2 3 0 16,4-2 0-16,0 1 0 0,5-3-1 15,-3-1 1-15,2 1 1 0,-1 0-2 16,-2-4 0-16,1 3-6 0,-2 0-8 16,-4 3 84-16,-2-1-173 0,2 7-169 15,-1 0-823-15</inkml:trace>
  <inkml:trace contextRef="#ctx0" brushRef="#br0" timeOffset="41507.1852">31016 13962 909 0,'0'-4'155'0,"0"1"-23"0,0-5-106 16,5 2-16-16,-5-1-2 0,6-2-4 15,-1 0 1-15,0 4 2 0,1-5 1 16,1 2 2-16,0 4 2 0,3-5-1 16,-1 6 1-16,1-4-3 0,1 7-2 15,-1-5-2-15,0 5-2 0,2 0-2 16,-1 0-1-16,-1 5-2 0,0 2 1 0,-4 3-1 15,-3 2 1-15,-3 3 0 0,-5 4 0 16,-2-4 1-16,-2 5 2 0,0-3 1 16,-3 0 3-16,4-4 2 0,1-5 3 15,-1-4 0-15,2 1 0 0,2-5 2 16,-1 0-1-16,2 0-3 0,3 0-2 16,0 0-2-16,0-4-2 0,3 4-3 0,4-7-3 15,3 2 0-15,4-3 0 0,3 2-1 16,3-2-1-16,2 4 3 0,0-1 0 15,0 5 0-15,0 0 1 0,-6 0-1 16,1 8 0-16,-6 1 0 0,0 3 1 16,-2 0-2-16,-4-1 3 0,-1 2-1 15,-4 1 1-15,0-1 1 0,-4-1-1 16,-4-1 3-16,0 0 0 0,-4 0 1 16,-3 0 1-16,-3-3-1 0,-4 2 2 0,-3-4-1 15,-1 1 0-15,0-3 0 0,-1 0-2 16,0 1 0-16,1-2-5 0,5 2-4 15,-1-3-10-15,-1 2-7 0,3 2-101 16,3-1-185-16,3 4-648 0</inkml:trace>
  <inkml:trace contextRef="#ctx0" brushRef="#br0" timeOffset="42790.2294">30972 14502 951 0,'0'-13'168'0,"0"1"-31"15,0 0-80-15,0 5-41 0,3 0-8 16,-3 3-5-16,4 4-3 0,-4-6-1 0,0 6 0 16,4 10 0-16,-4 0 2 0,0 1 0 15,0 4 1-15,0 6 1 0,0-3 1 16,4 1-1-16,-4 0 0 0,0-3-1 15,0 1 0-15,0-5-1 0,0-1 0 16,0-4 0-16,-5 2 1 0,5-2-1 16,-4-3 0-16,4 4 0 0,0-4 0 15,0 1 0-15,0-3 0 0,0-2 0 0,0 5 0 16,4-5 1-16,1 0-1 0,1 0 1 0,0 0 0 16,2 0 1-16,0-5 0 0,1 1 2 15,3-1 0-15,-1 2 0 0,-1-5 0 16,3 5-1-16,0-1 0 0,1-2-2 15,-1 6 1-15,1-6-5 0,1 6 1 0,-1-4-2 16,-3 4-2-16,0-2-2 0,-2 2-3 16,-1 0-1-16,-4 0 0 0,-4 0-2 15,0 0 1-15,0 0 0 0,0 0 3 16,-7 0 3-16,1 0 1 0,-2 0 4 16,1 0 1-16,-1 0 1 0,1-5 1 31,0 5 2-31,1-6 1 0,3 6 2 15,3-6 1-15,-4 6 0 0,4-7 3 0,0 7-1 16,0-4 1-16,0 4-1 0,-4-4 0 16,4 4 0-16,0 0-1 0,0-3 0 0,0 3 0 15,0 0 0-15,0 0 0 16,0 0-1-16,0 0-1 0,0 0-1 0,0 0-2 16,0 0-1-16,0 3 0 0,0 1-2 15,0 0-1-15,0 3 2 0,0 0-1 16,0 2 1-16,0-2 0 0,0 2-2 15,0 2-1-15,-3 1-6 0,3 1-9 16,0 4-8-16,-6-2-78 0,2 3-46 0,1 1-198 16,-1 2-499-16</inkml:trace>
  <inkml:trace contextRef="#ctx0" brushRef="#br0" timeOffset="43418.8518">30952 15097 913 0,'0'0'159'0,"-3"0"-26"15,3 0-84-15,0 0-41 0,0 0-6 16,0 0-2-16,0 5 0 0,0-5 1 16,-4 4 1-16,4-4 2 0,0 5 2 15,0-5 1-15,0 2 1 0,0-2 1 16,4 3 0-16,-4-3-1 0,6 5-1 0,-1-2-2 16,3-3 0-16,-1 5-1 0,1-5-1 15,0 5-1-15,3-5 1 0,-3 3-1 16,-1-3-1-16,0 0 1 0,-1 3-1 15,0-3 0-15,-2 4 1 0,-1-4 0 16,-3 6 0-16,5-2-1 0,-5 1 2 16,0-1-1-16,0 4 1 0,0-5 1 0,0 6 0 15,0-4 2-15,-5 1-1 0,2 1 3 16,-1-3 0-16,-1 2 0 0,-3-1 0 16,2-1-2-16,-1 0 0 0,0-4-2 15,-2 5 0-15,3-5-1 0,-1 5-3 16,1-5-2-16,3 0-2 0,-1 6-3 15,4-6-4-15,-7 0-4 0,7 0-5 16,-3 1-3-16,3-1-5 0,-3 0-5 0,3 0-20 16,-4 0-90-16,1 0-173 0,3 0-471 15</inkml:trace>
  <inkml:trace contextRef="#ctx0" brushRef="#br0" timeOffset="43684.2672">30908 15049 961 0,'-5'0'154'0,"0"0"-29"16,5-4-107-16,-5 4-9 0,5 0 0 15,0 0 0-15,0 0 1 0,0 0 5 16,0 0 0-16,0 0 3 0,4 0 0 15,-4 0-1-15,7-2-4 0,-2 2-3 16,3-7-2-16,0 5-2 0,2-3-2 16,1 1-2-16,0 1-7 0,2 3-9 15,-2-7-37-15,1 7-79 0,-2-3-186 16,-2 3-588-16</inkml:trace>
  <inkml:trace contextRef="#ctx0" brushRef="#br0" timeOffset="44647.1006">30971 15559 790 0,'-7'0'152'0,"0"0"-15"0,2 0-100 15,1 0-12-15,-2 0-2 0,3 0-5 16,-2 0-1-16,1 0 0 0,4 0-2 15,-6 0-1-15,3 0-1 0,3 0-2 16,-6 0-1-16,6 0-2 0,-6 0 0 0,6 0-1 16,-5 0-1-16,5 0-2 0,0 0 0 15,-3 0-2-15,3 0 0 0,-4 0-1 16,4 3-1-16,0-3 1 0,-4 4 1 16,4-4 0-16,0 6 1 0,0-6-1 15,-4 2 3-15,4-2-2 0,0 5 2 0,-5-5 1 16,5 5-1-16,-5-5 2 0,5 5 0 15,-4-5-1-15,-1 4 1 0,5 1-2 16,-6-1 0-16,2 0-1 0,0 1 0 16,1 0-1-16,3 3-1 0,-6 1 1 15,6-1-2-15,-5 3 1 0,5-1-1 16,0-1 0-16,0 1 0 0,0 0 0 0,5 3 0 16,-1-1 0-16,1 2 0 0,3-1 0 15,0-2 1-15,3 0-1 0,-1-2 1 16,1-2 0-16,2-1-1 0,0-6 0 15,2 0 0-15,-2 0 0 0,3-6-1 16,-2 2 0-16,0-5 0 0,-2 0 0 0,-3 4 1 16,0-6-1-16,-3 1 1 0,-3 2 0 15,1 1-1-15,-4-1 1 0,0 2-1 16,0-1 1-16,0-1-1 0,0 5 0 16,-4-3-1-16,1 6 0 0,0-6-1 15,-5 6 1-15,2 0 0 0,-3 7-1 16,0 1 1-16,-6 1-4 0,2 3-5 0,-5 5-5 15,2-1-7-15,-6 0-104 16,1 2-183 0,-1-2-629-16</inkml:trace>
  <inkml:trace contextRef="#ctx0" brushRef="#br0" timeOffset="45646.0016">30916 16287 973 0,'0'-4'157'0,"0"2"-26"16,3-3-106-16,-3 5-9 0,3-5-5 15,-3 5-1-15,0-3 0 0,5 3 1 16,-5 0 0-16,0 0 1 0,0 0-1 15,0 0 0-15,3-4-2 0,-3 4-2 16,7-4-2-16,-2-1-1 0,4 1-2 16,4-1 0-16,2-4-2 0,4 3 0 15,0-1 0-15,4 1 0 0,0 0 0 16,0-1-1-16,3 4 0 0,-2-3 0 0,0 2 0 16,0 4 0-16,-3-6 0 0,-1 6 1 15,-4-6-1-15,-4 6 1 0,-3 0 0 16,-2 0 0-16,-4-1 0 0,-3 1 0 15,6 0-1-15,-6 0 0 0,0 0 1 16,-6 0 0-16,6 0 0 0,-7 1 0 16,1-1 1-16,0 4-1 0,0-4 1 0,-2 5-1 15,1-5 0-15,0 4 1 0,-1 0-1 16,0-4 0-16,0 5 0 0,0-2 1 16,-2-3-1-16,0 7 0 0,0-2 0 15,1-2 1-15,-2 1-2 0,3 1 1 16,0 2 0-16,1-2-1 0,2 2 0 15,-1 3 1-15,1-1 0 0,1 4 0 16,0-3-1-16,-1 4 0 0,5-1 1 0,-5 4-1 16,5 0 1-16,-4 1 0 0,4 2 0 15,0 2 0-15,4 1 0 0,-4 1 0 16,8-1 0-16,-4 1 0 0,1-2 0 16,-1-2 0-16,3 0 0 0,-1-7 0 15,5-1-1-15,-2-3-2 0,4-4-2 16,0 0-5-16,0-2-3 0,1-3-7 15,-1 4 93-15,0-4-181 0,-3 0-169 0,0 0-766 16</inkml:trace>
  <inkml:trace contextRef="#ctx0" brushRef="#br0" timeOffset="45833.5112">30972 16523 1243 0,'-11'-12'149'0,"5"1"-34"16,6 2-98-16,6-1-13 0,7-1-12 15,6-1-13-15,5 1-10 0,10-3-29 16,9-1-79-16,-1-1-192 0,1 3-606 0</inkml:trace>
  <inkml:trace contextRef="#ctx0" brushRef="#br0" timeOffset="53344.8351">29385 14205 617 0,'0'0'166'0,"4"-6"-8"0,-4 6-51 16,0-2-47-16,0 2-17 0,3-6-11 15,-3 6-9-15,0-2-6 0,0 2-2 16,0-3 0-16,0 3-1 0,0 0 0 0,0-5-2 16,0 5 0-16,0 0-3 0,0 0-2 15,0 0-2-15,0 0-2 0,5 0-3 16,-5 0 0-16,0 5-2 0,0-2 1 16,0-1 0-16,0 4 0 0,0-1 1 15,0 1-1-15,0 0 1 0,0-1 0 0,-6 0 0 16,1 3 1-16,3-4 0 0,-2 3 2 15,1-4 1-15,-1 0 2 0,1-3 3 16,3 6 1-16,-7-6 0 0,7 0 1 16,-5-8-2-16,5 5 0 0,-5-4-1 15,5 2-3-15,-3-3-1 0,3 3-2 16,0-2-1-16,0 3-1 0,0-5-1 16,0 6-1-16,0-4 0 0,3 3-1 15,2-4-1 1,-5 5 0-16,6-3 1 0,0 2 0 15,-3 1 1-15,2-3 0 0,0 6 0 16,-2-3 1-16,1 3-1 0,-4 0 0 0,5 0 0 16,-5 0-1-16,4 5 2 0,-4-5-2 15,0 7 1-15,0-3 0 0,0 2 1 16,0-3 1-16,0 5 0 0,-6-4 0 0,6 2 2 16,-7-3 1-16,4 2-1 0,-3 0 2 15,1-2 0-15,0-3 1 0,0 4 0 16,0-4 1-16,0 6 1 0,0-6 0 0,1 0 1 15,-2 0 1-15,-1 0 0 0,1-6 2 16,0 6-1-16,0-3 2 0,0 0-1 16,0-3 1-16,2 0 0 0,0 0-1 15,-1 1-2-15,5-3-2 0,-2 2-4 16,2-2-11-16,8 1-12 0,4 2-24 16,3-3-81-16,9 8-191 0,-4-11-708 0</inkml:trace>
  <inkml:trace contextRef="#ctx0" brushRef="#br0" timeOffset="74868.0435">1710 15194 935 0,'-8'0'161'16,"4"-3"-26"-1,1-1-102-15,3 4-15 0,-5-4-6 16,5 4-2-16,0-6-5 0,-5 6-2 16,5-4-1-16,0 4-1 0,0 0 0 15,-3-2 0-15,3 2 0 0,0-5 0 0,-6 5-1 16,6-6 1-16,0 4-1 0,0-4 0 15,0 1-1-15,6-3-1 0,-2 2 0 16,4-3 0-16,0 1-1 0,2 1 2 16,1 0-1-16,1-4 0 0,0 3 1 15,-1-1 0-15,5 3 0 0,0-1 1 16,-1 2-1-16,1 1 0 0,0 4-2 16,0 0 1-16,-1 0-2 0,-2 0 0 0,-1 7 1 15,1 2-1-15,-2 0 0 0,2 1 0 16,-1 0 1-16,1 4 0 0,-1-1 1 15,-3 0-1-15,0 4 0 0,-2 0 0 16,-3 0 0-16,-4 3-1 0,4 3 0 16,-4 0 0-16,0 0-1 0,0 6 1 0,-4 0 0 15,4 2-1-15,-3 2 2 0,3 1 1 16,0 1 1-16,-4 1 0 0,4-3 0 16,-6-4 1-16,6-2 1 0,-5-2 0 15,2-3 0-15,-2-6 0 0,2-1 0 16,-1-2-1-16,1-4 1 0,3-2 0 15,-5-2 0-15,5-1 3 0,-5-4-1 16,5 0 2-16,0 3 2 0,0-3 0 0,0 0 2 16,0 0-2-16,0 0-2 0,0 0 0 15,0 0-2-15,0 0-2 0,0 0-1 16,0 0-1-16,0 0 1 0,0 0 0 16,0 0-1-16,0 0 1 0,0 0 0 15,5 0 2-15,-5 0 1 0,4 0 2 16,0 0 1-16,2 0 2 0,3-4 1 15,5-4 0-15,2-1-1 0,3-6-2 16,7-2-1-16,1-5 0 0,6-4-3 16,0-2 0-16,3-4 0 0,3 2-1 0,-3 0 0 15,-3 1 0-15,-4 1 0 0,-3 5-1 16,-2-1 1-16,-7 5 0 0,-3 5 0 16,-1 1 0-16,-1 1 1 0,-5 2-1 15,-1 3-3-15,0 7-3 0,-6-4-8 16,0 4-6-16,0 0-107 0,-5 0-178 15,-1 0-585-15</inkml:trace>
  <inkml:trace contextRef="#ctx0" brushRef="#br0" timeOffset="75727.5079">1662 14468 1015 0,'-10'-4'153'15,"0"-5"-30"-15,3 3-108 0,0 2-9 16,1-2-1-16,0 0-3 0,0 0-1 16,2-3 0-16,1 5-1 0,3-7 0 15,-6 1 3-15,6-2 2 0,0-1 0 16,0 2 0-16,7-7 0 0,-1 2 1 0,4 1-2 16,0-4-1-16,7 2-2 0,-1 0 0 15,4 1-1-15,1 2 0 0,0 3 0 16,1-1 0-16,-2 5-1 0,0 1 0 15,-3 2-1-15,-1 4-1 0,-2 0 0 16,-2 0 0-16,-1 0 0 0,0 6 0 16,-4 2 0-16,-1 2 3 0,2 3-1 0,-4 0 0 15,-4 1 1-15,5 3 0 0,-5-3 1 16,0 1-1-16,0 2 1 0,-3-3-1 16,3-1 0-16,-6-3 2 0,3-1 1 15,3-2 2-15,-5-4 2 0,5-3 1 16,-2 0-1-16,2-8 0 0,-4 0-1 15,4-3-1-15,-5-1-3 0,5-2-2 16,0-2-1-16,0-4 0 0,7 2-3 0,0 1 2 16,4-2-1-16,4 3-1 0,3 2 2 15,0 3-1-15,2 1 2 0,1 1-2 16,-2 5 1-16,1-3-1 0,-2 7-1 16,-2 0 0-16,-1 0 0 0,1 7 0 15,-3-4 2-15,-2 7-1 0,-1-3 1 16,-3 3-1-16,-1 7 1 0,-6-3 0 15,4 5 1-15,-4-2 1 0,-7 3 0 0,1 1 1 16,-2 1 3-16,-2-3-1 0,-3 2 4 16,-2 1 0-16,0-1 1 0,0 2-1 15,-2-7 1-15,3 2-2 0,-2-2 0 16,2-3-2-16,0-2 0 0,3-1-2 16,3-3-4-16,-1-3-5 0,5-4-11 15,4 6-6-15,0-6-102 0,6 0-184 16,5 0-598-16</inkml:trace>
  <inkml:trace contextRef="#ctx0" brushRef="#br0" timeOffset="76055.9178">2427 14724 994 0,'5'0'149'0,"1"0"-25"15,1 0-112-15,6-8-9 0,0 6 1 16,1-4 1-16,2-1 1 0,1-3 2 15,-1 0 1-15,1-3 2 0,-3-1 0 16,4-1 0-16,-4-2-2 0,1 0-1 16,0 1-6-16,1 1-11 0,-3 1 37 0,1 0-140 15,-1 3-176-15,2 5-696 0</inkml:trace>
  <inkml:trace contextRef="#ctx0" brushRef="#br0" timeOffset="76196.7648">2677 14862 906 0,'5'0'178'0,"3"6"-29"16,5-12-76-16,3-2-47 0,5-7-5 0,3-6-6 15,5-4-13-15,0-4-13 0,4-6 26 16,0-1-131-16,0-2-180 0,-1-6-665 16</inkml:trace>
  <inkml:trace contextRef="#ctx0" brushRef="#br0" timeOffset="76979.5813">3574 13627 973 0,'-5'-11'155'15,"5"0"-26"-15,-6 0-107 0,4 0-14 0,-4-1 1 16,0-1-2-16,1 1 0 16,2-3 2-16,-2-1 0 0,-1 1 0 0,-2 2 4 15,2-1-1-15,-1 0 0 0,-3 2-2 16,1 0-2-16,1-1 0 0,-4 2-3 15,0-2-2-15,-1 0-1 0,-1 0-1 16,0 2 0-16,-1-2 0 0,-3 4 0 16,-2-3-1-16,-1 5 3 0,-4 3-2 0,-1 4 1 15,-4-2 0-15,0 2 0 0,3 4 0 16,-4 5-1-16,6 1 0 0,-3 4 0 16,7 0 0-16,1 5-1 0,1-1 0 15,5 2 0-15,2 2 0 0,4 0-1 16,1 2 0-16,4-2 0 0,3 3 0 15,0-1 0-15,3-2 0 0,4 0 0 16,-1-2 0-16,5-4 0 0,-1 1 1 0,5-4-2 16,2-2 1-16,4-6 0 0,6 1 0 15,5-6 0-15,7 0 0 0,1 0 1 16,6-8 1-16,0 3 0 0,1-4 0 16,-2 2 0-16,-4 1-1 0,-1-4 0 15,-2 3 0-15,-4 2 0 0,0-1 0 16,0 3 0-16,-2 3-1 0,-1 0 0 15,-3 0-1-15,-2 8 1 0,0-2-1 0,-6 5 1 16,-5 1-1-16,-2-1 0 0,-6 3 0 16,-2 2 0-16,-5 1 1 0,-7 4 0 15,-3 2 1-15,-5 7-1 0,-6-5 1 16,1 3 0-16,-6 1 0 0,0 2 0 16,-1-1 0-16,-4-1-1 0,4-1 1 15,0 0-1-15,5-3 1 0,-3-4 1 0,0-7 1 16,4-2 3-16,1-4 1 0,0-8 1 15,0 0 1-15,6-7 2 0,-3-1 0 16,7-7 3-16,-1-6-1 0,2-5 1 16,3-7 0-16,6-5 1 0,-5-6-1 15,10-3-2-15,-2 0-3 0,8 0-3 16,-2 3 0-16,3 2-3 0,2 5-11 16,-2 4-15-16,0 2-90 0,-3 6-178 0,1 3-823 15</inkml:trace>
  <inkml:trace contextRef="#ctx0" brushRef="#br0" timeOffset="79385.7547">3471 15616 750 0,'-8'-8'169'0,"3"2"-20"0,5 2-24 15,-2-1-116-15,2-2-2 0,0 3-2 16,0-5-3-16,0 2-1 0,-5 0 1 16,5-1 1-16,0 0 3 0,-4 2 0 15,4-2 0-15,-5 0 1 0,5 1 1 16,-6 1-2-16,0 2-1 0,4 1-1 0,-3-4-2 16,-1 7 0-16,1-3-1 0,-1 3 0 15,-1-6 0-15,2 6-1 0,-3-4 0 0,0 4 0 16,0 0 0-16,-1-2 1 0,-1 2-1 15,-3 0 1-15,3 0-1 0,-1 2-1 16,-2-2 0-16,-1 5 0 0,1 0-1 16,1 0 0-16,4 3 0 0,-4 2 1 15,1 1-1-15,4 4 0 0,0 1 1 16,0 0 0 0,1 1 0-16,0 2 0 0,6 2 0 15,-3-2 1-15,3 1 1 0,0 1 0 16,7 0-1-16,-1 0 0 0,2-5 0 0,0-2-1 15,2-2 1-15,-2-4-1 0,1-1 1 16,1-7 0-16,-3 0 2 0,1 0 2 16,3-11 1-16,-3 0 0 0,4-1 0 15,-3-6 0-15,2 0-2 0,-4-2 0 16,2 1 0-16,1 1-1 0,-5-2-1 16,-1 2 1-16,-4 1-1 0,5 1 0 15,-5 0-1-15,0 1 1 0,0 1-1 0,0 3 1 16,0 1-1-16,0 0 1 0,0 4 0 15,0 2 0-15,0 4-2 0,0 0 1 16,0 0 0-16,0 0-1 0,7 10-1 16,-7-5 1-16,6 3-1 0,-4 2 2 15,4 1-1-15,-1 2 1 0,3-2 0 16,-1 1 1-16,-1 0-1 0,2 0 1 0,3 3 0 16,-3-4 0-16,3 2 0 0,-2-1 1 15,4-3-1-15,-2 0 0 0,-1 0-1 16,3-4-1-16,-1 0-3 0,2-5-4 15,-1 0-8-15,2 0-12 0,2-9-104 16,2 2-173-16,-5-3-508 0</inkml:trace>
  <inkml:trace contextRef="#ctx0" brushRef="#br0" timeOffset="79732.3114">3735 15515 853 0,'-2'-4'164'15,"-3"-2"-24"-15,-2 2-86 0,0-1-29 16,-1 0-9-16,-2 1-4 0,4 4-2 15,0-6-2-15,1 6-3 0,1 0 1 16,-1-2-2-16,3 2-1 0,2 0-3 16,-5 2-1-16,5 2-1 0,0 2 0 15,0 1-1-15,0 4 2 0,6 5-1 16,6-1 2-16,0 4 0 0,2 1 1 0,2 3 1 16,7-2 0-16,-2-3-1 0,0 0 1 15,-1-3-1-15,-1-3 1 0,-4-7 2 16,-3 1 2-16,1-6 5 0,-6-6 4 15,-1-1 1-15,-1-4 3 0,-5-3 0 16,0-2-1-16,-9-4-4 0,0-3-3 16,-6-2-4-16,-5-2-2 0,-4 3-3 15,-3-2-4-15,-1 8-6 0,-2 6-8 0,3 12 2 16,0 7-107-16,5 19-185 0,-1 5-673 16</inkml:trace>
  <inkml:trace contextRef="#ctx0" brushRef="#br0" timeOffset="80468.5806">2710 16193 892 0,'-7'-7'135'0,"0"0"-25"0,0-3-123 16,1 3-3-16,0 0 4 0,1-2 12 16,2 2 11-16,-4 1 15 0,1-1 15 15,-1 2 4-15,-1-1-1 0,1 0-7 16,0 1-8-16,0-1-7 0,1 1-8 16,0 2-7-16,-1-1-4 0,3 4-2 0,-3-5 0 15,1 5-1-15,0 0 0 0,-1-4 1 16,0 4-1-16,1-3 1 0,-1 3 1 15,1 0 0-15,-1 0-1 0,1 0 1 16,0 0-2-16,2 0 0 0,0 3-1 16,-1 0-1-16,0 3 0 0,5 0-1 15,-4 0 1-15,4 5 0 0,0 1-1 0,0 1 1 16,4 5 1-16,5-3 0 0,-2 4 1 16,4-1 0-16,2-2 0 0,2-2 1 15,-1-6-1-15,3-3 1 0,-1-5-1 16,-3 0 1-16,2-7 1 0,-3-2 0 15,0 1-1-15,-3-3 2 0,-2 1 1 0,1-3 0 16,-5-2 0-16,-3 2-1 16,0-2 1-16,0 2 0 0,-6-3 1 0,-1 3 1 15,-6 1 0-15,4 0 0 0,-1 3 4 16,1 2 0-16,1-2-1 0,2 6-2 16,2 3-2-16,4-4-2 0,0 4-5 15,0 0-3-15,0 6 0 0,8-1-1 16,4 0 0-16,1 3 1 0,7-3 0 15,-1 1 3-15,3 1 0 0,3-4 0 16,1-3 0-16,-3 0 0 0,-2 0 2 0,-1 0 0 16,-3-6 0-16,-1 2 0 0,-6-2-1 15,-1 1-1-15,-2-2-1 0,-3 4-5 16,-4-3-4-16,5 2-7 0,-5 0-2 16,0-3-107-16,-5-3-183 0,5 8-607 15</inkml:trace>
  <inkml:trace contextRef="#ctx0" brushRef="#br0" timeOffset="80687.549">2907 15934 1021 0,'0'0'161'16,"0"0"-30"-16,0 0-99 0,0 0-16 0,0 0-3 15,-4 0-4-15,4 0-2 0,0 0-1 16,0 0-3-16,0 0 0 0,0 0-2 15,0 0 0-15,5 8-2 0,2 0 1 16,-1 3-1-16,2 5 1 0,5 3 1 16,1 3 1-16,4 2-5 0,-3 2-11 15,3 4-58-15,1-4-62 0,1 6-187 16,-3 1-539-16</inkml:trace>
  <inkml:trace contextRef="#ctx0" brushRef="#br0" timeOffset="81439.3721">1861 16689 958 0,'-8'-8'159'0,"-3"0"-29"16,0 0-105-16,1 1-11 0,-2-2-6 16,0 3-5-16,-3-1-5 0,3 2-1 15,-4-1 0-15,-1 2 0 0,-2 0 2 16,-1-1 2-16,3 5 2 0,-3 0 2 15,1 0 1-15,1 0 0 0,4 0 0 0,1 9-2 16,3-4-1-16,0 2-2 0,3 0 0 16,0 1-1-16,1 3 0 0,1 2 0 15,2 1 0-15,3 5 1 0,0 3-1 16,4 1 1-16,5 0-1 0,0 3 1 0,3 0-1 16,5-2 0-16,2-4 0 0,1-4 0 15,3-5 0-15,-2-3 0 0,-2-8 0 16,1 0 1-16,-4-5 0 0,-2-6 2 15,-2 0 0-15,-2-2 2 0,-3-5 1 16,-3-2 0-16,1-2-1 0,-5-2 3 16,0 2-1-16,0-2 0 0,-8 2 0 0,2 3-2 15,-2-1 0-15,0 6 0 0,-1 3-2 16,-1-1-1-16,-2 2 0 0,2 5-1 16,3-1-1-16,0 6 0 0,4 0-1 15,3 0 1-15,5 6-2 0,2 2 0 16,1 0 1-16,2 4 0 0,5 2 0 15,0 0 1-15,3-1 0 0,-3 1 0 16,4-5 1-16,-3 1-4 0,2-4-1 16,-2-2-3-16,0 0-8 0,-1-4-7 0,2 0 104 15,-1 0-190-15,2-6-168 0,0 2-769 16</inkml:trace>
  <inkml:trace contextRef="#ctx0" brushRef="#br0" timeOffset="81814.9204">1979 16635 947 0,'0'-6'146'0,"0"2"-21"16,0-4-116-16,0 0-7 0,3 0 0 15,4-6-2-15,-2 2 1 0,3-2 0 16,1-1 1-16,0 2 3 0,-2-2 1 0,1 3 1 15,-1 4-2-15,1-1 1 0,0 7-1 16,-1 2-2-16,0 0-3 0,1 4 1 16,0 4-1-16,-1 3 0 0,2 2 0 15,-2 0 0-15,-3 2 1 0,0 2 2 16,-1-1 0-16,-3-2 0 0,5 0 2 16,-5 0 2-16,0 0 1 0,2-3-1 0,-2-1 1 15,5-2-2-15,-1-3 0 0,2 0 1 16,1-5 0-16,3 0 4 0,4 0 0 15,2-5 1-15,4-2 0 0,3-2 0 16,2-6-3-16,0-2-1 0,0-1-3 16,-1 0-5-16,-2-4-12 0,-1 1-103 15,1 1-181-15,-12 5-704 0</inkml:trace>
  <inkml:trace contextRef="#ctx0" brushRef="#br0" timeOffset="82927.317">1969 14782 773 0,'0'0'143'0,"4"-8"-15"16,1 5-101-16,0-4-18 0,4-2-6 16,-1 1 1-16,0-3-2 0,0 0 2 15,1 2 6-15,-1 0 3 0,-2-1 4 16,1 3 5-16,0-4-1 0,0 2 2 0,1 1-1 16,-2 0-4-16,0-2-2 0,2 3-6 15,-2 1-1-15,1-4-3 0,4 0 0 16,-1-1-2-16,5-2 0 0,2-8-1 15,4-2 0-15,4-2 0 0,1-3 0 16,1 2 0-16,1-2-2 0,-2 0 2 16,0 3-6-16,-6 6-116 0,2 4-174 0,-3 5-604 15</inkml:trace>
  <inkml:trace contextRef="#ctx0" brushRef="#br0" timeOffset="84543.8442">2557 17239 389 0,'-3'-5'134'15,"0"0"10"-15,-2-1-12 0,5 2-39 16,-7-2-15-16,5 1-13 0,-3 1-13 16,3-2-10-16,-3-2-9 0,2 1-9 15,-1-1-4-15,-1 1-5 0,3 1-5 0,-5-1-3 16,4 0-2-16,0 2-1 0,3 2 0 15,-7-1-2-15,7 1-1 0,-6 3 1 16,6 0-1-16,-7 0 0 0,4 0-1 16,-3 0 1-16,2 3-1 0,-3 1 1 15,1 2 0-15,-2 0-1 0,-1 1 1 16,-1 2-1-16,0 0 1 0,0 0 0 0,1 3 2 16,-2-5-1-16,4 3 1 0,-1 1 1 15,2 0-1-15,1 2 0 0,-1 3 0 16,3-2-2-16,3 1 1 0,0 4-1 15,-4-3 0-15,4-1 0 0,6-1-1 16,-1-1-2-16,4-4 1 0,1 1-1 0,6-8 2 16,0-2-1-16,3 0 1 0,4-7 1 15,-1-3 0-15,1-1 1 0,-1-5 1 16,-4-2 0-16,-1-2-1 0,-4-2 0 16,-1 3 4-16,-2 0 1 0,-5 1 5 15,-5 1 1-15,5 1 2 0,-10 3-1 16,-2 1 0-16,-3-1-4 0,-7 3-3 0,-3-2-4 15,-1 5 0-15,-5 3-4 0,0 4 1 16,0 0-3-16,3 6-10 0,6 5-25 16,3 5-88-16,8 7-183 0,6 0-603 15</inkml:trace>
  <inkml:trace contextRef="#ctx0" brushRef="#br0" timeOffset="85091.9166">3205 16716 945 0,'-6'-10'137'16,"6"4"-27"-16,0-1-119 0,0 1-29 16,0-2-4-16,0 2 13 0,-3 2 19 15,3-3 20-15,-5 3 15 0,-1 0 20 16,1-1 5-16,1 5 0 0,0-4-15 15,-1 4-13-15,1 0-8 0,1 0-7 16,-3 0-3-16,4 4-4 0,-4 5-1 0,-1 0 1 16,1 3-1-16,-3 2 0 0,1 1 1 15,-1 4 0-15,3-2 1 0,-1 1 0 16,7 1-1-16,0 2 1 0,0 0 0 16,6-2-1-16,1-5 0 0,4 3 0 15,1-3 0-15,4-6 0 0,1-4 0 16,2-4 0-16,0 0 2 0,1-9-1 15,-1-4 2-15,0-2 1 0,-2-5 0 0,-3-5 2 16,-6-2 6-16,-1-1-1 0,-7 0 2 16,0 2 1-16,-2-1-2 0,-9 1-1 15,-4 4-3-15,-3 1-4 0,-3 7-3 16,-2 1-2-16,2 7-6 0,3 6-7 16,2 2-4-16,2 9-103 0,7 8-184 15,1 6-661-15</inkml:trace>
  <inkml:trace contextRef="#ctx0" brushRef="#br0" timeOffset="85658.5175">4103 16008 858 0,'-5'0'174'0,"0"-3"-21"15,2 3-81-15,-2-4-33 0,-2 4-9 16,1 0-6-16,-1-4-4 0,0 4-3 16,0-3-3-16,-4 3-2 0,4 0-3 15,0-4-1-15,-2 4-2 0,-1 4-2 0,3 1-3 16,0 5-1-16,-1 1-1 0,2 3 1 15,0 4-2-15,4-1 0 0,2 1 2 16,0 3-2-16,3-2 1 0,3-1 0 16,5-1-1-16,-3-2 0 0,1-5 0 15,3 0-1-15,-4-5 0 0,3-1 1 16,-4-4 1-16,4-4 2 0,-3 0 5 16,-1-5 1-16,5-3 2 0,-4-9 0 15,-2-1 0-15,0-4-1 0,-4-5-2 0,-2-1-2 16,0 1-1-16,-6 5-3 0,-1 6-6 15,-2 6-10-15,-5 10 0 0,-5 14-104 16,-6 11-183-16,-1 10-714 0</inkml:trace>
  <inkml:trace contextRef="#ctx0" brushRef="#br0" timeOffset="86727.2997">2994 17643 822 0,'-3'0'148'0,"-1"0"-19"15,-2 0-107-15,-1-5-6 0,0 5 1 16,1 0 3-16,-1 0 3 0,-2 0 0 0,-1 0 0 15,3 0-1-15,0 0-3 0,-2 0-5 16,0 5-3-16,4-5-4 0,-1 5-2 16,1 1-3-16,0-1 0 0,-1 5-1 15,4 1 0-15,2 1 0 0,-6 2 0 16,6 2 0-16,0-1 0 0,7 7 1 16,3-1-1-16,0-1 1 0,4 1-1 15,5-1-1-15,2 1 1 0,4-4 0 16,-4-8-1-16,4-4 1 0,-5-5-1 0,1-8 1 15,3-2-1-15,-4-11 1 0,-4-2 1 16,2-3-2-16,-4-2 2 0,-1-1 0 16,-7-1 1-16,-6 2 0 0,0 5 1 15,-11 2-2-15,-4 5 1 0,-3 4-1 16,-3 3 1-16,-3 4-3 0,-4 5 0 16,0 0-3-16,1 8-5 0,0 3 11 0,1 4-122 15,1 9-175-15,5-1-652 0</inkml:trace>
  <inkml:trace contextRef="#ctx0" brushRef="#br0" timeOffset="87227.3678">3708 17151 800 0,'-12'-8'153'16,"4"5"-18"-16,-1-2-74 0,3 0-42 15,0 2 4-15,1-1 3 0,-1 0 3 16,1 4 2-16,1-7 0 0,-1 7-5 16,0 0-4-16,3 0-8 0,2 0-4 15,-6 0-4-15,6 0-4 0,-6 7-3 0,6-1-1 16,-2 4-1-16,2 1 0 0,-6 5 0 16,6-1 1-16,0 6 0 0,6-2 1 15,0 1 0-15,2 1 1 0,3-2-1 16,0-5 1-16,5-1 0 0,0-5-1 15,-2-3 0-15,5-5 1 0,-2-8 1 0,-1-4 0 16,1-4 2-16,-1-5-1 0,-4-2 2 16,1-1-1-16,-6 1 0 0,-5 0 0 15,-2 2 0-15,-8-2-1 0,-6 4 1 16,-6 1-2-16,-5 6 0 0,-2 2-2 16,0 10-5-16,1 0-9 0,5 10-47 15,-2 4-72-15,13 6-186 0,-1 2-538 16</inkml:trace>
  <inkml:trace contextRef="#ctx0" brushRef="#br0" timeOffset="87618.0288">4442 16418 849 0,'-6'-5'143'0,"-5"0"-12"0,3-1-109 15,1 3 4-15,0 3 4 0,1-6 7 16,1 6 5-16,1-7 1 0,-1 7-1 16,5-5-5-16,-2 5-7 0,2-2-7 15,0 2-8-15,0 0-5 0,2 2-5 16,5 3-5-16,-1 5-2 0,4 0 0 16,5 8-1-16,0 5 3 0,4 3 0 0,1 1 1 15,0 4-7-15,0 0-8 0,-1 5 19 16,1 1-120-16,1 1-176 0,-2 0-766 15</inkml:trace>
  <inkml:trace contextRef="#ctx0" brushRef="#br0" timeOffset="88196.8766">4601 17429 1117 0,'-6'-10'164'16,"0"3"-32"-16,3 1-97 0,-1 1-12 15,4 5-7-15,0-3-9 0,0 3-4 16,0 0-4-16,0 6-5 0,4-4 1 16,-2 7 0-16,4 0 1 0,-1 4 0 15,3-1-5-15,0 1-8 0,3 1-9 0,-1 2 25 16,2-2-122-16,7 1-184 0,-1 1-681 16</inkml:trace>
  <inkml:trace contextRef="#ctx0" brushRef="#br0" timeOffset="89816.4947">5224 18550 911 0,'-6'0'163'15,"0"-4"-25"-15,-2 4-96 0,4-4-15 16,0-1-2-16,-2 5-2 0,1-7 0 16,0 4-2-16,2-2-3 0,3 0-2 15,-6-1-3-15,6 1-3 0,-2-2-2 0,2 3-1 16,-5 1-1-16,5-2-2 0,0 5 0 16,0-4-2-16,0 4 0 0,0 0-1 15,0 0 0-15,0 3-1 0,6 3 0 16,1 4-1-16,-1 4 1 0,7 1 0 15,1 6 1-15,2 0 0 0,1 0-1 16,1-2 1-16,-1 2 0 0,1-1 1 16,2-4-2-16,-4 1-3 0,3-1-5 0,0-2-10 15,5-1-9-15,-1-5-97 0,2-2-187 16,1-6-667-16</inkml:trace>
  <inkml:trace contextRef="#ctx0" brushRef="#br0" timeOffset="90175.8949">5674 18097 995 0,'0'-6'154'0,"-6"1"-25"0,6 0-105 15,0 1-7-15,-3 4-2 0,3-4 0 16,0 4-1-16,0 0-3 0,0 0-1 16,0 0-3-16,0 4-2 0,0-4-2 0,4 6-1 15,1-2 2-15,-1 1-1 0,3 1 1 16,1 0 0-16,1 1 0 0,4 2 0 15,0 1-1-15,1 1-1 0,2 2-1 16,-1 3 2-16,0 0-2 0,1 4-3 16,-2 3-8-16,1-1-8 0,-1-5-102 15,3 1-182-15,-1-6-679 0</inkml:trace>
  <inkml:trace contextRef="#ctx0" brushRef="#br0" timeOffset="90519.7138">6092 17668 1099 0,'-7'-12'159'0,"1"-1"-32"16,2 4-98-16,0 1-10 0,4 4-3 15,-5 4-4-15,5-7-3 16,0 7-2-16,0 0-1 0,0 0-2 0,0 0-2 16,0 7-1-16,7-3-2 0,-1 5 0 15,6 4 1-15,-1 3 0 0,5 5 1 16,3 0 1-16,5 8-1 0,5 7-9 15,-1 10 12-15,7 10-115 0,-5 14-175 16,-2 10-804-16</inkml:trace>
  <inkml:trace contextRef="#ctx0" brushRef="#br0" timeOffset="93688.4442">4535 15350 837 0,'0'0'158'0,"0"0"-21"0,0 0-96 16,0 0-21-16,0 0-2 0,0 0-1 15,0 0 0-15,0 0 0 0,0 0-2 16,0-4-2-16,0 4 0 0,-2 0-3 16,2 0-2-16,0-3-3 0,0 3-1 15,0 0-1-15,0 0-1 0,0 0-1 16,0 0-1-16,0 0 0 0,3 3 0 0,2-3-1 15,1 9 0-15,1-1 1 0,0 0 0 0,1 4 0 16,5-1 2-16,1 5-1 0,5 0 2 16,0 4 0-16,7 2-1 0,2 1 1 15,4 2 0-15,4 7-1 0,1 2 0 16,3 0 0-16,5 6 0 0,-3 2 0 16,3 9 0-16,2 4 1 0,4 2 0 15,2 3-1-15,1 2 1 0,0-3 0 16,1 4 0-16,3-8 3 0,0 3 0 0,-5-5 0 15,-1 2 1-15,-2-2-1 0,0-5 2 16,-2-1 0-16,-3 2 0 0,2-5-2 16,-2-5 0-16,1 3-1 0,3-1 0 15,1 1-1-15,-2 4-1 0,-1 0-1 16,1 0 0-16,5 1 0 0,-2-1 0 0,-1 1-1 16,-1-2-1-16,-1-5 1 0,1 0 1 15,-5 0-2-15,0-3 0 0,-9-5 1 16,0 4 0-16,-5-4-1 0,0-1 2 15,-2 0 0-15,-5-5 1 0,2 4 0 16,2-3 0-16,0 3 0 0,4-2-1 16,-4 2 0-16,1 0 0 0,2 1-1 15,-3 0 0-15,0 0 0 0,0-3 0 16,-2-3 1-16,2 5-1 0,0 0 1 16,0-2 1-16,-1-3 1 0,-4 1-1 0,-1 0 0 15,-2 1 1-15,-2-8-1 0,-2-2-1 16,-2-1-1-16,0-1 1 0,-1-4-2 15,-4-2 1-15,3-2-1 0,-5-2 1 16,-4-2-1-16,3-3-5 0,-5 0-5 16,0-3-9-16,-6-7-61 0,2-4-55 15,4-4-198-15,-6-5-620 0</inkml:trace>
  <inkml:trace contextRef="#ctx0" brushRef="#br0" timeOffset="103679.1073">29397 14215 651 0,'0'0'137'16,"0"0"-9"-16,0 0-77 0,-5-3-30 0,5 3-2 16,0 0-1-16,0 0 2 0,0 0 2 15,0 0 0-15,0 0 2 0,0 0-2 16,0 0-2-16,0 0-3 0,0 0-4 15,0 0-2-15,0 0-4 0,0 0-1 16,0 0-1-16,0 0-3 0,0 0-1 0,-3 3-1 16,3-3 0-16,-5 6 1 0,1-6-1 15,1 4 2-15,-1-4 0 0,0 7 2 16,-2-7 1-16,1 0 0 0,-1 0 1 0,0 0 3 16,0 0 0-16,2-7 1 0,-3 7 0 15,1-4-2-15,2 1 1 0,1-1-2 16,3 4-1-16,-4-6-3 0,4 1 0 15,0 5-3-15,5-6-2 0,-2 6 0 0,1-6-1 16,2 6-1-16,1-4 0 0,0 4-1 16,0 0-1-16,0-2 2 0,1 2 2 15,-1 0-2 1,0 0 1-16,-1 0-1 0,0 0 1 0,-1 0-1 0,-5 0 1 0,3 5 0 16,-3-5 2-16,0 7 1 0,-7-5 3 15,3 4 2-15,-2-2 2 0,-4-1 3 16,3 0 0-1,-3-3 2-15,-1 6 2 0,-1-6-1 16,2 0 2-16,0 0-1 0,0 0-1 16,0-7-2-16,2 7-1 0,2-3-4 15,1 3-12-15,1 0-108 0,4 0-179 16,-9 8-695-16</inkml:trace>
  <inkml:trace contextRef="#ctx0" brushRef="#br0" timeOffset="126241.7647">24444 13016 790 0,'0'-10'149'0,"-3"1"-16"0,3 5-102 15,0 0-16-15,0 4-3 0,0-5-2 16,0 5-1-16,0 0 2 0,0 0-1 0,0 0 0 16,0 0 0-16,0 0-1 15,0 0-1-15,0 0-3 0,0 0 0 0,0 0-3 16,0 0-1-16,0 0-1 0,0 0 0 15,0 5 0-15,0 0-1 0,3-2 1 16,-3 6 1-16,4-3-1 0,-4 4 1 16,3 1 1-16,-3 2-1 0,4 0 2 15,-4 3-1-15,6-2 1 0,-6 0 0 0,6 2 0 16,-2-1 1-16,1 3 2 0,-2 1 2 16,2 1-1-16,0 5 0 0,0-1 0 15,-1 6 0-15,2-1 0 0,-1 5 0 16,0 8-1-16,-1 4 0 0,0-1-2 15,-4 9 2-15,5-5-2 0,-5 2 0 16,7 0-1-16,-7-7 0 0,7-1 0 16,-3 1-2-16,2 1 2 0,2 1 0 15,0-2-2-15,-1 3 1 0,1-4 1 0,0-4-1 32,2-1 1-32,-3-8 0 0,-1 2-1 15,1-1 1-15,-1-1-1 0,-2 2 0 0,1 4 0 16,-5 5-2-16,5 3 2 0,-5 1-1 15,0-2 0-15,0 3 0 0,0-4-1 16,0-4 2-16,0-1-1 0,0-9 0 16,0 2 0-16,0-4 1 0,0 0 0 15,0 2-2-15,0-2 2 0,0 2-1 16,0 1 0-16,0 2-1 0,3-4 0 16,-3 6 1-16,4 1-1 0,-4-6 1 0,5 2 0 15,-5-2-1-15,5-1 1 0,-1-2 0 16,-4-3-1-16,6 1 1 0,-6 0 0 15,5 3 0-15,-2-1 0 0,-3-1-1 16,5-2 0-16,-5 4 0 0,3 0 1 16,-3-2-1-16,6 0 1 0,-6 3-1 15,4 0 0-15,-4 1 0 0,3 0 0 16,-3-4 0-16,0 0 1 0,0-1-1 16,0-1 0-16,0-5 0 0,0-1 0 0,0 2 0 15,0 0 1-15,0-4-1 0,-3 1 0 16,3 0 0-16,0-1 0 0,-4 3 1 15,4-1-1-15,-6-3 0 0,6 3 1 16,-4-5-1-16,4 2 1 0,-4-4-1 16,4-2 1-16,0 3-1 0,0-3 0 15,0 0 0-15,0 5-1 0,0-4 0 0,0 4-1 16,0-1 1-16,5 0-2 0,-5-1-1 16,0 1-1-16,0 1-1 0,0 2-6 15,0-1-4-15,-4 5-8 0,1 1-59 16,-3 0-64-16,-1 2-178 0,-1 3-448 15</inkml:trace>
  <inkml:trace contextRef="#ctx0" brushRef="#br0" timeOffset="127024.8589">24689 16116 887 0,'0'0'155'0,"0"0"-20"16,0 0-106-16,0-5-6 0,0 5-5 16,0-3 2-16,0-1 0 0,0 4 1 15,0-6-3-15,0 6 0 0,0-3-3 16,0 3-4-16,0 0-2 0,0 0-2 15,0 0-3-15,0-3-1 0,0 3 0 0,0 0 1 16,0 0-2-16,0 0 1 0,0 0 0 16,0 0-1-16,4 0 1 0,-4 0-1 15,7 0 1-15,1 0-1 0,4 0 0 16,3 0 0-16,6 0 0 0,6 0-1 16,3 0 0-16,4-6 1 0,4 6-2 15,2 0 1-15,2 0 0 0,3-3-1 16,2 3 1-16,2-6-1 0,1 6 0 0,-1-6 1 15,2-4-1-15,2 1 0 0,-1-2 0 16,-3 4-1-16,2-2-2 0,2 2 0 16,-1 0-1-16,0 1 0 0,-5-1 0 15,-1 5 0-15,-4-8 2 0,-7 3 1 16,-3 1 0-16,-5-2 0 0,-2 1 1 16,-3-1 0-16,-1 2 0 0,-1-1 1 15,-1 1-2-15,-2 2-2 0,-2 0-3 0,-3-1-1 16,-1 2-3-16,-2-1-4 0,-2 4-5 15,-3-3-1-15,-4 3-108 0,0 0-179 16,0 0-584-16</inkml:trace>
  <inkml:trace contextRef="#ctx0" brushRef="#br0" timeOffset="129050.1168">24545 13134 612 0,'0'0'120'0,"-3"-6"-6"0,3 6-89 16,0-6-17-16,0 6 8 0,-4-3 5 16,4 3 4-16,0 0 5 0,0-5 2 15,0 5-1-15,0 0-1 0,0-3-7 16,0 3-2-16,0 0-2 0,0-3-5 0,0 3 1 15,0 0-3-15,0-5 0 0,0 5-3 16,0 0-1-16,0 0-4 0,0 0-2 16,0 0 1-16,0 0-2 0,0 0-1 15,0 0 1-15,0 0-1 0,0 0 1 16,0 0-1-16,0 0 1 0,5 0 0 16,1 0 0-16,2 0 1 0,5 0-1 0,1 0 0 15,5 0 0-15,4 0 0 0,0 0 0 16,4 5 1-16,2-5-1 0,0 0 0 15,4-6 2-15,1 1-2 0,4-2 1 0,1-2-1 16,1 5 0-16,5-1 0 0,2-2 0 16,3 1 0-16,2 1 0 0,1 2-1 15,0-4 1-15,1-3-1 0,-2-1 1 16,0 0-1-16,-1 6 1 0,-2-5-1 16,3 4 1-16,1-1-1 0,-3 4 0 15,-2 3 1-15,-4-6-1 0,0 2 1 16,-2-5-1-16,-3 5 1 0,-3-4-1 0,2-1 0 15,-2 5 1-15,3-2-1 0,-1 2 0 16,-4 1 1-16,0 3 0 0,-3 0-1 16,-2 0 0-16,-3-5 1 0,-2 5-1 15,-3 0 0-15,-2 0 0 0,-3 0 0 16,-1 0 0-16,-4 0 0 0,-1 0 0 16,-3 0 1-16,0 0-1 0,-4 0 0 15,-3 0 2-15,5 0 2 0,-5 0-1 0,0 0 1 16,0 0 1-16,0 0-1 0,0 0-1 15,0 0 0-15,0 0-2 0,0 0 0 16,0 0 0-16,0 0-1 0,0 0 0 16,0 0 0-16,0 0 0 0,0 0 0 15,0 0 0-15,0 5 0 0,0-5 0 0,0 4 0 16,4 0 0-16,-4 3 0 0,0 0 1 16,3 0-1-16,-3 5 0 0,0 1 0 15,4 3 0-15,-4 1 1 0,0 3 0 16,3 1 0-16,-3-1 1 0,0-1 0 15,4 4 2-15,-4-1 0 0,0 3 2 16,5 3-1-16,-5-1 0 0,3 4 0 16,-3 5-1-16,6-1-1 0,-2 4 0 15,0 4 1-15,1 0-1 0,2 1 1 0,-1 0 0 16,0-5 0-16,-1 2 0 0,0-5 0 16,-1-1-1-16,2-6 1 0,-6 5-3 15,6 4 2-15,-6-1-2 0,4 7 0 16,-4-5 0-16,6 4 0 0,-6-3 0 0,5 0 1 15,-5-5 2-15,5-2 0 0,-5 0 1 16,0-7 1-16,0 2 0 0,4 0 0 16,-4 0-1-16,0 1-1 0,0 5-1 15,0 0-1-15,0 4 1 0,0 4-2 16,0-4 1-16,4 5-1 0,-4-4 0 16,0-2 0-16,4 0 0 0,-4-6 0 0,0-2 0 15,0 4 0-15,3-5 1 0,-3 2 0 16,0 2-1-16,0 0 1 0,0 2-1 15,0-2 1-15,0 4 0 0,0 1-2 16,0-1 1-16,0 0 1 0,0-4-2 16,0-1 1-16,0-1 0 0,0-3 0 15,0 2-1-15,0-4 0 0,-3 1 1 16,3-2-1-16,0 0 1 0,-5 0-1 0,5 0 1 16,-4-4-1-16,4-1 0 0,-4 5 0 15,4-2 0-15,-5-1 1 0,5 0-1 16,0-1 0-16,0-1 0 0,0-1 0 15,0 0 1-15,0-2-1 0,0-2 0 16,0 1 0-16,0-3 0 0,0 1 1 16,0 1-1-16,0-1 0 0,0-2 1 15,-4 1-1-15,4 2 0 0,-3 0 0 16,3-1 0-16,-4-1 0 0,4 3 0 0,-3-4 0 16,3 1 0-16,0-1 1 0,-4-3-1 15,4 3 0-15,0-3 0 0,0-1 0 16,-6-2 0-16,6 3 0 0,0-3 0 15,0 1 0-15,0 0 0 0,-3-1 0 16,3 2 1-16,0 2-1 0,0-2 0 16,-4 1 0-16,4 0 0 0,-3-1 0 0,3 0-1 15,0-2 1-15,-4 0 0 0,4-5 0 16,0 6 0-16,0-6 1 0,0 0 1 16,0 0 2-16,0 0 1 0,0 0 2 15,0 0-1-15,0 0 0 0,0 0 1 16,0 0-3-16,0 0-1 0,0 0-2 15,0 0 0-15,0 0 0 0,0 0-1 0,0 0 0 16,0 0 0-16,0 0 0 16,0 0 0-16,0 0-1 0,0 0 1 0,0 0-1 15,0 0 1-15,0 0 0 0,0 1 0 16,0-1 0-16,0 0 0 0,0 0 0 16,0 0 0-16,0 0 0 0,0 5 0 15,-3-5 0-15,3 0 0 0,0 0 0 16,0 0 0-16,-4 0 0 0,1 0 0 15,-4 4 1-15,-3-4-2 0,-4 4 0 0,-8-4-4 16,-11 0-6-16,-13 0-9 0,-11-2-2 16,-14-4-101-16,-12 6-185 0,-17-5-701 15</inkml:trace>
  <inkml:trace contextRef="#ctx0" brushRef="#br0" timeOffset="130116.2749">24968 14139 939 0,'0'0'152'15,"-3"-6"-24"-15,3 6-110 0,0-5-11 16,0 5 1-16,-5-6 1 0,5 3 1 0,0-1 0 16,0-1 1-16,0 2 1 15,0-2-1 1,0-1-3-16,0-1-2 0,6 1-2 0,-2-4-1 0,0 2-2 0,3-2-1 16,3 2 0-16,0 0 0 0,4 1 0 15,2 2 0-15,-1 1 0 0,3-3 0 0,0 7-1 16,2-1-1-16,0 1 0 15,-3 0-1-15,0 3 0 0,-3 7-1 0,0 3 1 16,-3 5 1-16,-3-1-1 0,-1 3 1 16,-3 2 1-16,-4-4 1 0,0 1 0 15,0 0 0-15,0-6 0 0,-9 1 1 16,2-3 1-16,1-2 1 0,-1-3 1 16,1-1 3-16,-2-5 0 0,4 3 2 0,-2-3-1 15,2 0 0-15,4-3-3 0,-5-2-1 31,5 0-3-31,0 1-2 0,0-3-3 16,5-1-2-16,1 2-1 0,2-2-1 16,4-1 0-16,0 3 1 0,3-2 3 0,-1 6 0 15,4 2 1-15,-3-3 1 0,2 3-1 16,-3 5 1-16,1 4 1 0,-1 1-1 16,-2 3 0-16,-1 4 0 0,-2 3 1 15,-3 3 1-15,-1 2-1 0,-1 6 1 16,-4 2 1-16,0-2-1 0,-8-1 1 15,2 3-1-15,-3-2 1 0,-5-6 1 16,0-1 1-16,-5-4 3 0,-1-6 0 0,-3-3 1 16,0-1 2-16,-4-7-1 0,1 2 0 15,0-5-2-15,1 0-1 0,1 0-1 16,5-7-1-16,2-4-1 0,4 1-1 16,2-1 0-16,5-1 0 0,3 0-1 15,3 0-5-15,0 8-4 0,0 4-6 16,7 0-6-16,-2 4-106 0,1 5-181 15,2 2-583-15</inkml:trace>
  <inkml:trace contextRef="#ctx0" brushRef="#br0" timeOffset="130527.2326">25383 14039 936 0,'0'-3'150'0,"0"-4"-24"15,0 4-102-15,0 3-22 0,6-3 0 0,-6 3 3 16,7-5 3-16,-2 5 3 0,0 0 2 16,1 0-1-16,2 0 1 0,2 0-1 15,0 9-3-15,1 0-1 0,3-4-1 16,-1 6 0-16,2-1 0 0,-1 5 0 16,2 2-1-16,5-1-1 0,1 1 0 15,2 0-1-15,0 3-3 0,2-3 0 0,-1-1-6 16,0 1-5-16,-3-2-8 0,-4-1 70 15,-2-5-165-15,-3-2-170 0,-1 0-720 16</inkml:trace>
  <inkml:trace contextRef="#ctx0" brushRef="#br0" timeOffset="130808.2656">25625 13936 992 0,'0'-8'163'0,"0"5"-33"0,0 3-82 16,0 0-38-16,0 7-6 0,0-5-4 0,5 3-1 15,-5 2 1-15,4-2 3 16,0 2 0-16,-4 1-1 0,4-2 3 0,-4 2-2 16,5 3 1-16,-5 0-1 0,5-1 0 15,-5 1-1-15,4 2 0 0,-4-2 0 16,0 2-1-16,0 0 0 0,0 1 1 15,0-1-1-15,0 3 1 0,-5-1 0 16,1 5 1-16,-2-2-6 0,-3 4-2 16,-3 6-9-16,-3 0-4 0,0 3-105 0,-2 3-183 15,2 1-614-15</inkml:trace>
  <inkml:trace contextRef="#ctx0" brushRef="#br0" timeOffset="131831.948">26181 13889 843 0,'0'-6'149'0,"-3"0"-18"0,3-1-108 16,-4 1-5-16,4-3-2 0,0 1-2 16,-4 2 3-16,4-2 1 0,0 1-1 15,0 2 0-15,-3 2-3 0,3-3-2 16,-4 3-2-16,4 3-2 0,-4-7-2 16,4 4 0-16,-5 1-2 0,1 2 0 15,1 0-1-15,-2-6-1 0,-1 6 0 0,-2-2 0 16,0 2-1-16,-2 0-1 0,-1-5 1 15,1 0 0-15,-2 5 0 0,1-5 0 16,-1 5-1-16,2 0 1 0,-3 0-1 16,2 0 0-16,-2 0 0 0,1 6 0 15,0 1 0-15,-1 0 0 0,1 1 0 16,-1 1 0-16,3 2 0 0,-1 3 0 0,-1 2 0 16,4-3 0-16,0 5 0 0,1-2-1 15,0 1 1-15,7 1-1 0,-5-3 0 16,5 2 0-16,0-1 0 0,9-3 1 15,0 0-1-15,3-5 0 0,3 3 1 0,0-2-1 16,5-4 2-16,-1 3-1 0,2 2 1 16,0 0-1-16,2-2 1 0,-1 2-1 15,-1 0 0-15,-2 1 0 0,-2 0 0 16,-2-2-1-16,-2-1 0 0,-3 2 0 16,-2-2 0-16,-2 3 0 0,0-1 1 15,-3 0 0-15,1-4-1 0,-4 4 1 16,3-2 0-16,-3-3 0 0,0 2-1 15,-5-1 1-15,5-1 0 0,-5-1 0 0,5 4 0 16,-8-5 0-16,5 5 0 0,-3-5 0 16,0 4 0-16,-1-3 0 0,-1 3 1 15,-4-5-1-15,0 2 2 0,0 1 0 16,0-5 1-16,-1 0 3 0,-2 0 1 16,2 0 2-16,3-7 0 0,-4 5 0 15,2-4 3-15,-1 0-1 0,1-1 1 16,0 3-1-16,1-4 1 0,0 4-2 0,0-4 0 15,2 5-1-15,1-4 0 0,1 4-1 16,1 0-1-16,1 3-1 0,5-7-1 16,-5 7-1-16,5-3 0 0,0 3-3 15,4-4 0-15,-1 0-1 0,3 4 0 16,0-6 0-16,1 0-1 0,0 2 2 0,0-3-1 16,0 3 1-16,1-4 0 0,-1 3 0 15,-1-4 0-15,2 0 1 0,-2 0-1 16,0 2 1-16,-1-2-1 0,3-1 0 15,0-1 0-15,-1 3-1 0,0 2 1 16,1-4-1-16,2 1-1 0,1-2 0 0,6 1-1 16,-2-4 0-16,4 0 0 0,1-8 0 15,2 1 0-15,3-2-5 0,-4 6-5 16,-4-4 93-16,-2 1-180 0,-11 6-157 16,-11 3-961-16</inkml:trace>
  <inkml:trace contextRef="#ctx0" brushRef="#br0" timeOffset="133821.5389">22503 14255 932 0,'-3'-9'146'15,"3"4"-22"-15,0 5-116 0,0 0-3 16,0 0-1-16,0 0 0 0,0-5 2 0,0 5-1 15,0 0 0-15,4 7 0 0,0-7-1 32,0 3 1-32,1-3-2 0,4 7-1 0,2-4 0 15,1-3-1-15,5 3 1 16,0-3-1-16,7 7 0 0,3-2 0 0,1-5 1 16,4 6-1-16,1-6 0 0,4 0 0 15,2 0 0-15,3 0 0 0,-1 0 0 16,5-6 0-16,1 6-1 0,5-5 1 15,-1 5-1-15,2 0 1 0,1-2-1 0,0-6 1 16,-2-1-1-16,2 3 1 16,-3-2-1-16,2-1 1 0,0 4-1 0,0 0 1 15,-1 0-1-15,-4 5 0 0,1 0 1 16,-5-7-1-16,-1 3 1 0,-4 1-1 16,-3-2 0-16,0 1 1 0,-2 4-1 15,-1-5 0-15,1 5 0 0,-2 0 0 16,-1 0 1-16,1 0-1 0,-2 0 0 15,-1 0 1-15,-2 0-1 0,-1 0 0 16,-2-4 0-16,-4 4 0 0,-4 0 0 0,2-3 0 16,-5-2 1-16,1 5-1 0,-3-5 1 15,1 3-1-15,-1-3 1 0,0 0-1 16,0 2 0-16,-1 3 0 0,1-6 0 16,-2 6 0-16,2-3 0 0,-3 3 0 15,-2-6 0-15,0 6 0 0,-1 0 0 16,-5 0 0-16,4-3 0 0,-4 3 1 15,0 0-1-15,0 0 0 0,-3 0 0 0,-2 0-1 16,-1-3-2-16,-3 3 0 0,-2 0-2 16,-4-6-1-16,1 6 0 0,-3 0-1 15,1-4 1-15,-1 1 1 0,2 3 2 16,-2-8 1-16,4 5 2 0,-1-4 2 16,2 4 2-16,1-2 2 0,2 2 1 15,2 3 0-15,1-3 1 0,3 3 0 16,3 0-2-16,-5 0 0 0,5 0 0 0,5 0-1 15,-2 0 0-15,2 6-1 0,2-2 0 16,2-1 0-16,2 1 0 0,1 1 0 16,2-1 0-16,0 2-2 0,-1-3 2 15,3 0-1-15,-3 3 2 0,2-3-2 16,-1 3 2-16,0 1-2 0,-1 2 0 16,0 3 0-16,-2-4-2 0,-3 4 1 0,1-5-1 15,-3 5 0-15,-1-3 0 0,0 0 0 16,-5-1 0-16,4-2 1 0,-4 2 0 15,4-5 1-15,-4 3 0 0,0-6 1 16,0 6 2-16,0-6 0 0,0 3 1 16,-6-3 0-16,0 5 0 0,-2-5-1 15,-6 5-1-15,-3 0-5 0,-4-2-8 16,-6 5-10-16,-5-1-102 0,-8 11-180 16,-8 3-687-16</inkml:trace>
  <inkml:trace contextRef="#ctx0" brushRef="#br0" timeOffset="134980.8688">22638 15029 913 0,'-4'0'153'0,"4"-5"-25"0,-5 5-100 16,5-3-20-16,-3 3-5 0,3 0 2 16,0-6 3-16,0 6 2 0,0 0 2 15,0-3-1-15,0 3 0 0,0-3 2 16,7 3-3-16,-1 0-2 0,5 0 0 0,3 0-2 15,2 0-1-15,5 0 0 0,3 3 0 16,4-3-3-16,3 4 1 0,3-4-1 16,4 0 0-16,3 0 1 0,6 0 0 15,6 0 2-15,5 0 1 0,-2-4 1 16,3 4-2-16,4-7 1 0,0-5-2 0,2 5 0 16,0-4-2-16,1-2-1 0,1 0 0 15,-1 1 0-15,-1 0 0 0,-1 1-1 16,-1-4 0-16,-4 4 0 0,-1-1 1 15,-3-1-1-15,1 4 0 0,-6 1 0 16,-3 1 1-16,-5 5-1 0,-7-5 0 16,-4 7 1-16,-8 0-1 0,-4 0 0 15,-5-3 0-15,-3 3-1 0,-5 0-1 0,-3 0 0 16,-3 0-1-16,0 0-2 0,-4 5 0 16,-2 0-1-16,-3-3-1 0,0 2 1 15,-2 0-1-15,0-1 0 0,-1-3 0 16,0 4 2-16,1-4 1 0,0 0 0 15,0-5 2-15,0-3 1 0,1 5 1 16,-3-6 0-16,1 3-4 0,-2-1 0 16,0-1-2-16,-3 2 0 0,2-3-1 0,-3-2-1 15,2 0 2-15,-2-2 2 0,2 0 5 16,0 2 4-16,0-1 3 0,-1 4 1 16,4 2 2-16,0 2 0 0,3 4 0 15,1 0-3-15,1 0-1 0,4 7-1 16,4-4-2-16,-4 4 0 0,4-1-1 15,0 4 0-15,5 0 1 0,3-2 1 16,0 2-1-16,2-3 0 0,4 3-1 0,0-3 1 16,2-3-1-16,2 0-1 0,3 3 0 15,2-5 1-15,-1 1-2 0,3 3 0 16,1-6 1-16,-1 6-2 0,-1 0 0 0,-2 1 1 16,0 0 0-16,-3 2 0 0,-2-1-1 15,0-3 1-15,-3 3 0 0,0-3 0 16,-2-1 2-16,-1 0 0 0,-2-1-1 15,-2-3 2-15,-2 4-1 0,0-4 1 16,-5 5-1-16,3-5 2 0,-3 6-1 16,0-1 1-16,-3-1 0 0,-2 3 0 0,-3 4 0 15,-3 0-1-15,-3 3-1 0,-4 0 0 16,-3 4-1-16,-5-2 0 0,-5 4-5 16,0 1-5-16,-4-1-7 0,0 1-11 15,0-3-95-15,1 6-187 0,3-1-702 16</inkml:trace>
  <inkml:trace contextRef="#ctx0" brushRef="#br0" timeOffset="136216.8371">22750 15731 893 0,'-7'0'155'0,"1"0"-24"0,1-4-93 15,-1 4-32-15,1 0-3 0,1-4-1 0,-2 4 2 16,1-3 3-16,1 3 6 0,1-6 2 16,-1 6 3-16,4 0 0 0,0-4 0 15,-3 4-5-15,3 0-3 0,0 0-3 16,3 0-3-16,-3 0-2 0,6 0-1 15,0 4 0-15,4-4 0 0,-1 6 0 16,3-3 2-16,4-3-1 0,2 4 1 16,6-4 1-16,4 0 0 0,5 0 1 0,5-4-1 15,6 4 0-15,8-3 0 0,4 3-1 16,3 0 0-16,1-6 1 0,0 1-2 16,3-5 0-16,-1 2-1 0,-1-2 1 15,3 3 0-15,-1-4 0 0,1 4 0 16,-1 1 0-16,1-4 0 0,-2 0 0 15,-4 1-1-15,-1 1 1 0,-2 1-1 16,-1 1 1-16,-1 2-1 0,-4 4 1 16,-3 0-1-16,-5 0 0 0,-5 0-1 0,-3 0 1 15,-7 0 0-15,-2 0-1 0,-6 0 0 16,-2 0 0-16,-3 0 0 0,0 0 0 16,-5 0 0-16,-1 0 0 0,-1 0 0 15,-1 0-1-15,-5 0 1 0,0 0-1 16,0 0 0-16,-7-3 0 0,1-3-1 15,-2 3 2-15,-3 1-3 0,-3-6 0 0,1 0 1 16,-2 0-2-16,1-2 0 0,-3-2 1 16,2-3-3-16,-2-1 1 0,1 2 1 15,-2-3 0-15,3 3 0 0,-1 1 2 16,2 0 0-16,0 6 4 0,4 3-1 16,-1-3 1-16,3 7 0 0,1-4 0 15,1 4 1-15,1 0-2 0,0 6 0 16,5-1 1-16,-4-1-1 0,4 3 2 0,0 0-2 15,8 3 2-15,-2-2-1 0,3 1 0 16,3 3 1-16,3-2 0 0,1-2-2 16,1 2 1-16,3 0 0 0,-1-1-1 15,1-2 0-15,0 0 0 0,-2 0 0 16,2-3-1-16,0-4 0 0,0 6 0 16,1-6 1-16,-2 3 0 0,0-3 0 15,1 0-1-15,-4 4 2 0,1-4-1 16,-5 6-1-16,-2-6 1 0,-1 2 1 0,-4-2-1 15,-1 4 2-15,-4-4 1 0,0 0 4 16,0 5 1-16,-5-5 3 0,-2 2 0 16,-2-2 1-16,-1 6-2 0,0-3-2 0,-3 3-1 15,0 1-4-15,-2-1-1 0,2 3-2 16,-4 3 0-16,1 3-6 0,-3 0-9 16,-1 8-8-16,-4 0-97 0,-7 5-180 15,-6 1-776-15</inkml:trace>
  <inkml:trace contextRef="#ctx0" brushRef="#br0" timeOffset="137993.5206">21565 14118 871 0,'0'0'151'0,"0"-7"-19"15,-3 4-111-15,3 0-7 0,0-2-2 16,0 2-2-16,-4 0-1 0,4-2 0 15,-3 5-1-15,3-6-1 0,-5 4-2 16,5-5 1-16,-5 4-1 0,1 1-2 0,-1-5 0 16,1 5-1-16,0-3-1 0,-1 0 1 15,0 2 0-15,-2-5 0 0,1-2-1 16,0-1 0-16,-1 1-1 0,-1-1 1 16,-4 3-1-16,0-1-1 0,0 4 1 15,-3 5-1-15,0 5 0 0,0-2 0 16,-1 4-1-16,2-1 1 0,0 4-1 0,-1 0 1 15,1 2 0-15,1 0 0 0,1 1 0 16,1 3 0-16,3-2 1 0,1-3-1 16,1 4 1-16,1 3 0 0,1-4-1 15,4 2 1-15,0-1 0 0,0 0 0 16,8 3 0-16,-2-2 0 0,1-3 0 16,0-1-1-16,3-3 0 0,0 1 1 15,-1-6 1-15,3-4 1 0,0-3 3 0,0-5 1 16,1-3 3-16,0 0 1 0,-2-1 2 15,0-3-1-15,-1 3 1 0,0-1-1 16,-2-2 0-16,-2 3-1 0,-1-2-3 16,-5 1 0-16,5 1-2 0,-5 1-1 15,0 0-2-15,0 1-1 0,-4 1-1 16,4 3 0-16,0 0-1 0,-5 2 1 16,5 4-2-1,0-2 1-15,0 2-2 0,0 0 2 16,0 0-2-16,0 0 1 0,5 2-1 0,-5-2 2 15,8 5-1-15,-8-5 1 0,7 5 0 16,-2 0 1-16,0 2-1 0,0-1 0 16,-1 5 0-16,3 4 0 0,-2-2 1 15,1 3-1-15,-1 4 2 0,-2-7-1 16,3 5 0-16,0-4 1 0,0-1-1 16,0 0 1-16,0-1 0 0,1 0-1 15,1-2-1-15,-1-1-2 0,-1-3-5 0,2-1-6 16,3-3-5-16,-1-2-108 0,1 0-180 15,3-2-577-15</inkml:trace>
  <inkml:trace contextRef="#ctx0" brushRef="#br0" timeOffset="138306.0617">21772 14141 707 0,'-6'0'144'0,"0"0"-12"0,-1 0-63 15,0 0-66-15,2 0 2 0,-1 0 6 16,1 0 2-16,-1 6 3 0,3-6 1 16,3 6 1-16,-4-1 4 0,4 2-3 0,0 2-2 15,5 1-2-15,1-3-2 16,1 4 0-16,0 1-2 0,4-1 0 0,0 0-2 16,1 0-1-16,2-2 0 0,-1 0-1 15,2-6 3-15,-1-3 1 0,-1 0 0 16,-1-7 1-16,-2 1 1 0,-1-4 2 15,0-1-4-15,-6 1 0 0,-3-3-2 16,0 0-4-16,0 2-1 0,-6 1-4 0,-2-1-5 16,-3 6-7-16,-4 5 0 15,-1 0-110-15,-7 4-180 0,-3 9-644 0</inkml:trace>
  <inkml:trace contextRef="#ctx0" brushRef="#br0" timeOffset="139198.7875">21397 14947 900 0,'-5'-6'148'0,"0"-2"-24"15,1 2-111-15,0-1-12 0,1 1-1 16,-2 1 2-16,0 0 2 0,-1 0 4 0,-1 5 1 16,1-3 2-16,2 3 0 0,-2-5-1 15,1 5-3-15,-1 0 0 0,1 0-4 16,2 0 0-16,-2 0 0 0,0 0-2 15,1 5 0-15,-2-4-1 0,0 7 0 16,-1-2 0-16,0 4 0 0,0 2 0 0,-1 2 1 16,0 3 1-16,1-1 1 0,0 2 1 15,-1 2 0-15,3-1 1 0,-1 2-1 16,3 0 0-16,3-3 0 0,0 1-2 16,0 1 0-16,0-4 0 0,0-2 0 15,7 1 0-15,-1-5 0 0,2-3-1 16,1-1 2-16,2-6-1 0,1 0 0 0,0-10 0 15,1 2 0-15,-2-5-1 0,1-1 0 16,0-2 1-16,-4-3-1 0,-1-1 1 16,-1-2-1-16,0-2 1 0,-2 0 0 15,-4-4-1-15,4 3 1 0,-4 1-1 16,4 3-1-16,-4 3 0 0,0 8 0 16,0-1 0-16,0 5 0 0,0 3-2 15,3 3 0-15,-3 6 0 0,4-1 0 0,0 6 1 16,0 4-1-16,3 3 1 0,-2 3 0 15,1-2 1-15,0 0 0 0,0 1 0 16,1-3 0-16,0-4 1 0,0 1-1 16,0-6 1-16,3 1 0 0,0 1 0 15,1-1-2-15,1-5-6 0,3 1-7 16,2-5 24-16,0 0-130 0,5 0-178 16,2 0-599-16</inkml:trace>
  <inkml:trace contextRef="#ctx0" brushRef="#br0" timeOffset="139339.4278">21806 14861 903 0,'0'-3'0'0,"-4"-3"-115"0,4 6-672 15</inkml:trace>
  <inkml:trace contextRef="#ctx0" brushRef="#br0" timeOffset="139542.5768">21799 14830 829 0,'0'0'165'0,"0"0"-25"16,0-3-67-16,0 3-57 0,0 0-8 16,-4 0-5-16,4 0 0 0,0 0 2 15,0 0 0-15,0 0 3 0,0 0 0 0,0 0 1 16,0 0 0-16,0 0 0 0,0 0 0 16,0 0 1-16,0 0-1 0,0 0 2 15,0 0-1-15,0 0 2 0,0 0-1 16,0 5 1-16,4 1-1 0,-4-1 0 15,0 6-2-15,3 0-3 0,-3 4 1 16,4 2-1-16,-1 6-3 0,1 4-3 16,-1 3-9-16,-3 5-57 0,0 5-65 0,0 5-187 15,-3-5-584-15</inkml:trace>
  <inkml:trace contextRef="#ctx0" brushRef="#br0" timeOffset="140547.8031">21723 15716 788 0,'-6'-4'142'0,"-1"1"-14"16,1-2-114-16,0 5 1 0,-2-6-1 15,-1 1 2-15,-2 1-1 0,-1 1 3 0,1-2 5 16,-2 1 1-16,1 1-3 0,0-1-3 16,2 4-1-16,0-4-2 0,1 4-5 15,-4 0-3-15,2 0-3 0,0 0-2 16,-1 5-1-16,1 0 1 0,-1-1-1 15,4 3 1-15,1 2 0 0,0 0-1 16,1 6 1-16,0-1-1 0,2 3 1 16,4 0-1-16,-3 5 0 0,3 0 0 0,0 1 0 15,0-6 0-15,6 2-1 0,-3 3 1 16,3-4 1-16,-2 0 0 0,0-5 0 16,1-3 2-16,0-1 0 0,-2-2 4 15,1-7 1-15,2 0 1 0,-3-8 2 16,1-2-2-16,1-1 1 0,-2-1-3 15,1-5-1-15,-1-1-3 0,-3-2-1 16,0 2-2-16,4 0 0 0,-4 4-1 0,0-3 0 16,4 2 0-16,-4 2-1 0,5 2 1 15,-1-1 0-15,-1 2-1 0,1 2 0 16,-4 3 0-16,6-1 1 0,-6 6-1 16,3 0-1-16,-3 0 1 0,6 0 0 15,-6 0 1-15,6 6-1 0,-3-3 0 16,1 1 2-16,1 2-1 0,-2-1 1 0,1 1-1 15,0 0 0-15,1-1 1 0,0 0 0 16,1 1-1-16,0-4 1 0,2 3-1 16,0-1 1-16,-1-1-1 0,2 2 0 15,-1 0 1-15,-1 0-1 0,0 1 0 16,-1 0 1-16,1 3-1 0,0-1 1 16,-1 3-1-16,0-1 1 0,1 3-1 0,0-3 1 15,0-2 1-15,-1 2-1 0,1-5 0 0,0-2-3 16,2-3-3-16,0 0-5 0,0 0-7 15,2 0-8-15,1-7-36 0,-2-1-81 16,3-2-183-16,0-1-500 0</inkml:trace>
  <inkml:trace contextRef="#ctx0" brushRef="#br0" timeOffset="141131.1862">21938 15806 776 0,'0'0'153'0,"0"0"-19"0,0 0-70 16,0 0-53-16,0 0 5 0,0 0 3 15,0-5 4-15,0 5 2 0,0 0 0 16,0-6 1-16,0 6-5 0,0 0-4 15,0-4-6-15,0 4-4 0,0 0-2 16,3 0-2-16,-3 0-2 0,6-3 0 16,-2 3-1-16,-1 0 0 0,2 0 0 0,1 0 0 15,0 0 0-15,2 3 0 0,-2-3-1 16,0 7 1-16,0-4 0 0,-2 1-1 16,2 2 1-16,-2-5-1 0,-1 3 0 15,-3 3 0-15,4-5 0 0,-4 4 1 16,3 2-1-16,-3-1 0 0,0 1 0 15,0 0 1 1,0 1 0-16,0-1 0 0,0 0 0 0,-4-2 0 0,4 3 1 0,-4-2 2 16,4 2-1-16,-4 0 1 0,4 1 0 0,-3-3 0 15,3 4 0-15,-6-5 0 0,6 1-1 16,-5-2 2-16,5 1 0 0,-4-1-1 16,4 1 0-16,-5 0 1 0,5 2 0 15,-5 0 0-15,5-2-1 0,-5 3-1 16,5-2 2-16,-4-1-2 0,4-3 1 0,-4 2 1 15,4-5 2-15,0 4 0 0,-3-4 3 16,3 3 1-16,0-3 3 0,0 0 1 16,0 0 0-16,0 0 1 0,0 0-1 15,0 0-2-15,0 0-3 0,0 0-1 16,0 0-2-16,0 0-2 0,6 0 0 16,-2 0-1-16,2 9-1 0,3-5 1 15,1-4-2-15,7 7-1 0,4-7-10 0,5 0-15 16,6 0-91-16,6-11-179 0,6-1-807 15</inkml:trace>
  <inkml:trace contextRef="#ctx0" brushRef="#br0" timeOffset="143285.447">26377 13389 880 0,'0'0'159'0,"0"0"-24"15,0 0-101-15,0 0-18 0,0 0-5 0,0-4-4 16,0 4-2-16,0 0 0 0,0 0-1 15,4 0 0-15,-4 0 1 0,0-2 0 16,0 2 1-16,4 0-1 0,-4 0-1 16,3 0-2-16,1 0 1 0,0 0-2 15,0-6 0-15,3 6-1 0,2 0 0 16,1 0 1-16,2-5-1 0,3 1 0 16,1-2 1-16,4-1-1 0,1 4 1 15,6-1 0-15,0-1-1 0,4 2 0 0,2 3 1 16,-2 0-1-16,1 0 1 0,1 0-1 15,-6 0 0-15,-2 0 0 0,-1 0 1 16,-4 3-1-16,-4-3 0 0,0 0 1 16,-6 0-1-16,1 0 1 0,-4 0 0 15,-1-3 1-15,-3 3 1 0,1-3 0 16,-4 3 1-16,3 0 1 0,-3 0-2 0,0-4 1 16,0 4-1-16,0 0-1 0,0 0 0 15,0 0 0-15,0 0 0 0,0 0-2 16,0-5 2-16,-4 5 0 0,4-3-1 15,-4-2 1-15,4 5-1 0,0-5 2 16,-3-2-1-16,3 2 0 0,0-5 0 16,0 0 0-16,0-2 0 0,0 0 0 15,3-6-1-15,-3 3 0 0,6-2 0 0,-6-1 0 16,5 4-1-16,-5-5 0 0,0 2 0 16,0-2 0-16,0-3 0 0,-6-3-1 15,2-3 0-15,1 0 1 0,-2-4-1 16,5 3 0-16,-5-1 1 0,5 5 0 15,-3 3 0-15,3 5 0 0,0 5-1 16,0 5 0-16,0-2-2 0,0 7 1 16,0 2 1-16,0 0-1 0,0-6 0 15,0 6 0-15,0 0 1 0,0 0 0 0,0 0 0 16,0 0-1-16,0 6 1 0,0-6-1 16,4 0 1-16,-4 2 0 0,4-2 1 15,-4 0 0-15,4 0 1 0,-4 0-1 16,3 0 1-16,-3 0-1 0,5 0 1 15,-2-2 0-15,1 2-1 0,2-6 1 16,0 6-1-16,0 0 0 0,2-4-1 0,2 4 1 16,1-3 0-16,1 3 0 0,2-7 0 15,0 7-1-15,4-5 1 0,0 5 0 16,4 0 0-16,3-7 0 0,2 7-1 16,2 0 1-16,4-5 0 0,0 5 0 15,1-6 0-15,1 4 0 0,0-4 0 16,4-5-1-16,-4 1 1 0,3 2 0 0,0-5 0 15,0 5 0-15,5-4 0 0,-2 6 0 16,0 2 0-16,0 4 0 0,0-2 0 0,-2 2 1 16,-2 0-2-16,-4-6 0 0,-3 6 0 15,-3-6-2-15,-4 0 0 0,1 2 0 16,-2-4-1-16,-4 2 2 0,2-1 0 16,-1 2 0-16,-1-1 1 0,-2 3 1 15,1 3-1-15,-1-7 1 0,3 7-1 0,2 0 0 16,0 0-1-16,-2 0 1 0,2 0-1 15,1 0-1-15,-2 0 1 0,0 0 0 16,-3 0 1-16,-1 0 0 0,0 0 1 16,-2 0 0-16,0-4 0 0,-2 4 0 15,-1-2 0-15,-2 2 0 0,-2 0 1 0,-2-5-1 16,-1 5 0-16,-1 0 0 0,-3 0 0 16,0 0 0-16,4 0-1 0,-4 0 0 15,0 0-1-15,0 0 0 0,0 0-2 16,0-3 0-16,-4 3-4 0,4 0-3 15,-5 0-1-15,2-3-4 0,-2 3-7 16,0-7-16-16,-2 2-99 0,3 1-161 16,-2 0-439-16</inkml:trace>
  <inkml:trace contextRef="#ctx0" brushRef="#br0" timeOffset="143551.1165">28277 12565 809 0,'0'0'147'0,"-3"0"-19"0,-1 0-103 16,4 0-15-16,-6 0-1 0,6 0 0 0,-4 7 3 15,4-7 1-15,-5 2 4 0,5 2 0 16,0 1 1-16,0-2-2 0,7 5-5 16,-3-4 0-16,2 4-3 0,1-3-2 15,3 0-2-15,0 4 0 0,0-3-1 16,2-2-1-16,-1 1 1 0,0 0-1 16,1 2 0-16,-4-7 0 0,1 3 0 15,-2-3-1-15,-1 6 2 0,-3-6 0 16,-3 4 1-16,0-1 0 0,-7 4 0 15,-1-3-1-15,-3 6 1 0,-4-2-4 0,-2 7-7 16,-3 2-65-16,-5-3-65 0,-5 8-175 16,-3-1-475-16</inkml:trace>
  <inkml:trace contextRef="#ctx0" brushRef="#br0" timeOffset="143832.3651">26817 13902 900 0,'-24'7'115'0,"-1"-7"-115"16,3 0-279-16,1 0-456 0</inkml:trace>
  <inkml:trace contextRef="#ctx0" brushRef="#br0" timeOffset="143910.5605">26603 13899 896 0,'-15'0'159'0,"3"-6"-26"0,1 3-101 15,3 0-21-15,2-1-14 0,1 4-26 16,1-6-100-16,0 4-168 0,1 2-475 16</inkml:trace>
  <inkml:trace contextRef="#ctx0" brushRef="#br0" timeOffset="145129.6012">26511 13870 816 0,'0'0'148'0,"-4"0"-19"0,4-5-100 16,0 5-24-16,-4-1-3 0,4 1-1 0,-5-6 2 16,5 6 3-16,-6-4 5 0,6 4 4 15,-5 0 1-15,5 0 1 0,-3 0-1 16,3-2-2-16,-4 2-6 0,4 0-3 16,-4 0-2-16,0 0 0 0,4 2 1 15,-7-2 1-15,4 0 2 0,3 0 2 16,-5 0 2-16,5 0 1 0,-5 0 0 15,5 0-1-15,-3 0-2 0,3 0-2 0,0 0-2 16,0 0-1-16,0 0-3 0,0 0-1 16,0 0 1-16,0 0-1 0,-4 0 0 15,4 5 0-15,-4-5-1 0,4 0 1 16,-7 5 1-16,4-5-1 0,-1 0 0 16,1 0 0-16,-1 0 0 0,1 2 1 15,3-2-1-15,-5 0 0 0,5 4 0 16,0-4 0-16,-6 0 1 0,6 0-1 0,-5 5 0 15,5-5 0-15,-5 0 0 0,0 0 1 16,1 0-1-16,1 0 2 0,-1 0 0 16,4 0 0-16,-6 0 2 0,6 0 0 15,0 0-1-15,0 0 1 0,0 0 0 16,0 0-3-16,0-6 1 0,9 6 0 16,-4-5-2-16,4 0 1 0,1 0 0 15,6 3 0-15,-2 2 0 0,5-8 0 16,2 5-1-16,-1 3 0 0,3 0 1 0,3 0-1 15,1 0 0-15,4-7 1 0,2 4-1 16,1 0 1-16,3-3 0 0,1-1-1 16,-1 1 0-16,3 2 1 0,0-4 0 15,2 2-1-15,-2 1 1 0,1-2-3 16,2 1 1-16,0-1-2 0,-2 1 2 0,0-2-1 16,-4 1-1-16,-2 1 1 15,-3-1 2-15,-2 2 0 0,-3-1-1 0,-1 1 1 16,-2 1-1-16,0 0-1 0,0 1-2 15,-2 3-1-15,-3 0-1 0,0 0 0 16,-2 0-1-16,-3 0 1 0,-3 0 2 16,0 0 1-16,-3 0 1 0,-2 0 2 15,-1 0 0-15,-5 0 0 0,4 0 1 0,-4 0 2 16,0 0 1-16,0 0-1 0,0 0 1 16,0 0 2-16,-6 0-1 0,6 0 1 15,-6-3-1-15,2 3 0 0,0-6 0 16,-1 4 0-16,2-3 0 0,-2 0-1 15,1-2 0-15,4 2-1 0,-5-2 0 16,5 1-2-16,-4-2 1 0,4-2-1 16,0 3 0-16,0-5-1 0,-3-3 0 15,3-2 0-15,-4-5 1 0,4-5 0 0,-3-4-1 16,3-1 0-16,-7-3 1 0,7 1-1 16,-6 6 0-16,6 0 0 0,-5 5 0 15,5 5 0-15,-5 2 0 0,5 6 0 16,0 4 0-16,-5-3-1 0,5 7 0 15,0 2 0-15,0-5-1 0,-3 5 0 16,3 0 1-16,0 0-1 0,0-4 1 0,0 4 0 16,0 0 0-16,0 0 0 0,0 0-1 15,0 0 2-15,0 0-2 0,0 0 1 16,3 4 0-16,-3-4 1 0,4 0 0 16,-4 0 0-16,4 0 0 0,-4 5 0 15,4-5 0-15,-4 0-1 0,6 0 1 16,-6 2 0-16,8-2 0 0,-3 0 0 15,2 4-1-15,2-4 0 0,2 0 0 0,1 0 0 16,4 0 0-16,2 0 0 0,3 0-1 16,3 0 1-16,1 0 1 0,3 0-1 15,2-5 0-15,1 5 0 0,0-2 1 16,1-4-1-16,-2 6-1 0,0-5 0 16,-1-2 1-16,1 3-2 0,-3-3 2 15,0 2-2-15,0 0 1 0,-1 5-2 0,1-3 0 16,-2 3-2-16,1 0 0 0,-3 0-1 15,-1 0-1-15,-5 0 2 0,-1 0 0 16,-5 0 2-16,-4 0 1 0,0 0 2 16,-3-3 2-16,-4 3 0 0,5 0 0 15,-2-5 1-15,-3 5-2 0,5 0 1 16,-5-3-1-16,5 3-1 0,-5 0 1 16,3 0-3-16,-3 0 0 0,0-3-2 15,0 3-3-15,0 0-3 0,-3-4-6 0,3 4-16 16,-5-5-101-16,1 5-170 0,1-4-487 15</inkml:trace>
  <inkml:trace contextRef="#ctx0" brushRef="#br0" timeOffset="145348.1591">28157 13161 809 0,'-3'0'171'16,"-2"-3"-21"-16,5 3-72 0,-4-3-48 0,4 3-11 16,0 0-7-16,0 0-5 0,0 0-3 15,4 3-2-15,1 1 0 0,1 0 0 16,2 5-1-16,1-2 2 0,5 1 0 15,2 2-1-15,0-2 1 0,2 0-1 16,0 1 0-16,-2-4-1 0,-1 1 1 16,-3-2-2-16,-2 3 1 0,-2-4 0 15,-2 4-1-15,-6-5 2 0,0 3-1 16,0 1 2-16,-12 0 0 0,1 1 0 16,-7 3-5-16,-3 1-6 0,-4 3-112 0,-7 4-176 15,0 1-596-15</inkml:trace>
  <inkml:trace contextRef="#ctx0" brushRef="#br0" timeOffset="147256.3859">26351 14339 856 0,'0'0'156'0,"0"0"-18"0,-5 0-98 15,5-5-16-15,0 5-3 0,0 0 0 16,0 0-3-16,0 0-2 0,0 0-1 16,0 0-4-16,0 0-4 0,5 0-3 0,-2 0-2 15,1 6-2-15,1 0 1 0,-1-3-1 16,2 3 1-16,2-2-1 0,1-1 1 16,0 3 0-16,4-6 0 0,1 0 1 31,4-6-1-31,1 3-1 0,3-1 2 0,3-2-1 0,4 3 0 0,2-4-5 15,1 1 2-15,3 1-2 0,0 1 0 0,2 1-2 32,0-4 1-32,-2 7 0 0,0-8 3 0,2 4 0 0,-2-1 0 0,2-3 1 15,-2 3 0-15,0 0-1 0,1-1 0 32,-2 1-1-32,-4 3 1 0,-2 2 0 0,-5-5 0 0,-3 2 2 0,-2 3 2 15,-8-3 1-15,-2 3 2 0,-4 0 1 0,-4 0-1 16,5 0 1-16,-5 0-1 0,0 0-1 15,0 0-1-15,0 0-2 0,-5 0 0 16,5 0-1-16,-3 0 1 0,3 0 0 16,-4 0 0-16,4 0 0 0,0 0 0 15,0 0 0-15,0 0 0 0,0-7 0 16,0 7 0-16,0-3 1 0,0 3 0 16,4-4 0-16,-4 4 1 0,0-5 0 0,3 5 1 15,-3 0 0-15,0-3-2 0,0 3 0 31,0 0-1-31,0 0-1 0,0 0 0 0,0 0 1 0,-3 0-1 0,-1 0 1 32,4 0 0-32,-6-3-1 0,2 3 1 15,-1-6 0-15,-1 3 2 0,0-3-1 0,1 2 1 0,-1-2-1 0,2-2 1 0,-2 0 1 16,0-3-2-16,1 2 1 0,2-2-2 16,-1 0 1-16,1 3-1 0,-1-3-1 15,4 2 1-15,-3 1-1 0,3 2 0 16,0-3 0-16,-4 2 0 0,4 1 0 15,0-3 0-15,0 4-1 0,0-3 1 16,0 5 0-16,0 3 0 0,0-8-1 16,4 8-1-16,-4 0 1 0,0 0-1 15,3 0 0-15,-3 3 1 0,4-3 0 0,-4 7 0 16,4-3 0-16,-4 2 1 0,6-4 0 31,-6 2-1-31,6 1 1 0,-1-3 0 16,0-2 0-16,-1 6 0 0,2-6 1 0,0 5-1 0,3-2 0 0,-1-3 0 31,1 7 1-31,1-7-1 0,1 0 1 0,1 0-1 0,1 0 0 0,0 0 1 16,2-5-1-16,-1 2 0 0,4 0 0 0,-1-1 0 15,4-2 0-15,-1-3 0 0,5 4-1 16,-1-4 0-16,2-1-1 0,1-1 1 31,0 2-1-31,0 2 1 0,2-1 0 16,-1-2 1-16,3 0-1 0,-1 1 1 0,1 3 0 0,-1-3 0 0,-1 0 0 15,-3 5 0-15,0-6 0 0,-3 7 0 0,-3-5 0 16,-1 4 0-16,-2-2 0 0,-2 1 0 16,-1-3 0-16,0 5 0 0,1-4 0 15,0 4 0-15,-1-1 0 0,1-2 0 32,-1 4 0-32,3 2-1 0,-3-6 1 0,-1 6 0 0,0-5-1 0,0 5 1 31,-2 0-1-31,-2 0 1 0,-3 0 0 0,1 5-1 0,-2-5 1 0,-3 0-1 0,-2 4 1 15,5-4 0-15,-5 0 0 0,4 0 0 16,-4 0 0-16,5 0 0 0,-1-6 0 31,2 6 0-31,-2 0 0 0,1-4 0 16,2 4 0-16,-2 0 1 0,2-3-1 0,-4 3 0 0,1-5 0 0,-4 5-2 16,3-4-1-16,-3 4-3 0,0-5-3 15,0 5-2-15,0-5-4 0,0 5-3 0,-7-3-5 16,-1 3-5-16,1-8-7 0,0 5-11 15,-1-2-12-15,-2 0-24 0,3 2-16 16,-1-5 5-16,4 2 37 0,0 1 35 31,-2-2 35-31,2 4 27 0,4 1 36 16,-4 2 11-16,4-7-10 0,0 7-29 0,0 0-20 0,0 0-8 0,0 0-6 16,0 0-4-16,0 6-1 0,3-5 0 0,-3 4 2 15,5 1 0-15,-1 1-1 0,1 0 0 16,0 2-2-16,2-3 0 0,4 3 0 15,3-3-3-15,0-1 1 0,2-2 0 32,1 2-2-32,1-5 0 0,-2 4-2 0,-3-4 0 0,-1 0 0 0,-3 6 0 15,-2-6-1-15,-2 0 1 0,-5 3 2 0,0-3 1 16,0 5 2-16,-7 1 0 0,-4-4-1 16,-2 6 1-16,-8 4-2 0,-1-1 0 15,-4 1-5-15,-4 3-9 0,1 4-108 16,-2 3-179-16,3 0-672 0</inkml:trace>
  <inkml:trace contextRef="#ctx0" brushRef="#br0" timeOffset="148682.8806">26377 14802 832 0,'0'0'159'0,"0"0"-20"16,0-5-98-16,0 5-15 0,0 0-6 16,0-4-5-16,4 4-3 0,-4 0-2 15,4-4-3-15,-4 4-1 0,6 0-1 16,-1-4 0-16,0 4 0 0,5 0-1 15,-2-3 1-15,3 3 0 0,0-5 0 0,1 5 0 16,1-5-1-16,3 4-1 0,-1-4 1 16,3 5 0-16,2-5-2 0,2 2 2 15,4-1-1-15,1-2 1 0,4 6-1 16,0-5 0-16,5-1 0 0,-1 3-1 16,2-4 0-16,-1 1 0 0,3-1-1 15,0-2 0-15,2 1 0 0,-1 1-1 0,3 0 0 16,4 1 1-16,-1-3 0 0,0 6-1 15,0-3 0-15,0 2 1 0,-3-4-1 16,0 1 0-16,-6 0 0 0,-1-4 0 16,-1 3 1-16,-2 4-1 0,-1-4 0 15,2 8 0-15,-2-5 0 0,1 5 1 16,0 0 0-16,1 0-5 0,-2 0 1 0,0-3-1 16,-5 3 1-16,-2-4-2 0,-3 4 1 15,-1-4-2-15,-4 4 6 0,-2-10-1 16,-2 5 1-16,0 0 0 0,-2-1 0 15,-2-1 1-15,1 1-1 0,0 0 1 16,-1 0-1-16,2 0 1 0,0-1-1 16,-2 1 0-16,2 1-1 0,-1 0 0 15,1-3 1-15,2 5-1 0,-3-3-1 16,2 6 1-16,0-5 0 0,0 5 0 0,-3-2 1 16,2 2 0-16,-2-7 0 0,0 7-1 15,-1-3-1-15,-2 3-3 0,0-6 0 16,-3 6-4-16,-3-2-3 0,0 2-1 15,-7 0-1-15,2 0 0 0,-4-5 2 16,-2 0 0-16,1 5 2 0,-4-5 4 16,-1 1 1-16,1-1 5 0,0 2 2 15,1 3 2-15,0-4 1 0,1 4 0 0,2 0 2 16,2 0-2-16,0 0-1 0,3 0 0 16,0 0-1-16,-1 0 0 0,6 0 1 15,-4-6 2-15,4 6-1 0,0-2 0 16,0 2 1-16,0-7 1 0,0 7-1 15,0-3-2-15,5 3 1 0,0-1-1 16,1 1-1-16,1 0-1 0,2 0 0 0,3 0-1 16,3 0 0-16,2 2-1 0,-2 6 1 15,4-4-1-15,0 7 0 0,2-5 0 16,1 2 1-16,-3 1-1 0,3 1 0 16,-2-5 0-16,-2 2 0 0,-1-4 0 15,-6 3 0-15,-1-3 1 0,-4 0 1 16,-1-3 2-16,-5 9 3 0,0-9 2 0,0 4 3 15,-10 2 0-15,0-2 0 0,-4 3-2 16,-8-1 0-16,-1 2-4 0,-1 1-2 16,-5-1-1-16,-1 1-7 0,0 5 2 15,-1 0-113-15,6 3-179 0,1 2-690 16</inkml:trace>
  <inkml:trace contextRef="#ctx0" brushRef="#br0" timeOffset="149951.4106">26403 15273 788 0,'0'0'153'0,"0"0"-20"0,0-7-73 0,0 7-53 16,0-4 3-16,3 4 5 0,-3-4 3 15,0 4 3-15,0 0 3 0,0 0 0 16,0-4-1-16,0 4-6 0,0 0-4 15,0 0-5-15,0 0-3 0,0 0-2 0,0 0-2 16,0 0 0-16,0 0-1 0,0 0 0 16,0 0 1-16,0 0 0 0,5 0 0 15,-2 0 0-15,2 0 0 0,2-3 0 16,3 3 1-16,3-6-1 0,1 6 0 16,5-5 0-16,2 5-1 0,2-5-2 15,6 5 0-15,1-5 0 0,7 5 0 0,2-3-1 16,1-3 1-16,3 1 2 0,0-3 1 15,0-1 1-15,1 0 0 0,-2 0 0 16,1 0 0-16,3 0 1 0,1 5-2 16,2-3 1-16,1 2-2 0,-1 1 0 15,2 0 0-15,1-1 0 0,-5-2 0 16,0 1-1-16,-2 1 0 0,2 1 0 16,0-2 1-16,1 2-1 0,-1 4 1 15,0-5-1-15,-4 5 1 0,-1-7 1 0,-4 0-1 16,-3 1 0-16,-6-3-1 0,-1 0 1 15,-4-2 0-15,1 0 0 0,-2 3 0 16,1-5-1-16,-1 6-1 0,-3-1 0 16,3 0-1-16,-1 2 0 0,1-2-2 15,-1 3 1-15,0-1 2 0,-3 0 0 16,0-1 0-16,0 6 0 0,-7-5 1 16,-3 6-1-16,-1 0 1 0,-3-4-1 0,-5 4-2 15,0 0 1-15,-4 0 0 0,-4 0 1 16,-1 0 1-16,-7 0-1 0,-4 0 1 15,-2 0 2-15,0 0 0 0,-3 0 1 16,-1 0 0-16,2 0 1 0,2 0 0 16,2 0 0-16,4 0-1 0,-1 5 0 15,4-5 0-15,2 5-1 0,2-5 0 0,3 0 1 16,1 0 1-16,5 4 0 0,-3-4 1 16,3 0 0-16,3-4 0 0,3 4 0 15,3-5-2-15,1 0 0 0,5 2-1 16,2-5 0-16,3 5-1 0,-1 0 0 15,1 3 1-15,2-5-1 0,-2 5-1 16,-2 0 1-16,-3 5-1 0,1-2 1 0,-6 1-1 16,0 5 0-16,-10 3 1 0,0 4-1 15,-13 0-2-15,0 5-8 0,-5-2-33 16,-4 0-86-16,-4 4-179 0,-1 1-524 16</inkml:trace>
  <inkml:trace contextRef="#ctx0" brushRef="#br0" timeOffset="151904.6112">26411 15585 698 0,'0'0'166'0,"0"0"-16"16,-5 0-29-16,5 0-95 0,0 0-13 16,0 0-6-16,5 0-2 0,-5 0 2 15,0 0 0-15,0 0 1 0,0 0 1 16,3 4-2-16,-3-4 0 0,0 0-1 0,0 0-2 15,5 4-1-15,-5-4-1 0,0 3 0 16,4-3-1-16,-4 4 1 0,0-4-1 16,0 0 0-16,0 5 0 0,0-5 0 0,3 0 0 15,-3 0 1-15,0 0-1 0,5 0 0 16,-2 0 1-16,3 0-1 0,-1 0 0 16,0 0 0-16,1 0 0 0,0 0 0 15,-2-5-1-15,2 5 0 0,-2 0 1 16,-1-4-1-16,1 4 0 0,-4-3 0 15,4 3 1-15,-4-6-1 0,6 6 1 16,-2-3 0-16,1 3 0 0,-2-2 0 16,2 2-1-16,0 0 1 0,0-7 0 0,3 7 0 15,-1-3-1-15,-2 3 1 0,1 0-1 16,0 0 1-16,1 3 0 0,-1-3 1 16,0 0 0-16,1 4 1 0,1-4 1 15,3-5 0-15,0 5 0 0,-1-2 0 16,3 2-2-16,0-6 0 0,2 6-1 15,-2 0 0-15,4 0-1 0,-2-4 1 16,4 4-1-16,-1 0 0 0,2 0-1 0,-1-3 0 16,0 3-1-16,-1-4 0 0,3 4 1 15,0-6-1-15,0 5 1 0,2-6 0 16,1 3 1-16,2-1 0 0,-1 0 0 16,-1 5 0-16,1 0-1 0,-1-2 1 15,2 2-1-15,-2 0 1 0,2-4-1 16,0 4 1-16,-1-10 0 0,1 3 1 0,-2 1-1 15,-1-1 1-15,-1-1-1 0,-3 2 1 16,1-1-1-16,-1 3 1 0,-1-3-1 16,-1 2 0-16,-1 0 0 0,-2 2 0 15,-2 3 0-15,-3-5 0 0,-2 5 0 16,-1-4 1-16,-2 4-1 0,-4 0 2 16,3 0-1-16,-3 0 0 0,0 0-1 15,0 0 1-15,0 0-1 0,0 0 1 0,0 0-2 16,0 0 1-16,0 0 1 0,0 4-1 15,0-4 1-15,0 0 0 0,5 0 1 16,-5 0-2-16,6 5 2 0,-3-5 0 16,1 2 0-16,2 2 0 0,-2-4 0 15,1 6-1-15,-1-2 2 0,-1 4 0 16,1 1-1-16,-4-1 0 0,5 3 0 0,-5 3 1 16,4-1-1-16,-4 2 2 0,0 1-1 31,0 0 2-31,0-3-1 0,0 1 2 0,0 0-2 15,0 0 1-15,0-2-2 0,-4-1 0 16,4-3-1-16,0 2-1 0,0-4 1 16,0 0-1-16,0 0 0 0,0-3 0 15,4 1-1-15,-4 1 0 0,0-5 1 16,4 6-1-16,-4-6 1 0,0 5-1 16,4-5 1-16,-4 5-1 0,0-5 0 15,4 0 1-15,-4 4-1 0,0-4 1 0,4 0-1 16,-4 0 2-16,3 0-1 0,1 0 0 15,-1 0 0-15,4 0 1 0,0 0-1 16,2 0 0-16,-1 0 0 0,2 0 0 16,0 0 0-16,-1-4-1 0,4 4 0 15,0 0 0-15,-1 0 1 0,0-4-1 16,1 4 0-16,0 0 0 0,-3-2 0 16,1 2 0-16,-2 0 0 0,2-4 1 15,2 4-1-15,-1 0 1 0,2-6-1 0,2 6 0 16,2 0 1-16,1-2-1 0,1 2 0 15,1-9 1-15,0 8-1 0,2-5 0 16,0 0 0-16,-1 0 0 0,0 1 0 16,1-2 0-16,1 3 0 0,-3-2 0 15,0 6 0-15,1-5 0 0,-2 5 0 0,3 0 0 16,-2 0 0-16,1 0-1 0,-3 0 0 16,-1 0-1-16,-1 0 1 0,-2 0-1 15,-3 0 0-15,-4 0 1 0,0 0 0 16,-2 0 0-16,-2-2-1 0,-4 2-2 0,0 0-2 15,0 0-2-15,-6 0-3 0,0 0-2 16,-2-5-2-16,0 5-3 0,-1-4-3 16,1 3-5-16,-1-5-12 0,2 1-8 15,-2 0 1-15,3-2 0 0,-1 3 4 0,2-5 5 16,-1 3 19-16,2 2 33 0,1-2 18 16,3 1 6-16,-5 5 6 0,5-6-1 15,0 6-3-15,-5 0-8 0,5-4-12 16,0 4-7-16,0 0-6 0,0 0-4 15,0 4-4-15,0 2 0 0,5-4 0 16,-5 3 0-16,0-1 0 0,5-2 1 16,-1 3 2-16,1-2-2 0,3 2 2 0,2-5 0 15,0 7 1-15,2-6-2 0,1 4 1 16,-1 0-2-16,-2-5 0 0,2 3 0 16,-5 1-1-16,0-4 1 0,-2 6-1 15,0-6 0-15,-5 4 2 0,0-4-1 16,0 7 0-16,-7-4 1 0,0 1-2 15,-5 1-6-15,-2 2-8 0,-4 0-68 0,-6 1-58 16,0-1-182-16,0 5-483 0</inkml:trace>
  <inkml:trace contextRef="#ctx0" brushRef="#br0" timeOffset="153702.1623">26512 15740 716 0,'-5'0'137'0,"2"0"-13"16,3 0-100-16,-7 3-15 0,7-3-5 15,-4 0 7-15,4 4 9 0,0-4 9 16,-3 0 2-16,3 0-1 0,0 0 1 15,0 0-3-15,0 4-5 0,0-4-9 0,3 5-6 32,1 1-3-32,2 0-2 0,0 0 2 15,0 0-2-15,1-1-1 0,0 1 0 16,1-1 0-16,-2 0 2 0,1-1 1 16,1-4 1-16,4 6 1 0,1-6-1 15,3 0 1-15,2 0 0 0,4 0-2 0,4 0-2 16,3-6-1-16,-2 2-2 0,0 4 1 15,-1-5 0-15,2 0-1 0,-2 1 0 16,-1-4 0-16,-1 2 0 0,1-1 0 16,-2 0 0-16,0 2 0 0,0-3 0 15,-3 3 1-15,1 5-1 0,-2 0 0 0,-3 0 0 16,4 0 1-16,-3 0-1 0,0 0 0 16,-2 0 0-16,1 0 0 0,-2 0 0 15,0 0 0-15,-4 6 0 0,0-2 0 16,-1-1 0-16,-4 2 0 0,0 2 0 15,0-2 1-15,-5 1 0 0,7-3 1 16,-7-3-1-16,3 7 1 0,-3-7 0 0,0 4 0 16,5-4-1-16,-5 8 1 0,4-5 0 15,-4 1-1-15,6 2 1 0,-3 4-1 16,1-2 1-16,-1 4 0 0,2 2 0 16,0-1-1-16,-2 2 2 0,2 3 0 15,-1-2 0-15,0 3 1 0,0-2-1 16,2 2 1-16,-2 0 0 0,0 1 0 0,1-1-1 15,-2 2 0-15,2-4 0 0,-2-1-1 16,2-2 1-16,-1 0-2 0,-1-1 0 16,-3-2 0-16,6 0 0 0,-2-3 0 15,-1 3 0-15,1 1-1 0,0-5 0 16,1 0 1-16,0 2-1 0,-1-5 1 16,1 2-1-16,0 0 1 0,-1-3-1 15,0 0 0-15,0-3 1 0,-4 6-1 0,4-6 0 16,-4 6 0-16,4-6 0 0,-4 1 0 15,4-1 0-15,-4 9 0 0,0-9 0 16,3 3 0-16,-3-3 0 0,0 5 0 16,0-5 0-16,4 0 0 0,-4 5 1 15,0-5-1-15,0 0 0 0,0 0 0 16,4 0 1-16,-4 0-1 0,8-5 0 16,-3 5 1-16,1-5-1 0,1 3 0 0,0 2 1 15,3-6-2-15,-1 6 1 0,-1-4-1 16,3 4 0-16,-3 0 0 0,-1 0 0 15,0 0-1-15,0 0 1 0,0-3 1 16,1 3-1-16,-1 0 1 0,1-4 0 16,0 4 1-16,2 0-1 0,1 0 0 0,1-4 0 15,6 4 0-15,0 0 1 0,4 0-1 16,3 0 0-16,3-5 0 0,0 5-1 0,5-3 0 16,-2 3-1-16,-2-5 1 0,3 5 0 15,-1-5 0-15,-2 1-1 0,1 0 2 16,-1-2 0-16,1 1 0 0,-2 2-1 15,3 3 1-15,-1-5 0 0,0 5-3 16,-1 0 0-16,-1 0 0 0,-3 0-2 16,-1 0 1-16,-5 5 1 0,-5-5 0 15,-5 0 0-15,-3 0 0 0,0 0 2 0,-6 0-1 16,0 0 1-16,-8 0 0 0,-1 0 0 16,-1 0 1-16,-4-5 0 0,-2 3 0 15,-3-3 0-15,-1 2 0 0,3-1-1 16,-1-1 0-16,4-1 0 0,0 0 1 15,2-1-1-15,5 1 0 0,0 0 0 16,2-1 1-16,2 4 1 0,3 3-1 0,-5-5 1 16,5 5 0-16,0 0-1 0,0 0 1 15,0 0 1-15,3 0-1 0,-3 5 2 16,8 0-2-16,-4 2 2 0,2-1 1 16,0 1-2-16,1 2 1 0,0-1-1 15,3 0 0-15,-3 0-1 0,0-6 1 16,0 6 0-16,-1-4 0 0,-2 1 1 15,0-1-1-15,-4-1 1 0,0 3 0 0,0-4-1 16,0 3 1-16,-8 1-2 16,-3 0-3-16,-1 1-5 0,-5 3-8 0,-6 1-106 15,0 1-179-15,-4 1-646 0</inkml:trace>
  <inkml:trace contextRef="#ctx0" brushRef="#br0" timeOffset="155760.2376">26486 15877 758 0,'0'0'140'0,"-3"0"-14"0,3-4-111 16,0 4-5-16,0 0 4 0,-4 0 3 15,4-4 4-15,0 4 4 0,0 0 3 16,0 0 3-16,0 0 0 0,0-3-7 16,0 3-3-16,0 0-6 0,0 0-4 15,0 0-3-15,0 0-4 0,0 0-3 16,0 5-1-16,4-2 0 0,-4-3 0 0,0 6 0 15,0-2 0-15,0-1 0 0,0-3 0 16,0 6 1-16,0-6-1 0,0 0 1 16,0 4-1-16,3-4 1 0,-3 0-1 15,0 0 1-15,5 3-1 0,-1-3 0 0,0 4 0 16,4-4 0-16,2 5 0 0,1 1 0 16,4-3-1-16,4 2 1 0,3-1 0 15,4-2-1-15,3 2 0 0,4-4 1 16,3 0 0-16,-2 0-1 0,-1 0 1 15,0 0 1-15,-2 0-1 0,-3 0 0 16,-1 0 0-16,-3 0 1 0,-2 0-1 0,-3 0 0 16,0 0 0-16,-5 0 0 0,-1 0-1 15,-5 4 1-15,-1-4 0 0,-1 3-1 16,-3-3 1-16,-3 4 0 0,4-4 2 16,-4 0 1-16,0 5 2 0,0-5-2 15,0 3 3-15,-4-3-2 0,4 3 1 16,0-3-3-16,-3 5 1 0,3-5-2 15,0 2 0-15,0-2 0 0,-5 0 0 16,5 5-1-16,0-5 0 0,0 4 1 0,0-4 0 16,0 2 0-16,5 4 0 0,-5-2 0 15,0 3 0-15,3 1 0 0,-3 0-1 16,4 4 0-16,-4 0 1 0,5 0 0 16,-5 1 0-16,4 3 0 0,-4-2 0 15,5-1 1-15,-1 5 1 0,-1 0 2 0,2 0 1 16,0 3-1-16,-2 2 2 0,1 1 0 15,1 3 1-15,-2-1-2 0,1 5-1 16,-4 3-1-16,5 3-1 0,-5 3 0 16,5-1-2-16,-5 1 1 0,5-3-1 15,-2-4 0-15,1-5-1 0,1-3 0 0,1-5 0 16,-1 1 0-16,0-5 1 0,1 0-1 16,-1 0 0-16,0 1 0 0,-2-3-1 15,3 0 1-15,-3 0 0 0,-3-2 0 16,6-2 0-16,-6 1 0 0,5-1 1 15,-5-4-1-15,5 3 0 0,-5-1 1 16,5 3 0-16,-5 1-1 0,5-1 0 16,-5 0 0-16,5 1 1 0,-5-1-1 15,5-2 1-15,-5-1 0 0,3 0-1 16,-3 1 0-16,0-5 0 0,4 4 0 0,-4-4 0 16,0 3 0-16,3-3 0 0,-3 1 0 15,0 1 0-15,5 0 0 0,-5 1 0 16,5 1-1-16,-5-1 1 0,4 2 0 15,-4-2 0-15,5 1 0 0,-5 0 0 16,4-2 0-16,-4 0 0 0,5 2 0 16,-5-4 1-16,0 3-1 0,4-1 0 0,-4-3 0 15,0 3 0-15,5-2 0 0,-5 3-1 16,5-1 0-16,-5-1 0 0,4 1 0 16,0 1-1-16,-4 1-1 0,6 1 0 15,-6-4 1-15,6 2 0 0,-3 0 0 16,-3 0 1-16,7-3-1 0,-7 2-1 15,6-3 2-15,-6-3-1 0,5 6 1 16,-5-3-1-16,6-3 0 0,-3 4 2 0,1-4 0 16,-1 6 0-16,2-6-1 0,-1 6 0 15,-4-6-1-15,4 6 1 0,-4-3-1 16,5-3 0-16,-5 6 1 0,0-6 0 16,0 3 1-16,4-3 0 0,-4 4 0 15,0-4 1-15,4 4 0 0,-4-4 0 16,4 4 0-16,-4-4 0 0,6 0 0 15,-6 3-1-15,4-3 1 0,-4 0 0 0,6 0-1 16,-6 3 1-16,5-3-1 0,-5 0 1 16,4 0-1-16,-4 0 1 0,3 0-1 15,-3 0 0-15,0 0 1 0,4 0 0 16,-4 0 1-16,0 0 0 0,4 0 1 16,-4-5 1-16,4 1 2 0,-4 4 0 15,0-5 0-15,5 1 1 0,-5 1-2 16,0 3 0-16,3-4-2 0,-3 4 0 15,4-4-3-15,-4 4 1 0,0 0-2 0,4-2 1 16,-4 2 0-16,4 0 0 0,-4 0 0 16,4 0 0-16,-4-6 0 0,5 6 1 15,-1 0-1-15,-1 0 0 0,2 0 1 16,1-3 0-16,2 3-1 0,2-3 0 16,0 3 1-16,1-7 0 0,3 7-1 0,1-5 1 15,2 0-1-15,0 5 1 0,1-4-1 16,5 4 0-16,1-3 0 0,0 3 0 15,2-6 0-15,1 6-1 0,2-4 1 16,1 0 0 0,-2-2 0-16,-1 4-1 0,1-4 1 15,0 1 1-15,-1 0-1 0,-1-1-1 16,0 0 1-16,1-1 0 0,-1 1 0 16,1 1-1-16,-1 5 0 0,-3 0-1 15,2 0 1-15,-1 0-2 0,-2 0 1 0,-4 0 0 16,-2 4 0-16,-3-4 1 0,-1 0 0 15,-6 0 1-15,-3-4-1 0,-3 4 0 16,0 0 1-16,0 0 0 0,-7-3 0 16,-2 3-1-16,-3 0 1 0,0-4-1 15,-2 4 0-15,0-8 1 0,-3 0-3 16,4 2 2-16,1-3-1 0,1 1 0 16,1-3 1-16,0 4 0 0,2 3 1 0,2-2 0 15,0 3 1-15,2-1-1 0,0 4 0 16,4-5 1-16,0 5-1 0,-4 0 0 15,4-4 0-15,0 4 0 0,0 0-1 16,0 0 1-16,0 0 0 0,0 0 0 16,0 0-1-16,0 0 1 0,4 5 0 15,-4-5 1-15,7 6 1 0,-3-3 1 16,1 3-1-16,2 0 1 0,0-2 1 0,3 6 1 16,-2 0-1-16,0-2 1 0,-1 1 0 15,3-3-1-15,-1 2 1 0,-1 0-2 16,2-5 0-16,-3 2-1 0,-7 0-3 15,0 6-5-15,-6 1-8 0,-13 1-102 16,-6 12-180-16,-10 3-741 0</inkml:trace>
  <inkml:trace contextRef="#ctx0" brushRef="#br0" timeOffset="166870.1555">20402 14112 716 0,'0'-4'161'0,"-3"1"-17"0,3-2-24 15,0 5-111-15,0-6-5 0,0 3 3 16,0-1 3-16,0 4 3 0,0-4 4 16,0-2 3-16,0 2 1 0,0 4 2 15,0 0-3-15,0-2-4 0,0 2-5 16,0 0-2-16,0 0-3 0,0 0-4 0,0 0-2 16,0 0 0-16,0 0 0 0,0 0 0 15,0 0 1-15,0 0 2 0,0 0 1 16,0 0 3-16,0 0 1 0,0 0 3 0,0 0 0 15,0 0 0-15,0 0 0 0,0 0-1 32,0 0-2-32,0 0-2 0,0 0-2 15,0 0 0-15,0 0-2 0,0 0-2 16,0 0 1-16,0 0-2 0,0 0 1 16,0 0 0-16,0 0-2 0,0 0 1 0,0 0 0 0,0 0 0 0,0 0 0 0,0 0 1 15,0 0 0-15,0 0 0 0,0 0 0 31,0 0 0-31,0 0 0 0,0 0 0 16,0 0 0-16,0 0 1 0,0 0-1 16,0 0 0-16,0 0 0 0,0 0 1 15,0 0 0-15,0 0-1 0,0 0 0 16,0 0 1-16,0 0-1 0,-4 0 1 0,4 2-1 0,0-2 0 0,0 0 1 0,0 0-1 31,0 0-1-31,0 0 1 0,0 0 0 16,0 0 0-16,0 0-1 0,0 0 1 15,0 0 0-15,0 0 0 0,0 0 0 16,0 0 1-16,0 0-1 0,0 0 1 16,0 0-1-16,0 0 0 0,0 4 0 15,0-4 0-15,0 7 0 0,4 2 1 0,-4-2-1 16,0 5 1-16,5 4 0 0,-5 0 0 16,6 4 1-16,-2 0-2 15,2 4-3-15,0-3-6 0,0 2-10 0,2 2-101 16,-2 0-182-16,1 1-680 0</inkml:trace>
  <inkml:trace contextRef="#ctx0" brushRef="#br0" timeOffset="167466.3197">20472 15036 1058 0,'-6'-22'164'0,"0"3"-33"0,0 1-79 0,3 5-39 16,3 3-5-16,-4-1-7 0,4 4 0 15,0 1-1-15,0 1 2 0,0 5 1 16,0-5 3-16,-4 5 1 0,4 0-1 15,0 0 0-15,0 0 0 0,0 5-3 16,4 1 0-16,-4 4-2 0,6 3-1 16,-3 1 1-16,2 4 0 0,0 1 1 0,0 5-1 15,-2-1 0-15,2-2 1 0,-2 3 0 16,-3-1-5-16,5 4-9 0,-5-1 5 16,0 5-109-16,0 0-179 0,0 2-752 15</inkml:trace>
  <inkml:trace contextRef="#ctx0" brushRef="#br0" timeOffset="168351.5349">20581 15965 911 0,'-4'-9'156'16,"0"2"-24"-16,-1 0-103 0,5 2-13 16,-6-3 1-16,2 3-3 0,-1-1 1 15,0 3 3-15,1-1-3 0,-1 1 0 16,-1 3-1-16,1-4-3 0,-1 4-3 0,2 0-2 15,-1 0-3-15,0 0-2 0,-1 5-1 16,-1-5 0-16,1 6-1 0,-1-3 1 0,0 3 1 16,-1 1 0-16,-1 2 0 0,0 1 1 15,1 5 1-15,-2 1 1 0,2 0 0 16,1 1 0-16,0-1 0 0,0 0-1 16,3 2-1-16,0-3 0 0,0 1 0 15,1 1-1-15,3 4 2 0,0-2-2 16,0-2 2-16,0 3-2 0,5 3 1 15,2-4 0-15,3-2-1 0,2 0 1 0,5 1-1 16,-1 3 0-16,5-2 0 0,2-2 0 16,0-1-1-16,1 1 1 0,2-3 0 15,-2-3-1-15,1-5 1 0,-4-4-1 16,2-2 1-16,-2 0 1 0,-2-6-1 16,-1-1 2-16,-3-2 0 0,0-3 0 15,-2-2 0-15,-2 4 1 0,-2-4-2 0,-1 2 1 16,0-1-1-16,-1 2-1 0,-4-2 2 15,-3-2-1-15,5 0 1 0,-5 1 1 16,0-3 0-16,-6-2 0 0,-1 1 1 16,-1-2 0-16,-3-1-1 0,-3-3 0 15,-1-3-1-15,-3-1-1 0,-1-3 0 16,-1 1-2-16,-1 3-6 0,2 2-7 16,-2 5 11-16,-3 9-113 0,2 11-178 0,-7 0-786 31</inkml:trace>
  <inkml:trace contextRef="#ctx0" brushRef="#br0" timeOffset="175981.6818">8958 15102 567 0,'0'0'129'16,"0"0"-6"-16,0 0-63 0,0 0-34 15,3 3-14-15,-3-3-5 0,4 0 1 16,-4 0 5-16,-4 0 6 0,4 0 5 0,-3 0 5 31,3-3 2-31,-3 3 1 0,3 0-3 16,-4 0-5-16,4 0-7 0,0 0-3 16,-3 0-7-16,3 0-3 0,-6 0-2 15,6 3 0-15,-2-3 0 0,2 4-1 16,-5 0 0-16,5-1 0 0,-6 2 1 0,6 0 0 15,-6 3 0-15,6-1 0 0,-4 2 2 16,4 2 1-16,-5 2 1 0,5 1 2 16,-5 3-2-16,5 2 2 0,0 2-2 15,0-1 0-15,0 6-2 0,6 1-1 0,0-2 0 16,-1 1-1-16,4-2 0 0,1 1 0 16,4-3 1-16,1-5 0 0,5-3 0 0,1-5 1 15,-2-6 0-15,2-3 1 0,1-10 0 16,-3-3-1-16,-1-3 0 0,-3-7 0 15,0-2 0-15,-2 0 0 0,-1-1-1 16,-2-1 0-16,-3-3 1 0,-3 4 1 16,-4 1-1-16,0-1 1 0,0-1-1 15,-7 3 1-15,-2 3-1 0,1 3-1 16,-5 2 0-16,0 4-1 0,-1 1-1 16,2 8-5-16,-2 3-5 0,1 0-8 0,0 3-107 15,-1 5-179-15,-1 4-589 0</inkml:trace>
  <inkml:trace contextRef="#ctx0" brushRef="#br0" timeOffset="176624.8824">9635 14816 548 0,'0'0'92'0,"-5"0"-9"0,5 0-93 16,-4 0-14-16,4 0 17 0,-4 0 25 16,4 0 26-16,-6 0 24 0,6 0 12 15,-4 0 2-15,4 0-1 0,-5 0-19 16,5 0-15-16,0 0-18 0,0 0-7 16,-4 0-5-16,4 0-5 0,0 0 0 15,0 0-4-15,-3 0 0 0,3 0-2 16,0 0 0-16,-3 0-2 0,3 0 1 15,0 0 0-15,0 0 1 0,-6 0-1 0,6 0 0 16,0 0 0-16,-4 0 0 0,4-2 0 16,-4 2-1-16,4 0 0 0,-3 0 0 15,3-6 0-15,0 6 0 0,-3 0-1 16,3 0 0-16,0 0 0 0,0 0-1 16,-4 0 0-16,4 0 1 0,0-3-1 15,0 3 0-15,0 0 2 0,0 0 1 0,0 0-1 16,0 0 1-16,0 0-1 0,0 0 0 15,0 0-2-15,0 0-1 0,0 0-1 16,4 6 0-16,1 4-1 0,0 3 1 16,4 5-1-16,0 6 2 0,1 5 0 15,1 2 1-15,1 1-2 0,-1-2 2 0,3 1-1 16,-2-5 0-16,-2-4 0 0,1-6-1 16,-3-3-1-16,-2-1-2 0,-1-1-6 15,0-3-5-15,-1 2-6 0,-4-3-7 16,5-1-104-16,-5 0-182 0,6 1-573 15</inkml:trace>
  <inkml:trace contextRef="#ctx0" brushRef="#br0" timeOffset="176984.5223">9984 14620 1044 0,'0'0'155'0,"-5"-6"-30"0,5 6-106 16,0-4-8-16,-4 4-4 0,4 0-3 15,0 0-3-15,0 0-1 0,0 0 1 16,0 0-1-16,0 0 0 0,0 0 0 16,0 0 0-16,0 5 1 0,6 0 0 15,-4 1 2-15,3 2 0 0,3 4 1 16,0 2 0-16,2 5 1 0,2 1-1 16,-1 3 0-16,2-2-4 0,1 1-4 0,2-1-2 15,-2 4-11-15,0-2-104 0,3-2-182 16,2-2-641-16</inkml:trace>
  <inkml:trace contextRef="#ctx0" brushRef="#br0" timeOffset="177766.252">10716 14616 839 0,'0'0'172'0,"-4"0"-27"0,4-4-43 16,0 4-91-16,0 0-6 0,0 0-3 16,0-2-3-16,5 2 0 0,3-8-1 15,3 0 2-15,7-2 2 0,3-8 2 16,5 4 1-16,8-5 0 0,1-3 2 16,8-2 1-16,-1 1-2 0,2-1-3 15,-4-1 0-15,0 1 0 0,-6-2-1 16,-2 5-1-16,-5 0 0 0,-6 0 0 0,-1 1 0 15,-2 4 1-15,-5-1 0 0,-5 3 0 16,0 1 1-16,-8 3 2 0,5 1 2 16,-5 4 1-16,0 2 0 0,-7 3-1 15,-1 0-2-15,-3 0 0 0,-1 0-2 16,-3 7-2-16,-3 3-1 0,2 0 0 16,-3 3 0-16,2-1 0 0,2 0-1 0,3-3 1 15,3 2-1-15,2-3 1 0,1-5-1 16,2 1-1-16,4-4-4 0,0 6 1 15,4-6 0-15,2 0 1 0,1 0-1 16,2 2 1-16,3-2 2 0,2 0 3 16,3-3 1-16,-2-2-1 0,0 0 1 15,2 3-2-15,-4-7 1 0,1 2 0 16,-6 2 0-16,2 5 0 0,-6 0-1 0,1 5 0 16,-5 2 0-16,0 4 1 0,0 3 0 15,0 5 0-15,0 0 0 0,-6 5-1 16,3 2-2-16,-3 3-7 0,0-1-4 15,1-4-108-15,0 0-180 0,1-2-612 16</inkml:trace>
  <inkml:trace contextRef="#ctx0" brushRef="#br0" timeOffset="178612.9784">11497 13831 876 0,'-2'-12'156'0,"2"0"-21"16,0-1-83-16,0-2-44 0,2 2-4 15,3 0-1-15,2-1 3 0,-4 2 2 0,2 0 3 16,1 0 0-16,0 3 2 0,2-1-1 16,0 1 1-16,2 2-5 0,2-2-2 15,-1 2 0-15,1 1-4 0,1-1 0 16,1 3 0-16,-1-3-1 0,0 4-1 15,-1 0-1-15,1 3 0 0,-4-4 0 16,1 4-2-16,0 0 1 0,0 6 1 0,-2-2 0 16,0 4 2-16,-1 4 1 15,-1-1 0-15,-1 1 2 0,0 4 0 0,-5 2 1 16,0-1-3-16,0 0 2 0,0-1-1 16,-6 0 0-16,1-3 3 0,0-1 2 15,3-6 0-15,-4 0 1 0,3-2 1 16,3 2 2-16,-5-6-2 0,5 0-1 15,0 0-2-15,0 0-1 0,0 0-2 16,7-9-2-16,-4 2-2 0,3 2 0 0,2-2-1 16,1 0-1-16,4-3 2 0,-2 1-1 15,5-2-1-15,-3 3 0 0,1 2-1 16,-1-4 1-16,1 7-1 0,2 3 0 16,0 0 0-16,-3 0 1 0,0 6 1 15,1 1-1-15,-1 4 1 0,0-5-3 0,-2 4 1 16,-2 2 0-16,2 1-1 0,-3 5 0 15,-1 3 0-15,-1 1 1 0,-3 3 2 16,2 1 0-16,-5 4 1 0,0-5 1 16,0-1 0-16,-8-3 1 0,0-1 3 15,0-4 0-15,0-3 4 0,-1-3-1 16,-3-1 2-16,1-2-1 0,1-1 0 0,-2-1-4 16,-2-5-12-16,1 0-105 0,0 0-179 15,0-6-753-15</inkml:trace>
  <inkml:trace contextRef="#ctx0" brushRef="#br0" timeOffset="183363.4314">27351 14948 868 0,'-3'-4'146'0,"3"1"-20"0,-4-1-110 16,4 0-10-16,0 1-2 0,0-4 0 16,0 2 1-16,0 1 3 0,0-1 2 15,0 3 5-15,4-3 0 0,-4 5 2 16,0-5 0-16,0 5-2 0,0 0-3 15,0-3-3-15,3 3-2 0,-3 0-2 16,4-6-1-16,-4 6-2 0,3-4 1 16,-3 4 0-16,4-7 1 0,-4 7 0 0,4-5 1 15,-4 1 1-15,0-1 1 0,5 2 0 16,-5-3 0-16,4 1 1 0,-4-3-3 16,5 4 2-16,-2-4-2 0,3-2 0 15,3 2 0-15,3-7 0 0,5-1 0 16,2-6 1-16,6-4-2 0,5-2 1 0,6-5-1 15,8-4 0-15,1 0-1 0,4-5 0 16,0 3-1-16,-4 0 1 0,-1 1-2 16,-8 1-1-16,-7 6-2 0,-4 7-2 15,-8 8-3-15,-4 3-2 0,-3 6-4 16,-3 7-3-16,-2 0-1 0,-5 0-3 16,0 10-1-16,-4-2-3 0,-2 4-4 15,1-1-14-15,0 5-96 0,-1-4-171 16,-2-1-477-16</inkml:trace>
  <inkml:trace contextRef="#ctx0" brushRef="#br0" timeOffset="183863.5086">27480 14927 643 0,'0'0'151'0,"0"0"-12"16,0 0-26-16,0-5-93 0,0 5-4 15,0 0 2-15,0-4 3 0,0 0 1 16,3 4 1-16,-3-6 1 0,0 6-2 16,5-4-2-16,-5 4-4 0,0-5-2 15,0 5-2-15,3 0-1 0,-3 0-2 16,0 0 1-16,0 0-3 0,0 0 1 0,0 0-1 16,0-3-2-16,0 3 1 0,0 0-2 15,5-5 0-15,-5 0 1 0,7 2 0 16,0-7 1-16,4 0 1 0,1-1 0 15,5-2 2-15,7-7-1 0,4-2 1 16,8-4 1-16,6-6-2 0,2 0 1 0,1-7-1 16,0-3-1-16,-1-1 0 0,-4-1-2 15,-5 1-1-15,-4 5-2 0,-4 1 0 16,-2 7-2-16,-6 11-3 0,-2 7-5 16,-5 7-10-16,-3 5-82 0,-4 6-44 15,-5 6-193-15,0 2-515 0</inkml:trace>
  <inkml:trace contextRef="#ctx0" brushRef="#br0" timeOffset="188053.3918">28339 14181 669 0,'0'0'148'0,"0"0"-6"16,0 0-69-16,-4 0-38 0,4 0-7 15,0-4-5-15,0 4-2 0,-3 0-1 0,3 0-5 16,0-2-3-16,0 2 0 0,0 0-2 16,0 0-1-16,0 0-2 0,0 0 0 15,0 0-2-15,0 0-1 0,-4 0-1 31,4 2 0-31,0 2-2 0,0 1-1 16,-3 0 1-16,3 5-1 0,0 3 0 0,-4 2 1 16,4 0-1-16,0 5 2 0,0 3-4 15,0 2-4-15,4 4-13 0,-4 1-106 16,5 4-169-16,0 2-510 0</inkml:trace>
  <inkml:trace contextRef="#ctx0" brushRef="#br0" timeOffset="188825.8292">28439 14590 454 0,'19'0'0'0,"3"-4"-63"16,8 4-327-16</inkml:trace>
  <inkml:trace contextRef="#ctx0" brushRef="#br0" timeOffset="202078.6039">29004 12264 283 0,'0'0'57'0,"0"0"-2"0,0 0-18 0,0-2-23 15,0 2 15-15,0-5 17 0,0 5 20 16,0-5 20-16,0 5 7 0,0-6 0 16,0 6-10-16,4-5-18 0,-4 5-16 15,0 0-13-15,0-1-6 0,0 1-9 0,0 0-5 16,0 0-5-16,0 0-4 0,0 0-1 15,0 0-3-15,0 0 0 0,0 0-2 16,0 0-1-16,0 0 1 0,0 0-1 16,0 0 1-16,0 1-1 0,0-1 1 15,0 5 0-15,0-5 1 0,0 5-1 16,0-5 0-16,0 3 1 0,0-3 0 0,4 10 1 16,-4-9 0-16,0 6 1 0,0-1 1 15,0 3 0-15,0 4 0 0,0 5-1 16,3 1-1-16,-3 3 1 0,0 8-2 0,4-3 0 15,-4 9-1-15,3-5 0 0,3 0 0 16,-2-2 0-16,-4 0 0 0,4-6 1 16,-4-3 0-16,0-3-1 0,0-4 1 15,0-2-2-15,0-1-2 0,0-3-6 16,0-2-3-16,0-5-114 0,0 0-169 16,5 6-519-16</inkml:trace>
  <inkml:trace contextRef="#ctx0" brushRef="#br0" timeOffset="203031.8313">29580 12207 595 0,'0'0'132'0,"0"0"-8"16,0 0-59-16,0 0-51 0,0 0-6 16,0 0-5-16,5 0-3 0,-5 0 1 15,0 0 5-15,4 0 5 0,-4 0 3 0,0 0 4 16,0 0 1-16,0 3 0 0,0-3 1 15,0 0-3-15,0 6-5 0,0-6-2 16,0 3-3-16,0 0-1 0,0 2 0 16,0-1 0-16,0 2 0 0,4 0 1 15,-4 3 0-15,0 3 0 0,3-4 1 0,-3 3-1 16,5 4 0-16,-5 3-1 0,3 1-1 16,-3 2-1-16,0 1 0 0,0 2-2 15,0 1 0-15,4-3 1 0,-4 1-1 16,0-2 0-16,0 0 0 0,0-5-2 15,3 0-2-15,-3-4-9 0,5-2-114 16,-5-6-162-16,10 4-481 0</inkml:trace>
  <inkml:trace contextRef="#ctx0" brushRef="#br0" timeOffset="204016.3109">30196 12173 591 0,'0'0'129'0,"0"0"0"0,0 0-73 15,0-2-16-15,0 2-2 0,0 0-1 16,0 0-2-16,0 0-2 0,0 0-4 16,0 0-8-16,0-5-4 0,0 5-6 15,0-4-3-15,5 4-2 0,-5 0-2 16,0 0 1-16,0 0-2 0,3 0 3 16,-3 0-1-16,0 0 1 0,0 4 2 0,0-4-3 15,0 5 2-15,0 0-1 0,0 0-2 16,4-3 0-16,-4 4-1 0,0-1-1 15,0-2 1-15,0 3 0 0,0-3 0 16,0 1 1-16,0 2 0 0,0-1 1 16,0 2-1-16,3 1 1 0,-3-1-1 0,3 3-1 15,-3 1 0-15,4 2 0 0,-4 0-1 16,4 5 0-16,-4-2 0 0,3 3 0 16,-3 2 0-16,6-2-1 0,-6 3 1 15,3-2 0-15,-3-1 0 0,0-3-1 16,4 2 1-16,-4-3-1 0,4-1 1 15,-4-1-1-15,3-2 0 0,-3-1 0 16,0-1 0-16,0-2-1 0,0-3 1 0,4 0 0 16,-4-4-1-16,0 7 0 0,0-7 0 15,0 2 1-15,0-2-1 0,0 0 0 16,0 4 1-16,0-4-1 0,0 0 0 16,0 5 1-16,0-5-1 0,0 0 1 15,0 2-1-15,0-2 1 0,0 0 0 16,0 0-3-16,0 0-4 0,0 0-2 15,0 0-113-15,0 4-176 0,0 3-595 16</inkml:trace>
  <inkml:trace contextRef="#ctx0" brushRef="#br0" timeOffset="208431.4341">29522 17174 658 0,'0'0'158'0,"0"0"-15"0,0 0-23 16,0 0-96-16,0 0-11 0,0-4-2 16,0 4 0-16,0 0 0 0,0 0 0 0,0 0 0 15,0 0-2-15,0 0-4 0,0 0-1 16,0 0-2-16,0 0 0 0,0 0-2 15,0 0 3-15,0 5-2 0,0-5 2 16,0 5 0-16,-5-5 1 0,5 5 1 16,0-5 1-16,-3 4-1 0,3-1 1 15,-4-3-2-15,4 7 1 0,0-4-2 16,0 3-1 0,-5-2-1-16,5 3 0 0,0 1 0 15,0 2 0-15,0 1-1 0,0 2 0 16,0 0 1-16,0 2-1 0,0 1 1 15,0 2-1-15,0-1 2 0,0 1-2 0,0 1 1 16,5 3 1-16,-5 5 0 0,0-1 1 16,0 5 1-16,0-2 0 0,4 1 0 15,-4-2 0-15,0 0 0 0,0-3 1 16,0-2-2-16,0-2 2 0,0 2-1 16,0-4 1-16,0 1 0 0,0 3-1 0,-5 1 0 15,5-1-1-15,-4-1-1 0,4 0 0 16,-3 0-2-16,3 4 1 0,-5-5 0 15,5 1-1-15,-6 0 1 0,6 1 0 16,-6-1-1-16,6 0 0 0,-4-3 1 16,4-2-1-16,0-3 1 0,-4-1-1 15,4-5 0-15,0 0 1 0,0-2-1 0,0 0 0 16,0 0 0-16,-5 1 0 0,5-1 0 16,-2 2 1-16,2 0-1 0,-4-1 0 15,1 2 0-15,-1-1 1 0,4 2-1 16,-7-6 1-16,4 2 0 0,-1 0 0 15,4 0 0-15,-6-3 0 0,6-3 0 16,-2 4 0-16,2-4-3 0,0 0-3 16,0 5-4-16,0-5-5 0,0 0 83 0,0 0-178 15,6 0-172-15,0 0-704 0</inkml:trace>
  <inkml:trace contextRef="#ctx0" brushRef="#br0" timeOffset="209392.2796">29882 17201 810 0,'0'0'152'0,"0"0"-19"0,-2 0-98 15,2 0-21-15,0 0-3 0,0 0-1 16,0 0-2-16,0 0 2 0,0 0 0 15,0 0 2-15,0 4-1 0,-3-4 1 16,3 4-3-16,0 0 1 0,0 2-1 16,0-2-1-16,0 2-1 0,0 2 0 15,0 2-1-15,3 1-2 0,-3 1 1 0,0-1-1 16,2 3 0-16,-2 2-1 0,6 0 0 16,-6 0 0-16,6 2-1 0,-2 1 2 0,-1 0 1 15,-3 2 1-15,5 2 0 0,-5 1 0 16,4 1 0-16,-4 3 1 0,4 0-3 15,0 0 0-15,-4 0-1 0,4 2-1 16,-4-2 0-16,4-3 0 0,-4 1-2 0,0 0 1 16,0 1 0-16,0 1 0 0,0-1 0 15,0 3-1-15,0-2 1 0,0 2-1 16,0-2 1-16,0 1-1 0,0-2 1 16,4-2 0-16,-4-1-1 0,4-4 1 15,-4-1-1-15,5-3 0 0,-1-3 1 16,-4-2 0-16,4-1-1 0,-4 1 1 0,0 1 0 15,5-2-1-15,-5 0 1 0,0 1-1 16,0 0 0-16,0 1 0 0,0-1 1 16,0 1-1-16,0 3 1 0,-5 1-1 15,5-2 0-15,-3-3 1 0,3-1-1 16,0-3 0-16,-5-1 1 0,5-6-1 16,0 0 0-16,-4 0 0 0,4 0 0 15,0 0 1-15,-3 0-1 0,3 0 1 16,0 0 0-16,0 0-1 0,0 0 0 15,0 0-3-15,0 0-6 0,0 0-6 0,0 0-107 16,0 0-180-16,0 0-636 0</inkml:trace>
  <inkml:trace contextRef="#ctx0" brushRef="#br0" timeOffset="210786.0153">29518 17208 760 0,'0'0'156'0,"0"-7"-14"0,0 7-96 15,0-3-13-15,0 3-6 0,0-5-7 16,0 5-1-16,0 0-3 0,0 0-3 15,0 0-3-15,0 0-3 0,0 0 0 0,0 0-4 16,0 0-1-16,0 0 0 0,0 5-2 16,0-5 1-16,0 3 0 0,0-3 0 15,-2 4 1-15,2-4-1 0,0 4 1 16,-5-4 0-16,5 6 0 0,0-2 0 16,-3-4 0-16,3 5 1 0,-5 2 0 15,5-1-2-15,-6 4 3 0,2 1-1 16,0 1 1-16,-4 4 1 0,-1 2-1 15,0 4 0-15,-2 0 1 0,1 0 1 0,-2 3-2 16,0 0 0-16,0-2 0 0,3 2 0 16,-2-4 1-16,2 0-1 0,1-2 1 15,-2-5-1-15,3-1 0 0,2-2-1 16,-2-4 0-16,5-1-2 0,-3 0 1 16,5-6-1-16,-3 3-1 0,3-3 0 0,0 0 0 15,0 0 0-15,0 0 1 0,0 0-1 16,6 4 0-16,-6-4-1 0,0 0 1 15,3 0 0-15,-3 0-1 0,4 0 1 16,-4 0-1-16,0-4 2 0,4 4-1 16,-4-3 1-16,0 3-1 0,4-7 1 15,-4 2 0-15,0-2 0 0,2 1 0 16,-2-3 0-16,5-3-1 0,-1 1 0 16,0-5 1-16,1 1-1 0,0-3 1 15,1 0-1-15,1 1 0 0,1-2 1 0,-1 1-1 16,1 1 1-16,-1-2-1 0,5 1 0 15,-4 0 0-15,2-1 0 0,-2 0 1 16,0 2-1-16,-1 2 1 0,0 0 0 16,-1 1 0-16,1 1 0 0,-3 4 0 15,1 2 0-15,-1-1 0 0,1 1 0 16,-5 1-1-16,6 2 0 0,-6 0 0 0,2-1 0 16,-2 1 1-16,6 1 0 0,-6 3 0 15,4-5 0-15,-4 5 0 0,4-6-1 16,0 6 2-16,-4-4-1 0,6 4 0 15,-3-6 0-15,1 6 0 0,-1-5-1 16,2 5 1-16,-1-4-1 0,-1 4 0 16,-3-3 1-16,5 3-1 0,-5 0 1 0,5 0 1 15,-5 0 0-15,0 0 1 16,3 0 0-16,-3 0 0 0,0 0 1 0,0 0-1 16,0 0 0-16,0 0-1 0,0 0 0 15,0 0-1-15,0 0-1 0,5 0 0 16,-5 0 0-16,0 0 0 0,3 0 0 15,-3 6 1-15,4-6-1 0,-4 6 0 0,6-1 1 16,-6-2 0-16,5-1 0 0,-5 4-1 16,4-6 0-16,0 0 1 0,-4 4 0 15,7-4-1-15,-4 3 1 0,5-3-1 16,-3 5 1-16,1-5 0 0,4 5 1 16,-2-1-2-16,-1-1 2 0,1 1 0 15,3 1-1-15,-2 0 0 0,2 0 0 16,2-1 0-16,1 3-1 0,1 0 0 15,1-1 0-15,1 2 1 0,0 3-1 16,2-1 1-16,-2 0 0 0,-1 2 0 16,1-1 1-16,-2 0-1 0,0-2 0 0,-2-3 1 15,-3 2-1-15,1-3 1 0,-3-1-1 16,-1-4 0-16,-2 6 0 0,-3-6-1 16,4 0 2-16,-6 3-2 0,4-3 1 15,-4 0 0-15,0 0-2 0,3 0-2 16,-3 0-5-16,0 0-3 0,4 0-5 15,-4 0-3-15,0 0-4 0,0 0 0 0,0 0-4 16,0 0 96-16,0 0-179 0,0 0-168 16,0 5-739-16</inkml:trace>
  <inkml:trace contextRef="#ctx0" brushRef="#br0" timeOffset="211911.5074">29297 18214 976 0,'0'-5'157'16,"-5"1"-27"-16,5 0-104 0,0 1-7 15,0 3-6-15,0 0 0 0,0-5-2 0,4 5 1 16,-4 0-2-16,3 0-2 0,1 0-1 16,0 0-2-16,0 0 0 0,1 5-2 15,-2-5-1-15,2 7 1 0,1-6-1 16,0 5 0-16,-2 1-1 0,3 3 2 16,-1-4-2-16,3 10 1 0,0-4-1 15,0 1 1-15,2-2 0 0,2 0 0 16,0 3 0-16,2 3 0 0,3-3 0 0,1 4-1 15,-3 2 1-15,4 4 0 0,1 2-1 16,-4-3 0-16,1-2 1 0,-4-4-2 16,0-1 2-16,-1-1-1 0,2-3 0 15,-2-1 0-15,1-2 0 0,-1-2 0 16,-1 0 0-16,1-2 0 0,-2 0 0 16,-3-1-1-16,0-4 0 0,-1 3 1 0,-1-3 0 15,-1 0-1-15,0 0 1 0,0 0-1 16,-1 0 2-16,0 0-1 0,-4 0 1 15,5 0-1-15,-5 0 0 0,5 0 0 16,-5 0 0-16,0 0 0 0,4-3-1 16,-4 3 1-16,0 0-1 0,0 0 1 15,0 0-1-15,0 0 0 0,0 0 0 16,0 0 1-16,3 0-1 0,-3 0 0 0,0 0 0 16,0 0 0-16,0 0 0 0,0 0 0 15,6 0 0-15,-6 0 0 0,0 0 0 16,2 0 0-16,-2 0 0 0,0 0 0 15,0 0 0-15,5 0 0 0,-5 0 1 16,0 0 0-16,0-4 0 0,0 4 1 16,0-6 0-16,4 6 2 0,-4-9 1 15,4 5 1-15,1-6 1 0,1 2 1 0,1-1 1 16,0-5 0-16,4-3 0 0,-1-2-1 16,3-2 0-16,5-10-1 0,0 2-2 15,4 1-2-15,4-6 0 0,0-1 2 16,1-1-9-16,3 2-5 0,-5 5-8 15,5-1-9-15,-4 2 6 0,-1 6-104 16,-7 13-196-16,1 3-721 0</inkml:trace>
  <inkml:trace contextRef="#ctx0" brushRef="#br0" timeOffset="213412.7841">28322 18360 834 0,'0'0'164'0,"0"0"-23"15,0-4-83-15,0 4-34 0,0 0-8 16,0-2-2-16,0-3-3 0,0 5-1 0,4-5 0 16,-4 0-2-16,0 0 2 0,3 0-2 0,-3-1-1 15,0 6-1-15,4-3 1 0,-4 3-2 16,0-7 0-16,5 7 0 0,-5 0-1 16,4 0 0-16,0 0-1 0,0 0 1 15,1 0-2-15,1 0 1 0,0 0 0 16,1 0 0-16,4 0-1 0,-1 0 1 0,3 0-1 15,5 0 0-15,1 0 1 0,2 0 1 0,4-7 0 16,2-1 1-16,5-3 0 0,3 0 1 31,4-3-1-31,6-2-1 0,0-1 2 0,4 2-2 16,4-1 1-16,-1-2-1 0,3 0 0 16,4-1 0-16,8 1 0 0,4-8 0 15,2-5-1-15,5 0 0 0,4-2 0 16,11-4 0-16,3 0 0 0,-4-7-2 15,4 5 1-15,3 4-1 0,3 4 0 16,1 4-1-16,-4 2 1 0,-2-6-1 16,-3 7 1-16,1 2-1 0,1 0 0 0,-5 3 2 15,-7-9-1-15,-4-1 1 0,-4 2-1 16,-4 0 0-16,-6 1 1 0,-6 1-1 16,-3-1 1-16,-5 9-1 0,-9 3 0 15,-5 2 2-15,-7 4 0 0,-8 0 1 16,-9 2 0-16,-4 2 0 0,-7-1-1 15,-3 5 1-15,-3 0-6 0,-3 0-6 0,-8 5-12 16,-2 0-96-16,-10 4-182 0,-4 3-767 16</inkml:trace>
  <inkml:trace contextRef="#ctx0" brushRef="#br0" timeOffset="214812.7914">31630 17487 1068 0,'-4'-13'150'0,"4"2"-31"16,0 3-104-16,0 2-10 0,0 3-3 15,0 3-1-15,0-4-1 0,0 4 2 16,4 0-1-16,-4 0 1 0,0 6-2 16,0 0 1-16,0 5 0 0,4 3 0 0,-4 4 0 15,0 3-1-15,0 3 1 16,0 2 1-16,0 0 0 0,-4 2-1 0,0-5 1 15,1-1 0-15,-1-3 2 0,1-1 2 16,-2-3 1-16,2-3 0 0,3-1 0 16,-5-4-1-16,5-2 0 0,0 0-1 15,0-2-2-15,6-3 0 0,0 0 0 0,2 0 0 16,4 0 0-16,3 0 0 0,4 0-1 0,1-7 1 16,3 2-1-16,0-3 0 0,3 1 0 15,-5-1-1-15,3-1 1 0,-4 0-2 16,-2 1 1-16,0-1-1 0,-1 0-1 15,-2 0-2-15,-2 2-2 0,-2-4-1 16,-1 3-3-16,-4-1-2 0,-1 1 0 16,-2 2-1-16,-3-2 1 0,0 2 1 15,0-1 1-15,-3-4 2 0,3-1 2 16,-7 2 1-16,3-2 1 0,-1 2 3 16,-2-2 3-16,3 4 3 0,-1 2 1 0,-1 3 2 15,2 3 0-15,1 0 0 0,3 0 0 16,-7 0-4-16,7 0-1 0,0 7 0 15,-4-3-3-15,4 2 1 0,0 0 1 16,-3 0 0-16,3 1 0 0,-5 0 1 16,5-2-1-16,-3 1 1 0,3-1-1 15,-4-1 1-15,4 1-1 0,0 1 2 0,0 1-2 16,0 1 1-16,0 0-1 0,0 0-1 16,0 3 1-16,4 1-2 0,-1 2 0 15,1 1 0-15,0 0 0 0,0 1 0 16,2 0-3-16,-4-1-1 0,4 5-3 15,-6-5-5-15,5 4-6 0,-5-1-7 16,0 2-6-16,0-3-99 0,0-1-187 0,4-4-621 16</inkml:trace>
  <inkml:trace contextRef="#ctx0" brushRef="#br0" timeOffset="215587.0643">32262 17142 964 0,'0'-9'157'0,"0"1"-30"16,0 2-99-16,0 4-19 0,3 2-3 0,-3 0-2 15,4 0 0-15,-1 3 0 0,-3 6 3 16,6-2 1-16,-1 8 1 0,2 0 1 16,0 5-1-16,0 6 0 0,0 2-2 0,-1 5-2 15,2-1-2-15,-2 1 0 0,0-1-2 16,-1-3-1-16,-3-2 1 0,-2-4 0 16,6-5-1-16,-6-1 1 0,6-4 0 15,-6-2-1-15,0-5 0 0,0 3 1 0,0-5 0 16,0-4 1-16,2 4-1 15,-2-4-1-15,5-2 0 0,-2-4 0 0,2 0-4 32,1-5-1-32,3 0-2 0,1-5-2 0,-1 2 0 0,3-2-1 0,1 4 2 0,0-1 2 15,1 3 2-15,2 0 1 0,0 2 2 16,-1 4 1-16,2-2 0 0,-2 6 1 16,-2 0-1-16,0 0 1 0,0 5-1 31,-6 2 1-31,-1 0-1 0,-2 3 0 0,-4 1 0 0,0 2 0 0,0 0 1 31,-8 1 0-31,0 3 1 0,-6-1 0 16,1 2 1-16,-7-2-1 0,1 2 2 0,-1-2-2 0,0-2 0 0,2-1 1 15,2-2-1-15,2-2-2 0,2-1 1 0,3-3-1 32,-1-1 0-32,5-4 0 0,1 5-2 0,4-5-1 0,0 0 0 0,0 0 0 31,6-5 0-31,0 3 1 0,2-4 0 0,0-2 1 0,6-1 2 0,-1-3 0 31,2-1 0-31,0-1 0 0,1-4 1 0,-3 0 0 16,1-2 0-16,-1 1-1 0,-1 0 2 15,-1 1-1-15,-3 0-1 0,-1 1 0 16,-2 3 0-16,0 0 0 0,-1-2 0 16,-4 2 0-16,4 4 0 0,-4-1 0 15,0 1 1-15,0 2-1 0,3 3 1 16,-3 5 1-16,0-4-1 0,0 4-1 0,0 0 1 15,0 0-1-15,0 0 0 0,0 6-1 16,5-1 0-16,-5 1 1 0,2 4 1 16,-2 0-1-16,6 0 2 0,-1 1-1 15,-1 0 0-15,1-2 0 0,1 0 0 16,1-2 0-16,-1 0-2 0,2-2-4 0,-2 1-6 16,-2-3-4-16,-4-3-108 0,2 4-180 15,-2-4-627-15</inkml:trace>
  <inkml:trace contextRef="#ctx0" brushRef="#br0" timeOffset="215743.5664">32565 17179 1254 0,'-6'-9'141'16,"0"5"-34"-16,1 0-103 0,5 4-14 15,0 0-10-15,-5 0-9 0,5 5-9 16,0-2-4-16,-2-3-97 0,2 5-181 15,0 1-587-15</inkml:trace>
  <inkml:trace contextRef="#ctx0" brushRef="#br0" timeOffset="216137.9891">32708 16873 953 0,'0'0'159'0,"0"0"-28"16,0 0-94-16,0 0-26 0,0 0-3 15,5 0-1-15,-5 0-1 0,0 0 2 16,5 3-1-16,-5-3 1 0,7 8 0 0,-4-2-2 15,1 2-2-15,-1 2 1 0,3 5-1 16,-1 1-1-16,1 4 1 0,0 1-1 16,-3 4 0-16,4 0 0 0,-2-1 1 0,0-1-2 15,2 1 1-15,-4-2-2 16,3-2 1-16,-2-1 0 0,-1 0-1 0,-3 0 0 16,5 1 1-16,-5-1-2 0,0-2-1 15,0 0-3-15,0 1-1 0,0-3 0 16,0 2-3-16,-5-6-6 0,5 3-8 15,0-3 88-15,0-2-174 0,0-1-172 16,0 0-734-16</inkml:trace>
  <inkml:trace contextRef="#ctx0" brushRef="#br0" timeOffset="216326.0985">32777 17215 1028 0,'-4'-6'166'0,"4"3"-33"16,-5-1-74-16,5 1-46 0,0 3-5 16,9-7 0-16,-6 7 1 0,5-6-2 15,-2 3 1-15,4-1-2 0,-1-1-10 16,5-1-10-16,3 6-103 0,2-6-182 0,2 3-711 16</inkml:trace>
  <inkml:trace contextRef="#ctx0" brushRef="#br0" timeOffset="224808.4979">24510 18170 804 0,'0'-6'149'0,"0"6"-16"16,0-5-112-16,0 5-6 0,0 0-4 15,0 0-5-15,0 0 4 0,0 0 1 16,0 0 1-16,0 0 2 0,0 0 1 15,0 0 2-15,0 0-3 0,0 0-5 16,0 0-2-16,0 0-2 0,0 0-2 16,5 0-2-16,-5 0-1 0,6 0 1 15,-2 0-1-15,2 0 2 0,1 0-1 0,4 0 1 16,3 0 0-16,0 3 1 0,6-3-1 16,0 3 0-16,5-3 0 0,2 7 0 0,0-4-1 15,2 1 0-15,0-4 0 16,3 4 0-16,0-4 0 0,2 0-1 0,2 0 1 15,1 0 0-15,3 0 0 0,0 0-1 16,4 3 0-16,3 0 0 0,-2 3-1 16,2-3 1-16,-1 1-2 0,0-4 1 15,0-4-1-15,-2-1-2 0,0 0 0 16,-1 0 0-16,2-4 1 0,2 5-1 0,-1 4 1 16,0 0 1-16,-1 0 1 0,-2 0 0 15,-1 0-2-15,-1 0 2 0,-2-5 0 16,0 1-1-16,-4-1 1 0,2 1 0 15,2 0 1-15,1 4 0 0,-4 0 0 16,1 0 1-16,-1 0-1 0,1 0 0 16,-2 0 0-16,-3 6 0 0,0-6 0 15,-5 0-1-15,0 0 1 0,-2-5-1 0,-2 1 0 16,1 1 0-16,-3 3 0 0,2-4 0 16,0 4 0-16,0-5 0 0,-3 5-1 15,2-4 1-15,2 4 0 0,-2-4 0 16,3 4 1-16,-1-4-1 0,2 4 1 15,3 0 0-15,-3 0 0 0,-2-4 0 16,2 4 0-16,0-6 0 0,0 1 1 16,-1 3-1-16,0-4 0 0,-2 1 0 0,3 3 0 15,-1-3 0-15,1 0 0 0,0 4 0 16,0-5 0-16,2 3 0 0,1-1 1 16,3-1-1-16,0 1 1 0,0-4-1 15,3 0 1-15,-2-1-1 0,0-1 0 16,0-1 1-16,0-2-1 0,0-1 0 15,0 2 0-15,0 1 0 0,0-2 0 16,-1 5 0-16,2-2 0 0,-1 3 0 0,-1 2 0 16,1-2 0-16,0 3 1 0,-5 4 0 15,3-4 0-15,-5 4 1 0,0-5-1 16,-3 5 0-16,0-3 1 0,-3 3-2 16,0-4 1-16,-2 4-1 0,0-6 0 15,1 6 0-15,-1-5 0 0,1 1-1 0,-1 4 1 16,-1-4 0-16,2-2-1 0,-4 3 1 15,-1-2 1-15,-1 1 0 0,-1 0 0 16,0-2 1-16,-3 2 1 0,2 0-2 16,1 0 1-16,-1 4-1 0,1-4 0 15,-1 4 0-15,-2 0-1 0,2 0 0 16,-4 0 1-16,0-5-1 0,-1 5 0 0,2 0 0 16,0 0 0-16,1 0 0 0,0 0 1 15,3 0-1-15,-3 0 0 0,2 0 0 16,-1 0 0-16,-1 0 1 0,-1 0 2 15,0 0 2-15,-2-7 2 0,-1-1 1 16,0 0 2-16,-1 2 3 0,0-2 0 16,-1 2 0-16,-3-1-1 0,5 7-1 15,-5 0-1-15,0 0-3 0,0 0-1 16,0 0-2-16,0 0-3 0,4 0 1 16,-4 0-2-16,0 0 0 0,0 0 0 0,0 0 0 15,0 0 0-15,0 0 1 0,0 0 0 16,0 0 0-16,0 0 2 0,0 0-1 15,0 0 1-15,0 0 0 0,0 0 0 16,0-3 1-16,0 3 0 0,0 0 0 16,0-4 0-16,0 4 0 0,0 0 0 15,0-4 0-15,0 4-1 0,0-3 1 0,0 3-1 16,0 0 0-16,0 0-2 0,0-4 1 16,0 4-1-16,0 0 0 0,0 0-1 15,0-4 0-15,0 4 1 0,0-3-1 16,0 3 0-16,0-7 1 0,3 2 0 15,-3 3 2-15,0-4-1 0,4-1 0 16,-4-1 1-16,0 2-1 0,3-1 1 0,-3-1-1 16,0 1-1-16,4 0 1 0,-4-2-2 15,3 1 1-15,-3 0 0 0,5-1-1 16,-5 0 0-16,6-1 0 0,-6-1 0 16,6 1 0-16,-6-1 0 0,4-2 1 15,-4 0-1-15,5-3 0 0,-5 1 0 16,4-1 0-16,-4 1 0 0,0-4 0 15,4 4 0-15,-4-2 0 0,0 2 0 0,5 1 0 16,-5 3 0-16,0 0 0 0,4-5 0 16,-4 4 0-16,0 1 1 0,3 2-1 15,-3-2 0-15,0 2-1 0,0 0 1 16,4 2 0-16,-4 2 0 0,0 1 0 16,0-2-1-16,0 6 1 0,3-5 0 15,-3 5 0-15,0-5 0 0,0 5 0 16,0-4 0-16,0 4 0 0,0-4 0 15,4 4 0-15,-4-6 0 0,0 6 0 16,0-4 0-16,0 4 0 0,0-6 0 16,0 6 0-16,0-5 0 0,0 5-1 0,0-4 1 15,0 4 0-15,0-3 0 0,0 3 0 16,0 0 0-16,0 0 0 0,0 0 1 16,0 0-1-16,0 0 0 0,0 0-1 15,0 0 1-15,0 0-1 0,0 0 1 16,0 0-1-16,0 0-1 0,0 0 1 0,-4 3 0 15,4 1-1-15,0 0 1 0,0-1 0 16,-3 3 0-16,3-1 0 0,-5 3 0 16,1 0 1-16,-1 0-1 0,0 1 1 15,-1 4 0-15,-1 0-1 0,0 2 1 16,-3-3 0-16,3 2 0 0,-1-2 1 16,1 0-1-16,-2-2 0 0,3-2 0 0,0 0 0 15,1-2 1-15,0-1-1 0,5-1 0 16,-5-4 0-16,5 5 1 0,0-5 0 15,0 0 1-15,-4 0 0 0,4 0 1 16,0 0 0-16,0-5-1 0,0-1 1 16,4 0-1-16,-4-1 0 0,4-1-1 15,-4-2 0-15,6 2 0 0,-6-4-1 16,5 0 1-16,-2 0-1 0,-3 2 1 0,6-1-1 16,-6 0 0-16,5 1 0 0,2 1 0 15,-3 1 0-15,-1-1 0 0,2 2 0 16,0-2 0-16,-1 2 0 0,0 1 0 15,0 1 0-15,-4-1-1 0,5 2 0 16,-5 4 0-16,4-5 0 0,-4 5 0 16,0 0 0-16,3 0 0 0,-3 0 1 15,0 0-1-15,0 0 0 0,0 0 1 16,4 0 0-16,-4 0-1 0,0 0 1 0,0 0-1 16,0 0 1-16,0 0-1 0,0 4 1 15,5-4 0-15,-5 4-1 0,5-4 1 16,0 4-1-16,-1 0 1 0,2 0 0 15,-2-4 0-15,3 6 1 0,3-3-1 16,-1-3 1-16,1 4-1 0,1-4 1 0,0 8 0 16,-2-3-5-16,-3 4-12 0,-1 8-99 15,-5 1-179-15,-6 3-751 0</inkml:trace>
  <inkml:trace contextRef="#ctx0" brushRef="#br0" timeOffset="226239.241">22172 17958 896 0,'-3'-7'155'0,"-1"1"-24"16,4-1-107-16,-4 3-6 0,4 0-3 16,0 0-1-16,0 4 0 0,-4-3-1 0,4 3-2 15,0 0 0-15,-4 0-3 0,4 0-3 16,0 0 0-16,-3 3-3 0,3-3 1 15,-4 5-1-15,4 0-1 0,0 1 0 16,0 3 0-16,0 2-1 0,0 4 1 16,0 1 0-16,4 3-1 0,-4 2 1 0,5-3-1 15,-5 2 1-15,5-4 0 0,-1 2 0 0,-1-3 0 16,-3 1-1-16,6-1-4 0,-2 1-5 16,-4 3-7-16,6 0-109 0,-6-5-176 15,3 7-580-15</inkml:trace>
  <inkml:trace contextRef="#ctx0" brushRef="#br0" timeOffset="226973.6759">22061 18017 824 0,'0'-16'167'0,"-4"2"-23"0,4 2-90 15,-4 3-20-15,4-1-12 0,0 2-5 0,0 1-5 16,0 1-2-16,0 1-2 0,0-1 1 16,4 1-1-16,-1-2-1 0,1 1 1 15,2-2 0-15,0 1 0 0,1-3-1 16,2 2-2-16,3-1 0 0,1 0-2 15,4 1 0-15,0 2-2 0,3-1 0 16,1-3-1-16,-1 3 0 0,1-4 0 16,-1 3 0-16,-2 0 0 0,0-1 1 0,-2 2-1 15,0 7-1-15,-1 0 1 0,0 0 0 16,-2 0 0-16,1 0 0 0,-2 0-2 16,-1 7 0-16,-1-1 1 0,-1 0-1 15,-3 1-1-15,-2 1 0 0,0-3 1 0,-4 5 0 16,0-6-1-16,0 0 1 0,0 4-2 15,-5 1 2-15,-1 1-2 0,-1 2 1 16,-1-1 1-16,-3 4 1 0,2-2 0 16,-3 2 1-16,-2 2 0 0,1 0 0 15,-2 2 1-15,-1 3-1 0,0-4 0 16,0-1 1-16,0-1-1 0,-1-3 0 16,0 0 0-16,-1-5 0 0,3-1 1 15,-2-3-1-15,3 0 1 0,0 1 0 16,3-3 1-16,2-2-1 0,3 4 1 0,0-4-1 15,3 0 1-15,3 4 0 0,-4-4-1 16,4 0 1-16,0 0-2 0,0 0 1 16,0 0 0-16,4 3-1 0,-4-3 2 15,4 0-1-15,-4 0-1 0,7 0 1 16,-7 4 0-16,5-4 0 0,-5 0-1 16,4 0 0-16,-4 0 0 0,3 0 0 0,-3 4 0 15,0-4 0-15,5 0 1 0,-1 0 0 16,-1 4 0-16,3-4 2 0,1 0-1 15,1 4 0-15,4-4 1 0,1 4-1 16,2-4 0-16,4 4 1 0,1-4-1 16,3 0-1-16,0 0 1 0,3-5-4 15,-1 0-3-15,0 1-6 0,-3 4-9 16,2-4-103-16,-3 4-184 0,-4 0-601 0</inkml:trace>
  <inkml:trace contextRef="#ctx0" brushRef="#br0" timeOffset="227380.2492">22593 17727 919 0,'0'0'151'15,"0"0"-24"-15,0 0-110 0,-5 0-7 16,5 0-1-16,0 0-1 0,0 0 2 15,0 0-1-15,-3 0 0 0,3 0 0 0,0 3-1 16,0-3-4-16,0 7 0 0,0-4 0 16,0 3-1-16,0-3 0 0,3 2-1 15,2 0 1-15,-5-1-1 0,7 7 0 16,-4 1 0-16,1 0 0 0,0 3 1 16,-1 3-1-16,1 2-1 0,-4 2-3 15,5-6-5-15,-5 6-7 0,4-2-109 0,-4-2-177 16,0 6-576-16</inkml:trace>
  <inkml:trace contextRef="#ctx0" brushRef="#br0" timeOffset="227849.4172">22585 17754 888 0,'0'0'156'16,"0"0"-25"-16,0 0-97 0,0 0-23 15,0-4 0-15,0 4-2 0,0 0 3 16,-4 0-2-16,4 0 0 0,0 0-1 15,0 0-3-15,0 0-2 0,5 0-2 16,-2 0-1-16,4 0-1 0,0 4 1 16,4-4 0-16,2 5 0 0,2-5 1 15,4 3-1-15,1-3-2 0,3 5 1 0,1-5-1 16,-1 4 0-16,-2-4 0 0,0 0 0 16,-3 3-1-16,-3-3 3 0,-1 0-1 15,-2 0 0-15,-2 10-1 0,-2-1 0 16,-2-3-1-16,-3 1 1 0,-3 4 0 15,-3 2 0-15,-3 0 1 0,-4-2 1 16,0 2 0-16,-2 1 2 0,-5 3 0 0,2-3 0 16,-3 4 0-16,-2-2 1 0,0 0-1 15,-2 1-1-15,0 0 1 0,-1-1-1 16,3-1-2-16,1-2-2 0,4-2-2 16,1-1-7-16,4-4-5 0,3 0-111 15,4-6-174-15,3 3-552 0</inkml:trace>
  <inkml:trace contextRef="#ctx0" brushRef="#br0" timeOffset="228445.9167">23022 17492 762 0,'0'0'143'15,"0"0"-13"-15,0 0-103 0,0 0-9 16,-5 0 1-16,5 0 1 0,0 0 2 31,0 0 2-31,0 0-4 0,0 0 1 16,0 0-3-16,0 0-3 0,0 0-3 0,0 0-4 0,0 5-1 0,0-5-2 15,0 3-2-15,0 3 0 0,0-2-1 0,0 4 0 32,0 0 0-32,0 3 0 0,0 1 1 15,0 4 2-15,0 0 2 0,0 4 1 16,0 1 0-16,0 5 2 0,-3 3-1 0,3 7-1 0,-5 5 0 0,5 13-2 15,-6 6-1-15,2 5-1 0,4 1-1 0,-6-1-2 32,6 2-2-32,-5-10-2 0,5-14-6 15,-5-4-7-15,5-4-39 0,-4-9-81 16,4-3-180-16,0-12-517 0</inkml:trace>
  <inkml:trace contextRef="#ctx0" brushRef="#br0" timeOffset="229227.2493">23314 17701 654 0,'0'0'163'15,"0"-8"-7"-15,-5 5-80 0,5 3-13 16,-3-4-16-16,3 4-13 0,-4 0-6 15,4 0-10-15,0 0-4 0,-3 0-6 16,3 0-2-16,0 0-2 0,0 0-1 16,0 0-1-16,-5 0 0 0,5 0 1 15,0 4 0-15,0-1-1 0,0 2 2 0,0 2 0 16,-5 1 0-16,5 1 0 0,0 2 0 16,0-1 0-16,-3 8-2 0,3 0 1 15,0 0-1-15,-4 2 1 0,4 2-2 16,0 3 1-16,-3 0 0 0,3-2 0 15,0 1 0-15,0-1-2 0,0-2 2 16,0-1 0-16,0-3-1 0,0-1 0 16,3-7 0-16,-3-1 0 0,0-2 0 0,5-6 3 15,-5 0 1-15,6-5 0 0,-3-4 2 16,3 0-1-16,0-5 1 0,1 0-1 16,0-4-2-16,3-1-1 0,-3-1-1 15,1-1-1-15,0 0-1 0,3 0-1 16,-3-2-2-16,0-2-1 0,2 5 0 15,-2-2-1-15,-1 3 0 0,0 3 1 0,1-1 1 16,-1 9 1-16,-1 2 0 0,2 1 2 16,-3 5-1-16,4-5 1 0,-1 10 0 15,-1-2 0-15,0 3 0 0,2 0 0 16,-2 3 0-16,1-1 1 0,-4 5-1 16,2-1 0-16,0 0 1 0,-1-4-1 15,-2 1 0-15,-3-2 1 0,5-1 0 16,-5-6 1-16,5 0 3 0,-5 0 0 15,5-6 3-15,-1-1-1 0,0-2 1 0,0 1-1 16,1-4 0-16,0-2-2 0,-2-1 0 16,-3 3-1-16,0 1-1 0,0-4 1 15,0 3-1-15,-4 0 0 0,-1-1 0 16,1 3-1-16,0 1-1 0,0 2-2 16,4 1-5-16,-4 0-3 0,4 6-7 0,0-3-9 15,-4 3-7-15,4 3-101 0,0-3-187 16,0 9-577-16</inkml:trace>
  <inkml:trace contextRef="#ctx0" brushRef="#br0" timeOffset="230026.2147">23696 17615 877 0,'0'-3'157'0,"0"0"-24"16,0 3-86-16,0-5-35 0,-4 5-5 16,4 0 0-16,0 0 0 0,0 0 0 15,0 0 0-15,0 0 1 0,0 7-3 0,0-4 0 16,0 0 0-16,4 4-1 0,-4-1 3 16,0 2 0-16,6 2-1 0,-6-2 0 15,4 5 0-15,-4-1-1 0,5 2-1 16,-1-1-1-16,-4-1-1 0,3-1 0 15,-3-2-1-15,0 0 0 0,4-4 0 16,-4 0 1-16,0-5 0 0,0 3 1 16,0-3 3-16,0 0 1 0,0 0 3 15,0 0 2-15,0 0 3 0,0 0 0 0,0 0 0 16,0 0-2-16,-4-7-2 0,1 0-2 16,3-6-4-16,-7 2-1 0,2-7-3 15,-2 4 1-15,1-1-1 0,1 0 0 16,1 1 1-16,-1 2-1 0,5-2 0 15,-5-2 0-15,5-2 0 0,0-3-4 16,5 1-2-16,-2-1 1 0,2-3-1 0,1 5 0 16,1-1 1-16,2 5-1 0,0 4 4 15,0 3 0-15,2-2 0 0,-3 6 0 16,1 4-1-16,2 0 0 0,-3 0-2 16,-1 0 1-16,0 4-1 0,2 1 1 15,-4 1-1-15,1 1 1 0,-2 1 1 16,1 2 0-16,-5 0 1 0,4-1-1 15,-4 4 1-15,0 0 1 0,0-1-1 0,0 2 0 16,0 0 1-16,0-2 0 0,-5-1 0 16,0 0 0-16,1-2 0 0,-2-1 0 15,2-1 0-15,-3 0 0 0,1 0 0 16,0-1 0-16,1 0 0 0,-1-3 0 16,0 1 0-16,3-4 1 0,-2 4-1 15,2-4 1-15,-1 0 1 0,0 0 0 0,4 0 1 16,-4 0 0-16,4 0 0 0,0 0 0 15,-4 0-1-15,4 0 1 0,0 0-1 16,0 0 0-16,0 0-1 0,0 0 0 16,0 0 0-16,4 3 0 0,-1-3-1 15,3 5 2-15,4-5-1 0,1 6 2 16,4-1-2-16,1-3 1 0,3 3-1 16,1-2 0-16,2-3 0 0,-2 8 0 0,3-5 0 15,-1 2-2-15,-1 0-3 0,-1 0-3 16,-2 0-7-16,-4 1-6 0,0-3-6 15,-3-3-103-15,-5 4-185 0,-1 2-624 16</inkml:trace>
  <inkml:trace contextRef="#ctx0" brushRef="#br0" timeOffset="230576.5272">23177 17609 368 0,'0'0'84'16,"-4"0"6"-16,4 0 20 0,0 0-58 0,-4 0 11 15,4 0 11-15,0 0 9 0,0-5-2 16,0 5-8-16,0 0-23 0,0 0-17 16,0 0-9-16,0 0-3 0,0 0-5 15,5 0 1-15,-5 0 1 0,6 0-1 16,-6 0 0-16,6 0 1 0,-6 0-3 16,7 0-1-16,-3 0 0 0,6-5-1 0,0-2-3 15,3-4 0-15,5-2-2 0,4-3-1 16,7-7-1-16,2-4-1 0,7 4-2 15,2-4 1-15,9 4-1 0,1-2-2 16,2 4 1-16,1 2 0 0,-3 2-1 16,-3 1 0-16,-2-1 1 0,-7 1-2 0,-5 1 1 15,-4 2-5-15,-8 2-11 0,-2 6-102 16,-7 7-180-16,-9 8-700 0</inkml:trace>
  <inkml:trace contextRef="#ctx0" brushRef="#br0" timeOffset="232552.5407">10670 16202 725 0,'0'0'146'0,"0"0"-7"0,0 0-94 0,0 0-13 16,0 0-3-16,0 0-4 0,0 0 1 16,0 0-4-16,0 0-5 0,0 2-4 15,0-2-3-15,-2 4-4 0,2 0-1 16,0-1-1-16,0 3 0 0,0 3 1 16,0 1-2-16,0 2 0 0,2-2 0 15,-2 3 0-15,6 2-1 0,-6 3 1 0,6 1-1 16,-4 2-1-16,-2-1 1 0,5 7-1 15,-2-3 1-15,2 0-2 0,1 1-3 0,0-6-3 16,-3 0-7-16,3-2-91 0,-1-6-43 16,1-4-164-16,2 1-382 0</inkml:trace>
  <inkml:trace contextRef="#ctx0" brushRef="#br0" timeOffset="233100.0423">10695 16204 844 0,'-4'-12'147'0,"1"-1"-20"15,-2-3-112-15,5 3-7 16,0 0 2-16,-4-1 3 0,4 0 2 0,0 3 3 16,0-1 1-16,5 1-1 0,0 1 0 15,-2 1-6-15,6 4-2 0,-1-4-5 16,0 3-1-16,4 0-3 0,1 1 0 15,1 0 0-15,1 2-3 0,1 3-2 16,-1-6 1-16,0 6-1 0,2 6 0 16,-3-6 1-16,2 3-1 0,0 1 3 15,0 1 1-15,1-3 0 0,-3-2-2 0,-5 4 0 16,1 1 0-16,-2-2 0 0,-8 6 0 16,0 0 0-16,-11 2 4 0,2 2 1 15,-5 0 3-15,-5 2 1 0,-2 1 1 16,-4 1 1-16,1 3 0 0,1-2 0 15,-3 4-1-15,1 1-1 0,3-1-1 0,-2-2 0 16,4 1-2-16,4-1 0 16,-1-2-2-16,4-2 1 0,3-4-1 0,-1 3-1 15,5-7 1-15,4 0 0 0,-3-4 0 32,5-4 0-32,0 0 0 0,5 0 1 15,-2-9-1-15,3 2 0 0,1-2 0 0,5-1-1 0,-1 1 0 0,-1-2-1 16,2 3 1-16,1 1-1 0,1 2 1 0,-1-1-2 15,-1 2 1-15,2 4 0 0,-1-4 0 32,1 4 0-32,0 0 0 0,3-3 0 15,-4 6 1-15,3-3-2 0,1 0-2 16,-1 5-5-16,2 1-6 0,1-3-5 0,-4 2-107 0,3-1-181 0,-5 2-582 16</inkml:trace>
  <inkml:trace contextRef="#ctx0" brushRef="#br0" timeOffset="233429.14">11112 16004 965 0,'0'-8'154'0,"-5"4"-28"15,5 0-106-15,0 4-13 0,0-5-5 16,0 5-2-16,0 0 0 0,0 0 0 15,5 0 2-15,-5 7 0 0,0-1 2 16,0-1 0-16,3 3-1 0,-3 1 2 16,4 4-1-16,-4 2 0 0,6 1-2 0,-6-1-4 15,7 0-5-15,-7-2-7 0,6-1-110 16,-4-2-174-16,3 0-560 0</inkml:trace>
  <inkml:trace contextRef="#ctx0" brushRef="#br0" timeOffset="233758.7162">11060 15937 924 0,'0'-8'150'0,"6"2"-24"15,1 0-110-15,0 6-9 0,2-6-4 16,3 6-1-16,5-5 0 0,-3 5 2 15,6-4 2-15,0 4 1 0,2-7 2 16,3 4-1-16,1-3 0 0,1 1-1 16,-1 5-1-16,0-2-3 0,0 2 1 15,-6 0-1-15,0 4-1 0,-6 0 0 0,-1 2 0 16,-6 1 0-16,-1 4 0 0,-6 4 1 16,-7 1-1-16,-4 7 1 0,-4 0 0 15,-6 6 1-15,-4-3-2 0,-1 3 0 16,-1-2-4-16,0 1-5 0,0-6 2 15,1-2-117-15,7 0-176 0,0 0-591 16</inkml:trace>
  <inkml:trace contextRef="#ctx0" brushRef="#br0" timeOffset="234167.4583">11583 15659 693 0,'0'-7'131'0,"0"2"1"0,-2-2-93 16,2 4 0-16,-5-1 3 0,5 0 4 15,-6 4 0-15,3-2 0 0,-2 2-11 16,1 0-8-16,1 0-7 0,3 0-5 0,-5 0-4 16,5 0-2-16,-2 0-2 0,2 2-1 15,0 3-1-15,0 1-1 0,0 4 2 16,0 1-1-16,2 1-1 0,-2 4 0 15,5 4-2-15,-2 2 1 0,-3 2-1 16,5 8-1-16,-5 0-3 0,6 7-3 16,-6 5-5-16,0 2-9 0,0-3-104 0,3 2-182 15,-3-2-610-15</inkml:trace>
  <inkml:trace contextRef="#ctx0" brushRef="#br0" timeOffset="235076.7996">11835 15600 893 0,'0'-4'162'0,"-6"1"-24"0,4-3-107 15,-3 2-3-15,5 0-6 0,-4-1-5 16,4 3-2-16,0-4-5 0,0 6-4 16,0-4-1-16,0 4-3 0,0 0-1 15,0 0-1-15,0 0-1 0,0 0 0 16,0 4 0-16,0 1-1 0,4-2 2 0,-4 6 0 16,6-3 1-16,-1 7 2 0,-3 1 0 15,2 0 1-15,3 4-1 0,-5 2 0 16,-2 3-1-16,6 0 1 0,-1 0-1 15,-2-1 0-15,1-2-1 0,0-1 0 16,1-5 0-16,0-3 0 0,-3-4 1 16,2-2-2-16,0-5 0 0,0 0 1 15,2 0-1-15,1 0 1 0,0-5 0 16,0-1-1-16,0 0 1 0,2-4 1 0,-4 1 0 16,0-6-1-16,0 2 1 0,-3-4-1 15,-2 0 0-15,5 3 0 0,-5-1 0 16,0-2 0-16,0 7-1 0,0 0 0 15,0 2 0-15,0 1-1 0,0 3 0 16,0 0-1-16,0 4 2 0,0 0-3 0,0 0 1 16,7 0-1-16,-3 0 1 0,5 4 0 15,1 0 0-15,2 2 0 0,5-3 1 16,1-3 1-16,-1 5 0 0,2-5-1 16,1 0 1-16,-4-7 0 0,1 2 0 15,-3-5 0-15,2 1 0 0,-5-3 1 16,0-3-1-16,-2-1 1 0,-1-1 1 0,-4 0-1 15,1-2 1-15,-5 1 0 0,0-3 0 16,-5 2 1-16,1 2-1 0,-4 4 1 16,0-1 0-16,0 6-1 0,-1-1-1 15,-1 8-4-15,3-4-6 0,-2 5-3 16,3 0-108-16,2 0-180 0,4 5-631 0</inkml:trace>
  <inkml:trace contextRef="#ctx0" brushRef="#br0" timeOffset="235752.8906">12317 15341 950 0,'-7'-9'157'16,"1"4"-31"-16,0 1-82 0,4 4-49 15,-3 0-1-15,5 0 0 0,-4 0 2 16,4 0 5-16,-4 4 5 0,4 1 3 15,0 2 2-15,0 3 0 0,7 1 0 16,0 2-3-16,5 1-1 0,-3 4-4 0,3 0 0 16,1-1 0-16,-3 1-3 0,-1 4 1 15,0-4 0-15,-1-1 0 0,-4-3 0 16,1-2 0-16,-3-4 1 0,-2-1 1 16,0-7 5-16,0 0 2 0,0 0 0 15,0-5 0-15,0-5 0 0,-6-4-1 16,2-1 0-16,-3-4-6 0,-4-1 0 15,0-2-2-15,-2-2 1 0,1 2-1 16,-1 0 1-16,0 2-1 0,3 0 0 0,3 1 0 16,2-1-1-16,5 1 0 0,-2 3-1 15,2 1 1-15,2 1-1 0,3-2 1 16,1 1-1-16,1 5 0 0,2-1 0 16,2 4 0-16,-1-3 1 0,1 1-1 0,1 5 0 15,-2-2 0-15,0 6-1 0,0 0 1 16,-1 0-2-16,-2 0-1 0,2 8 1 15,-1-2-1-15,-1-1 0 0,-1 1 0 16,-1 3 1-16,0-1-1 0,-5 3 3 16,0 2-1-16,0 0 1 0,-5 1 0 15,1 3 1-15,-1-5 0 0,-1 1 0 16,0-1 1-16,-1-2 0 0,-2-1 0 0,4-3 0 16,-3 2 3-16,3-3 0 0,-1 1 1 15,-1-1 1-15,2 1 2 0,1-4 1 16,0-2 1-16,4 0 1 0,-3 0-1 15,3 0-1-15,0 0-3 0,0 0-1 0,7 0-2 16,-1 0 0-16,4 0-3 0,3 5 0 16,0-5 0-16,2 5 0 0,4-3 1 15,0 3 0-15,1-5-1 0,1 4 0 16,-3-1 1-16,-2-3-1 0,2 7-3 16,-3-5-4-16,-2 2-5 0,0 2-6 15,-3-6-5-15,-2 5-10 0,-3-1-86 0,-2-4-43 16,-3 4-180-16,0-4-412 0</inkml:trace>
  <inkml:trace contextRef="#ctx0" brushRef="#br0" timeOffset="236192.4879">11798 15373 843 0,'-5'0'148'0,"-1"0"-20"0,0 0-107 15,0 0-9-15,4 0-4 0,-3 0 2 0,5 0 3 16,-3 4 4-16,3-4 3 0,0 0 0 16,0 0 1-16,0 0-3 0,0 0-5 15,4 0-2-15,0 0-3 0,4-4 0 16,-2-3-1-16,3 1 1 0,4-2 1 16,5-1 1-16,2-2 1 0,6-5-1 15,0-2-2-15,10-1-1 0,3-2 0 16,5 0-3-16,3-7 0 0,-1 2-2 0,5-3 0 15,-1-1-2-15,-1 3 1 0,-1-1 0 16,-6 2-2-16,0-1 0 0,-5 6-2 16,-2 3-6-16,-8 7-6 0,-5 3-4 15,-2 8-106-15,-7 0-182 0,-5 10-622 16</inkml:trace>
  <inkml:trace contextRef="#ctx0" brushRef="#br0" timeOffset="236835.9531">13224 14900 922 0,'-4'-3'154'0,"4"3"-24"0,-4-3-103 16,4 3-20-16,0 0-1 0,0 0 6 0,-4 0 2 15,4 0 4-15,0 0 3 0,0-5 3 16,0 5 1-16,0-3-4 0,0 3-4 15,0-3-4-15,7-4-5 0,-1-1-3 16,5 1-2-16,-1-2-3 0,4-2 1 16,1 0 0-16,5 0 0 0,-1 0-1 15,0 0 0-15,1 3-1 0,-1 1-4 0,3-3-4 16,-1 3-5-16,-5 0-7 0,1 0-7 16,0 3 16-16,-2 2-119 0,-4 2-180 15,0 0-586-15</inkml:trace>
  <inkml:trace contextRef="#ctx0" brushRef="#br0" timeOffset="237009.8864">13328 15137 1018 0,'4'0'158'0,"2"-4"-29"0,4-5-102 15,3-2-12-15,6 0-8 0,2-9-7 16,6-4-1-16,2-1 0 0,3-4-4 0,1-1-4 15,1-4-6-15,-4 1-108 0,1 3-177 16,-1 7-599-16</inkml:trace>
  <inkml:trace contextRef="#ctx0" brushRef="#br0" timeOffset="237806.453">14127 14097 432 0,'0'0'136'15,"-3"-3"7"-15,3-2-27 0,-6 5-42 16,6-3-7-16,-5 3-10 0,2 0-10 16,3-3-8-16,-6 3-9 0,2 0-4 15,1 0-5-15,-2 0-4 0,-1 0-3 16,3 0-4-16,-3 3-3 0,-1-3-1 0,1 7 1 15,-1-4 1-15,1 1 0 0,0 1 1 16,0 0 0-16,-1 3 1 0,0 1 0 16,0-3-1-16,1 4-1 0,-1 2-1 15,1 2-2-15,0 3-1 0,0-1-1 16,3 4-1-16,-2 2 0 0,5 0-1 16,-4 1-1-16,4 3 0 0,4-1 1 15,1 0-1-15,0 0 1 0,7-1 0 16,1-5 1-16,5-3-1 0,2-4 1 0,5-1 1 15,-2-6 0-15,3-5 0 0,1 0 0 16,3-12 0-16,-7 1 0 0,3-2 0 16,-2-1 0-16,-2-6 3 0,-2 0 1 15,0 1 4-15,-3 0 0 0,-3 3 2 16,-2-3 1-16,-4-1 0 0,-2 2-1 16,-6 0-2-16,0 3-4 0,-6-4 0 15,-5 3-3-15,1-2-1 0,-4 5 0 16,1 0-1-16,-6-2 1 0,5 0-1 0,-4 3 0 15,4 0 1-15,0-1-1 0,1 3-1 16,0 0-1-16,0 2-1 0,1-1-5 16,4 4-6-16,-5 5-8 0,1 0-7 15,-2 9-97-15,0 5-187 0,-6 5-702 16</inkml:trace>
  <inkml:trace contextRef="#ctx0" brushRef="#br0" timeOffset="238417.2696">15442 13450 945 0,'0'0'151'0,"-3"0"-25"0,3 0-109 16,0 0-11-16,0 3-4 0,0 2 0 15,0 2 1-15,0 4 2 0,0 0 2 0,3 2 2 16,3 2 2-16,0 3-1 0,1-2 2 15,2 3-3-15,1-1-1 0,-1 0-2 16,2 0-6-16,1 0-4 0,-4 0-6 16,2-4-12-16,-1 3-104 0,-2-4-180 15,-1 0-554-15</inkml:trace>
  <inkml:trace contextRef="#ctx0" brushRef="#br0" timeOffset="238935.6228">15369 13372 849 0,'-2'-21'169'0,"2"3"-26"0,6 1-46 16,3 4-95-16,5-1-4 0,3 1-4 16,3 1-2-16,1-2-1 0,-1 3 1 15,3-1 1-15,0 1 4 0,1 4 2 16,-1 1 1-16,1 5 2 0,-2 1 1 0,1 0 0 15,-2 1 1-15,-4 7-2 0,-1-3 0 16,-2 5-1-16,-1 1-1 0,-5 2-1 16,-2 1-1-16,-2-2 1 0,-4 1-1 15,0 2 2-15,-4 1 2 0,-3 3 2 16,0-1 3-16,-5 2 1 0,0 8 2 16,-4-3 0-16,-2 1 0 0,-1 0-1 0,-3-3 0 15,0-1 0-15,-1 0-2 0,0-3 1 16,0-4-1-16,3-1-1 0,0-3-1 15,3-3 0-15,1-2-1 0,2-3 1 16,1-3 0-16,4 0 0 0,0 3 1 16,4-3 1-16,1-3 2 0,4 3 0 15,0 0-1-15,0-3-1 0,6 3-1 0,1-4-1 16,7 0-3-16,1 2-1 0,5-5 0 16,5 4 0-16,2 1-1 0,3-4 1 15,0 3 0-15,1 3-1 0,-4 0 1 16,0 0-1-16,-1 0 0 0,0 0 0 15,-2 5 0-15,-2-5 0 0,-1 5 0 16,2-5 0-16,-1 4 0 0,-4-4-3 16,-1 7-3-16,-1-5-7 0,-1 3-9 15,-6 1-4-15,2-1 12 0,-4 1-119 0,0-1-182 16,1 2-579-16</inkml:trace>
  <inkml:trace contextRef="#ctx0" brushRef="#br0" timeOffset="239404.1974">15990 13560 913 0,'0'0'154'16,"0"-3"-24"-16,0 0-103 0,5-2-17 15,0 2-5-15,-2-6-1 0,2-1 1 0,2-2 3 16,3-1-1-16,0 0 2 16,3-5 1-16,2 0-1 0,1 0-1 0,1-2 0 15,1 0-4-15,0-1 0 0,-2 6-1 16,1-3-2-16,-4 4 1 0,-2 1-2 16,-2 1 1-16,-2-3 1 0,-4 0-1 15,-3 1 1-15,0-4 0 0,0 4 0 16,-6 0 1-16,1 5 0 0,-4 0-1 15,-1 5 0-15,-1 4 0 0,-2 0-1 0,-1 0-1 16,2 4 0-16,-2 4 0 0,1 1 0 16,-1 3 0-16,1 1-1 0,1 1 1 15,2 1 0-15,0 3 0 0,3-2 0 16,0 4 0-16,1 0 1 0,3-2-1 16,3 0 1-16,0 3 1 0,3-2 0 0,4-2 0 15,5-2 0-15,3-3 1 0,5-2 0 16,5-4-1-16,2-6-2 0,3-6-1 15,0-1-6-15,2-5-2 0,1-5-7 16,-2-2-9-16,-2 0-105 0,-1-4-177 16,-3 5-558-16</inkml:trace>
  <inkml:trace contextRef="#ctx0" brushRef="#br0" timeOffset="239983.7314">16544 13112 565 0,'-7'0'109'0,"2"0"-3"16,-1 0-94-16,-2 0 6 0,1 0 11 15,-1 0 9-15,-2 6 7 0,1-6 1 16,3 0 3-16,-3 4-3 0,3-4-9 16,-1 0-8-16,2 2-6 0,2-2-5 0,0 4-5 15,-2-4-3-15,2 5-1 0,3-3-2 16,-5 4-1-16,5-1-2 0,-7 5-1 16,7 0 1-16,-5 3-1 0,5 1-1 15,0 1 0-15,0-1 0 0,0 1-1 16,5 0 0-16,-2-3 1 0,2-1 0 15,0-2 0-15,0 0-1 0,0-3 0 16,0-6 1-16,1 5 0 0,0-5 1 0,0 0 0 16,-1 0 0-16,-2-5 1 0,2 2 1 15,-5-2 0-15,5 0 1 0,-5 0-1 16,4-5-1-16,-4 0 1 0,0 2 0 16,0-4 0-16,0 1-1 0,0 2-1 15,0-4-2-15,0 1 1 0,0 2-1 16,0-1-1-16,0 2-1 0,5 1 0 0,-2 2 0 15,1 0 1-15,2 4-2 0,0 2 1 16,2 0 0-16,1 0 0 0,-1 0-1 16,1 0 1-16,4 6 1 0,-3 0-1 15,1 2 1-15,1-1 0 0,-1 1 0 16,1 2 1-16,-1-3 0 0,1 0 1 0,2-1-1 16,-1-3 0-16,3-3-4 0,-2 0-6 15,1 0-4-15,-1-4-112 0,1-4-173 16,1-2-560-16</inkml:trace>
  <inkml:trace contextRef="#ctx0" brushRef="#br0" timeOffset="240608.9902">16849 12996 771 0,'-4'0'137'16,"-1"0"-14"-16,-1 0-113 0,0 0-7 15,-2 0 1-15,1 6 3 0,-1 0 6 0,-2 2 8 16,4-1 5-16,-2 3-1 0,1-2 2 16,0 4-2-16,3-1-3 0,0 0-7 15,4 1-6-15,-3-1-3 0,3 2-2 16,0-2-1-16,6 0-1 0,-1-1 0 15,4-5-2-15,0 2 0 0,2-4 1 16,2-3 0-16,0-3 0 0,3-2 0 0,-1-1 2 16,0-4 0-16,-1-2 1 0,-1 1-1 15,0-4 2-15,-6-4-1 0,-1-3 1 16,-6 0 1-16,5-5 1 0,-5-2 0 16,-8 2 0-16,-1-2 1 0,-2 1-1 15,-3 1-2-15,-2 4 1 0,0 0 2 16,-2 0 1-16,0-2 0 0,3 7 0 15,1-2 0-15,1 6 2 0,1-3 0 0,4 5-2 16,1 5 0-16,3-1-2 0,0 4 0 16,4-2-1-16,-5 6-2 0,5 0-2 15,0 0-1-15,0 0-1 0,0 0-2 16,0 0-1-16,0 0 0 0,0 0 0 16,0 9 0-16,0-6 1 0,5 3 1 15,-5-1 0-15,4 3 1 0,-4-2 0 16,3 1 0-16,-3 3 0 0,3-1 0 0,-3 3 0 15,5 0 0-15,-2 0 0 0,2 1 0 16,0 3 1-16,2 4 0 0,0 1 1 16,2-2 0-16,3 6 0 0,0-1 1 15,2 0-2-15,4-1 1 0,1-4 1 16,2 6-5-16,1-3-10 0,4 2-102 16,-5 0-179-16,-5-3-734 0</inkml:trace>
  <inkml:trace contextRef="#ctx0" brushRef="#br0" timeOffset="243908.5559">14011 15791 711 0,'0'0'155'0,"0"0"-18"15,0 0-33-15,0 0-102 0,0 0-8 16,0 0-1-16,0 0 3 0,0 0 5 0,0 0 10 15,0 0 3-15,0 0 2 0,0 0 2 16,0 0 0-16,0 0-4 0,0 0-4 16,0 0-3-16,0 0-2 0,0 5-1 15,0-5 1-15,3 0 1 0,1 0 2 16,2 0-1-16,3-5 1 0,3 2 0 0,1-2-2 16,6-4-2-16,-2 0-1 0,5-5-1 15,-1 0-1-15,1 0-2 0,2-1-2 16,-3-4-6-16,1 3-6 0,1-1-110 15,-4 1-173-15,1 3-518 0</inkml:trace>
  <inkml:trace contextRef="#ctx0" brushRef="#br0" timeOffset="244127.1241">14145 15974 1041 0,'0'-1'151'0,"0"-7"-28"16,5-1-108-16,2 1-7 0,2-6-4 16,3-2-4-16,6-2-1 0,2-2 1 15,0 2 0-15,6-4 0 0,2-3-5 16,3 1 3-16,-1 1-116 0,6 4-177 15,-6 3-625-15</inkml:trace>
  <inkml:trace contextRef="#ctx0" brushRef="#br0" timeOffset="245080.3366">14719 15265 938 0,'0'-3'150'0,"0"-4"-21"15,-4 3-111-15,4 1-10 0,0 3-4 16,0-7 1-16,-3 7 3 0,3-1 3 0,-5 1 4 15,5-6 5-15,-6 6 1 0,6 0 1 16,-3-4-1-16,3 4-2 0,0-3-3 16,0 3-7-16,0-6-1 0,0 3-3 15,0 0-3-15,0-4-1 0,0 0-1 16,2-1 1-16,-2-1 0 0,5-1 0 16,-2 1 1-16,-3-2-1 0,0 1 1 0,4 2-1 15,-4-2 0-15,0 2 0 16,0 2-1-16,0 0 1 0,-4 2-1 0,4 2 0 15,0 2-1-15,-3-5 0 0,3 5 0 16,0 0-1-16,0 0 0 0,0 0 0 16,0 0-1-16,0 0 0 0,0 5 1 15,0-5 0-15,0 5 0 0,0 1 0 0,3-1 1 16,2 3 0-16,1 1-1 0,1 1 1 16,2 1 1-16,3 3-1 0,0 1 0 15,3 6 1-15,2-1-1 0,-1 1 1 16,3 3 0-16,1 3 0 0,0 4 0 15,-1 2 0-15,1-3 0 0,-1 3 0 16,-3-1 0-16,1-4 0 0,-4 0 0 16,-1-7 0-16,-2-4 0 0,-2-4 0 0,1-1 1 15,-2-2-1-15,-4-4 1 0,2-1 0 16,0-1 0-16,-5-4 0 0,3 3 1 16,-3-3-2-16,0 0 2 0,4 0-1 15,-4 0 1-15,0 0-1 0,0 0 1 16,0 0-3-16,0 0 0 0,-4 4-1 15,4-4-1-15,-3 5-1 0,-3 0-1 16,2-3 0-16,1 4 0 0,-4-1 0 16,1 0 1-16,0 1 0 0,0-3 1 0,0 6 2 15,-3-6 0-15,3 3 1 0,-4-2 0 16,1 1 0-16,2-1 0 0,0 2 0 16,0 0 0-16,1-6 1 0,-1 3-1 15,3-3 0-15,1 0 2 0,3 0 0 16,-5 0 2-16,5 0-2 0,0 0 1 0,0 0-1 15,7 0 0-15,0 0 0 0,6 0-1 16,1-3 0-16,4-2-1 0,2-2 1 16,2 1 1-16,2-3-1 0,-1 2-1 15,0-4 0-15,-4 3-5 0,0 2-6 16,-5-3-8-16,0 2-103 0,-4 2-182 16,0-1-642-16</inkml:trace>
  <inkml:trace contextRef="#ctx0" brushRef="#br0" timeOffset="246189.8311">15986 14533 1000 0,'-7'-5'151'15,"1"5"-25"-15,2-7-107 0,-3 7-12 16,4 0-4-16,-1 0-2 0,-1-3 0 0,2 3 1 16,-1 0 1-16,1 0 3 0,3 3-2 15,-5-3 2-15,5 7 1 0,0-3 1 16,0 5-2-16,0 2-1 0,0 3 0 16,6 4-2-16,0 0 0 0,2 3 0 15,1 3 0-15,3 0-2 0,0 2 0 0,2 1 0 16,-1-4 0-16,0 1-1 0,1-4 0 15,-1-2 0-15,1-4 0 0,-2-3-1 16,2-6 1-16,-2-1 1 0,-1-4 0 16,-1 0 0-16,0-6 1 0,-1-4 1 15,-1 2-1-15,-2-2 1 0,0-4-1 16,-4-1 0-16,-2-4 0 0,0-2-1 16,0 0 0-16,-2-5-1 0,-3 3 0 15,1 2 0-15,0 5 0 0,-2-1 0 0,6 6 0 16,-3 3 0-16,3 2-1 0,0 4 0 15,0 2-1-15,9 0 1 0,-2 5-1 16,5 1 0-16,3-1 1 0,3 1-2 16,4 1-1-16,3-3-1 0,0-4-2 15,2 0 0-15,1 0 1 0,-1 0 0 16,-2-4 2-16,0-3 2 0,-2-2 3 0,-4 0 0 16,-1-5 1-16,-3-3 0 0,-2-5 0 15,-3-6 0-15,-6 0 2 0,-4-2 1 16,0 1 0-16,-9-3 1 0,-3 4 0 15,-4 2 3-15,-4-1-2 0,-3 4-1 16,-3 2-1-16,-1 6-2 0,1 5 0 16,0 1-2-16,3 9-5 0,3 5-7 15,2 3-7-15,5 3-102 0,0 0-183 0,10 10-652 16</inkml:trace>
  <inkml:trace contextRef="#ctx0" brushRef="#br0" timeOffset="246486.7408">16729 14300 802 0,'0'0'127'0,"0"0"-67"0,0-5-151 16,0 10-182-16,0-5-351 0</inkml:trace>
  <inkml:trace contextRef="#ctx0" brushRef="#br0" timeOffset="247080.5476">16716 14295 834 0,'-3'0'167'16,"0"0"-24"-16,3-5-84 0,-7 5-32 15,7 0-11-15,-3-3-6 0,3 3-5 16,-4-10-1-16,4-1-1 0,-6 0-1 16,3-3 0-16,-2 0 1 0,-1-1 0 15,-1 0 2-15,1 3 0 0,-4-2 1 0,0 1 1 16,0 1 2-16,1 2-1 0,-2 1 0 15,2 1 0-15,2 1-2 0,2 4-1 16,2 3 1-16,3 0-5 0,0 0-1 16,0 9-1-16,0-5-2 0,8 7 0 15,-2-1 1-15,7 1-1 0,1 1 0 16,5 0-3-16,1-3 1 0,2-1-2 0,4-8-2 16,1 0 1-16,1-5 1 0,-2-5 1 15,2 1 2-15,1-4 1 0,-5 4 2 16,-2 0 1-16,-2-1 0 0,-4 1 1 15,-5 4 1-15,-2-2 1 0,-4 2 3 16,-5-2 0-16,0 1 1 0,0 2-1 16,-4 0 0-16,-4-2-2 0,-1 6 0 15,-1 0-2-15,-4 0 0 0,-1 6 0 16,1-2-1-16,2 5 1 0,2 0 0 0,0 2-2 16,6-4 1-16,4 4 0 0,0-1-1 15,10 0 0-15,1 0 1 0,2 1-2 16,5 0 1-16,3-2-1 0,0-5 0 15,1 2 0-15,0-6 0 0,0 0 0 16,0 0 0-16,0-6 1 0,-5 2 1 16,0-5 0-16,-4 0 1 0,-2 1-1 15,-5 0 2-15,-2-6 0 0,-4 3 1 0,0-3 0 16,-8 2 0-16,-2-1 2 0,1 0 1 16,-1 2 1-16,-2 2 0 0,0 3 0 15,3-2 0-15,0 5-1 0,4-3-3 16,1 6-1-16,4 0-2 0,-4 0-1 15,4 0-1-15,8 8 0 0,-1-4 0 16,3 3-1-16,3-1 2 0,2-1 0 0,0 0 0 16,3-5-1-16,-3 0-1 0,2 0-1 15,-4 0-4-15,0-4-5 0,-3 1-5 16,-2-4 107-16,-3 0-193 0,0-1-167 16,-5-2-815-16</inkml:trace>
  <inkml:trace contextRef="#ctx0" brushRef="#br0" timeOffset="247236.8821">17001 13864 1215 0,'-9'-9'145'0,"3"7"-33"0,1 2-106 16,5 0-14-16,0 0-13 0,5 2-13 15,-5-2-95-15,8 0-193 0,-2 0-641 16</inkml:trace>
  <inkml:trace contextRef="#ctx0" brushRef="#br0" timeOffset="247596.2495">17093 13577 1015 0,'-3'-7'155'0,"3"3"-32"0,-5-2-108 0,5 6-8 16,0 0-3-16,0 0-4 0,0 0-1 15,0 0 0-15,0 6 1 0,0-3 2 16,4 1 0-16,-4 3 4 0,5-1 1 15,-1 2 1-15,4 1 0 0,0 2-1 16,2 2 0-16,2-1-2 0,3 1 0 16,-1 4-2-16,4 0-1 0,-2 3-2 15,4 0-3-15,-3-6-4 0,-1 4-2 16,2-2-6-16,-3 6-2 0,-1-8-7 0,-2 4-5 16,-2-2-16-16,-1 4-96 0,-3-6-168 15,-6 1-470-15</inkml:trace>
  <inkml:trace contextRef="#ctx0" brushRef="#br0" timeOffset="248080.6526">17236 13898 858 0,'-4'-9'152'0,"-1"-3"-23"0,5 0-102 16,-5 1-20-16,5 1-6 0,0-1-1 16,0 2-2-16,0 4 2 0,0-3 2 15,0 5 0-15,0 0 2 0,3-2 0 16,-3 5 1-16,5-3-1 0,0 3 1 15,-5 0-2-15,7-3-1 0,-4 3 2 16,-3 0-2-16,7 0 0 0,-1 0 2 16,-1 0-1-16,2 0 0 0,1 0 2 0,2-5 0 15,3 5-1-15,-1-6 1 0,4-4-2 16,2-2 1-16,2 0-2 0,1 2 1 16,1-7-2-16,5 3 0 0,-2 0 0 15,3 2 0-15,-1-1 0 0,-2 2 1 16,0-6-1-16,-3 3 1 0,-3 1 0 0,-2-1-1 15,-4-2 0-15,-4 3 0 0,-3 0-1 16,-2 1 0-16,-4 0 0 0,0 1-1 16,0 3-1-16,-7 3-1 0,-2 0 1 15,-2 5-1-15,-2 0 1 0,-4 0-1 16,0 5 1-16,0-1 2 0,-1 2 0 16,2-1 2-16,1 3 0 0,1 0 1 15,4-2 0-15,1 4-1 0,1-2 1 16,2-1 0-16,3 2 0 0,3 1 1 0,0 0 0 15,3 0 1-15,2-3 0 0,4 2 2 16,0 0 0-16,3 0 1 0,4-3 1 16,4 1 0-16,1-4 0 0,3-3-2 15,2 0 2-15,1-3-2 0,1-7-1 16,0 2-6-16,-2-4-9 0,-1 0-109 16,-2 0-179-16,-1-1-644 0</inkml:trace>
  <inkml:trace contextRef="#ctx0" brushRef="#br0" timeOffset="253527.8758">14256 13877 951 0,'-4'-13'154'0,"4"1"-26"16,0 1-99-16,0 4-24 0,0 4-2 16,-3-2-1-16,3 5 0 0,0-5 0 15,0 5 1-15,-4 0 1 0,4 0 1 16,0 0 1-16,0-2 2 0,0 2 0 16,0 0-1-16,0 0-1 0,0 2-1 15,0-2-4-15,0 0 0 0,0 0-1 16,0 0 0-16,0 0-1 0,0 0 1 0,0 0 0 15,0 0 0-15,0 0 0 0,0 0 0 16,0 3 1-16,4-3 0 0,-4 0 0 16,0 0 1-16,0 0 1 0,0 0-1 15,0 0 2-15,0 7 0 0,0-5 1 16,0 6 1-16,0 0 1 0,0 7 0 0,0-2 3 16,0 9 2-16,0 6 2 15,-4 9-1-15,-3 4 1 0,-2 6-2 0,-4 11-1 16,-11 7-5-16,-3 7-4 0,-5 4-12 15,-2 0-9-15,2-3-99 0,5 1-183 16,6-8-716-16</inkml:trace>
  <inkml:trace contextRef="#ctx0" brushRef="#br0" timeOffset="256246.9376">14660 13857 970 0,'-4'-4'154'0,"4"-2"-26"0,0 6-102 0,0 0-17 15,0 0-3-15,0 0 0 0,0 0-1 16,0-3 1-16,0 3 0 0,0 0 1 15,0 0 1-15,0-4 0 0,0-2 0 16,4 3 0-16,-4-5 0 0,5 3-2 16,-5-3-1-16,0 0 1 0,2 3-1 15,-2-3 0-15,0 2 0 0,0-3-1 0,-2 1-1 16,2 0 0-16,-5-4 0 0,5 0-2 16,-4 0 1-16,4 2-2 0,-3 0 1 15,3 2-1-15,0-2 1 0,0 3-1 16,0 2 1-16,0 5-1 0,0-7 0 15,0 7 0-15,0-4 0 0,0 4-1 16,0 0 0-16,3 0 0 0,-3 0-1 16,0 0 1-16,0 0-2 0,4 0 2 0,-4 0-1 15,6 7 0-15,-3-3 2 0,2 6 0 16,3 2 1-16,-1 2 0 0,2 0 1 16,-2 3-1-16,3 2 0 0,1 0 1 15,2 6 1-15,0-3 1 0,3 3 2 16,0 3 0-16,1 6 0 0,1-1 1 15,1-2 1-15,-3 0-1 0,1 2-1 0,-3-1-3 16,1-6 1-16,-3-1-2 0,0-1 0 16,-2-5-1-16,1 0-1 0,1-7 0 15,-4 0 0-15,0-5 1 0,1 2 1 16,-4-1-1-16,0-3 0 0,-5 2 1 16,7-3-1-16,-7 1 1 0,5 0-1 15,0-5 0-15,-5 6-1 0,2-6 0 0,-2 2 1 16,0-2-1-16,0 0 1 0,0 0 0 15,0 0-1-15,0 0 2 0,0 3-1 16,-5-3 0-16,-1 8-1 0,-1-5 1 16,-4 1 0-16,0 1-1 0,-2 0 0 15,0 0 1-15,0-5-1 0,0 4 1 16,1-4-1-16,2 7 0 0,-3-5 1 16,3-2 0-16,1 4-1 0,-2 2 2 15,4-6-1-15,0 4 0 0,1-4 1 16,-1 3 2-16,4-3 2 0,3 5 4 0,-5-5 0 15,5 0 0-15,0-5-1 0,8 0-1 16,3-3-1-16,3 2-4 0,5-7-2 16,2-1-1-16,3-1 1 0,3 2-1 15,1-3 1-15,-1 1 0 0,-1 2-1 16,-4 0 0-16,-4 4-1 0,-1 0 0 0,-6 3-1 16,-1-2-6-16,-3 6-6 0,-4-1-5 15,-3 3-9-15,5 0-8 0,-5 3-95 16,0 2-190-16,0 7-692 0</inkml:trace>
  <inkml:trace contextRef="#ctx0" brushRef="#br0" timeOffset="256887.6418">14967 15033 1021 0,'-10'-15'161'15,"2"5"-32"-15,2 0-93 0,0-1-23 0,6 1-4 16,-4 1-5-16,4 0-2 0,0-1 1 16,0 2 3-16,0-2 2 0,0 4 5 15,0-1 0-15,0 4 2 0,0-1 1 16,0 4-1-16,0 0-3 0,-3 0 0 16,3 0-5-16,0 0-1 0,-4 0-1 15,4 0 0-15,0 0-2 0,-2 0 1 16,2 0-1-16,0 4 0 0,-6-4-1 0,6 3-1 15,0 1 0-15,0 4-1 0,0-2 0 16,0 4 1-16,0 2 0 0,0 7 0 16,0-3 2-16,0 7 1 0,-2 4-1 15,2 3 4-15,-6 8 0 0,1 3 1 16,-1 12 0-16,-2 10 0 0,1 8-1 16,0 2-3-16,1 6-1 0,1-4-2 0,3-4-2 15,2-4-7-15,0-12-8 0,-7-8-11 16,7-5-7-16,0-4-91 0,0-9-188 15,-4-7-756-15</inkml:trace>
  <inkml:trace contextRef="#ctx0" brushRef="#br0" timeOffset="257418.9206">14679 15220 1049 0,'-7'-4'163'0,"7"4"-33"0,-4 0-84 16,4 0-35-16,0 0-6 0,4 0-4 15,0 0 0-15,2 7 1 0,1 1 0 16,3 4 3-16,3 3 1 0,2 1 1 0,6 8 0 15,5-1 0-15,6 5 0 16,8 2-5-16,7 2-5 0,6 3-12 0,4-4-45 16,-1-4-71-16,3 2-189 0,-5-10-601 15</inkml:trace>
  <inkml:trace contextRef="#ctx0" brushRef="#br0" timeOffset="258309.6323">15313 14889 723 0,'0'-6'178'0,"-5"-3"-19"0,5 1-26 0,-4 0-103 15,4 0-11-15,0 1-6 0,0 2-2 16,-3-1-1-16,3 6 0 0,0-5-1 16,-4 5 1-16,1 0-2 0,-2 0 0 15,-1 7 0-15,-1-2-2 0,0 3 0 16,0 0 1-16,-1 3-1 0,0 0 1 15,3 1-1-15,-1 4-1 0,2-1-1 0,0 6-1 16,4 0 0-16,0 4-1 0,0 0 1 16,4 6-1-16,1-3 2 0,2 3 0 15,2-2 1-15,1 2 0 0,2 3-1 16,3-3 1-16,4 4 0 0,1 1-2 16,3 0-1-16,1-1 0 0,3-2-1 15,0-5 0-15,3-1 1 0,-3-7 1 16,0-6 2-16,1-9 2 0,-2-5 1 15,0-5 2-15,-1-5 1 0,-4-3 0 0,-3-3-1 16,-3-3-1-16,-2-4-2 0,0 0 1 16,-7-1 0-16,-1 0-1 0,-2-3 0 15,-3 0 0-15,0 0 0 0,0 0 0 16,-3 1-2-16,-2-2-1 0,-3 0 1 16,-4 2 0-16,-1-4-1 0,-7 3 2 15,-4-5 0-15,0-3-1 0,-4 2 1 0,-2 0-1 16,-1 4 0-16,1-3 0 0,-1 6-1 15,4 1-1-15,-1 4 1 0,3 1-2 16,1 4 0-16,5 1 0 0,1 5-4 16,2 1-10-16,1 9-17 0,2 5-88 15,-1 11-172-15,-5 15-903 0</inkml:trace>
  <inkml:trace contextRef="#ctx0" brushRef="#br0" timeOffset="292912.8574">21364 18465 819 0,'-4'-9'160'0,"4"4"-18"15,-6 2-98-15,6-1-15 0,-3 4-8 16,3-6-4-16,0 6-5 0,0 0-3 0,0 0-3 16,0-5-1-16,0 5 0 0,0 0-1 15,0 0 0-15,0 0 0 0,0 0-1 16,0 0 0-16,3 0 0 0,2 0-1 0,1 4-1 16,0-4 0-16,3 5 1 0,2-5-1 15,-1 6-1-15,4-3 0 0,1-3 1 16,0 5 0-16,4-5-1 0,3 0 1 15,1 0-1-15,5 0 1 0,3 0 0 16,1-5-1-16,2 2 0 0,2-1 1 16,1-2 0-16,3 1 0 0,3-1 0 15,2 2 0-15,6-5 1 0,2 0-1 0,6 1 0 32,1-1 1-32,0 1-2 0,-1-1 1 0,0 3-1 0,2-5 1 0,-2 1-1 0,1 2 0 15,3 3 1-15,-1-3-2 0,0 1 1 16,-3 3 1-16,0 4 0 0,1-10 0 15,-2 1 0-15,-1-1 1 0,3-1 0 16,1 1 0-16,2-1 0 0,-3-1 0 31,-1 3-2-31,-2 2 2 0,0-2-2 0,-3 3 1 16,-2-1 0-16,3 2-1 0,0 0 1 16,-3 5-1-16,-2 0 1 0,0 0-1 15,-4 0 0-15,-1 0 0 0,-2-6 1 16,0-2-1-16,-1 1 0 0,0-1 0 15,3 0 0-15,-1 3 1 0,3 1-1 16,-1 4 0-16,-2-4 0 0,0 4 0 16,0-5 0-16,-3 0 0 0,-1 1 0 0,0 2 0 15,-2-5 1-15,-2 4-1 0,3 3 0 16,-1-4 0-16,1 4 0 0,-4 0-1 16,0 4 1-16,-2-4 0 0,-1 3 0 15,-4-3 2-15,0 0 1 0,-4 0 2 16,0 0 1-16,-2-4 2 0,2-1-1 15,-2 5-1-15,0-5 0 0,-3 5-1 0,0-6-3 16,-3 6-7-16,-2 0-9 0,-2 0-106 16,-4 6-178-16,-5 4-651 0</inkml:trace>
  <inkml:trace contextRef="#ctx0" brushRef="#br0" timeOffset="295885.9738">23747 12548 908 0,'0'-20'152'16,"0"0"-23"-16,0 1-115 0,0 1-3 16,0 4-3-16,4-4-3 0,-4 6-1 15,6 0-3-15,-6-1 0 0,7 0 0 16,-7-1 0-16,6-2 2 0,-2 4 3 0,-4-1 3 15,6 1 1-15,-6 4 2 0,5 0 0 16,-5 2 1-16,5 2-1 0,-5-1-2 16,6 5-2-16,-6 0-1 0,3-4 0 15,-3 4-2-15,4 0-2 0,-4 0 0 0,4 0 0 16,-4 0-2-16,4 0-1 0,-4 0 1 16,6 6-1-16,-6-2 0 0,7-1 0 15,-3 5 0-15,-4-2 0 0,6 5 1 16,-3 3-1-16,1-1 0 0,-1 1 1 15,2 7 0-15,1-3 0 0,-1 3 0 16,1 5 0-16,-2 2 1 0,2 0-1 0,0 1 2 16,1 6-1-16,-2-2 2 0,0 2 0 15,-1 2-1-15,-4 0 1 0,5 6 0 16,-5 6 2-16,5 9 0 0,-5 2 0 16,5 0 0-16,-5-3-1 0,0 11 0 15,5-9-1-15,-5 2 0 0,6-3-1 16,-6 2 0-16,6 1 1 0,-1-3 0 15,-5 1-1-15,0 2 1 0,3-2-1 0,-3 1 2 16,0-1-2-16,-6 5 1 0,6-1 0 16,-4 4-1-16,4-2 2 0,-5-1-2 15,5-4 0-15,-4-2 0 0,4-4-2 16,0 2 0-16,5-1 1 0,0 0-2 16,1-5 1-16,1 4 0 0,-3-4 0 0,0-3 0 15,-4-1-1-15,4-4 2 16,-4-1-1-16,0 1 2 0,-4 4 1 0,4-1 0 15,0 0 1-15,-5-1 0 0,5 3 1 16,0-2-2-16,-3-1 0 0,3 2-2 16,0-6-1-16,0 2 1 0,0 1-2 15,0-4 1-15,0-1-1 0,0 0 0 16,0-7 0-16,0 3 0 0,3-5 0 16,1 3 1-16,2-3-1 0,2 0 1 0,1-1-1 15,2 0 0-15,0 1 1 0,0 1-1 16,1-1 1-16,-2 3-1 0,1 0 0 15,-1 1 0-15,-2 1 1 0,1 1-1 16,0-2 0-16,-2-4 0 0,0 0 0 16,2 4 0-16,1-4-1 0,0 0 1 15,3 0 0-15,0-4 0 0,3 1 0 16,-2-2 0-16,0-1 0 0,-1 6 0 0,0 4 0 16,0 4 0-16,-1 5 1 0,-1 1-1 15,-1 4 0-15,-2 3 1 0,-2-10-1 16,1-1 0-16,-2-3 1 0,-1-5-1 15,1-4 0-15,-1-4 0 0,0-2 0 16,1-3 0-16,0 3 0 0,0 2 0 16,-2 3 0-16,2 1 0 0,-2 4 0 15,2 0 0-15,-1 3 0 0,0 1 0 0,0-4 0 16,1 2 0-16,-1-2 1 0,2-1-1 16,1 0 1-16,1-2-1 0,1-2 0 15,-2-2 0-15,0-3 0 0,1 3 0 16,-2 1 0-16,0 3 0 0,-1-3 1 15,-1 3-1-15,3 1 0 0,-3 4 0 16,-1-3 0-16,1 0 0 0,0 1 0 16,-4-3 0-16,4 1 0 0,0-2 0 0,-4 0 0 15,5 1 0-15,-5-2 0 0,7-2 0 16,-7 0 0-16,4-2 0 0,-4 8 0 16,5-5 0-16,-5 3 0 0,5 7 0 15,-2-1 0-15,-3 2 0 0,5 6 0 16,-5-9 0-16,5 2 0 0,-5-3 1 15,0-4-1-15,0 0 0 0,-6-5 0 0,6 4 0 16,-5 5 1-16,2-1-1 0,-1-6 0 16,4-1 0-16,-6 2 0 0,6-1 0 15,-5-2 0-15,5-2 0 0,-3 1 0 16,3 7 0-16,-6 0 0 0,6-1 0 16,-5-1 0-16,2-3 0 0,3-2 0 15,-6-1 0-15,2-4 0 0,4 1 0 16,-6-4 0-16,2 2 0 0,0-3 0 0,1 1 0 15,-1 0 0-15,1-2 0 0,-2 1 0 16,1 2 0-16,1-4 0 0,-2 2 0 16,2 0 0-16,-1-1 0 0,0-1 0 15,4 0 0-15,-5-1 0 0,5 0-1 16,-5-2 0-16,5 1 1 0,0-2 0 16,-4-1-1-16,4 0 1 0,0-2-1 0,0 0 0 15,0 0 0-15,0-4-1 0,0 3 1 16,0-3 0-16,0 0-1 0,0 0 1 15,0 4-1-15,5-4 1 0,-5 0 0 16,6 0 1-16,-1 3 1 0,-1-3 0 16,2 0-1-16,1 0 1 0,0 0 0 15,2-3-1-15,-1 3 1 0,2-4-1 0,5 4 0 16,1 0 0-16,1-3 1 0,6 3-1 16,2-4 0-16,3 4 1 0,2-7-1 15,-1 3 0-15,-1-2 0 0,3 2 0 16,-3-5 0-16,0 1 0 0,-3 1 0 15,2 0 0-15,2-2 0 0,3 3 0 16,2-1 0-16,6 3 1 0,0 0-2 16,7 0 1-16,2 1-2 0,2-1-1 0,-2 1 0 15,-2-1-1-15,-3 4 0 0,0-6 0 16,-2 6 0-16,2-3 2 0,0 3 0 16,2 0 0-16,4-5 2 0,4 5-1 15,0-5 1-15,-3 5 0 0,-2-3 0 16,0 3 0-16,1 0-1 0,-3-5-1 15,-1 5-2-15,2 0-1 0,3 0-1 16,3 0 0-16,-2 5-1 0,-3-5 0 0,0 0 1 16,-3 0 2-16,-3 4 1 0,1-4 0 15,-3 0 2-15,-1 0-1 0,5 4 0 16,1-4 0-16,1 0 1 0,2 0-1 16,-1 0 0-16,-1 5 0 0,-2-2-2 15,-4 3 0-15,0-2-2 0,-3 3-1 16,-2-4-1-16,2 1 1 0,2 3 1 15,1-4 0-15,3 0 1 0,-3 1 3 0,0-4-1 16,-1 6 1-16,0-2 2 0,-4-4 0 16,-2 5 0-16,0-5 0 0,-1 5 0 15,5-5 1-15,-2 0-1 0,4 3 0 16,3-3 0-16,3 0 0 0,0 0 0 16,1 0 0-16,-3 0-1 0,0-3 1 15,-4 3 0-15,-1-4-1 0,0 4 1 0,-1-5 0 16,-2 5 0-16,6-4 0 0,2 4 0 15,2-3 0-15,1 3 0 0,-1-6 0 16,-1 6 0-16,-1-3 0 0,-2-1 0 16,-1 1 0-16,0-2 0 0,2 2 0 15,0-1 0-15,4-3 1 0,3 0-1 16,3 1 0-16,-2 1 0 0,0-2 0 16,-3 1 1-16,0 0 0 0,-1-1 1 15,-2 2-1-15,-1 0 1 0,3-2 0 0,4 1-2 16,2 2 1-16,-4-3-1 0,4 4 0 15,-2-2-1-15,-3 5 1 0,-1-4 0 16,-2 4-1-16,-3-3 1 0,1 3 0 16,2-3-1-16,4-1 1 0,1-3 0 15,-3-3 0-15,2 5 0 0,-1-1 0 16,1 0 1-16,-4 3 0 0,-3 3-1 0,-1 0 1 16,-2 0 1-16,5 0-1 0,0-3-1 15,0-1 1-15,1-1-1 0,1 0 0 16,-2-2 0-16,-1 3 0 0,-3 0 0 15,-1 1 1-15,-3 3-1 0,0-7 0 16,-2 4 0-16,4-3 0 0,0-2 0 16,3 0 1-16,-3-3-1 0,4 0 0 15,-4 1 1-15,0 0-1 0,-4 2 0 16,-1 0 0-16,0 3 0 0,-5 1 0 0,0 4 1 16,1-4-1-16,-2 4 0 0,0-4 0 15,0 0 0-15,-3 4 0 0,-2-6 0 16,3 6 0-16,-2-5 0 0,-2 0 0 15,-1 2 0-15,0 3 1 0,0-5 1 16,-3 1 0-16,-2 4 0 0,-4-4 0 0,1 4 1 16,-3 0-1-16,-3-3 0 0,0 3-2 15,-1 0 1-15,-2 0-1 0,-3 0 0 16,6 0 1-16,-6 0-1 0,0 0 0 16,3 0 0-16,-3 0 0 0,0 0 1 15,0 0-1-15,0 0 0 0,0 0-2 16,0 0-2-16,0 0-3 0,0 0-9 15,-3-5-104-15,3 3-182 0,-11-4-670 16</inkml:trace>
  <inkml:trace contextRef="#ctx0" brushRef="#br0" timeOffset="305316.0967">24463 18540 698 0,'0'0'150'0,"-5"0"-15"16,5 0-64-16,0-10-50 0,-3 7-4 16,3-1-4-16,0 0 3 0,0 1 0 15,-4 3 2-15,4-4 0 0,0 4 1 16,0 0-1-16,0 0 0 0,0 0-3 15,-3 0 0-15,3 0-2 0,0 0 0 0,0-4-4 32,0 4 0-32,0 0-3 0,0 0-1 0,0 0 1 0,0 0-2 0,0 0 1 15,0 0 0-15,0 0 0 0,0 0 1 32,0 0-2-32,0 0 0 0,0 0-2 0,0 0 1 0,6 0-1 0,-3 0-1 0,4 4-1 15,3-4 0-15,1 0 1 0,5 0 3 31,3 0-2-31,4-6 0 0,5 1 1 0,2 0 0 0,3 1 0 0,1-3 0 32,3 2-1-32,-1 1 0 0,2 4 0 15,-2 0-1-15,4 0 0 0,1 0 0 16,2 0 0-16,3 0 0 0,3-4-1 16,3 4 1-16,-1-8-1 0,0 5 1 0,-3 3 0 0,4-5-1 0,-2 5 1 0,-2 0-1 15,1-4 0-15,2 4 0 0,3-4 0 31,1-2 0-31,-2 1 1 0,-2 1-2 16,1 1 1-16,0 3 0 0,-4 0 0 16,-1 0 0-16,-1 0-2 0,3-4 0 15,0 4-1-15,1 0 0 0,-2-6 0 0,-2 3-1 16,-3-2 2-16,-1 5-1 16,-5-6 2-16,1 6 1 0,0-4-1 0,-4 4 1 15,1-3 0-15,2 3 0 0,2-5 0 16,1 5 0-16,0-6-1 0,-1 6 0 15,1-5-1-15,-3 5-1 0,0-3-1 16,-4 3 1-16,-1-3-2 0,-2 3 2 0,0 0-1 16,-2-4 2-16,0 4 1 0,2 0 1 15,-2-6-1-15,2 6 1 0,-1-6 0 16,2-1 0-16,-1-2-1 0,1 1 1 16,-2 2 0-16,1-2 0 0,-4 2 0 15,0 1 0-15,-3 5 0 0,0 0 0 16,-1 0 0-16,2 0 0 0,3 0 0 0,1 0 0 15,3 0 0-15,1 0 0 0,-2 0 0 16,7 0 0-16,-2 0 0 0,3 0 1 16,-1 0-1-16,-1 0 0 0,3 0 0 0,-1 0 0 15,-2-6 0-15,-2-2 0 0,0-1 0 16,1-1 0-16,1-1 0 0,1-1 0 16,5-1 0-16,3 6 0 0,2 2-1 15,0 5-1-15,0-6 0 0,-2 3 1 16,6-2-2-16,-5-4 1 0,1-1 0 0,-1 1 1 15,1-1-1-15,3 1 1 16,4 0 1-16,-1 3 0 0,-2 3-1 0,-1-1 1 16,1-1 0-16,-2 0 0 0,-3-2 0 15,-2 2-1-15,-2-3 1 0,3 0-1 16,1 2 1-16,1 1-1 0,0 1 0 0,-3 0 0 16,-1-3 0-16,-3 3 0 0,-3-6 0 15,-3 0 0-15,-2-2 1 0,-3 0 0 16,3-1-1-16,-1 2 1 0,-1-1 0 15,1 1 0-15,3 2 0 0,-1 2 0 16,4 0 0-16,-2-3 0 0,0 2 0 16,-2 3 0-16,0-1-1 0,-2-1 1 15,-3-1-1-15,-2-2 1 0,-1 2 0 0,-3 0-1 16,3-3 1-16,0 0 0 0,0-1 0 0,0 1 0 16,-1 2 1-16,3-4-1 0,0 1 1 15,2 0-1-15,1 2 1 0,-1 1-1 16,1-1 1-16,-2 0-1 0,0 5 1 15,-3 0-1-15,-2 0 0 0,-1 2 0 16,1-5 1-16,1 3-1 0,0-1 0 16,0-3 1-16,3 2-1 0,-1 0 1 15,-2 2 0-15,1-1 0 0,-1 3-1 0,-4 3 0 16,3-6 0-16,-1 3 0 0,-1 3 0 16,3-4 1-16,-2 4 0 0,-2-4 0 15,0 4 1-15,-1 0-1 0,-3-3 0 16,-3 3 0-16,-1 0 0 0,-4 0-1 15,-1 0 1-15,0 0 1 0,-1 0-1 0,-1-4 1 16,-2 4-1-16,0 0 1 0,1 0-1 16,1 0 1-16,-1 0-1 0,0-4 0 15,0 4-1 1,-1 0 0-16,-3 0 1 0,6-3 0 16,-6 3 1-16,5 0 0 0,-5 0 0 15,5-5 1-15,-2 5 0 0,1-2-1 16,2 2 1-16,0-5-2 0,-1 5 0 15,3-4-1-15,0 4 0 0,1-7 1 16,1 7-1-16,0-7 1 0,1 3 1 0,0 1-1 16,0-3 2-16,0 2 1 0,0-1 1 15,-1 0 0-15,-2 0 0 0,1 0 0 16,-3 0 1-16,0 2-1 0,0-2 0 16,0 0-1-16,0-1-1 0,0 1 0 15,2 0-1-15,-1 0 0 0,1-1-1 16,0 1 0-16,1 1 0 0,-1-2-1 15,2 3 0-15,3 3 0 0,2-8 0 0,3 8 0 16,0-5 0-16,3 5 1 0,0-6-1 16,0 6 0-16,-1-4 0 0,-2-2 1 15,0 2-1-15,-2-4 1 0,-4 2-1 16,4-1 2-16,-5-1 1 0,1 0 0 16,-1 1 1-16,-1-2 0 0,1 1 1 15,-2 0 0-15,2-2-1 0,-3 2-1 16,3 1-1-16,0-4-1 0,-1 4 1 0,1 1-2 15,-1 0 0-15,-1 0 0 0,1 0 0 16,-2 2 1-16,0-2-1 0,-1 1-1 16,0 1 1-16,-2 1 0 0,0 3 0 15,-1-4-1-15,-4 4 0 0,5 0 0 0,-5-5 1 16,0 5-2-16,4 0 1 0,-4 0 0 16,0 0 0-16,0 0-1 0,0 0 2 15,0 0 0-15,0 0 0 0,0 0 1 16,0 0 1-16,0 0-1 0,0 0 0 0,0 0 1 15,0 0-1-15,0-2 1 0,0 2-1 16,0-4 0-16,0 4-1 0,0-8 1 16,4 5 0-16,-4-2 0 0,0 0-1 15,0-4 0-15,0 1 2 0,0-2-2 0,0 0 3 16,-4-1-1-16,4-3 0 0,0 1 1 16,0-1-1-16,0 0 2 0,0-1-2 15,0-2 1-15,0 0-1 0,0-4 0 16,0-1 1-16,0-4-1 0,4-3 0 15,-4-2 1-15,4-5 0 0,-4 0-1 16,5 0 1-16,-3-2 0 0,3 1-1 16,-2 1 1-16,1-1 0 0,2 1-1 15,1 0 0-15,-1 2 0 0,1-5-1 0,0-3 0 16,1-1 0-16,0-3 0 0,1-2 0 16,0-3-1-16,0-1 1 0,-2 2 1 15,1 3 0-15,-1 2-1 0,1-3 3 0,-2-3-1 16,-2 0 1-16,0-3 0 0,2-3-1 15,0 0 0-15,-6 0 0 0,4 2-2 16,-4 3 0-16,0-1-1 0,0 1 0 16,4-4 0-16,-4 2 0 0,6-6 1 15,-3 3-1-15,1-1 0 0,0 4 0 16,-2 0 0-16,6-1 0 0,-2 3 0 16,3-4-1-16,1-1 1 0,-2 0 0 0,0-1 0 15,-2 1 0-15,-1 2 1 0,0 3-1 16,-3 1 0-16,3-2 0 0,-2 0 0 15,2-1 0-15,-1-3 0 0,0 0 0 16,1 2 1-16,0 3-1 0,-3 0 0 16,4 4 1-16,0 2-1 0,0-6 0 15,2 2 0-15,-2-6 0 0,1 1 0 16,0-2 0-16,-1 4 0 0,2 0 0 0,-2 4 0 16,1 1 0-16,-1-2 0 0,0 0 1 15,1-2-1-15,-1 2 1 0,0-1-1 16,0-2 0-16,0 0 0 0,2 5 0 15,0 3 0-15,0 1 0 0,-1-3 0 16,3-1-1-16,-2 1 0 0,3-6 1 16,-2 3 0-16,0-5 0 0,1 1 0 15,2 5 0-15,-3 2 0 0,1 2 0 0,0-3 0 16,-2 0 1-16,1-2-1 0,1 0 0 16,-4-3 0-16,0 2 0 0,3 2 1 15,-3 1-1-15,3 5 0 0,-2 3 0 16,1 3 0-16,1 1-1 0,2-3 1 15,0 0-1-15,-2 1 1 0,2-5-1 16,-3 1 0-16,-1 3 1 0,-1-1-1 0,-2 4 1 16,-4 0 0-16,5 7-1 0,-5-2 1 15,0 8 0-15,0-2-1 0,0 3 0 16,0 1 0-16,0-2 0 0,4 0 1 16,-4-1-2-16,0 1 2 0,2-2-1 15,-2-2 0-15,5 0 1 0,-5 4 1 16,0-3-1-16,3 1 0 0,-3 3 0 15,0 1 0-15,0 3 0 0,0-2-1 0,0 1 1 16,0 1-1-16,-3 2 0 0,3-3 0 16,-5 4-1-16,5-3 2 0,-2 1-1 15,2 2 0-15,-5-2 1 0,5 3-1 16,-6 0 1-16,6-1-1 0,-5 0 0 16,5 5-1-16,-4-3 0 0,-1 2-1 15,5 0 1-15,-6 0-1 0,4 3 0 16,-2 4-1-16,1-5-2 0,-3 5 0 0,0 2-1 15,-1 2 1-15,-1 0 0 0,-3 0 0 16,3 0 2-16,-3 2 2 0,4 2 1 0,-1-1 0 16,1 3 1-16,1-6 0 0,0 4 0 15,-1-4 0-15,1 6 0 0,0-6 1 16,-1 1-1-16,1-1 0 0,0 4 0 16,2-4 0-16,-2 0 0 0,1 5 1 15,1-5-1-15,1 0 0 0,3 0 0 16,-5 0 0-16,0 0 0 0,5 0 0 0,-5 0 0 15,5 3 0-15,-6-3 0 0,2 0 0 16,-1 0 0-16,1 5-1 0,-2-5 1 16,0 4-1-16,-1-4 1 0,0 5 0 15,0 0 0-15,-2-2 0 0,0 0 0 16,2 3 0-16,-2-2 0 0,0 0 0 16,0 1 0-16,-1-2 0 0,1 2 0 15,0-1 0-15,-1 0 0 0,1 0 0 16,0 0 0-16,0-4 0 0,-2 4 0 0,2-4 0 15,0 6 0-15,-2-6 0 0,2 3 0 16,-2-3 0-16,-2 0 0 0,2 4 0 16,-2-4 0-16,-1 4 0 0,1-4 0 15,-2 3 0-15,-2 1 0 0,0 2 0 16,0-5 0-16,1 5 0 0,-1-1 0 0,0 3 0 16,-2-2 0-16,2 2 0 0,2-1 0 15,0 0 0-15,-3 3 0 0,3-4 0 16,-4 3 0-16,3 0 0 0,0 2 0 15,-2 0 0-15,-1-3 0 0,1 0 0 16,0 1 0-16,-2 1-1 0,3-6 1 16,-2 3 0-16,0 1 0 0,-3-2 0 15,0 3 0-15,-5 1-1 0,-3 2 1 16,0 0 0-16,-2 0 0 0,-1 2 1 0,1 3-1 16,-1-3 0-16,0 2 0 0,1-1 0 15,-1 2 0-15,0-1 0 0,-1 0 0 16,-1 2 0-16,-2-2 0 0,-2-3 0 15,-2 1 0-15,-3-3 0 0,0 0 0 16,-2-2 0-16,1 3 0 0,1-1 0 0,3 0 1 16,1 1-1-16,-4-1 0 0,0 0 0 15,-1-1 0-15,-3 1 0 0,-1-3 0 16,-2 0 1-16,2 1-1 0,-3-1 0 16,4 2 1-16,-2 0-1 0,6-2 0 15,-5 0 0-15,0 0 0 0,-3-1 0 16,-2-1 0-16,1-1 1 0,-5 0 0 15,1 2-1-15,4 0 1 0,0-2-1 16,0 2 1-16,0-1-1 0,-6 3 0 0,2-5 1 16,-1 5-1-16,-3 1 0 0,-2-1 0 15,3 0 0-15,0 0 0 0,-1 0 1 16,-2 0-1-16,-3-1 0 0,0 0 0 16,-1-2 0-16,-2 2 0 0,1-1 0 15,2 3 1-15,-2-2 0 0,0 0-1 16,-2-1 0-16,3 1 0 0,-2-2 0 15,-1 2 1-15,-1-3-1 0,1 1 0 0,-2 1 1 16,-1-1-1-16,-2 1 0 0,1-2 0 16,-2 5 0-16,0-5 0 0,1 3 1 15,-1 1-1-15,2-3 0 0,0 0 1 16,2 0-1-16,-2 1 0 0,-1-6 0 16,3 5 0-16,0-3 0 0,1-3 0 15,-1 4 0-15,1 2 0 0,2-3 0 16,-1 0 0-16,1 2 0 0,-1-3 0 0,1 5 0 15,-3-2 0-15,1 0 0 0,3 1 1 16,1-4-1-16,0 4 0 0,0 3 0 16,0-5 0-16,5 0 0 0,-2 1 0 15,-2 0 0-15,5 4 0 0,0-5-1 16,2 2 1-16,-1 1 0 0,0-1 0 16,1-1 0-16,1-1 0 0,1 0 0 0,2 5 1 15,3-3-1-15,4 1 0 0,1 2 0 16,2-3 0-16,-2 3 0 0,1-3 0 15,0 0 0-15,0-1 0 0,1 0 0 16,0 1 0-16,3 0 0 0,3-2 0 16,5 1 0-16,1 1 0 0,3-1 0 15,1 2 0-15,2-7 0 0,2 7 0 16,1-4 0-16,2-3 0 0,0 5 1 0,2-5-1 16,2 0 0-16,3 3 0 0,2-3 0 15,0 0 0-15,3 0 0 0,1 0 0 16,2 0 0-16,-3 0 0 0,3 0 0 15,0 3 0-15,1-3 0 0,-2 0 0 16,1 6 0-16,0-6 0 0,-3 4 0 16,-1 1 0-16,-1 1 0 0,-2-1-2 15,-2 11-16-15,-4-1-96 0,1 4-177 16,-8-3-791-16</inkml:trace>
  <inkml:trace contextRef="#ctx0" brushRef="#br0" timeOffset="309969.0865">23491 13156 461 0,'-4'5'124'0,"-2"0"7"0,1 0-40 16,-1 1-27-16,0-4-10 0,0 3-8 15,-1 1-6-15,2-3-6 0,0 3-9 16,5-6-8-16,-4 4-4 0,4-4-4 16,-4 8-2-16,4-8-5 0,-4 5 1 15,4 1-1-15,-3 0-2 0,3 2 1 16,-4 3 1-16,4 0-1 0,-5 1 1 16,1 1 4-16,-1 7 2 0,1 4 1 0,-1 6 4 15,-1 8-2-15,-1 6 1 0,1 6-2 16,-1 4-1-16,-3 4 0 0,1 5-4 15,2 6 1-15,-1 8-3 0,-1 3 1 16,-1 8 0-16,2 6 1 0,1 12 0 16,-3 6 2-16,1 2-1 0,-2 1 1 15,-3 10-1-15,1 2 0 0,-1-2-1 0,-3-9-2 16,-1 8 1-16,-3-8-1 0,0-2 0 16,0-12 0-16,-1-2 2 0,-1-2 0 15,1 2 4-15,3-14 0 0,3-5 0 16,-2-2 1-16,1-3 0 0,5-2-2 15,1-5-2-15,4-7-2 0,1 1-2 16,6-4 0-16,0-4 0 0,0-8-1 0,0-5 0 16,6-9 0-16,-3-7-1 0,-3-8 0 15,6-5-2-15,-6-3-4 0,6-4-5 16,-1 0-6-16,1 0-105 0,-2-2-183 0,3 8-616 16</inkml:trace>
  <inkml:trace contextRef="#ctx0" brushRef="#br0" timeOffset="315522.2635">29197 18583 582 0,'-9'0'111'15,"6"0"-5"-15,3 0-100 0,-6-4-6 16,6 4 0-16,0 0 2 0,0 0 1 16,0 0 4-16,-5 0 7 0,5 0 1 0,0 4 3 15,-2-4 0-15,2 0 0 0,-5 3-2 16,2 0-3-16,-2-3-9 0,-1 6-15 15,-2-2-107-15,1-1-119 0,0-3-329 32</inkml:trace>
  <inkml:trace contextRef="#ctx0" brushRef="#br0" timeOffset="315897.0687">29006 18658 419 0,'-4'0'90'15,"1"0"-2"-15,-2 4-54 0,0-4-27 32,5 0 11-32,-6 5 19 0,6-5 13 0,-4 0 11 0,4 0 7 0,-4 0 4 31,4 0-1-31,0 3-11 0,0-3-14 0,0 0-10 0,0 0-5 0,0 0-4 0,0 0-3 16,0 0-3-16,0 0-1 0,0 0-5 15,0 0-1-15,5 0-3 0,1-3-2 16,2-2-1-16,5-1 0 0,2-2 1 31,12-4 0-31,8-10 0 0,10-5-1 16,5-4-1-16,9-6-1 0,8-9-1 0,7 3-3 0,11-4 0 0,3 3-1 15,-3 3-2-15,10-5-1 0,-1 5 0 0,0 6 0 16,1-4-2-16,-10 4-1 0,-6-5 0 31,-6 5-1-31,-6 4-1 0,-4 1 0 16,-11 1 0-16,-9 4-1 0,-6 6 0 15,-4 7-3-15,-5 4-6 0,-5 3-16 16,-3 5-99-16,-7 0-175 0,-6 9-531 0</inkml:trace>
  <inkml:trace contextRef="#ctx0" brushRef="#br0" timeOffset="316256.4807">29135 18756 880 0,'24'-7'154'0,"5"-5"-18"0,4-1-109 16,5-2-5-16,2-2-1 0,10-2-1 16,3-5-1-16,7-6-4 0,8-6-2 15,5-8-4-15,6-3-2 0,7 1-3 16,3-11-1-16,9 4-1 0,4 3-5 0,-6 3-5 15,3 1 0-15,2 7-114 0,-1-9-177 16,-1 10-592-16</inkml:trace>
  <inkml:trace contextRef="#ctx0" brushRef="#br0" timeOffset="354236.4938">13431 17317 714 0,'-4'-12'163'0,"4"4"-11"16,0 0-65-16,-4-1-44 0,4 2-6 15,-4 0-4-15,4 0-4 0,0 2-3 16,-4-1-5-16,4 1-4 0,-5 2-2 15,5 3-5-15,0-3-3 0,0 3-3 0,0 0-3 16,0 0-4-16,0 3-1 0,7 6-2 16,-3 3 0-16,3 8 1 0,1 5 1 15,1 10 1-15,0 9 1 0,2 8 2 16,0 0 0-16,0 3 1 0,-2 0 1 16,-1-5-1-16,1-7 1 0,-5-2 1 15,-1-10 0-15,-3-5 3 0,4-5 0 0,-4-5 2 16,0-6 2-16,0 4 1 0,-4-14 1 15,4 0-2-15,0 0 0 0,0 0-1 16,0-7-3-16,0-4-2 0,6-2-1 16,1 1-2-16,2-6-1 0,0 1-1 15,4-4 1-15,5 0-1 0,0 6-1 16,4 0 0-16,3-3 1 0,0 2-2 0,2-3 0 16,1 2-2-16,0-2 0 0,2 0 0 15,-3 0-1-15,-2 0 1 0,0 4 0 16,-3-1 1-16,-3 5 1 0,-2 2 1 15,-5 2 0-15,-2 2 1 0,-1 2 1 16,-4 3 0-16,-5-5 1 0,3 5 1 16,-3-7 0-16,0-2 0 0,-3-1 0 0,3-3 0 15,-8-1-1-15,5 0-2 0,-5-2 0 16,2 1 0-16,-4 3 0 0,3 0 1 16,0-1 0-16,-1 4 0 0,2 0 1 15,3 3 0-15,-1-1 1 0,0 4-2 16,4 3 1-16,-3 0-1 0,3 3 0 15,0 2-1-15,0 2 0 0,-4 1 0 16,4 3 1-16,0 1-1 0,0 0 1 0,0 2 0 16,0 4-1-16,5 0 1 15,-5 4 0-15,7 6 0 0,0 3 1 0,0 2-1 16,5 0 1-16,0 3-2 0,0 1-3 16,2-1-8-16,-1 1-7 0,1 1-105 15,-3 1-182-15,-1 1-615 0</inkml:trace>
  <inkml:trace contextRef="#ctx0" brushRef="#br0" timeOffset="354455.457">14268 17635 929 0,'0'0'172'0,"0"-5"-31"15,4 0-53-15,6-3-83 0,-3-4-13 16,5-1-11-16,4-5-108 0,1-1-177 16,-1-2-572-16</inkml:trace>
  <inkml:trace contextRef="#ctx0" brushRef="#br0" timeOffset="355127.2004">14423 16952 1051 0,'-14'-18'149'16,"6"2"-27"-16,1 4-114 0,7 5-1 15,0 7-6-15,0 0-1 0,0 3-1 16,7 6-1-16,0 3 2 0,2 4 2 16,2 6 3-16,4 3-1 0,3 4 1 0,1-1 1 15,4 5-1-15,2 3-1 16,1 0-1-16,-1 3-2 0,-1 3 1 0,1-4 0 16,-4 1 0-16,-5-5-1 0,-2-6 0 15,-4-8 1-15,-1-3 0 0,-6-7-1 16,1-3 0-16,-4-3 2 0,0-4 4 15,0 0 0-15,4-6 0 0,-4 1 0 16,5-4-1-16,-5-2 0 0,6-4-4 0,-1-4-3 16,1-1-2-16,-2-1 0 0,6 1-1 15,-4-1 0-15,2 4 1 0,1 4 0 16,2 3 1-16,1 2 1 0,2 8-1 16,-2-2-1-16,-3 2 1 0,3 8 0 15,0 0 0-15,-5 2 0 0,0 3-2 16,-4 2 2-16,-3 4 0 0,0 2 0 15,0-4-1-15,-8 1 2 0,1 0 0 16,-1 2 1-16,-4-2 0 0,0-3 1 16,3-1-1-16,-3-1 2 0,1 0 0 0,3-3-1 15,1-3 1-15,2-4 0 0,1-3-1 16,4 0 1-16,0-6-1 0,9-5-1 16,2-6 0-16,-1-1-3 0,7-4 1 15,3-5-1-15,-1 3 0 0,3-4 0 16,0 1 0-16,1-1 0 0,-1 2 1 15,2 2 1-15,-5 2 0 0,-1 2 1 0,0 5 0 16,-4 3 0-16,0 2 1 0,-3 3-1 16,-2 3 0-16,1 4 0 0,-4 0 0 15,-2 0 0-15,1 5 0 0,-1 1 1 16,-4 4-1-16,5-2 0 0,-2 3 0 16,-3 0-1-16,7 2-7 0,-3-1-6 0,-1 2-3 15,2-3-109-15,1 1-181 16,-1-3-588-16</inkml:trace>
  <inkml:trace contextRef="#ctx0" brushRef="#br0" timeOffset="355252.2026">15029 17037 1152 0,'-18'-11'142'0,"5"3"-35"0,5 0-121 0,2 3-100 16,1 0-188-16,5-1-668 0</inkml:trace>
  <inkml:trace contextRef="#ctx0" brushRef="#br0" timeOffset="355519.1722">14924 16579 1051 0,'0'0'152'16,"0"0"-29"-16,8 7-96 0,0-1-19 0,3 4-8 15,3 3-1-15,3 3 1 16,0 4 1-16,3 3-1 0,-1 3 1 0,1 1 1 16,1 1-1-16,-2 7-1 0,1-1 1 15,0 3-2-15,-3 0-2 0,-3-1-6 16,-1 3-5-16,-4-4-4 0,0-3-23 0,-4-4-95 15,-1-3-179-15,-4-4-513 0</inkml:trace>
  <inkml:trace contextRef="#ctx0" brushRef="#br0" timeOffset="355628.558">15135 17031 1074 0,'0'-18'157'0,"0"-1"-31"15,8 4-99-15,1-2-11 0,3 0-15 0,5 1-13 16,2-5 47-16,2 1-146 15,4 2-174-15,3-1-742 0</inkml:trace>
  <inkml:trace contextRef="#ctx0" brushRef="#br0" timeOffset="356349.2917">16235 16186 979 0,'-8'0'161'0,"1"-5"-28"0,0 5-95 15,2-2-24-15,5 2-6 0,0 0-6 16,0-6-1-16,5 6-2 0,3-5 0 16,4 0 0-16,2-2 1 0,5-1 2 15,6-5 0-15,4 0 0 0,3 0 1 16,3-3-1-16,4-2 1 0,3-2-1 16,-5 2 0-16,0-1-1 0,-2-2-1 0,-5 1 1 15,-4 1 0-15,-6 1-1 0,-6 5 1 16,-5 2 0-16,-1 3 1 0,-4 0 0 15,-4 1-2-15,0 4 2 0,-5-3 1 16,-4 6-2-16,-1-4 1 0,-3 4-1 16,-4 0 0-16,-1 6 2 0,-1-2-1 15,-1-1 1-15,4 1 0 0,2-4 0 16,3 3-1-16,6-3-1 0,5 0-1 16,0 0 0-16,6 0 0 0,4 0-2 0,4 0 0 15,2-8 2-15,4 2 0 0,3-1 0 16,0-3 0-16,0 2 0 0,1 1 0 15,-3 1 0-15,0 6-1 0,-1 0 0 16,-4 8 0-16,-2-2 1 0,-3 5 1 16,-2 3 1-16,-5 3-1 0,-4 3 2 15,-5 5 0-15,-1 0 1 0,-4 6-2 0,1-2-4 16,-2 1-8-16,2-2-5 0,2-5-106 16,4-3-182-16,3-3-641 0</inkml:trace>
  <inkml:trace contextRef="#ctx0" brushRef="#br0" timeOffset="356756.7515">17159 15052 944 0,'0'-9'155'0,"-3"-1"-26"15,3 1-111-15,0 3-6 0,0 0-7 0,0 6-1 16,0-3-2-16,0 3 0 0,0 0-1 31,0 0 0-31,0 3 2 0,3 6 1 16,-3-1 1-16,6 6 0 0,0 2 2 16,-1 8 0-16,2 5-1 0,0 6 1 15,1 5-3-15,3 8 1 0,-1 5-2 16,1 8-3-16,2 1-4 0,0 4-6 0,0-3-16 15,-1 3-101-15,1-9-177 0,0-8-553 16</inkml:trace>
  <inkml:trace contextRef="#ctx0" brushRef="#br0" timeOffset="357358.2988">17640 14691 903 0,'-7'-4'157'0,"0"-3"-24"0,2 4-90 15,2 3-36-15,3-7-3 0,-6 7-4 16,6 0-2-16,-6 0-1 0,3 0 0 16,-3 0 1-16,1 0 2 0,-1 4 2 15,0 1 2-15,-1-5 1 0,0 4 3 16,1 3-1-16,-1-1 0 0,1 2-1 16,0 3-2-16,-1 3-1 0,1 3-1 0,1-1-1 15,-1 5 2-15,2 2 1 0,0 8 0 16,4 0 2-16,-4 9 0 0,4-1 0 0,5 4 0 15,0 2-1-15,3 0-1 0,1 4 1 16,2-5-2-16,2 1 1 0,4 1-2 16,1 1 1-16,2 0 0 0,1-5-1 15,0-2-1-15,3-3 1 0,1-9 0 16,-1-3 0-16,0-6-1 0,2-6 1 16,0-3 0-16,1-8 0 0,-2-2 1 15,3-3-1-15,-7-2 1 0,0-2-1 0,0-4 1 16,-2-4 1-16,-1-4-1 0,-4-4 0 15,-2-6 2-15,-4-6 1 0,-2 1-1 16,-6-3 3-16,0 0 0 0,-5 3 2 16,-4 1 1-16,-3 4 1 0,-1 0 0 15,-3 3 1-15,-6 5-1 0,-2 7-3 0,-5 2 0 16,-1 7-4-16,-6 10-1 0,-6 11-10 16,-7 8-14-16,-11 16-96 0,-3 13-178 15,-8 16-787-15</inkml:trace>
  <inkml:trace contextRef="#ctx0" brushRef="#br0" timeOffset="360471.954">21583 16849 767 0,'0'-9'155'0,"0"0"-18"0,0 8-68 16,0-4-59-16,0 1-4 0,0 4-2 16,0-6-1-16,0 6 2 0,0-3 4 15,3 3 0-15,-3 0 1 0,0 0 2 16,0 0-1-16,0 0-1 0,0-4-1 15,0 4-3-15,0 0-1 0,0 0-1 16,0-4-2-16,0 4 1 0,0-3-1 0,0 3-1 16,0-4 1-16,-3 4-1 0,3-5-1 15,-4 5 1-15,1-6 0 0,3 6-1 16,-8-7 1-16,2 2 0 0,0 4-1 16,-1-4 1-16,-1 0 0 0,-1 5 0 15,2-2 0-15,0 2-1 0,-1 0 0 0,1-5 0 16,0 5-1-16,0 5 0 0,-4-3 1 15,2 3-1-15,-1 1 0 0,0 4 1 0,0-3 0 16,1 0 0-16,-1 0 0 0,0 2 0 16,3 2 1-16,-2 1 0 0,1 0 0 15,1 7 0-15,1 0 0 0,0 0 1 16,2 4-1-16,-2-3-1 0,1 0 1 16,5 1-1-16,-5-2 0 0,5-2 0 15,0-2 0-15,0-2 1 0,0 0 0 16,5-3 0-16,-1 0 0 0,1-3 1 0,0-2 1 15,1 1-1-15,0-6 1 0,0 0 0 16,0 0 0-16,0 0-1 0,-2-6 2 16,1 3 0-16,-1-2-1 0,0 0 1 15,0-1-1-15,2 1 0 0,-2-2-1 0,1 1-1 16,1-1 0-16,0 1 0 0,1-1 0 16,-1-1-1-16,-1 0 1 0,-1 0 0 15,1-1 0-15,-1-1 0 0,-1 1 0 16,2 2 1-16,-2 1-1 0,1-2 1 0,-1 1-1 15,-3-1 0-15,6-1 0 0,-1-1 0 16,-1-2-1-16,3 1 0 0,-2 0 0 16,1 2-1-16,3-2 1 0,-2 2-1 15,1 1 1-15,-2 0-1 0,0 0 1 16,-3 3 0-16,-3 0-1 0,5 2 1 16,-5 3 0-16,0 0 0 0,5-4 0 15,-5 4 0-15,0 0 0 0,0-4 0 0,0 4 0 16,0 0 0-16,0 0 1 0,0 0-1 15,3 0 0-15,-3 0 0 0,0-3 0 16,0 3 0-16,0-4 0 0,5 4-1 16,-5-5 1-16,3 5 0 0,-3 0-1 0,4 0 1 15,-4 0-1-15,4 0 0 0,-4 0 1 16,0 0-2-16,0 0 0 0,0 0 0 16,0 0 0-16,0 0 0 0,0 0 1 15,0 8-1-15,0-1 1 0,0 0 0 16,3 4 1-16,-3 3-1 0,4 3 1 15,-4 3 2-15,9 5 1 0,-2 1-1 16,3 3 2-16,1 0 1 0,1 0-2 0,2-2 1 16,3-3-1-16,-2-1-1 15,2-5 1-15,-1-5-1 0,-1 0 1 0,2-3-2 16,-2-3-6-16,2 0 6 0,-3-7-118 16,2 7-177-16,-1-3-632 0</inkml:trace>
  <inkml:trace contextRef="#ctx0" brushRef="#br0" timeOffset="361413.9819">21898 17030 908 0,'0'-4'152'0,"-4"-1"-24"0,4-1-108 16,-3 0-10-16,3 2-6 0,0-3-2 0,0 1 1 15,0-3-1-15,0 2 1 0,0 0 0 16,3 0 1-16,-3 1 0 0,7-2 0 15,-3 0 1-15,2 2-2 0,2-1-1 16,1-1 1-16,1 2-2 0,1-1 1 16,0 2-1-16,1 5 0 0,0-5 0 0,-2 5-1 15,2 0 1-15,-3 0-1 0,1 3 0 16,-1 3 0-16,1 0-1 0,-2-1 1 16,-2 2-1-16,0 4 1 0,-2 0 0 15,-4 0 0-15,0 6 1 0,0-3 0 16,0 3 0-16,0 0 0 0,-5-1 0 0,0 1 1 15,1-3-1-15,0-1 1 0,-2 0-1 16,1-2 0-16,-1-4 1 0,1 1-1 16,1-1 0-16,0-3 1 0,1 0 0 15,-1-4 2-15,4 5 1 0,-5-5 1 16,5 0 0-16,-5 0-1 0,5-5 1 16,0 5-2-16,0-6-2 0,0 2 0 15,0-1-1-15,0-1 0 0,6 1 0 16,2-2-1-1,0 1 1-15,4 0-1 0,-2-1 0 16,3 3 0-16,1 4 0 0,1-5 0 16,-1 5 0-16,-1 0 0 0,-2 5 0 0,2 1 1 15,-3 2-1-15,-2 0 1 0,1 2-1 16,-3 1 1-16,-6 1 0 0,4-1 0 16,-8 0 0-16,-3 3 0 0,-4 1 0 15,-5-2 1-15,-5 1 2 0,-4 1 0 16,-1-2 2-16,-3 2 1 0,-1-4-1 15,1 0 0-15,1 1-1 0,2-4-3 16,2-3-3-16,3 1-6 0,4-3-9 0,3-3-105 16,5 0-181-16,4 0-629 0</inkml:trace>
  <inkml:trace contextRef="#ctx0" brushRef="#br0" timeOffset="362711.2227">22100 16581 871 0,'0'0'154'0,"0"0"-22"0,0 0-106 16,0-2-12-16,0 2-6 0,0 0-4 15,0 0-1-15,0 0-3 0,0 0 0 16,0 0-1-16,0 0 1 0,4 0-1 16,-4 2 1-16,0-2 0 0,0 0 1 0,0 0-1 15,0 0 1-15,3 0-1 0,-3 0 0 16,0 0-1-16,4 4-2 0,-4-4-6 16,3 0-19-16,-3 5-102 0,5-5-161 15,-5 0-458-15</inkml:trace>
  <inkml:trace contextRef="#ctx0" brushRef="#br0" timeOffset="363726.7332">22185 16595 748 0,'-3'0'158'15,"-1"0"-18"-15,4 0-57 0,-3 0-72 16,3 0-6-16,0 0-2 0,0 0-3 15,0 0-2-15,0 0 1 0,0-4-1 0,0 4 0 16,0 0-2-16,0 0-5 0,0 0-1 16,0 0-1-16,3 0 1 0,-3 0 1 15,6 0 3-15,0 0 2 0,0 0 5 16,0 0 4-16,2 0 2 0,1 0-1 16,2 0 0-16,-2-4 0 0,4 1 0 15,-1-1-2-15,1-1 0 0,4-2 0 16,-1-2-2-16,4-1 2 0,1 1 0 15,1-4-1-15,2 0 2 0,3-2-1 0,0 3-1 16,3 2 1-16,1-1-1 0,2 0-1 16,1 2-1-16,-1 0 2 0,1 2-3 15,0-2 1-15,-2 1-1 0,-4 1-1 16,-1 1 0-16,-1-1 1 0,0-1-2 16,0 0 4-16,0-2-2 0,2-1 2 15,-1 4 0-15,4-2 1 0,0 3-1 0,-1-1-1 16,1 2 0-16,1 0 0 0,-2 5-1 15,1-6 0-15,0 6 1 0,-3-6-1 16,-1 6 0-16,-1-1 2 0,-3 1-2 16,2-8 1-16,-2 5-1 0,1-5 1 15,2 0-1-15,1 1 0 0,2-3 1 16,-1 4-1-16,3-1 0 0,0 0 1 0,1 1-1 16,2 1 0-16,-1 0 0 0,0 2 0 15,3-1 0-15,-3-2 0 0,0-1 1 16,0-1-1-16,0-1 0 0,1 1 0 15,0-3 1-15,1 4 0 0,-2 1 1 16,3-1-1-16,-3 2 0 0,1 2 0 16,0 0 1-16,-1 3-1 0,-2-4 1 15,1 4-1-15,-5-4 0 0,0 4 0 0,-4-5-1 16,0 5 2-16,-4-3 2 0,-1 3 0 16,1-8 2-16,-2 4-1 0,2-1 3 15,-3-1-2-15,1 1 0 0,-2 0-2 16,3 3 0-16,-3-4-1 0,0 1-1 15,-1 5-1-15,1 0 0 0,-2 0 0 16,1 0 0-16,-4 0 1 0,2 0 0 16,-3 0 0-16,0 0 3 0,-3-4 0 15,0 4 0-15,-2-7 0 0,-4 7-2 0,0-5-1 16,0 5-1-16,-4-4-2 0,-2 4-1 16,-1-3-3-16,-3 3-1 0,-3-10-1 15,1 5-2-15,-4-1-2 0,2 0-2 16,-3-1-1-16,0 1 1 0,-2 0 1 15,0 6 2-15,1-5 6 0,2 5 3 16,2-4 5-16,-1 4 2 0,6 0 1 0,1 0 1 16,1 0-2-16,1 0 0 0,2 0-3 15,4 0 0-15,0 0 1 0,-3 0 0 16,3 5 1-16,0-5 0 0,3 4 1 16,1 2 1-16,2-1 0 0,-2-2-1 15,5 1 0-15,-1-4-1 0,5 6-1 16,-1-6-1-16,2 0-2 0,-1 1 1 15,0-1-1-15,1 0 0 0,-1 5-1 16,0-5 1-16,-4 7 1 0,1 1 1 0,0-3 0 16,-3 3 1-16,-1 2 0 0,-2-3 0 15,-4 2 1-15,0-1-1 0,0 0 0 16,0 1 0-16,-10 0-1 0,-3 1-1 16,-1 4-8-16,-8 0-112 0,-4 7-176 15,-7 1-621-15</inkml:trace>
  <inkml:trace contextRef="#ctx0" brushRef="#br0" timeOffset="367992.8467">20394 16808 736 0,'0'0'148'15,"0"0"-10"-15,-4 0-97 0,4 0-8 16,0 0-6-16,0-4-2 0,0 4-5 16,0 0-3-16,0 0-4 0,0-5-3 0,-3 5-2 15,3 0-4-15,0 0 0 0,0 0 1 16,0 0-4-16,0 0 0 0,0 0-1 16,0 0-2-16,0 0 0 0,0 0 1 15,5 0-1-15,-5-3 1 0,7 3 1 16,1-5 0-16,1 1 3 0,3-2 0 15,3 1 0-15,3-1 0 0,5-2 0 16,4 1 0-16,3-1 1 0,7 0 2 16,3 0-1-16,5-3 1 0,5-4 1 0,5-3 0 15,1 4 0-15,5-1-2 0,7-3 0 16,2 0-2-16,2 0-1 0,4-2 0 16,1-2-1-16,5 4-1 0,1-5 1 15,0 0 0-15,-2-1-1 0,2 2 0 16,1-1 0-16,0 2 1 0,-3-2-1 15,-3 4 0-15,-4 1 0 0,-3-3 1 16,-6 2-1-16,-6 1 1 0,-8 1-1 0,-3 3 1 16,-8-4-1-16,-4 3 1 0,-3 2 0 15,-2 5 0-15,-6 3-1 0,-4-1 0 16,-6 6 2-16,-3-4-2 0,-5 4 0 16,-7 0-1-16,0 0-1 0,-8 0-4 15,-4 4-6-15,-1-4-7 0,-4 6-108 16,-2-2-174-16,-3 4-542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15:18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14753 6813 985 0,'-2'-10'155'15,"-4"-1"-25"-15,6 5-107 0,-6-1-10 0,6 6-5 16,-6 1-1-16,6-6-4 0,0 6 0 15,0-5-3-15,0 5 1 0,0 0-2 16,0-4 1-16,0 4 0 0,6 0 1 16,-6-3-1-16,0 3 1 0,2 0-1 15,-2 0 1-15,4 0-1 0,-4 0 1 16,6 0-1-16,-3 3 0 0,2 1 1 16,0 1-2-16,3 1 1 0,-2 0 0 15,1 4 0-15,0 2 0 0,2 1 0 0,1 2 0 16,0-2 1-16,4 3-1 0,1 1 1 15,2 0-1-15,1-1 1 0,1-1-1 16,3 1 1-16,1-1 0 0,-1-2 0 16,3-4 1-16,-3-5 2 0,3-4 2 15,3 0 2-15,1-11 3 0,1-4 1 16,9-16 2-16,9-11 1 0,17-8 0 0,13-13-1 16,9-10-2-16,13-13-3 0,18-6-1 15,5-5-2-15,5 3-1 0,-5-3-2 16,5-2-2-16,-1 5 0 0,-8 12 1 15,-11 3-2-15,-5 10 1 0,-13 7-2 16,-9 16-3-16,-10 10-6 0,-13 12-5 16,-7 6-7-16,-5 12-8 0,-13 6-100 15,-3 8-186-15,-8 7-641 0</inkml:trace>
  <inkml:trace contextRef="#ctx0" brushRef="#br0" timeOffset="8645.4721">13526 8532 967 0,'-8'-4'152'16,"4"0"-26"-16,4 4-110 0,-5-5-6 16,5 5-4-16,0-3-2 0,0 3 0 15,0-6-3-15,0 6 0 0,0-3 0 16,0 3 0-16,4 0-1 0,-4 0 0 0,0 0 0 15,0 0 0-15,0 0 0 0,3 0 0 16,-3 0 0-16,4 0 1 0,0 0 0 16,0 3 1-16,-1-3 0 0,6 7 1 15,-3-7-1-15,1 5 1 0,1-5-1 16,2 8 0-16,2-2 0 0,0 1-1 0,1 0 1 16,0-1-1-16,2 2 0 0,-1 3 1 15,2-2-1-15,-2 1 0 0,0-3 0 16,0 3 0-16,0 0-1 0,-1-2 1 0,0-2-1 15,0 2 0-15,-3-5 1 0,4 2 0 16,-4-5-1-16,3 4 2 0,0-4 0 16,-1 0 1-16,1 0 3 0,-2 0 0 15,0 0 1-15,2-4 0 0,-4 4 1 16,1 0-2-16,2-5 0 0,-5 5-1 0,0-2-1 16,0-1 0-16,1-4-1 0,2 5 1 15,-3-4-1-15,0 2 1 0,3 0 0 16,-1-3 0-16,0 0 0 0,3-1 1 15,0-3-1-15,5-6 0 0,4-4 0 16,8-9 0-16,6-12-1 0,12-7 1 16,12-6-1-16,13-4 1 0,9-4 0 15,8-5-3-15,11-7-8 0,7 9-106 16,3-2-178-16,-9 2-752 0</inkml:trace>
  <inkml:trace contextRef="#ctx0" brushRef="#br0" timeOffset="11265.3964">19051 7444 741 0,'0'-8'167'16,"0"1"-19"-16,-5 0-24 0,5 4-112 16,0 3-5-16,0-6-1 0,0 6-3 15,0 0-1-15,0 0 0 0,0 0 0 0,0 0 0 31,0 0-1-31,0 0 1 0,0 0-1 0,-4 0-1 0,4 0 0 0,0 0-1 32,-3 4 0-32,3 1 0 0,0 3 0 0,-4 2 0 0,1 3 0 0,-1 0 2 15,1 4-1-15,3 0 0 0,-6 2 0 0,1-2 1 16,5 3-1-16,-3-1 1 0,3 3-1 16,0 2 2-16,0 4-1 0,0 5 0 15,0 7 1-15,0 10 2 0,0 7-1 31,3 6 1-31,-3 5 1 0,0 10 0 0,0 10 2 0,0 10-2 0,0 2 0 32,-5 8-1-32,2 7-1 0,-4 7 0 0,1 2-1 0,-1-7-1 0,-1-5 1 15,-1 4-1-15,2-5 0 0,-1-9 0 0,-1-10 1 16,-1-2-1-16,1-2 0 0,2 2 2 31,1-4 1-31,0-7 1 0,-1-1 0 16,0 0 1-16,3 0-1 0,1-1 1 0,-1-5-3 15,4 1-1-15,-5-1 0 0,5-2-1 16,0 0 0-16,-3-4-3 0,3-4-1 16,0-4-5-16,0-3-6 0,-6 0-10 15,6-4-106-15,0-8-174 0,0 1-536 16</inkml:trace>
  <inkml:trace contextRef="#ctx0" brushRef="#br0" timeOffset="11972.0814">18854 11170 956 0,'0'0'153'0,"0"-5"-26"0,0 5-108 0,0 0-11 15,3 0-2-15,1-3-3 0,4 3 0 16,0 0-1-16,4 0-1 0,3-3 1 16,3 3 0-16,5 0 1 0,5 3 0 15,1-3 3-15,5 0 1 0,5 3 1 16,3-3-1-16,2 0 0 0,5-6-1 15,1 0 1-15,3 2-2 0,5-2 0 16,3 2 0-16,5-2-2 0,4 2 1 0,2 1-2 16,3-1 1-16,6 4-2 0,2-4 0 15,3 4 0-15,-1-3-1 0,2-2 1 16,3 5 0-16,2 0-1 0,-1 0 1 16,0 0-1-16,-1-4 0 0,2 1 0 15,1 3 0-15,2 0 0 0,-3 0 0 16,-2-9 0-16,-2 4 0 0,2-2 1 15,-1 7-1-15,0-6 0 0,-6 2 0 16,-4 0 0-16,1-5 1 0,-2 3-1 0,-4 1 0 16,-3 0 0-16,-4-3 1 0,-1-1-1 15,-2 2 0-15,-8 2 0 0,-3-2 0 0,-3 1 0 16,-10-1 0-16,-3 3 0 0,-8-2 0 16,-4 2 0-16,-4 4-3 0,-5-2-3 15,-4 2-6-15,-4 0 45 0,-8 0-145 16,0 0-177-16,0 0-693 0</inkml:trace>
  <inkml:trace contextRef="#ctx0" brushRef="#br0" timeOffset="13472.2471">19087 7438 922 0,'10'0'145'16,"0"0"-22"-16,5 0-120 0,1 0-2 16,3 0 1-16,2 4-2 0,0-4 1 15,4 0 0-15,1 0 0 0,3-4 0 16,4-2-1-16,5 3 0 0,7-4 1 15,3 2-1-15,6-2 0 0,4 3 1 16,2-5-1-16,3 3 1 0,4-6-1 0,3 2 2 16,7-1-2-16,0 0 1 0,2-4-1 15,4 4 1-15,5-5 0 0,2 5-1 16,2-1 1-16,-1 1-1 0,3-2 1 16,5-1 0-16,4 4-1 0,0 6 0 15,-1-7 1-15,-3-4-1 0,3 5 2 16,4 4-2-16,-3 6 0 0,-5-9 1 0,-3-1-1 15,0 4 1-15,1 6-1 0,-4 0 0 16,-4-6 0-16,-4 3 1 0,-3-2-2 16,-4 0 2-16,-2 3-1 0,-7-2 0 15,-2 0 0-15,-3 1 0 0,-3 3 1 16,-3 0-1-16,-5 0 0 0,-5 0 0 16,-7 0 0-16,-6-3 0 0,-5 3 1 0,-4-6-1 15,-4 6 1-15,-5-2-1 0,-2 2 2 16,-5 0 0-16,-3 0 1 0,-1 0 0 15,-5 0 1-15,4 0 0 0,-4 0 1 16,0 2 1-16,0-2 1 0,0 6 0 16,-5-2 0-16,5-1 0 0,-8 3-1 15,4-1-2-15,-2 3 1 0,-1-1-2 16,-1 1 0-16,-1 2-1 0,2 1-1 0,1 2 1 16,-2-2-2-16,2 4 1 0,0-2 0 15,0 2 0-15,0 0 1 0,0 7-1 16,-2 0 0-16,2 7-1 0,1 1 1 15,-1 8 0-15,0 2 0 0,1 1-1 16,0 1 1-16,1 7 0 0,-1-2 0 16,-1 14 0-16,-1 3 0 0,-1 8 2 15,-1 8 3-15,-1 4 0 0,-1 5 0 16,-2 12 0-16,0-5 1 0,3 0-2 16,-1 1-1-16,-1 3-2 0,4-3 0 0,1 3 1 15,3-9 0-15,0-6 0 0,0 3 0 16,1-7 0-16,-1-1 0 0,1-2 1 15,-1-7-1-15,-2-1 0 0,-2-1 2 16,0 0 0-16,-2-2 0 0,1 0-1 16,-3-1 2-16,1 3-2 0,0-2 0 15,0-3 0-15,0 3-1 0,1-1 0 0,0-6 0 16,2 0-1-16,1-5 0 0,1 2-1 16,6-2 0-16,0-6 0 0,0-5 0 15,5-1 0-15,0-10 0 0,-2-5 0 16,1 0 0-16,-1-5 1 0,1-1-1 15,-1 0 0-15,-3-3 0 0,5 2-1 0,-5 0 1 16,6-2 0-16,-6-1-1 0,3-1 0 16,-3 1 1-16,0 2-1 0,0-5 1 15,0-3 0-15,0 0-1 0,0-1 1 16,0-2 0-16,0-6 0 0,0-3-1 16,0 4 1-16,0 1 0 0,0-5 1 15,0 2-2-15,0-2-4 0,0-2-6 16,0-3 20-16,0-5-122 0,0-5-177 15,0-3-773-15</inkml:trace>
  <inkml:trace contextRef="#ctx0" brushRef="#br0" timeOffset="14445.5038">19822 6390 991 0,'0'-12'149'15,"0"1"-25"-15,0 5-114 0,5 1-6 16,-5 1-1-16,0-4-2 0,0 6-2 16,0-4-3-16,4 1-1 0,-4 2-2 15,0-3-2-15,-4 1 0 0,1 2 2 16,-1-2 2-16,-3 0 3 0,0 0 1 0,1 5 3 16,-6 0 2-16,1 5 2 0,-3 6 2 15,-2 6 0-15,-3 11 2 0,-4 6 2 16,-2 7 1-16,-1 9 0 0,-1 9-1 15,1 7-3-15,0 5 0 0,7 1-3 16,8-4-4-16,8-5 1 0,9-4-2 0,9-14 0 16,11-9-2-16,8-16-1 0,6-9-1 15,6-11 1-15,0-6-3 0,6-12 0 16,-1-9 1-16,2-3-2 0,-1-12 2 16,-2-2 1-16,-2-6 0 0,-1 1 0 15,-7-2-3-15,-4 1-3 0,-4-3 0 0,-5 2 0 16,-3-5 0-16,-3 2 0 0,-5 3 3 15,2 0 4-15,-5-1 6 0,-1 7 5 16,-3 6 5-16,-3 6 1 0,0 8 1 16,-6 4-2-16,6 6 0 0,-6 7-6 15,3 1-2-15,-3 3-5 0,8 4-1 16,-3 0-2-16,3 0-2 0,1 7 1 16,-1-1-2-16,-1 2 1 0,0 4 0 15,0 2 1-15,-2 2-1 0,-1 2 2 16,-4 0 1-16,0 4-1 0,0 3 1 0,0 3 0 0,0 3 0 15,0 4 1-15,0 2 1 0,0 4 1 16,0 2 1-16,-5 1-1 0,5 4 1 16,-5-1 0-16,5 2-1 0,0 2 0 15,0 1 1-15,0-4-2 0,7-1 0 16,0-8 0-16,-1-5 0 0,3-3 0 16,0-8-1-16,0-4-2 0,2-4-3 15,2-5-5-15,2-4 9 0,1-1-120 16,0-5-176-16,2-5-607 0</inkml:trace>
  <inkml:trace contextRef="#ctx0" brushRef="#br0" timeOffset="14869.5629">20396 6347 1122 0,'-9'-25'144'15,"-2"10"-27"-15,2 0-113 0,3 5-1 16,2 3-2-16,1 1-3 0,3 0-3 16,0 3-2-16,0-5-4 0,3 1 0 15,3-3-1-15,5-2 1 0,2 0 1 16,4-1 4-16,4 3 2 0,5 0 2 15,3 1 2-15,3 4 0 0,0 1 0 16,1 4 0-16,0 0 0 0,-2-3 0 16,-1 3 1-16,-4 0 0 0,-1 4 0 0,-4 2 0 15,-5 0 0-15,-3 5-1 0,-3 0 0 16,-4 5 1-16,-6-3-1 0,0 4 1 16,0 1 1-16,-10 7 0 0,-2 0 0 15,-1 8 0-15,-4-2 1 0,-1 6-1 0,-2 0 0 16,0-3 0-16,2-4 0 0,2-3-3 15,4-5-3-15,3 0-6 0,3-4 43 16,6-1-146-16,0-5-175 0,10 0-664 16</inkml:trace>
  <inkml:trace contextRef="#ctx0" brushRef="#br0" timeOffset="15229.2072">21028 6063 1170 0,'0'-10'142'0,"0"4"-28"16,0 3-111-16,0 3-6 0,3 5-1 0,2 3-6 15,0 4-2-15,0 10-3 0,2 7-1 16,-3 8-2-16,1 9-3 0,0 8 0 15,1 5 1-15,3-3 2 0,2-3 2 16,2-7 2-16,3-6 3 0,3-9 4 16,1-13 6-16,1-10 8 0,-1-8 10 15,3-3 2-15,0-15 2 0,2-8 3 16,2-11 0-16,1-11-3 0,3-4-2 0,2-10-7 16,0 1-2-16,1 0 0 0,0-1-3 15,-3-4-2-15,-4 4-1 0,-6 3 0 16,-4 6-2-16,-5 5 0 0,-7 7-8 15,-5 8-12-15,-9 14-100 0,-3 14-181 16,-5 12-689-16</inkml:trace>
  <inkml:trace contextRef="#ctx0" brushRef="#br0" timeOffset="16463.2662">22677 8424 780 0,'-8'-8'134'15,"5"8"-26"-15,3-4-118 0,0 4-2 16,5 0-3-16,1-6-2 0,2 6 2 16,0 0 1-16,3 0 16 0,0-3 2 15,0 3 7-15,0-6 6 0,0 2 4 16,0 2 3-16,0-5 4 0,0 4 1 0,1-3 0 15,3-1-4-15,4-1-2 0,5-1-1 16,5-4-3-16,8 5 0 0,9-3-1 16,7-1-4-16,7 1-1 0,4 3-4 15,5-2-1-15,5 4-3 0,6 0-1 16,3 2-2-16,0 4-1 0,5-11 0 16,4 1 0-16,7 1 1 0,3 1-1 15,3-3-1-15,4-3 1 0,8 1 0 0,6 3 0 16,4 2-1-16,3-6 1 0,5 3 0 15,3 0 0-15,5-2 0 0,-2 2 1 16,2-2-1-16,-2 0 0 0,-3-2 0 16,-2-2 0-16,-6 1 0 0,-5 2 1 15,-10-3-1-15,-14 0 0 0,-6 3 0 16,-6 8 0-16,-13-3 0 0,-8 4-1 16,-8-1-1-16,-10 6 0 0,-5 0-4 0,-8 0-3 15,-11 3-5-15,-9-3-9 0,-6 7-19 16,-6-4-12-16,-5 5-94 0,-12-1-161 15,-4 1-404-15</inkml:trace>
  <inkml:trace contextRef="#ctx0" brushRef="#br0" timeOffset="17463.5862">22699 8992 892 0,'0'0'159'16,"0"5"-24"-16,0-5-93 0,0 0-26 15,0 0-5-15,0 0-4 0,0 0-1 0,0 0 0 16,0 0-1-16,0-5 1 0,3 5-2 16,-3 0 0-16,4-4 0 0,-4 4-1 15,8-5 0-15,-3 5-2 0,2-5 0 16,0 5-1-16,5-2 0 0,0 2 1 16,2 0-1-16,5-5 1 0,4 0 0 15,5 2 1-15,8-6-1 0,7 4 2 0,10-2 1 16,8-4-1-16,3 2 0 0,8-3 1 15,8-1-1-15,9 1 1 0,5-4-2 16,3-2 0-16,8 4 1 0,8-6-1 16,8 4-1-16,3-3 0 0,-2-3 0 15,8 5 1-15,2-1-2 0,-1 0 1 16,0-1 0-16,-3-1-1 0,3 8 1 16,-2 1-1-16,-11-2 0 0,-2 3 0 15,-3-2 0-15,-6 3 0 0,-9 2 0 16,-11-6 1-16,-4 2-1 0,-7 2 0 0,-5-1 1 15,-6 0 0-15,-5 1 0 0,-4 2 0 16,-4 1 0-16,-5 4 1 0,-8-2-2 16,-6-2 1-16,-9 5 1 0,-7 1 0 15,-6-5 5-15,-5 5 1 0,-6-4 4 16,4 4 0-16,-4 0 0 0,0 0 0 16,0 0-2-16,0 0-2 0,0-3-3 15,0 3-3-15,0 0-1 0,0 0-1 0,0 0 0 16,-4-5 0-16,4 5 0 0,0-4 0 15,0 4 1-15,0-3-1 0,0 3-1 16,0-4 1-16,0 4-1 0,4-6-1 16,-4 6 1-16,5-6 0 0,1 2 0 15,-1-1 0-15,0-3 0 0,-1 5 1 0,1-4 1 16,-1 4 0-16,0-4 0 0,-4 4 0 16,5-1 0-16,-5 0 0 0,0-1 0 15,5 2-1-15,-5 3 0 0,3-6-1 16,-3 3 0-16,6 3-1 0,-1-6-1 15,2 6 0-15,0-3 0 0,0 3-1 16,3-5 1-16,0 5 2 0,0-5-1 0,-1 5 2 16,2-3-1-16,-2 3 1 0,-1-4 0 15,-1 4 0-15,2-6 0 0,-2 6 0 16,-1-3 0-16,1-2-1 0,0 2-2 16,-3 0-1-16,1-2-5 0,0 0-4 15,-5-2-8-15,5-1-4 0,-5 0-104 16,0-2-182-16,0-1-601 0</inkml:trace>
  <inkml:trace contextRef="#ctx0" brushRef="#br0" timeOffset="17994.9867">26575 7540 872 0,'0'-6'148'15,"0"2"-23"-15,-4-1-121 0,4 5-25 16,0 0-73-16,0 0-50 0,0 0-144 16,0 0-313-16</inkml:trace>
  <inkml:trace contextRef="#ctx0" brushRef="#br0" timeOffset="19010.6264">26609 7258 736 0,'-4'-11'160'16,"4"-2"-12"-16,-4-1-89 0,4 3-17 15,-4-1-8-15,4 1-11 0,0 1-5 16,0 1-2-16,-5 3-1 0,5-1-1 15,0-1-1-15,-3 1-1 0,3 2 0 0,0-1-1 16,-4 0-1-16,4 4-3 0,0 2 0 16,0-5-1-16,0 5-2 0,0-5 0 15,0 5-3-15,0 0-1 0,0 0 0 16,0 0-2-16,0 0-1 0,0 0 0 16,0 7 0-16,4-2 0 0,-4 1 1 15,8 2 1-15,-4 5 0 0,0 1 1 16,1 4 0-16,-1 4 0 0,0 2 2 15,0 6-1-15,0 5 2 0,-4 8 0 0,4 3 0 16,-4 4 2-16,4 2-1 0,-4 7 0 16,3 1 1-16,-3 6 0 0,0 4 0 15,0 3-1-15,0 4 0 0,-3 3 0 16,-1 1 2-16,-1 4-2 0,0 3 1 16,1-9 2-16,4 2-1 0,-5-1 2 15,2-1 0-15,3 2-2 0,-5-4 1 0,1 2 0 16,0-6-2-16,-2 0-1 0,0 0 0 15,0-2-1-15,0-4-1 0,0-1 1 16,-1-2-2-16,1 3 1 0,-1 2-1 16,-1-1 0-16,-4 3 0 0,2 0 0 15,-1 2-1-15,-1-2 1 0,3-2 0 16,0-2 0-16,1-2-1 0,2-3 1 16,-1-4-1-16,1-2 1 0,0-7-1 0,-2 2 1 15,2-1 0-15,0 5-1 0,2-2 1 16,0 0 0-16,4-3-1 0,-8 2 0 15,4-5 0-15,1 1-1 0,-2-5 0 16,2 4 1-16,-3 5-1 0,1 5 1 16,0-3-1-16,2 4 1 0,-2-2 0 15,2 2 0-15,-1-3 0 0,0-3 0 16,1-4 0-16,3 0 0 0,-6 0 0 16,6 2 0-16,0-2 0 0,0-3-1 0,0-1 0 15,0-6 1-15,6-3 0 0,-6-2-1 16,6-2 0-16,-6-2 0 0,5-2 0 15,-5-1 0-15,4-1-1 0,0 2 1 16,-4 2 0-16,3-1 0 0,-3-1 0 16,7 1 0-16,-3 1 1 0,-1-1-1 0,1-3 1 15,1-3-1-15,-1-1 0 16,5-6 1-16,-2 0 0 0,2 0 0 0,1-3-1 16,1-2 1-16,0-1 0 0,3 0 1 15,0 1-1-15,2 0 0 0,-1 1 0 16,5 1 0-16,4-2 1 0,3 3-1 15,1-3 0-15,6 1 0 0,5-5 1 16,5-2-1-16,4-4 1 0,4-4 1 0,9-1 0 16,11 2 1-16,7-5 0 0,9-1 0 15,9-3 0-15,11 0 0 0,9 1-1 16,4-4 0-16,3-5-1 0,12-2-1 16,-2 0 1-16,7-2-1 0,2-1 0 15,2-4 0-15,0 1 0 0,0 2 0 16,0-3 0-16,-4 4 0 0,-3 1 0 0,-7 5-1 15,-4 3-2-15,-2 1-2 0,-7-1-3 16,-15 3-3-16,-4-1-5 0,-9 4-6 16,-4-5-6-16,-12 3-28 0,-10-7-82 15,-9 4-188-15,-6 3-553 0</inkml:trace>
  <inkml:trace contextRef="#ctx0" brushRef="#br0" timeOffset="20307.5321">26672 7078 962 0,'0'0'154'0,"0"-4"-28"0,5-1-109 15,0 5-8-15,3-4-2 0,3 0-4 16,2 0-2-16,2 0 0 0,2-2-1 0,1 1 1 16,2-2 0-16,-2 0 0 0,1-3-1 15,1 2 1-15,-1-1 1 0,4 0-2 16,1 1 2-16,4-4 0 0,4 3 1 16,8 3-1-16,6-1 2 0,6-2-1 15,3 4 0-15,8-3 0 0,3 0-1 16,7-1 1-16,8-2-1 0,6 2 0 15,3 0-1-15,3-1 0 0,7 1 0 0,8-2 0 16,0-3-1-16,-3 4 1 0,-3-5 0 16,4 4-1-16,5-2 0 0,-6 2 0 15,-10 1 0-15,-1-1 0 0,-4-1 0 16,0 5 0-16,-8-1 0 0,-5 3 0 16,-4 5 1-16,-6-6-1 0,-6 6 0 15,-1 0 0-15,-10 0 0 0,-9 0 0 0,-3 0 0 16,-3 3 0-16,-3 4 0 0,0 2-1 15,-3 3 1-15,2-1 0 0,-3 6 0 16,2 0-1-16,-3 1 1 0,0 5 0 16,-4 4 1-16,-2 2-1 0,0 2 1 15,-4 0 0-15,1 0-1 0,0 2 1 16,-2 2 0-16,2 1 0 0,-2 3 0 16,2 3-1-16,-3 8 1 0,3 5 1 15,-5 8 0-15,1 2 0 0,-3 4 0 0,-2 6 3 16,-1 13-2-16,1 4 2 0,-2 2 0 15,1 9 0-15,-1 7 0 0,0 9 0 16,1 4-2-16,2 1 1 0,-2-2 0 16,0 7-2-16,2-1 1 0,2-7 1 15,-1 0 1-15,1 4-1 0,-2-6 1 16,0-5 1-16,-1-5-1 0,0-1 0 0,-4 3-2 16,-2-9-1-16,4-10 0 0,1-5-1 15,-2 0 0-15,1-5 1 0,2 4-1 16,1-11 1-16,1 1 0 0,-1-3 1 15,1-2 0-15,-2 0-1 0,-1-8 0 16,-3 0 0-16,0-4 0 0,-5 0-1 16,0 0 0-16,-8-7 0 0,3-2-1 15,-1-7 2-15,0-5-1 0,2-5 3 16,0-5 0-16,4-2 0 0,-3-1 0 0,3-1 1 16,0-2 0-16,0-1-3 0,0 2 1 15,0 1-2-15,0-1 0 0,0 1-1 16,-4 2 2-16,-1 5-2 0,1-2 2 15,-3 0-2-15,1 0 1 0,0-1 0 16,0-4-1-16,1-1 1 0,0-7-1 16,0 0 1-16,0-3-1 0,0-3 1 0,-1-3 0 15,-1-1 0-15,-1-2-1 0,-1-4-3 16,-2 0-4-16,1 0-6 0,0-6-9 16,2-3-98-16,-1-3-185 0,9-8-725 15</inkml:trace>
  <inkml:trace contextRef="#ctx0" brushRef="#br0" timeOffset="20994.9879">27311 5896 1007 0,'0'-11'157'0,"0"5"-31"0,-3 6-109 15,3-5-6-15,0 5-3 0,0 0-5 0,3 4-3 16,-3-4 0-16,5 7-1 0,0 0 0 16,-1 4 0-16,1 2-1 0,3 3 1 15,-1 5-1-15,0 4 2 0,1 2 0 16,0 3 0-16,-1 5 1 0,0 5 1 15,-1-2 0-15,-1 6-1 0,1 5-6 16,2 1-4-16,-1 0-5 0,1-5-110 0,1-1-177 16,0-3-572-16</inkml:trace>
  <inkml:trace contextRef="#ctx0" brushRef="#br0" timeOffset="21542.9663">27304 5840 1070 0,'-6'-18'156'16,"2"2"-32"-16,0 5-107 0,4 4-5 15,-4 3-4-15,4 4-7 0,0 0-5 16,0 0-1-16,4 4 0 0,0 5-2 15,-1 3 1-15,3 5 1 0,-1 5 3 0,2 5 1 16,0 7 0-16,1-2 1 0,1 0 1 16,2 0-1-16,1-3 0 0,2-2 0 15,0-4-1-15,1-5 1 0,0-3 0 16,0-2-1-16,-3-5 0 0,-1-3 0 16,-1-5 2-16,-1 0 1 0,2 0 1 0,-2-5 2 15,4-5-1-15,1-1 1 0,1-2 0 16,0-2-1-16,1-2 1 0,3-5-1 15,-2-6-2-15,0-5 1 0,-1-2-2 16,-2-6 1-16,0 0-1 0,0-3-1 16,-3 2 2-16,-2 5-1 0,2 6 1 15,-4 3 2-15,1 6 1 0,0 5 0 16,-3 1 1-16,-1 6 2 0,-4 2-1 0,3 1 2 16,-3 3-2-16,0-1-1 0,0 5-1 15,0 0-3-15,0 0-2 0,0 0-2 16,0 0-2-16,0 9 1 0,0 1-1 15,0 4 1-15,4 6 0 0,-4 4 2 16,0 5 0-16,3 8 0 0,-3 3 1 16,6 8 1-16,1 0 0 0,1 0 0 0,2 2-1 15,4 0-1-15,-1 0-5 0,2-5-6 16,-1-1-6-16,2 0-7 0,-3-2-102 16,-1 2-186-16,2-5-630 0</inkml:trace>
  <inkml:trace contextRef="#ctx0" brushRef="#br0" timeOffset="21842.5411">28083 5604 1112 0,'-2'-6'148'0,"2"3"-31"31,-5 3-112-31,5 0-3 0,0 3-1 16,-6 8-3-16,6 8-3 0,-5 4 1 16,2 7 2-16,3 9-1 0,-5 7-1 0,5 4-2 15,0 1-3-15,0-2-3 0,6-2-1 16,-2-5-2-16,0-5-2 0,2-6 0 15,-1-5-5-15,0-6 16 0,-1-5-121 16,0-6-172-16,1 1-522 0</inkml:trace>
  <inkml:trace contextRef="#ctx0" brushRef="#br0" timeOffset="22373.6279">28035 5585 1093 0,'-5'-12'160'0,"5"5"-35"0,-4 0-95 16,4 2-21-16,-3 5-3 0,3 0-7 16,0 0-4-16,0 9-4 0,5 1-1 15,-5 3-1-15,4 7 0 0,1 3 0 16,1 4 1-16,1 1-1 0,1-1 3 15,4-3 1-15,3 0 0 0,4-1 3 16,-1-7 0-16,3-5 3 0,-1-4 1 0,3-7 3 16,-2 0 0-16,-1-2 0 0,-3-6 2 15,1-6 0-15,0 6 0 0,1-6-1 16,-4-2-1-16,1-4 0 0,1-3-1 16,-1 0 0-16,-1-4-1 0,0-2 0 15,-2-2-1-15,1 2 1 0,-3-4 0 16,2 1 0-16,-4 3 2 0,-1-1 2 0,1 3 1 15,-2 4 2-15,-2 3 1 0,0 5 0 16,-1 5 0-16,-4 2-2 0,4 4-2 16,-4-1-2-16,4 5-2 0,-4 0-1 15,0 0-1-15,0 0-1 0,0 0 0 16,5 5 0-16,-5-1 0 0,0-1 1 16,0 2 0-16,3 1 0 0,-3 1 0 15,5 1 0-15,-5 3-1 0,6 5 3 0,-1 3 1 16,-1 5 1-16,1 2 3 0,2 3 0 15,-2 6 1-15,-1 3 2 0,1 1-2 16,-1 7-4-16,-4 8-12 0,6 11-102 16,-6 5-180-16,0-6-746 0</inkml:trace>
  <inkml:trace contextRef="#ctx0" brushRef="#br0" timeOffset="23860.9012">24839 8658 527 0,'0'0'153'0,"0"0"-2"0,0 0-20 0,0 0-69 15,0 0-15-15,0 0-9 0,0 0-7 16,0 0-3-16,0 0-4 0,0 0-2 16,0 0-3-16,0 0-6 0,0 0-4 15,0 0-3-15,0 0-2 0,0 8-2 16,3-3-1-16,-3 5-1 0,4 2 0 15,-4 2 2-15,5 4-1 0,-5-6 1 16,4 7-1-16,-4-5 1 0,5 4-1 0,-5 0 0 16,5 1-1-16,-5 1 1 0,3 7 0 15,2 1 1-15,-5 4 0 0,5 2 0 16,-5 0 2-16,4 3 1 0,-4 4 1 0,4 3 0 16,-4 0 1-16,0 8 0 0,5 10 0 15,-2 8 0-15,-3 4 2 0,4 12-1 16,-4 3 0-16,7 12-2 0,-7 0 1 15,0 1-2-15,0 1 0 0,0 8-1 16,3-3-1-16,-3 3 0 0,0-9-1 16,0 0-1-16,6 2 1 0,-2 5 0 15,-4-7 0-15,3 0 1 0,-3 2 0 0,0 7 1 16,4 2 2-16,-4-1-1 0,-4-2 1 16,4 9-1-16,0 5 1 0,0-1 0 15,-3-5-3-15,3 7 1 0,0 0-2 16,3 0 0-16,-3-8 0 0,0-2-1 15,5 1 0-15,0-6-1 0,-5-10 2 16,0-6-1-16,6-10 0 0,-3-2 0 0,1-7-1 16,-4-7 0-16,4-6 1 0,0-4 0 15,-4-3-1-15,4-2 0 0,-4-7 1 16,0-6-1-16,0-1 1 0,-6-4 0 16,2-1-1-16,1 0-1 0,-2-2 0 15,0 0-1-15,1-2-1 0,-1-2-2 16,1 1-2-16,1-8-2 0,-1-7-4 15,4-1-1-15,-5-5-5 0,5-4 0 16,0-9-106-16,0-13-183 0,7-8-636 0</inkml:trace>
  <inkml:trace contextRef="#ctx0" brushRef="#br0" timeOffset="25098.1499">25544 8676 868 0,'-5'-7'159'0,"0"4"-24"0,-1-2-95 16,1 0-24-16,1 5-5 0,-3 0-4 15,1-3-5-15,0 3-1 0,0 0-2 0,1 0 0 16,-2 3 0-16,3-3-1 0,0 2 1 16,1-2 0-16,-1 7 1 0,4-7 1 15,-5 3-1-15,5-3 1 0,-3 0 1 16,3 0-1-16,0 3 0 0,0-3 0 16,0 0 0-16,0 5 0 0,0-2 0 15,0 6 0-15,-4 0-1 0,4-1 1 0,0 5 0 16,0 0 0-16,0 2 1 0,0 2 1 15,0 3-1-15,0 4 0 0,4 3 0 16,-4 2 0-16,3 7 0 0,-3 2-1 16,4 0 0-16,-4 0 0 0,3 3 1 0,-3 4-1 15,4-1 1-15,-4 5 2 16,5 8 1-16,-1 6 1 0,-4 4 0 0,7 7 2 16,-7 2 2-16,6 9 0 0,-2 6 1 15,-1 0-2-15,-3 0 2 0,5 7 0 16,-1 6-1-16,-4 4-1 0,7-4-1 15,-7-5-3-15,3 0 0 0,-3-4-1 16,5 2-1-16,-2-4-2 0,1-7 0 16,-4 1 1-16,4 1 0 0,-4 0-1 0,3 7 2 15,-3-7-1-15,4-3 1 0,-4-3 1 16,4 1 0-16,-4-2 2 0,6 2 0 16,-2-7-1-16,0 2 0 0,4-3 0 15,0 1 0-15,0-3-3 0,-1 2 1 16,1 1-2-16,2-3 1 0,-3-2-1 15,-1-2 0-15,-2 0 0 0,1 2 0 16,-1-8 2-16,1-5 1 0,-1-1 0 16,0-1 1-16,-1 1-1 0,1-5 0 0,0-1 0 15,0-2-1-15,2-3-1 0,-3 0-1 16,1-3 0-16,-4-3 1 0,3 5 0 16,-3-1-1-16,0 3 0 0,0 2 1 15,0-5-1-15,5 0 0 0,-5 0 0 16,7-2 0-16,-2-6-1 0,1-2 1 15,-3 1 0-15,2-7-1 0,0 5 0 0,-5 1 0 16,6-2 0-16,-6 1 0 0,3 2 1 16,-3-6 0-16,0 5-1 0,0-3 0 15,4-2 2-15,-4-4-2 0,0-3 0 16,0-5 0-16,0 0 0 0,0-5 0 16,0 1 0-16,0-9 0 0,0 2 1 15,0-1 0-15,0-5-1 0,0 0-2 16,0 0-8-16,0-6-10 0,0-5-97 0,7-9-180 15,-2-12-782-15</inkml:trace>
  <inkml:trace contextRef="#ctx0" brushRef="#br0" timeOffset="26316.8299">26128 7897 432 0,'-6'-6'123'0,"-1"1"11"16,0-2-35-16,2 4-34 0,-1-5 6 15,2 3-1-15,4-1-13 0,-4 1-8 16,4-3-9-16,0 2-1 0,-3 0-7 16,3 1-6-16,0-1-4 0,-4 6-5 15,4-3-4-15,-3 3-2 0,3 4-4 16,-5 3-4-16,5 2-3 0,-6 0 0 0,2 1 1 16,4 5-1-16,0-3 1 0,0 1-1 15,0 0 1-15,0-1 0 0,5 1 1 16,2-1 0-16,1-2 1 0,2 3 0 15,3-1 1-15,0-1 1 0,4 0 0 16,2 1 1-16,4 0 1 0,-1 3-1 16,3-2 0-16,-2 2-2 0,2 0-1 15,0 4 0-15,-2-3-2 0,-1 1 1 0,-2-2-1 16,-3 1 0-16,0 1-1 0,-2-4 0 16,-3 1 1-16,-1-1-1 0,-2 1 0 15,-3-5 0-15,-1-2 0 0,-2 0 0 16,-3-2 0-16,4 1 1 0,-4-2 2 15,0-1 2-15,0 6 2 0,0 2 2 0,-5 0 1 16,-1 6 2-16,0 3 2 16,-4 6 0-16,-2 9 0 0,-5 2-1 0,-2 3-3 15,-6 5-1-15,-8 7-1 0,-8 1-2 16,-6 5-2-16,-4 3-5 0,0 2-10 16,-2 3 4-16,8 2-107 0,12-8-176 15,9-5-804-15</inkml:trace>
  <inkml:trace contextRef="#ctx0" brushRef="#br0" timeOffset="27332.5356">24789 13833 982 0,'0'-9'151'0,"4"9"-26"0,-4-4-111 16,0 4-6-16,3-2-4 0,-3 2-2 15,0-8-2-15,4 6 2 0,-4 2 1 16,4-8 2-16,-4 8 2 0,4-4 3 15,-4 4 1-15,5-7 2 0,-5 7 1 0,6-3-2 16,-3 3-2-16,2 0-3 0,0 0-2 16,3 0-2-16,-1 4 0 0,3 3-2 15,0 4-1-15,2 5 0 0,2 4 1 16,1 5 0-16,3 4 0 0,2 5 0 16,0 0-1-16,0 2 2 0,1-4-1 15,2-2 0-15,-1-3-1 0,3-3 1 16,0-6 0-16,1-2 0 0,2-8 1 0,1-1-1 15,1-7 4-15,2-6 1 0,1-3 3 16,1-7 1-16,1-9 3 0,3-7-1 16,2-7 0-16,1-8-3 0,4-6-1 15,3-3-4-15,4-3-6 0,0 2-3 16,6 1-4-16,1 5-2 0,0 0-4 16,-1 12-7-16,1 4-7 0,-1 7-98 15,-1 6-182-15,-4 12-655 0</inkml:trace>
  <inkml:trace contextRef="#ctx0" brushRef="#br0" timeOffset="27976.2153">23131 14783 1097 0,'-4'-8'150'16,"4"2"-30"-16,6-1-109 0,3 3-3 16,6 0-5-16,5-3-2 0,5 1-1 15,6-1 1-15,8-5-1 0,4-2 0 16,8 2 0-16,10-3 1 0,10 0-1 16,9 3 2-16,8-8 1 0,10 7 0 15,8 1 2-15,9-7-1 0,1 0 0 0,11 0 0 16,7-4 0-16,7 0-1 0,8-6-1 15,8-7 2-15,7 4-2 0,8 1 1 16,3-7 1-16,5 0-1 0,7 4-1 16,1-2 0-16,-2-1-1 0,4-4 0 15,-4-4-1-15,0-2-2 0,-6 0 2 0,-7-4-2 16,-5 2 1-16,-3 5 0 0,-13 4-1 16,-12 3 2-16,-13 5-3 0,-10 11 2 15,-12 7-4-15,-16 3-5 0,-14 3-6 16,-18 8 24-16,-13 8-126 0,-12 5-179 15,-24 4-700-15</inkml:trace>
  <inkml:trace contextRef="#ctx0" brushRef="#br0" timeOffset="28596.6097">23386 14933 1133 0,'-5'-13'150'0,"2"2"-31"16,3 1-102-16,-4 2-9 0,4 1-4 16,0 3-2-16,0-3-5 0,0 2 0 15,0 5-3-15,4-6 1 0,-4 4 0 0,0 2-1 16,0-6 1-16,0 6 3 0,0 0 1 0,0 0 1 16,-4 6 1-16,4-3-1 0,0 7 2 15,0 1-1-15,0 4 2 0,0 4 0 16,7 6 1-16,-1 6 1 0,2 1 2 15,-1 7 2-15,1 7 2 0,-1 6-1 16,1 12 1-16,0 11-2 0,-1 9 1 31,0 8-3-31,4 9-3 0,-2 13 0 0,2 1-2 16,2 3 0-16,-3-6 0 0,6 3-2 16,1-2-1-16,5-10-2 0,0-10-1 15,3-8-2-15,1-8-3 0,3-10-2 16,-2-9-1-16,-2-11-3 0,0-3-4 0,-4-5-4 15,-1-2-4-15,-1-4-10 0,-5-1-100 16,1-6-181-16,-3-2-563 0</inkml:trace>
  <inkml:trace contextRef="#ctx0" brushRef="#br0" timeOffset="28956.0146">23897 17159 844 0,'0'8'160'15,"0"-5"-20"-15,0 1-102 0,0-4-11 16,0 5-8-16,0-5-7 0,0 0 1 15,0 4-1-15,0-4 0 0,4 0 1 16,-4 0 3-16,3-4-1 0,2 4 1 0,2-7-1 16,1 2 1-16,5-4-1 0,6 2-1 15,4-2-1-15,5 1-2 0,8-2-2 16,10-3-3-16,5-2 0 0,8-5-2 16,7-4 0-16,12-5-2 0,11-7 1 15,7-1-1-15,10-1 1 0,12 2 0 16,11 2-1-16,10-4 0 0,5 2 1 0,8 5-2 15,5-1 1-15,6-1 0 0,5-3-1 16,-1-7 0-16,5 4 0 0,5-6 0 16,-6-4 0-16,6 2-1 0,-3-1 0 15,-5-3 1-15,1 5-1 0,-2 2 0 16,-8 3 0-16,-4 1-1 0,-7-2-1 16,-6 0 0-16,-10 6-6 0,-9-3-6 15,-11 1-6-15,-7 1-9 0,-4 5-2 0,-17 3-102 16,-7-3-189-16,-6 4-596 0</inkml:trace>
  <inkml:trace contextRef="#ctx0" brushRef="#br0" timeOffset="29412.4277">28067 13778 951 0,'0'-4'160'0,"-4"1"-28"16,4-2-106-16,0 5-9 0,0-4-3 0,0 4-5 15,4 0-4-15,-4 0-1 0,4 0-1 16,-4 4-1-16,7 3 4 0,-7 4 1 16,5 7 2-16,-5 3 3 0,4 11 0 15,-1 6-1-15,1 6 0 0,2 5-3 16,4 4-2-16,2 2-3 0,1 9 1 15,1 10-1-15,-1 5 2 0,3 7 1 16,-3 12-1-16,-1 12 1 0,-4 9 0 0,2 4 0 16,-1-5-1-16,0 4-3 0,-2 0 0 15,1-5-4-15,2-13-6 0,0-9-10 16,-3-11-99-16,0-4-184 0,-7-11-710 0</inkml:trace>
  <inkml:trace contextRef="#ctx0" brushRef="#br0" timeOffset="30147.4714">24336 15452 1021 0,'0'-15'156'15,"-5"-1"-28"-15,5-1-109 0,-5 2-4 0,5 3-4 16,0 1-1-16,0-1-3 0,-3 1 0 15,3 5 0-15,0 1-1 0,0 5-1 16,-5-3-1-16,5 3 0 0,0 8-1 16,-5 5-1-16,5 5-2 0,0 8 1 15,0 4 0-15,0 8 0 0,0 2 1 16,9-4-1-16,-5 5 1 0,1-4-1 16,1-5-1-16,-1 0-2 0,-1-3-1 15,-4-4-1-15,0-3-1 0,0-1 1 0,0-3-4 16,-6-1-1-16,1-5 2 0,-4 1-1 15,0 2-3-15,-5 1 1 0,-3-1 0 16,-3 1 2-16,-3 0 2 0,-2 0 2 16,0-1 4-16,0 0 4 0,3 1 2 15,2-3 2-15,6 2 0 0,3-2 0 0,4-1-1 16,7-2-1-16,0-4-1 0,12 0-2 16,1-6 1-16,8 0-1 0,4-6 1 15,2-4-1-15,2-5 0 0,2-4 0 16,-3-3-1-16,-1-4 0 0,-2-1 0 15,-2 2-2-15,-5-1 0 0,0 2-3 16,-1-3-1-16,-4 1-3 0,-3 1-6 16,-4 2-4-16,0 2-2 0,-6-4-48 0,0 4-76 15,0 0-176-15,-7 5-484 0</inkml:trace>
  <inkml:trace contextRef="#ctx0" brushRef="#br0" timeOffset="30321.161">23993 15383 1067 0,'5'-12'153'0,"9"-1"-30"0,6 1-105 16,12-2-7-16,7 3-9 0,6-2-2 16,6 1-1-16,4-7-6 0,-2 3-7 0,4-5-7 15,-5 4-104-15,-1-2-181 16,0-2-593-16</inkml:trace>
  <inkml:trace contextRef="#ctx0" brushRef="#br0" timeOffset="30588.462">24884 14876 992 0,'0'0'154'0,"-6"0"-26"15,6 0-108-15,-6 0-8 0,1 0-6 16,5 0-2-16,-6 7-1 0,6-3-1 15,-6 5 2-15,6 2 0 0,-4 3 4 16,0 8 0-16,4 7 3 0,-5 7 1 16,2 4 1-16,-4 12-1 0,0 7 0 0,0 9-2 15,-3 11-1-15,-2 2-3 0,1 12-1 16,-2-1-5-16,2 1-5 0,2-2-4 16,1-7-5-16,2-14-6 0,2-7-6 15,4-16 17-15,0-11-121 0,5-7-179 16,1-13-603-16</inkml:trace>
  <inkml:trace contextRef="#ctx0" brushRef="#br0" timeOffset="30935.4884">25249 15285 1083 0,'-4'-8'150'15,"0"8"-30"-15,-3 0-104 0,1 5-12 16,-1 1-3-16,-2 10 0 0,-2 3-1 16,-1 10 0-16,-2 6-1 0,2 11 1 15,1 0 0-15,1 7 0 0,5 2 0 16,5 1-3-16,0-2 1 0,7-8-2 16,5-2 0-16,2-7 0 0,2-7-1 0,2-10 1 15,1-8 2-15,1-8 2 0,-1-10 3 16,0-7 3-16,1-10 2 0,-1-9 0 15,-1-4 2-15,1-6 2 0,-2-5 0 16,-4-4 0-16,-4-7-2 0,-4 0-1 16,-5 2 1-16,-5 4-2 0,-8 4-2 15,-2 6-2-15,-5 11-3 0,-5 8-3 16,-4 6-10-16,-4 17-3 0,-4 0-103 16,-2 18-182-16,4 5-717 0</inkml:trace>
  <inkml:trace contextRef="#ctx0" brushRef="#br0" timeOffset="31876.1111">26033 15265 1149 0,'0'-19'149'0,"0"0"-30"16,0 4-103-16,8 2-8 0,0 2-5 15,5 4-3-15,4-2-3 0,-1 5-2 16,3 4 0-16,1 0 0 0,1 9-1 0,2 4 0 16,-3 6 1-16,-4 5 0 0,2 5 1 15,-5 7 0-15,-2 3 0 0,-3 3 2 16,-4-3-1-16,-4 0 0 0,0-3 2 15,0-4 1-15,-7-9 1 0,-1-3 2 16,1-5 1-16,-1-5 3 0,-1-4 3 16,1-6 1-1,0 0 1-15,3-6-1 0,0-4-2 16,2-8-1-16,-1-7-2 0,4-4-4 16,0-5-2-16,0-3-1 0,4-3-1 15,1 0-3-15,2 2 0 0,2 1-1 16,5 4-1-16,-1 5 0 0,4 2 1 0,-3 2 0 15,1 9 2-15,-1 3 0 0,0 4 1 16,-3 8 0-16,0 0 0 0,-1 8-2 16,-1 4 1-16,-2 3 0 0,-1 7 0 15,-2 0 1-15,-4 1 0 0,4 0 1 16,-4-2 0-16,0 2 1 0,-5-7 0 0,5-1 0 16,-6 0 1-16,6-6 0 0,0-1 1 15,-3 0 1-15,3-4 3 0,0-4 1 16,0-4 0-16,0-2-1 0,0-4 2 15,4-1-3-15,-4-4 0 0,7-3-2 16,-2-3-1-16,0 0-1 0,1 2-1 0,1 1 0 16,2-4 1-16,-2 5-1 0,3 0 0 15,-2 4 1-15,3 1 0 0,-3 2-1 16,0 1-1-16,0 5 0 0,-1-1-1 16,-1 5 0-16,0 6 0 0,0 4 0 15,1 3 1-15,-1 4 0 0,0 4 1 16,0 1 1-16,0-1 0 0,1 2 0 15,0-2-1-15,0 0-3 0,4-5-1 0,1-1-4 16,3-4-4-16,0-3-6 0,-1-1-6 16,3-7-17-16,-3 0-97 0,1-7-175 15,-3 0-506-15</inkml:trace>
  <inkml:trace contextRef="#ctx0" brushRef="#br0" timeOffset="33289.9756">26773 15147 913 0,'-7'0'157'16,"-2"5"-24"-16,2 3-96 0,-2 3-23 0,2 1-6 16,0 3-4-16,0 2 0 0,1-3-2 15,2 0 0-15,4 1 0 0,0-4-1 16,0 0 1-16,0-3-1 0,6-1 1 16,2-7 0-16,1 3 0 0,0-3-1 15,4-5 2-15,0-2-1 0,1-2 0 16,-1-3-1-16,0 1 0 0,1-3-1 0,-3-2 0 15,0 0 1-15,-2 1-1 0,-3 1 1 16,-2-2 0-16,0 5 1 0,-4-2 1 16,0 3 1-16,-6 2 0 0,-1 2 4 15,0 2-1-15,-2-1 0 0,0 5 0 0,1 0 0 16,1-4-2-16,0 4-1 0,2 0-1 16,0 0-3-16,5 0-1 0,0 0-3 15,0 0 0-15,0 0-1 0,6-2-1 16,1 2 0-16,2-7 1 0,1 4 0 0,2-3 2 15,1-1 1-15,1-4-1 0,1 1 0 16,0-3 0-16,2-3 1 0,-1 0-1 16,1-2 0-16,0 2 1 0,-1-3 1 15,1 2-1-15,-3 1 1 0,0 2 0 16,-1 3 0-16,-2 2-1 0,0 1 1 16,-4-1 0-16,-1 7 0 0,-2-2 0 0,-4 4-1 15,3 0 2-15,-3 4-1 0,-3 3 1 16,-2 0 0-16,0 6 1 0,-2 6 0 15,-1 3 2-15,1 2-1 0,0 3 1 16,1 3-1-16,2-3 1 0,4 4-1 16,0-8 0-16,0-4 0 0,5-3-1 15,0-3 1-15,2-4-1 0,-1-5 1 16,3-4 1-16,-2 0 0 0,2-8 0 16,1-3-1-16,0-6 1 0,-2-8 0 0,0-5 0 15,-1-7 1-15,-2-3-2 0,-5-3 1 16,0-2 0-16,-6-4-1 0,-3 0 0 15,0 6-1-15,-1 1 0 0,-3 1 0 16,1 4 2-16,0 1 3 0,3 5 2 0,-1 4 2 16,2 4 0-16,-1 3 2 0,3 7-2 15,1 4-3-15,0 6-3 0,2 3-2 16,3 12-3-16,0 1 0 0,0 6-2 16,0 5 0-16,6 0 1 0,0 5 0 15,3 3 0-15,4 2 0 0,2-1-1 16,5 3-1-16,3-1 1 0,0 4 0 0,6-6 0 15,-1-1 0-15,1-3 1 0,0-7-1 16,-2-3 3-16,-3-4-3 0,0-4 1 16,-4-9 0-16,-1-2 0 0,-1-2-1 15,-2-8 1-15,-3-1 1 0,0-2-1 16,-5-6 2-16,-2 1 0 0,-2-3 1 16,-4-1 1-16,-4 2-1 0,0 5 2 0,-2-3 1 15,-2 3 1-15,0 4 0 0,1 1 1 16,1 3 0-16,3 0-1 0,-1 4-2 15,4 3-2-15,-3 0-3 0,3 0 1 16,3 7-4-16,1 0 1 0,1 1 0 16,2 1-1-16,4 1-1 0,1 0-1 0,2 0 0 15,2 1-1-15,-2 0 0 0,1-6 1 16,-1-1 1-16,-2-4 2 0,-1 0 2 16,-4-6 2-16,1-1 0 0,-3 0 1 15,-2-2 1-15,-3-1-1 0,0-3 0 16,0 0 0-16,-3-1 1 0,-3-3 1 15,-1 1-1-15,1-1 4 0,1 3-1 16,-1 3 1-16,3 1 0 0,3 6-1 0,0-1-2 16,0 5-1-16,0 0-2 0,4 5 0 15,2 1-3-15,3 0 0 0,1 5-1 16,1 1-1-16,-1-2 0 0,3 1-1 16,-3-3 1-16,-1-3 1 0,-1-1 1 15,-1-4 2-15,-1 0 3 0,-2-5 1 16,-1-5 0-16,-3 0 1 0,0-3-1 15,0-7 1-15,0 3-1 0,-7-5 0 0,0 0-1 16,-1-7 0-16,-1-6-1 0,-1 0 0 16,1-3 0-16,-3 1 1 0,3-4 2 15,0 4 2-15,1 11 0 0,3 5 1 16,2 5 2-16,3 6-1 0,-4 4-2 16,4 3-4-16,0 3-1 0,0 3-2 15,0 6 0-15,0 3-1 0,5 6 0 16,-1 5 0-16,0 4 2 0,4 3 0 0,2 7 0 15,1-6 0-15,3-1 0 0,0-3 0 16,5-4 0-16,-2-2 0 0,3-3 0 16,1-10 0-16,3-2 0 0,0-2 0 15,0 1 1-15,0-5 0 0,1 0-1 16,-3-8 1-16,-1 0-1 0,-1-2 1 16,-3-2-1-16,-3-5 0 0,-5-4 1 0,-3-4 0 15,-2 1 0-15,-4-5-1 0,-5 1 1 16,-2 0 0-16,-4 1 0 0,-4 5 1 15,-1 5 1-15,-3 2 1 0,-2 6 3 16,-1 9-1-16,1 0 0 0,2 10-1 16,6 7-1-16,4 6-1 0,9 10-4 15,6 1-9-15,10 3-3 0,11 0-104 16,12 6-179-16,6-11-730 0</inkml:trace>
  <inkml:trace contextRef="#ctx0" brushRef="#br0" timeOffset="38118.6062">28733 8010 997 0,'-10'-24'155'0,"-3"1"-26"16,3 6-111-16,2 2-5 0,8 6-4 16,-3 0-3-16,3 5-4 0,0-2-2 15,3 6-1-15,-3-4 1 0,7 4-2 16,-3 0 0-16,2 0 0 0,1 3 0 15,3 4 0-15,1 2 0 0,3 4 0 0,1 0 1 16,3 2 0-16,0 4 1 0,2-4 1 16,-1-1 0-16,2-5 1 0,-1-3 2 15,0-6 3-15,1-11 3 0,3-7 0 16,2-8 3-16,1-10-1 0,3-6 0 16,7-4-1-16,2-4-3 0,3-3-3 15,4 1-1-15,-3 0-4 0,-2-2-2 0,-3 2-1 16,-5 0-6-16,-2 4-5 0,-1-3-6 15,-3 4 53-15,-1 7-147 0,0 6-175 16,0 12-704-16</inkml:trace>
  <inkml:trace contextRef="#ctx0" brushRef="#br0" timeOffset="38493.6369">29001 7793 1045 0,'0'-8'152'0,"-6"2"-31"0,6 1-111 16,8 5-5-16,1-4-2 0,1 4-4 15,5-6-2-15,1 6 0 0,1 0 2 16,5 0-1-16,-2 8 1 0,1 1-1 15,1 5 0-15,0 1 1 0,2 7 0 16,0 3 1-16,-3 4-1 0,-2 0 1 16,0 0 1-16,-3-4-1 0,-2-1 1 15,-2-7 0-15,-1-3 3 0,-2-4 4 0,-2-10 8 16,2 0 4-16,0-16 3 0,2-3 2 16,5-13 1-16,4-11-1 0,6-6-3 15,5-8-6-15,5-1-4 0,8-3-2 16,4-2-2-16,4-5-5 0,0 0-6 15,1 0-11-15,3 1-11 0,1 3-66 16,0 5-50-16,0 16-203 0,1 5-576 0</inkml:trace>
  <inkml:trace contextRef="#ctx0" brushRef="#br0" timeOffset="41244.2812">27471 15509 947 0,'-4'-7'156'0,"4"-1"-27"16,0 5-98-16,0 3-25 0,4 0-3 15,0-4-4-15,2 4 0 0,-1 0 0 16,2 0 1-16,0 4 2 0,-1-4 2 16,2 7 4-16,0-7 2 0,0 0 4 15,2 4 0-15,-1-4 2 0,1 0-1 16,-1 0-1-16,4-6-1 0,1-3-1 0,3-1-1 16,2-8-2-16,3-7 1 0,5-5-1 15,4-6 0-15,2-6-1 0,0-5-1 16,2-5-3-16,-1-9-5 0,0-3-9 15,3-6-10-15,2 0-7 0,-3 5 67 16,3 6-157-16,-1 6-179 0,2 16-730 16</inkml:trace>
  <inkml:trace contextRef="#ctx0" brushRef="#br0" timeOffset="41603.4716">27688 15309 1025 0,'-4'0'155'0,"4"-1"-29"0,2 1-93 16,5 0-28-16,5 0-5 0,1 0-2 15,1 0 0-15,5 0 0 0,-2 0 1 0,0 5-1 16,2-5 2-16,-5 9 1 0,1-2 0 16,-2 1 3-16,-1 1 1 0,-1 0 2 15,-3-3 5-15,1-1 1 0,3-5 2 16,0-11 3-16,4-7 2 0,4-11 0 16,7-7-1-16,11-15-3 0,10-12-3 15,9-15-3-15,8-7-3 0,8-5-13 16,8-7 28-16,12-14-130 0,4 3-168 0,-2 3-871 15</inkml:trace>
  <inkml:trace contextRef="#ctx0" brushRef="#br0" timeOffset="43956.3939">28107 16167 413 0,'3'-11'106'0,"2"1"24"0,0 1-47 16,-1-2 2-16,1 0 3 0,1 0-1 15,-3 0-4-15,1 3-12 0,-4-2-17 0,3 0-12 16,-3 3-10-16,4 3-8 0,-4-2-5 16,0 3-6-16,0 3-3 0,0 0-2 15,0-4-4-15,0 4-1 0,4 0-2 16,-4 0 0-16,0 0-1 0,0 5 1 15,4-5-1-15,0 6 2 0,2-4-2 0,1 5 3 16,3 0-1-16,6 2 1 0,3 2 1 16,5 5 1-16,5 2 0 15,4 0-1-15,5 1 1 0,7 1-2 0,4 5 0 16,7 0 0-16,9 1-1 0,6 7-1 16,-1 3-3-16,2 5-3 0,0 2-7 15,-2 4-7-15,-9 2-2 0,-6-1-106 16,-9 1-185-16,-1 2-592 0</inkml:trace>
  <inkml:trace contextRef="#ctx0" brushRef="#br0" timeOffset="44430.5302">27180 16264 783 0,'0'-13'173'15,"0"-1"-17"-15,0 3-71 0,0 3-42 16,-4 2-7-16,4 3-10 0,0 3-5 15,0 0-6-15,0 0-2 0,0 3-3 16,5 9-3-16,1 5-2 0,5 2-2 0,2 9 2 16,5 8 0-16,4 7 0 0,4 8-1 15,5-1-1-15,2 0-1 0,0 6 1 16,0-4-5-16,-2 1-5 0,-1-3-9 16,-2 2-64-16,-4 5-59 0,-5 10-188 0,-4 1-504 15</inkml:trace>
  <inkml:trace contextRef="#ctx0" brushRef="#br0" timeOffset="45039.7788">25442 16830 864 0,'-3'0'168'0,"-1"-6"-23"0,4 6-92 0,-3-4-17 16,3 4-13-16,0 0-3 0,0-3-4 16,0 3 0-16,0 0-4 0,0 0 0 15,0 0-6-15,0 0-1 0,0 3-3 16,0 4-2-16,0 4 0 0,0 5-2 15,0 3 2-15,-5 7 2 0,5 9 3 16,-8 4-1-16,2 3 0 0,-4 3 1 16,-5 7-1-16,-3 3 1 0,-6 7-2 15,-5 4-3-15,-3 7-9 0,-4 4-9 0,-3 2-101 16,0 6-182-16,3-2-659 0</inkml:trace>
  <inkml:trace contextRef="#ctx0" brushRef="#br0" timeOffset="46055.7408">24906 18037 1017 0,'-13'-20'157'16,"5"2"-29"-16,2 3-104 0,1 10-10 16,5 1-10-16,0 4-4 0,0 5 0 15,0 7-2-15,0 2 0 0,7 3 1 16,0 2 2-16,2 6 2 0,5-1-1 16,-1 2 2-16,6 1 0 0,2-1 0 0,2 2-1 15,5-1 0-15,5-1-1 0,2-5-1 16,7-6 2-16,2-5-2 0,2-10 1 15,2-10 0-15,5-8 0 0,0-3 0 16,2-7-1-16,3 1 0 0,8-4 1 16,3 0-1-16,0-6-1 0,3-6 0 15,5-3 0-15,3-5 0 0,6-2-1 16,0-3 0-16,3 0-1 0,3 9 1 16,4 6 0-16,2 7-1 0,-2 8 1 0,-5-4 1 15,-2 2-1-15,-1 12 0 0,1 5 0 16,-3 11 1-16,-6 0-1 0,-2 4 0 15,-5 7 1-15,-4 5-2 0,-8-4 0 16,-8 0 0-16,-10-6 0 0,-6-6 0 16,-8 7 0-16,-7-4 1 0,-7 1 1 15,-4-4 4-15,-5 0 5 0,-2 0 4 0,-4 0 1 16,0 0 1-16,0-5 1 0,-4 1 0 16,4-6-4-16,-4-1-4 0,4-3-4 15,-5-8 0-15,5-3-3 0,0-1 0 16,9-2-1-16,2 0-1 0,3 0 0 15,6 3 0-15,6 3-1 0,6 1 1 16,6 6 0-16,1-1 0 0,7-3 1 16,3 1-1-16,9-3 1 0,8 3 1 0,7-4-1 15,7 0 0-15,5-3 0 0,5 1 0 16,5 2 0-16,9-6 0 0,-7-3 0 16,2-2 0-16,0-6 0 0,3-1 0 15,4 1 1-15,-7 2-1 0,-4-8 0 16,-2 2 1-16,-3 1 2 0,1 2 1 15,-5-4 2-15,-10-6 1 0,0-5 0 16,-7-1 0-16,-4 1-1 0,-4-6-1 0,-6 2-2 16,-12 6-1-16,-2 5-3 0,-3 8-4 15,-8 5-4-15,-7 5-6 0,-8 10-9 16,-11 8 38-16,-4 5-131 0,-15 11-179 16,-7 10-767-16</inkml:trace>
  <inkml:trace contextRef="#ctx0" brushRef="#br0" timeOffset="46602.4175">28091 17709 1172 0,'-8'-13'148'0,"6"0"-30"0,2 3-105 16,-4 4-3-16,4 1-5 0,0 5-3 15,0 0-3-15,4 0 0 0,0 5-1 16,5 5-1-16,2 6 2 0,4 4 0 16,2 9 0-16,1 6 1 0,4 9 0 15,1 9 0-15,-3-1 0 0,0 1-2 16,-5 4 0-16,0-9-1 0,-4-1-2 0,-2-5-1 16,-4-9 1-16,-5-2 0 0,0-6 0 15,0-6 1-15,-7-3 2 0,-1-8 1 16,0-2 1-16,-2-6 0 0,-2 0 1 15,3 0 1-15,-1 0 0 0,1 0 1 16,2 0 1-16,1 0 0 0,6 0 1 16,-3 0-1-16,3 0-1 0,0 0 0 15,4 0-1-15,1 0 0 0,3-10-1 0,3 1-1 16,-1 0 1-16,6-4 0 0,-3-1 0 16,3-2 0-16,-3 5 0 0,1-6-1 15,-1 4-3-15,-1 0-3 0,-1-1-8 16,-2 1-4-16,-2-3-10 0,-1 0-100 15,-6-3-187-15,4-2-631 0</inkml:trace>
  <inkml:trace contextRef="#ctx0" brushRef="#br0" timeOffset="46930.579">27939 17760 1045 0,'-15'-5'161'15,"2"1"-32"-15,5 1-101 0,8-5-12 16,0 1-5-16,7-4-5 0,8-3-2 15,5-1-3-15,6-3-1 0,4-1 1 0,5 0-1 16,5 0 0-16,0 3 0 0,1 1 1 16,-1-7-1-16,-2 1 0 0,-3 0 0 15,-3-2 1-15,-4 2 0 0,-4-3-1 16,-5 0 1-16,-1 8 1 0,-4 5 0 16,-1-2 2-16,-5 3-1 0,0 5 1 15,-2 2-1-15,0 3 0 0,-3 0-1 16,1 0-1-16,1 8-1 0,-1 4 0 0,2 9 0 15,3 7 2-15,-2 7 0 0,1 6 0 16,0 8 1-16,3 2 0 0,-1 8-1 16,0 1 0-16,-1 9-1 0,-1 0-2 15,0 1-4-15,-4 2-5 0,1 4-3 16,-5-10-7-16,0-14-6 0,0-7 17 16,-5-9-120-16,5-8-180 0,5-12-615 15</inkml:trace>
  <inkml:trace contextRef="#ctx0" brushRef="#br0" timeOffset="47243.111">28921 17461 1107 0,'0'-24'150'16,"0"9"-30"-16,-4 11-101 0,4 4-11 0,0 12-7 15,0 6-4-15,0 6 0 0,0 5 0 16,-3 7 3-16,3 4-1 0,-5 5 1 15,5-5 0-15,-4 4 0 0,4 1 1 16,0-3-1-16,0-4 0 0,0-4 1 16,8-3-1-16,-3-4 1 0,3-12 0 15,2-5 0-15,2-10 1 0,2-6 0 16,0-9-1-16,3-6 1 0,-1-8 0 0,3-3 0 16,-5-4 1-16,-1-2 1 0,0 0 1 15,-3 0 2-15,-7-1 2 0,-3 1-1 16,0 3 1-16,-3 4-3 0,-5 6 0 15,0 4-6-15,-3 7-9 0,-1 14-10 16,-2 7-43-16,-2 8-73 0,4 11-191 16,2 1-590-16</inkml:trace>
  <inkml:trace contextRef="#ctx0" brushRef="#br0" timeOffset="48086.9523">29750 17377 1159 0,'-27'-13'149'0,"0"7"-31"16,1 2-101-16,5 4-8 0,2 4-6 15,3 5-3-15,3 5-1 0,3 6 1 16,3 5-1-16,0 7 0 0,4 2 0 16,3 3 1-16,0-3 0 0,3 1 0 15,3-7 0-15,4-5-1 0,1-4 0 16,3-6 1-16,2-4 0 0,0-4 0 0,1-5 0 15,0-5 1-15,2-8 0 0,1-3 1 16,-1-7-1-16,-2-9 1 0,-2-7 1 16,-6-7-1-16,0-3 1 0,-9-5-2 15,0-2 1-15,-4 0 0 0,-4 6 0 16,-2 5-2-16,-1 0 1 0,-1 2 0 16,-2 1 3-16,1 5 2 0,0 4 1 0,1 3 1 15,1 5 0-15,1 9-1 0,0 5 0 16,5 6-3-16,-3 5-3 0,6 10-1 15,2 2-1-15,0 9-3 0,0 4 0 16,8 1-2-16,2 5 0 0,4 0 1 16,2-2 0-16,4-2-1 0,0-1 3 15,1-5 1-15,0 2 1 0,0 0 1 0,-2-1-1 16,2 0 1-16,-1 0 0 16,0 0 0-16,2-2 0 0,2-3 0 0,-2-6 0 15,4-1 0-15,0-5-1 0,1-5 0 16,-1-4 0-16,3-4 1 0,-1-4-1 15,-1-6 0-15,-1-3 1 0,0-2 0 16,-1-4 1-16,-3 0 0 0,-6-1 0 16,-1-3 1-16,-4 2 0 0,-4-5 0 15,-7-3 1-15,0 4-1 0,0 0 1 16,-5 1 0-16,-3 3-1 0,0 5 1 0,-4 7-1 16,3 8-1-16,-2 3 1 0,0 6-2 15,0 8 0-15,2 9-1 0,-2 5 0 16,4 7-1-16,3 3 2 0,4 3-2 15,0-1 2-15,10-1 0 0,2-4-1 16,3-4 1-16,3-6 0 0,0-1-1 0,2-4 1 16,-1-1 0-16,-1-3 0 0,-2-4 0 15,0-6-2-15,0 0-1 0,-2 0-2 16,1-5-3-16,-5-1-5 0,1-2-4 16,-2-4-7-16,-3-1-6 0,-2-2-88 15,-4-1-41-15,0-3-184 0,0 1-432 16</inkml:trace>
  <inkml:trace contextRef="#ctx0" brushRef="#br0" timeOffset="48462.2169">30366 16942 890 0,'0'-8'178'0,"-4"3"-30"0,4 0-72 15,0 5-50-15,0 0-11 0,0 0-6 16,7 0-5-16,-2 6-3 0,0 1-2 16,5 4 1-16,0 3 0 0,-1 3 0 15,4 3 1-15,-2 1-1 0,3 1 1 16,-3-2 0-16,1-2 1 0,1-2-2 0,-3-3 1 15,0-2-1-15,0-1 1 0,-4-4-1 16,-2-1 2-16,-1-1 0 0,1-4 2 16,-4 0 4-16,7 0 1 0,-2-5 0 15,1-6 1-15,1-1 0 0,0-7-2 16,4-6-2-16,-3-4-3 0,1-2 0 16,0-1-3-16,-1 0 0 0,3 0-2 15,-1 2-1-15,2 4-1 0,-1 2-2 16,0 2 1-16,0 3-1 0,0-3 1 0,-3 9 1 15,1 2 3-15,-3 0 2 0,-2 3 2 16,0 6 1-16,0 2-1 0,1 0 0 16,-2 0 1-16,3 2 0 0,0 7 0 15,2 3 0-15,3 1-1 0,1 3 2 16,-2 4-1-16,3 2 0 0,-1 1-1 16,2 0 0-16,-3 1-2 0,2 5 1 0,-3-2-2 15,0-2-2-15,0 1-7 0,-2-2-8 16,-3-3-4-16,-1-4-102 0,-4 0-186 15,0-3-655-15</inkml:trace>
  <inkml:trace contextRef="#ctx0" brushRef="#br0" timeOffset="48618.9698">30778 16604 1172 0,'-6'-28'160'0,"0"7"-33"0,1 0-84 16,1 5-27-16,4 7-8 0,0 0-15 15,0 5-10-15,0 4-7 0,0 0-8 16,6 0-9-16,-2 6 20 0,1-2-118 16,3 5-179-16,4 2-608 0</inkml:trace>
  <inkml:trace contextRef="#ctx0" brushRef="#br0" timeOffset="48930.8627">31123 16538 1093 0,'0'-8'153'16,"-6"1"-30"-16,6 2-100 0,-4 1-20 15,4 4-6-15,0-8-2 0,-6 6-2 0,3 2 1 16,-3-5-1-16,1 5 4 0,-4 0 3 16,-1 6 2-16,3 4 2 0,0 4 1 15,-2 3 1-15,3 4-1 0,2-1-1 16,1 5-2-16,3 0 0 0,0 3 0 15,0 0-1-15,3-3 1 0,3 0-1 16,1-6-1-16,0-1 2 0,3-5 0 0,1-2-1 16,5-7 2-16,3-4-1 0,4-11 1 15,5 0 1-15,0-2-2 0,2-8 1 16,-1 0-2-16,1-2-4 0,-7-2-6 16,-3 1-10-16,-1 0-101 0,-6-5-184 15,1 3-663-15</inkml:trace>
  <inkml:trace contextRef="#ctx0" brushRef="#br0" timeOffset="49384.184">31408 16636 475 0,'0'0'63'0,"-4"-6"1"0,4 2-66 16,0 0 16-16,-5-4 28 0,5 0 27 15,0 3 37-15,0-4 7 0,0 0-5 16,6-1-17-16,-6-1-29 0,6-2-24 16,-1 0-10-16,-1 0-8 0,2-6-4 15,0-2-3-15,2 1-3 0,-1-1 2 0,-1-5-1 16,2 0 1-16,-2 2-1 0,-2-1 0 15,1-1 2-15,-5 4-1 0,0-1 0 16,0 7 0-16,0-1 1 0,-8 7-4 16,1 3-1-16,-1 7-3 0,-1 0-2 15,-1 9-1-15,-1 5-3 0,0 5-1 0,0 12 2 16,1 2-1-16,6 3 1 0,4 4 1 16,0 0-2-16,10-6 1 0,4-4-1 15,5-7 1-15,2-11 1 0,7-12 0 16,5-4 2-16,5-10 2 0,9-9-1 15,2-3 0-15,1-6 0 0,-1-2-1 16,-1 3-9-16,-4-1-13 0,-6 2-97 16,-6 3-179-16,-5 9-764 0</inkml:trace>
  <inkml:trace contextRef="#ctx0" brushRef="#br0" timeOffset="57198.1301">22480 10638 671 0,'0'-4'138'0,"0"-2"-9"16,0 3-81-16,0-1-31 0,0 4-12 16,3-8-2-16,-3 8 3 0,0-3 5 15,4 3 6-15,-4-7 4 0,0 7 2 16,0 0 4-16,0-2-2 0,0 2 0 16,0 0-9-16,0 0-5 0,0 0-3 15,0 0-3-15,-4 0-3 0,4 0-2 16,0 0 1-16,-3 0-1 0,3 0 1 15,0 0 0-15,0 0 0 0,0 0 2 0,0 0 1 16,0 0 3-16,0 0 0 0,-4 0 0 16,4 0 0-16,0 0 2 0,0 0-2 15,0-2 0-15,0 2-2 0,-5 0-1 16,5 0 1-16,-3-6-1 0,3 6 1 16,-6 0-1-16,3 0 0 0,-1 0 0 15,0-3-1-15,1 3-1 0,-1 0-1 0,1 0 1 16,-3 0-1-16,2 0 1 0,4 0 1 15,-5 0-1-15,5 0 2 0,-5 0 0 16,5 0 2-16,-4 0-2 0,4 0 1 16,0 0 0-16,0 0-1 0,0 0 0 15,0 0-1-15,0 0 0 0,4 0-1 16,2-3 0-16,2 3 0 0,4-8-2 0,1 8 1 16,3-3 0-16,1 3-1 0,4-5 1 15,2 2-1-15,0 0 1 0,0-4-1 16,5 0 0-16,0 0 0 0,2-3 1 15,2 0-1-15,1 1 0 0,4-3 0 16,4-1 0-16,3-1 0 0,5 2 1 16,3 1-1-16,6 1 1 0,0-2-1 15,-1 5 1-15,-1 1-1 0,-2-3 0 16,-6 3 1-16,-2-3-1 0,-5-1 0 0,-2 4 0 16,-3 0 0-16,1-3 0 0,-5 3 1 15,-1-1-1-15,-3 0 1 0,-3 1-1 16,-2-5 1-16,-2 5-1 0,-3 1 0 15,-2-3 1-15,-5 5 0 0,1-1-1 16,-4-1 0-16,-2 5 0 0,-2-3 0 16,-4 3 0-16,3 0-1 0,-3 0-3 0,0 0 0 15,0 0-3-15,-4-4-3 0,4 4-2 16,-6 0-2-16,1 0-3 0,0-6-3 16,-2 6-2-16,0 0-10 0,-1-4-17 15,0-2-94-15,-2 0-162 0,2-4-437 16</inkml:trace>
  <inkml:trace contextRef="#ctx0" brushRef="#br0" timeOffset="57604.4197">23580 10194 689 0,'-10'0'157'0,"-1"-4"-12"16,3 4-81-16,-1 0-26 0,3 0-14 15,1 0-9-15,0 0-9 0,2-3-3 16,-2 3 0-16,5 0 2 0,-7 0 3 16,7 0 5-16,-4 0 0 0,4 0 3 15,0 0 1-15,0 0-2 0,4 0-1 16,3 3-2-16,1-3-3 0,4 5 0 0,6 0-3 15,3-5-1-15,2 6 0 0,6-1-1 16,0-2-2-16,1 4 1 0,-1-3-2 16,-1 0 0-16,1 1 0 0,-2-5 0 15,-3 3-1-15,0-3 2 0,-2-3-1 16,-3 3 2-16,-2-5-1 0,-2 5 2 16,-3 0 1-16,-4 0-2 0,0 0 1 15,-4 5-1-15,-1-5 0 0,-3 3-1 16,0-3-1-16,0 6 2 0,-4-3 1 0,-1 0-2 15,-2 3 3-15,-2-2-2 0,-3 0 2 16,-4 1-2-16,1-1 0 0,-3 3 1 16,-2 0-2-16,3 0 1 0,-3 1-2 15,1 4 1-15,-1 1-1 0,-1 4 0 16,0-3 0-16,-2 3-1 0,-1-3 1 16,0 5 0-16,0-5 0 0,0 3-1 15,2-2 0-15,2 0-5 0,6-1-2 0,2 0-7 16,2-2-8-16,5-2-105 0,5-2-181 15,0-2-591-15</inkml:trace>
  <inkml:trace contextRef="#ctx0" brushRef="#br0" timeOffset="57963.81">23523 10201 997 0,'0'-1'158'16,"0"-4"-27"-16,0 5-105 0,0-5-10 15,0 5-7-15,0 0-2 0,0 0-6 16,0 0 0-16,0 0-3 0,0 0 1 16,0 0 0-16,0 0 1 0,0 4 0 0,0-4 2 15,-4 6 0-15,4-5 2 0,0 6 0 16,0 0 0-16,0 4-1 0,4 3 1 16,-1 1 0-16,3 1-1 0,2 10 1 15,4 2-3-15,1 6-9 0,1 6-107 16,-2 6-180-16,-4 1-663 0</inkml:trace>
  <inkml:trace contextRef="#ctx0" brushRef="#br0" timeOffset="67443.5005">14172 15451 979 0,'0'-11'150'0,"0"4"-25"15,0-3-114-15,0 3-6 0,0 1-2 16,5-4-2-16,-5 3 1 0,6 1 1 0,-6-2 1 15,2 2 1-15,-2 1 1 0,3 3 0 16,-3-3 1-16,5 5-1 0,0-5-1 16,0 5-1-16,2 0-1 0,5-2-1 15,-2 2 0-15,3 0-2 0,1 0 1 16,3 0 0-16,2 0 0 0,1 0-1 16,-1-5 0-16,-2 5 1 0,2 5-1 15,-2-3 1-15,1 3 0 0,-1 0 1 0,-1 5 0 16,0-3 0-16,0 3 1 0,1-1-1 15,3 0 0-15,-3-2 0 0,1 4-1 16,0 0 0-16,1-2-1 0,-4 0 0 16,-1 1 1-16,1-4-1 0,-3 0 1 15,0 0-1-15,-3-1 1 0,0-3 0 16,-1-2 2-16,-1 5 1 0,-2-5 2 0,-1 0 2 16,0 0 2-16,1-7 3 0,-5 2 0 15,3-2 1-15,-3-4-2 0,6-3-1 16,-6-4-2-16,6-5-2 0,-1 0-2 15,-2-2-3-15,2-8 1 0,1-1-2 16,2-3 0-16,-2-4-1 0,0 2 0 16,0-5 1-16,0 0 0 0,-4 3 0 15,4 1 1-15,0 5-1 0,-3-1 0 16,4 5 0-16,2 4 1 0,1 1-2 16,0 6 0-16,-1-1 0 0,3 5 0 0,-4 0 0 15,0 4-1-15,-1 2 1 0,-2 6 0 16,0-6-1-16,-5 5 1 0,3 5-1 15,-3-4 1-15,0 4 0 0,0 0 0 16,0 0 0-16,0 0-1 0,0 0 1 16,0 0 0-16,0 0-1 0,0 0 1 0,0 0-1 15,0 0 0-15,0 0-1 0,0 0 1 16,0 0-1-16,4 0 1 0,-4 0-1 16,0 0 2-16,5 4-1 0,-5-4 0 15,0 0 1-15,2 0 0 0,-2 4 0 16,0-4-1-16,6 0 1 0,-6 2-1 15,3 3 1-15,1 2-1 0,2 3 0 16,1 1 1-16,2 9-1 0,8 8 2 0,-1 13 0 16,4 3 0-16,6 7 1 0,4 10 0 15,-2 5 1-15,1-1-1 0,0-2-1 16,0 0-1-16,-3-6-3 0,-2-4-5 16,-1-1-6-16,-2-13-7 0,-3 0 2 15,0-12-108-15,-4-5-183 0,1-9-666 16</inkml:trace>
  <inkml:trace contextRef="#ctx0" brushRef="#br0" timeOffset="68803.1989">14209 15483 908 0,'-7'-6'150'0,"1"-3"-24"16,-2 1-111-16,4 2-8 0,-2-2 2 15,4 2-2-15,2 0 1 0,-5 2-1 0,5 4 0 16,0-6 1-16,0 6-2 0,0 0-2 16,0 0-1-16,0 0-1 0,0 6 0 15,0-2 1-15,0 2 1 0,0 2 1 16,0 2 0-16,0 0 3 0,0 3 1 15,0 0 0-15,5 1 0 0,-5 0 0 16,2 1-1-16,4-1 1 0,-2 1 0 16,4 4-2-16,1 2-1 0,3 2-1 0,1 4 0 15,6 4-1-15,0 2 0 0,3 3-3 16,4 4-8-16,2 7-7 0,4 3-106 16,1 0-179-16,0 4-648 0</inkml:trace>
  <inkml:trace contextRef="#ctx0" brushRef="#br0" timeOffset="69740.4078">15301 13702 876 0,'-5'0'155'0,"3"0"-20"15,2-5-89-15,-6 5-39 0,6 0-3 16,0 0-3-16,0 0 1 0,0 0-2 16,0 5-3-16,0-5 2 0,0 6 0 15,0-2 0-15,6 2 2 0,-6 3 1 16,0-4 2-16,2 3-1 0,-2 2 1 15,5 0 0-15,-5-4 1 0,2 4 1 16,2 3 2-16,-1 5 0 0,2 1 3 0,1 10-1 16,5 9 4-16,0 13 0 0,3 7 2 15,2 23 0-15,4 16-1 0,3 18-2 16,2 17-1-16,2 20-2 0,5 16-2 16,2 15-6-16,4-4-5 0,-4-3-8 15,0-6-7-15,-1-17-6 0,-1-21-7 0,-2-24-4 16,-1-25-2-16,-7-18 5 0,0-25 6 15,-3-12-112-15,-6-12-155 0,-1-9-464 16</inkml:trace>
  <inkml:trace contextRef="#ctx0" brushRef="#br0" timeOffset="70381.1131">15995 14299 988 0,'-7'-5'155'0,"3"5"-28"15,4 0-96-15,0 6-26 0,0 6-3 16,5 7-2-16,1 8-1 0,3 6 0 16,2 3 1-16,3 9 1 0,5 1 0 0,-1 0-1 15,3-1 0-15,0 0 1 0,5-8-1 16,-4 1 1-16,0-1-1 0,0-3 0 16,-4-2 1-16,-2-4 0 0,-1-8 0 15,-4 0-1-15,-1 0 1 0,-3-7 0 16,-4 1-1-16,-3-3-2 0,0-1 0 15,-8 2 0-15,2 1-2 0,-6 0 1 0,-2 2 0 16,-1-2 1-16,-2-1 4 0,1 1 2 16,-2 0 3-16,5-3 1 0,-1-1 0 15,2 2-1-15,5-7-1 0,0 2-1 16,7-3-3-16,0-3 0 0,0 3-1 16,7-3 0-16,-1 0 0 0,2-6 0 15,4-4 1-15,1-1 0 0,-2-3-1 16,2-7 1-16,-3-1-1 0,2-1-1 15,-4-5 0-15,-1 0-3 0,-1 0-5 16,-2-2-4-16,-4 6-5 0,0-2-12 0,0-3-103 16,-8 0-178-16,-2-2-538 0</inkml:trace>
  <inkml:trace contextRef="#ctx0" brushRef="#br0" timeOffset="70599.882">15929 14552 887 0,'-27'-2'162'0,"6"-5"-21"0,0 1-97 15,2-1-15-15,3 5-4 0,2-5-3 16,6 2-3-16,4-5-2 0,4-1-2 16,8-1-3-16,3-7-4 0,5 0-3 15,6 1-4-15,0-6 1 0,6-1-1 16,1 4 0-16,5-3-2 0,-3-1-1 0,-3 0-3 16,2 0-1-16,-1 3-2 0,-4 1 0 15,-3 1-2-15,-2-1-1 0,-3 1-2 16,-1 5-6-16,-3-5-2 0,-3 1-106 15,0 2-179-15,-3 0-547 0</inkml:trace>
  <inkml:trace contextRef="#ctx0" brushRef="#br0" timeOffset="70959.2644">16384 14006 868 0,'0'0'170'16,"3"0"-24"-16,-3 0-86 0,0 0-30 15,-3 0-12-15,3 0-6 0,-4 0-5 16,4 3-2-16,-4-3-3 0,4 7-2 16,-5 0 1-16,5-2 0 0,-6 6 1 15,6-1 1-15,-3 5 1 0,3 4 3 0,0 6-1 16,0 7 1-16,0 3 0 0,5 11-1 16,5 4-1-16,0 13-1 0,7 2-1 15,4 2-1-15,4-3 0 0,6 0 0 16,2-7-1-16,2-9 0 0,3-15 0 15,-1-7-1-15,-4-12-1 0,-3-9 0 16,-2-10 0-16,-2-9 0 0,-5-9 1 16,-2-8 1-16,-5-5 1 0,-4-8 1 0,-6-4 1 15,-4-6 2-15,-11 0-1 0,-1-6 1 16,-4-1-1-16,-2-2-1 0,-1 6 2 16,-1 5 0-16,-3 7 1 0,-4 2-1 15,-1 9 0-15,-2 9-3 0,0 11-7 16,-1 6-11-16,1 8 16 0,1 9-119 15,3 5-183-15,4 10-710 0</inkml:trace>
  <inkml:trace contextRef="#ctx0" brushRef="#br0" timeOffset="71631.2092">15755 14177 892 0,'-7'0'153'0,"0"0"-23"16,3 0-107-16,-2 0-10 0,2-3-2 16,4 3-2-16,-6 0 1 0,6 0 3 15,-4-5 1-15,4 5 2 0,0 0 1 16,-5 0 1-16,5 0-2 0,0 0 0 15,0 0-4-15,0 0-3 0,0 0-3 16,0 0-1-16,0 0-3 0,0-4 0 16,5 4 0-16,-5 0 1 0,7 0 3 15,1-7 1-15,4 1 2 0,6-6 2 0,8-7 0 16,4-3 0-16,8-6-2 0,8-7-1 16,5-10-1-16,3 0-3 0,1 0-1 15,-3-2 0-15,-2 2-2 0,-4 4 0 16,-7 10-1-16,-4 5 0 0,-6 6 1 15,-6 0-1-15,-3 8-1 0,-4 6-1 16,-4 3-4-16,-3 3-5 0,-1 0-10 16,-3 3-98-16,-5 5-184 0,0 5-717 0</inkml:trace>
  <inkml:trace contextRef="#ctx0" brushRef="#br0" timeOffset="74539.7695">17288 14118 874 0,'0'-3'172'0,"-3"3"-25"0,3 0-59 0,0 0-69 16,0 0-5-16,3-6-5 0,0 6-3 15,2-5 1-15,1-2-4 0,1-1 1 16,2 2-1-16,2-6 1 0,2-1-2 16,3-5 2-16,0 2-2 0,3 0 0 15,-2 1-2-15,3 1-7 0,1-1-7 16,-2 3-7-16,1 5-106 0,-7-1-179 16,3 4-578-16</inkml:trace>
  <inkml:trace contextRef="#ctx0" brushRef="#br0" timeOffset="74664.7816">17467 14243 748 0,'0'10'176'0,"0"-5"-21"15,0-5-32-15,8 0-95 0,3-5-11 0,3-4-10 16,6-5-12-16,3-4-114 0,3-4-172 16,0 3-547-16</inkml:trace>
  <inkml:trace contextRef="#ctx0" brushRef="#br0" timeOffset="75274.4517">18048 13547 1119 0,'-7'-8'147'0,"3"2"-30"0,4-4-109 0,0 2-5 16,0-2-5-16,0-1 0 0,0-4-2 15,5 1 0-15,0-4 0 0,-3 1 1 16,2-5 2-16,-1 1 1 0,1 2 3 16,0 3 1-16,-4 3 2 0,4-1 1 15,-4 1 1-15,3 5-1 0,-3 3 0 16,0 5-1-16,0-6-1 0,0 6-2 15,4 0-1-15,-4-2-1 0,0 2-2 16,0 2 0-16,0 2 0 0,5-4 1 0,-3 7-2 16,4 5 2-16,2 5-1 0,3 5 2 15,1 8 0-15,4 6 0 0,2 8-1 16,2 1 2-16,1 3-1 0,1 5 0 16,4-5 1-16,1 8 0 0,2-6 0 15,0 4-2-15,2-5 2 0,-2 5-2 16,-1-10 1-16,-3-2-1 0,-1-9 0 0,-7-4 0 15,-1-10 0-15,-7-4 0 16,-2-9 0-16,-2-1 1 0,-5-5 1 0,0 0 0 16,-8 0 0-16,-3 0-1 0,-3-7 2 15,-1 4-2-15,-4-2 0 0,-1 2 0 16,3 3 0-16,1-4 0 0,2 4-1 16,3 4 1-16,2-1 0 0,4 4-1 15,5-2 0-15,-4 4-1 0,4-2 0 0,0 4-1 16,5-6 0-16,-1 3 0 0,2-5 0 15,2-3 0-15,1 6 1 0,3-6 0 16,1-7 1-16,0 5 0 0,2-4 1 16,1 1-1-16,1-6-3 0,-1 1-6 15,0-2-6-15,-1 0 77 0,1-6-167 16,-3-1-170-16,1-6-827 0</inkml:trace>
  <inkml:trace contextRef="#ctx0" brushRef="#br0" timeOffset="75524.2479">18862 13078 1164 0,'-3'-14'157'15,"-1"-3"-32"-15,-1 9-65 0,2 0-60 16,3 5-4-16,0 3-8 0,0 0-8 16,4 6-7-16,0 0-9 0,1-3-13 0,1 6-94 15,-1-4-185-15,0 2-558 0</inkml:trace>
  <inkml:trace contextRef="#ctx0" brushRef="#br0" timeOffset="75665.1146">19131 13462 1118 0,'0'4'157'0,"-4"1"-32"15,4 0-100-15,0-5-12 0,0 0-15 16,6 0-14-16,1-5-101 0,4-1-183 16,2-1-702-16</inkml:trace>
  <inkml:trace contextRef="#ctx0" brushRef="#br0" timeOffset="76072.1232">19648 12828 941 0,'-13'0'166'0,"0"0"-26"0,2-4-94 16,3 4-19-16,1-3-3 0,3 3-5 15,0 0-4-15,4 0-4 0,0 6-4 16,4 4-2-16,1 9-1 0,4 4-3 16,1 6 1-16,4 9 0 0,4 3 0 0,2 0-1 15,-2 1-1-15,2 2-5 0,-1-2-4 16,-2-8-6-16,0 1-4 0,-4-7-7 16,-1-3-4-16,-2-6-12 0,-3-2-98 15,-2-6-175-15,-5-5-496 0</inkml:trace>
  <inkml:trace contextRef="#ctx0" brushRef="#br0" timeOffset="76542.7218">19568 12958 925 0,'-13'-26'187'16,"5"8"-35"-16,0 2-51 0,4 7-77 15,-2 2-6-15,6 4-8 0,-3-2-5 16,3 5-5-16,4 0-2 0,2 0-2 15,3 0-1-15,2 7 1 0,6 1-1 16,2 6 2-16,2 2 0 0,3 8 3 0,1 2 0 16,1 2 0-16,1-2 1 0,-1 0 0 15,0-5 0-15,-2-4 0 0,-2-3 0 16,-1-6 0-16,-2-2 1 0,-2 0-1 16,-1-6 2-16,-3 0 0 0,-6-6 4 15,1 2-1-15,-4-4 3 0,-4-4 0 0,0-2 0 16,-6-5 0-16,-2-5-1 0,-2-3-2 15,-2-4-1-15,-3-5-2 0,2 1 0 16,-1-1-1-16,2 0-1 0,3 0-1 16,-2 1 1-16,7 2 0 0,0 4 0 15,4 6 0-15,0 1 2 0,0 7 0 16,0 4-1-16,0 4-2 0,0 7-1 16,5 0 0-16,1 10-1 0,3 3 0 15,1 7-1-15,3 4 1 0,2 8 1 0,3 4 1 16,2 4 1-16,1 8 0 0,0 0-1 15,4-2 0-15,1-1 0 0,0-1 1 16,-1-7-2-16,4-4-1 0,-2-9-4 16,-1-3-4-16,-1-8-4 0,-1 0-7 15,-1-3-7-15,-3-3-8 0,-1-3-98 0,-4-4-186 16,-1-4-598-16</inkml:trace>
  <inkml:trace contextRef="#ctx0" brushRef="#br0" timeOffset="77346.2379">20343 13096 807 0,'0'0'157'0,"0"-6"-18"0,-6 6-93 16,6-4-20-16,-4 4-12 0,0-8-3 0,1 5-3 15,-2-6 0-15,0 0-1 0,-1-5 1 16,2-1 0-16,-2-6 0 0,1-2 2 16,-1 0-1-16,1-1 1 0,-3-5-1 15,2 5 0-15,-2 1 1 0,1 3 2 16,-2 3 2-16,1 4 1 0,1 2 0 15,1 2-3-15,0 9-1 0,2 0-2 16,4 10-5-16,0 5-3 0,0 8-1 0,4 10 0 16,4 9 0-16,3-3-1 0,5 8-2 15,1-1-3-15,3-5-3 0,4-3-3 16,-2-7-1-16,3-8-1 0,-1-3 1 16,-3-7 2-16,-2-3 4 0,-3-5 3 15,-3-5 6-15,-1 0 4 0,-5-4 2 16,-3-7 1-1,-4-2 2-15,0-7 1 0,0-1 0 16,-4-4-4-16,-4-10-2 0,-5-5-1 16,0 0-1-16,0-6 0 0,1 2-1 15,1 5 1-15,3-2-1 0,5 8 1 16,3 8-1-16,0 1 0 0,7 10-2 16,2 2-1-16,1 3-1 0,2 4-1 0,2 10-2 15,0 3-2-15,3 5-1 0,1 0-1 16,0 0 1-16,-1 6-1 0,0 0 2 15,-1 0 1-15,-1-4 1 0,-2-1 2 16,-4 1 0-16,-2-1 1 0,-1-2 0 16,-2-2 1-16,0-6 1 0,-4 3 1 15,0-5 1-15,4-2 5 0,-4 0 0 16,0 0 0-16,0-9 1 0,0-2-1 0,-4-3 0 16,4-6-3-16,-4 0-5 0,4-6 0 15,0-1-2-15,0-2-1 0,8 1-2 16,-4 4-1-16,5 1-1 0,0-2 0 15,2 6 0-15,-1 5 1 0,0 2-1 0,2 4 1 16,-3 5 1-16,1 3 0 0,0 6 1 16,-1 6 1-16,0 4 0 0,1 0 0 15,-1 7 1-15,-1 0 0 0,-1 1 0 0,0-3 0 16,-1-3 1-16,-3-3-2 0,1-3 1 16,-4-3 1-16,0-6 0 0,3 1 2 15,-3 0 3-15,0-4 1 0,0 0 4 16,0 0 0-16,0 0 0 0,4-7-1 15,-4-1-1-15,4-5-1 0,0-3-3 16,1-2-1-16,1-2-1 0,2-2 0 0,0-2-1 16,4 2 0-16,-1 2-1 0,2 0 1 15,1 3-2-15,3 2 1 0,-1 0 1 16,3 8-1-16,-2 1 1 0,5-1-1 16,1 4-2-16,1 3-1 0,-1-3-4 15,3 3-4-15,1-8-1 0,-1 3-6 16,-1-4-5-16,-3 0-13 0,-2-1-100 0,-4-1-173 15,-5-2-494-15</inkml:trace>
  <inkml:trace contextRef="#ctx0" brushRef="#br0" timeOffset="78864.8803">21182 12436 900 0,'0'-3'163'0,"0"-2"-26"0,0 0-72 0,-3-2-57 15,3 2-2-15,0-3-3 0,0-1-1 16,0 0-1-16,0-1 0 0,0-3-1 15,0-1 1-15,-4 3 2 0,4-1 2 16,-7 1 0-16,3 1 1 0,-1 3 0 16,-2 1 1-16,0 2-2 0,-2 0 0 15,1-1-3-15,0 5 1 0,0 0-2 16,-2 0-1-16,4 0 0 0,0 9 0 0,2 1-2 16,4 7 1-16,0 3-1 0,3 4 1 15,7 3 0-15,5 2 1 0,4 1-1 16,3-3-3-16,5-4-1 0,0-2-3 15,3-3 1-15,-2-5-2 0,-2-8 1 16,0-5 0-16,-4 0 3 0,-2-5 3 16,-4-4 4-16,-3-1 2 0,-5-5 1 0,-1 2 0 15,-3-6 2-15,-4 0 1 0,0-3 0 16,-4-6-1-16,-1 2 0 0,-2 0 0 16,-3 0 0-16,0-3-1 0,0 0 0 15,-1 1-1-15,4 3-1 0,2 0-2 16,5-1-1-16,0 2-1 0,5 4-1 15,3 2 0-15,3 3-2 0,-1 2-1 16,2 3 1-16,3 3-2 0,1 2 1 16,0 5-1-16,0 6-1 0,0 1 0 0,1 5 1 15,-2 2 0-15,3 2 0 0,-4 1 1 16,-1 2 0-16,0-4 1 0,-3 3 1 16,0-5 1-16,-4 1 0 0,-3 1 1 15,-3-3-1-15,5-3 1 0,-5 1 1 16,5-2-1-16,-5 0 0 0,3-5 1 15,-3 5-1-15,5-8 1 0,-5 4 0 16,4-4 0-16,-4 6 0 0,4-6 1 0,-4 0 1 16,0 0 1-16,0 0-1 0,0-6 2 15,0 6 0-15,0-4-1 0,0 4 0 16,0-9 1-16,-4 5-1 0,4-2 0 16,-6-1 0-16,6 1 0 0,-6-4-1 15,2 5 1-15,4-1-2 0,-5 1-1 16,5-1-1-16,0 6 1 0,-3-4-1 0,3 4-1 15,0 0 1-15,0 0-2 0,0-5 0 16,0 5-1-16,0 0 2 0,0 0-2 16,0 5 0-16,0-5 1 0,3 0 1 15,-3 3 0-15,0-3 1 0,0 0 0 16,0 0 0-16,0 0 0 0,0 3 0 16,0-3 0-16,4 0 0 0,-4 0 0 15,0 0 0-15,0 0 0 0,0 0-1 0,0 0 1 16,0 0 1-16,0 0-1 0,0 0 1 15,0 0-1-15,0 0 1 0,0 0-1 16,0 0 0-16,0 0 1 0,0 0-1 16,0 0 1-16,0 0-1 0,0 0 0 15,0 0 1-15,0 0-1 0,0 0 1 16,0 0 0-16,0 0 0 0,0 0 1 16,0 0 0-16,0 0 0 0,0 0 0 0,0-3 0 15,0 3-1-15,0 0 1 0,0-3-1 16,0 3 0-16,0 0-1 0,0-5 0 15,0 5 0-15,0 0 1 0,0 0-1 16,0 0 0-16,0 0 0 0,0 0 1 16,0 0-1-16,0 0 0 0,0 0 1 15,0 0-1-15,0-3 1 0,-4 3-1 0,4 0 1 16,0 0 0-16,0 0 1 0,-3-4-1 16,3 4 0-16,0-4 1 0,0 4-1 15,-4-5 2-15,4 1-1 0,0-2 0 16,0 3 1-16,-6-6 1 0,6 2-1 15,-4 0 1-15,-1-4-1 0,0-1 0 16,-1-1-1-16,-1 2 0 0,0-5-1 16,1 0 0-16,2 1-1 0,-1-4 0 0,1 0 0 15,1 4 0-15,3-6 0 0,-6 4 0 16,2 1 0-16,4 0 0 0,-3 6 0 16,3 0 0-16,-4 4-1 0,4 1 0 15,0 5 0-15,0-2-2 0,0 2 2 16,0 2-2-16,0 3 1 0,0-2-1 15,4 1 2-15,-4 0-1 0,3 1 1 16,-3-5 1-16,4 3-1 0,-4-3 0 16,0 0 1-16,0 0-1 0,0 5 1 0,5-5 0 15,-5 0 0-15,0 0 1 0,0 0-1 16,0 0 0-16,3 0 1 0,-3 0-1 16,0 0 0-16,0 0 0 0,0 0 0 15,0 0 0-15,0 0-1 0,0 0 1 16,0 0-1-16,0 0 1 0,0 0 0 0,0 0 0 15,0 0 0-15,0 0 1 0,4 0-1 16,-4 0 1-16,0 0-1 0,0-5 1 16,0 5-1-16,0 0 1 0,3-3 0 15,-3 3-1-15,0 0 1 0,4-3 0 16,-4 3-1-16,0 0 0 0,3 0-1 0,-3 0 0 16,0 0 1-16,4 0-2 0,-4 0 2 15,5 0-1-15,-1 0 0 0,0 0 0 16,-1 0 0-16,2 0 0 0,-1 0 1 15,2-5-2-15,-2 5-4 0,4-5-5 16,-2-1-108-16,5 3-179 0,-2-1-652 16</inkml:trace>
  <inkml:trace contextRef="#ctx0" brushRef="#br0" timeOffset="79429.7986">21672 11771 953 0,'0'0'160'0,"9"9"-28"0,-2-2-78 16,5 3-58-16,1 7-6 0,2-3-6 15,3 1-9-15,0 4-3 0,0-5-4 0,1-1 2 16,-2-5 8-16,-2-8 14 0,-2 0 14 15,-2-4 14-15,-3-5 7 0,-2-2 2 16,-6-3 0-16,4 1-4 0,-4-2-6 16,-3 0-6-16,-1 2-3 0,-3-3-4 15,1 0-1-15,-3 3 2 0,1-1 2 0,-1 3 2 16,2-4 1-16,0 6 1 0,4 0 0 16,-1 3 0-16,4 6-4 0,-3-3-4 15,3 3-2-15,0 3-3 0,0 4 0 16,3 4-1-16,-3 2-1 0,5 1 2 15,-2 3-1-15,3 5 2 0,0 5-1 16,1 0 3-16,3 6 1 0,1 7 2 0,0 5 0 16,1 5 1-16,1 0 0 0,-1 3-1 15,0-3-1-15,0 7-1 0,0 3-1 16,0-2-3-16,-2-1-5 0,1 2-7 16,-3-9-104-16,-1 4-179 0,-3-11-732 15</inkml:trace>
  <inkml:trace contextRef="#ctx0" brushRef="#br0" timeOffset="80226.5303">18113 15668 974 0,'-5'0'153'0,"5"0"-27"15,0-5-107-15,0 5-13 0,0 0-4 16,0 0 0-16,0-2 2 0,5 2 4 0,1 0 6 16,3-6 4-16,3 6 3 0,1-7 1 15,4-1-1-15,5-2-2 0,1-4-4 16,7-3-4-16,-1-3-3 0,5-5-2 16,3-2-4-16,-4 2-2 0,1 0-2 15,-2 0-5-15,-5 6-5 0,-5-2-6 16,-5 9-5-16,-5 2-6 0,-2 3 95 15,-5 3-179-15,-5 4-171 0,0 0-744 0</inkml:trace>
  <inkml:trace contextRef="#ctx0" brushRef="#br0" timeOffset="80367.525">18320 15823 1164 0,'5'-8'150'15,"7"-3"-30"-15,8-6-95 0,5-5-23 16,10-6-17-16,4-1-102 0,6-8-183 16,5 0-728-16</inkml:trace>
  <inkml:trace contextRef="#ctx0" brushRef="#br0" timeOffset="80867.5426">19155 14704 1011 0,'-17'-3'156'16,"0"-5"-29"-16,3 5-102 0,2-2-14 16,2 5-4-16,-1-4-4 0,4 4-2 15,0 0 0-15,0 4-2 0,-1 1 2 0,-2-1 0 16,2 6 2-16,-1 2 3 0,-2 8 2 16,3 2 0-16,1 4 1 0,1 12 1 15,6 8-1-15,0 6-2 0,6 3-2 16,3-1-1-16,3 4-1 0,7-6 0 15,2-7-2-15,1-8-2 0,6-7-1 16,-3-12 0-16,1-2 1 0,-1-8 0 0,-1-8 3 16,-3-9 2-16,1-9 2 0,-2-3 2 15,0-4 0-15,-1-8 0 0,-2-4 0 16,-4-5-2-16,-5-3-1 0,-5-3-1 16,-3-3 0-16,-6 5-1 0,-2-6-1 15,-3 5 0-15,-1 8 1 0,-1 5-2 16,-1 6 0-16,-1 7-3 0,-3 3-6 15,-4 9-7-15,0 5-8 0,-8 4 67 0,0 4-156 16,-4 5-175-16,-2 5-796 0</inkml:trace>
  <inkml:trace contextRef="#ctx0" brushRef="#br0" timeOffset="81164.4764">19767 14302 1300 0,'-6'-7'141'15,"3"3"-29"-15,3 2-104 0,0 2-16 16,0-6-16-16,0 6-7 0,5-5-96 0,0 5-190 16,5 0-736-16</inkml:trace>
  <inkml:trace contextRef="#ctx0" brushRef="#br0" timeOffset="81320.7236">19915 14654 1166 0,'-10'-8'150'0,"6"-1"-42"0,8-1-136 15,8 10-259-15,3-4-821 0</inkml:trace>
  <inkml:trace contextRef="#ctx0" brushRef="#br0" timeOffset="81903.4722">20533 13809 1274 0,'-13'-15'143'15,"4"4"-30"-15,3 6-89 0,6 5-29 16,9 8-5-16,1 5-7 0,4 8-5 16,2 3-2-16,3 9-1 0,0 2 4 15,-3 5 2-15,1-1 4 0,-2-2 6 16,-1-3 5-16,-3-2 4 0,-2-3 1 0,2-1 1 15,-4-4 0-15,0-1 1 0,-2 0-1 16,0-3 1-16,-1-5-2 0,-4-2 0 16,5-2 0-16,-5-2 0 0,0-8 0 15,0-1 1-15,0 0 0 0,-6 0-2 16,-1-3 2-16,0-4 2 0,1 4 2 16,-2-3 1-16,1 1 2 0,2 0-1 15,5-1 0-15,0 0 0 0,0 1-3 0,11-5-2 16,-2 0-2-16,4 0-1 0,4-3-1 0,0-2 1 15,4 0-1-15,1-3-2 0,-2 1-2 16,-1 0-2-16,-2-3-6 0,-4 4-4 16,-3-2-6-16,-3 2-5 0,-7-1 89 15,0 3-174-15,-10-2-171 0,1-2-747 16</inkml:trace>
  <inkml:trace contextRef="#ctx0" brushRef="#br0" timeOffset="82247.0044">20432 13808 1014 0,'-6'-3'157'16,"1"-5"-30"-16,5 0-105 0,6-7-10 15,5 1-4-15,2-3-3 0,4 2-2 16,4-5-1-16,4 1-1 0,3 1 0 0,3 1-1 16,1 2 1-16,1-4 0 0,-2 1 1 15,-2-1 0-15,-2-2-1 0,-3 3 0 16,-4-4 0-16,-1 2 1 0,-5 1 1 15,-1 2 3-15,-3 4 2 0,-3 3 3 16,0 3 3-16,-3 4 2 0,-4 3 2 16,0 0-1-16,0 0-2 0,0 0-3 0,0 7-3 15,0-4-1-15,-4 4-4 16,4 1-2-16,0 3 0 0,0 7-1 0,0-2 0 16,0 6 1-16,6 2-1 0,-1 5 0 15,2 1 1-15,4 7 0 0,-1 1 0 16,5 7-4-16,2 11-4 0,2 6-7 15,0 1-9-15,2-1-7 0,-1-5-10 0,0-2-97 16,-2-15-190-16,0-6-620 16</inkml:trace>
  <inkml:trace contextRef="#ctx0" brushRef="#br0" timeOffset="82591.0832">21346 13408 1155 0,'-13'-8'147'16,"-1"8"-30"-16,3 0-106 0,2 0-5 31,0 6-5-31,3 3-2 0,0 1-1 0,0 8 0 0,6 5 0 0,-5 5-1 16,5 4 2-16,0 2 0 0,7 2 0 0,0 2 1 15,3-4 0-15,3-5-1 0,3-4 1 16,3-3-1-16,2-5 2 0,3-6 1 16,-1-11 3-16,2 0 2 0,-1-10 5 15,-4-2 3-15,2-8 4 0,-4-2 3 16,-4-4 3-16,-6-6 1 0,-8-4-1 16,0-8-2-16,-6 1-3 0,-9 5-5 15,-5-1-9-15,-7 8-20 0,-5 14-74 16,-7 17-41-16,-15 19-194 0,-9 13-767 0</inkml:trace>
  <inkml:trace contextRef="#ctx0" brushRef="#br0" timeOffset="94584.3395">11338 9746 844 0,'-7'0'164'0,"7"0"-20"16,0 0-94-16,-5 0-18 0,5 0-9 15,0-2-6-15,0 2-4 0,0 0-1 16,0 0-1-16,0 0-2 0,0 0 1 16,0 0 2-16,0 0 0 0,0 0 1 15,0 0-1-15,0 0-1 0,0 0-2 0,0 0-2 16,0 0-1-16,0 0-3 0,0 0-3 15,0 0 1-15,0 2-1 0,5-2 1 16,-5 7-1-16,8-3 0 0,3 5 0 16,-3-1 1-16,4-3-1 0,-3 5 0 15,5 2 0-15,2 2 0 0,-5 1 1 16,0-1-1-16,3-1 0 0,0 8 0 16,3-5 0-16,-4 4 1 0,3 0-1 15,1-3 1-15,0 4 0 0,0-5-1 0,2 1 0 16,-5-4 1-16,2-2 0 0,-2-2 0 15,-2-1-1-15,-2-1 1 0,-2-5 1 16,-1 3 1-16,0-5 3 0,-2 3 1 16,-2-3 4-16,-3 0 3 0,6 0 5 15,-6-4 1-15,5-2 1 0,0-7 0 16,2-9-2-16,1-8-1 0,9-11-3 0,10-13-2 16,14-13-3-16,7-6-1 0,16-16-2 15,12-5-1-15,18-11-1 0,15 2-9 16,10-5-5-16,14-3-104 0,4-1-163 15,4-6-972-15</inkml:trace>
  <inkml:trace contextRef="#ctx0" brushRef="#br0" timeOffset="100477.9822">25025 18062 874 0,'-7'9'165'15,"0"-3"-19"-15,-1-6-99 0,-1 4-8 0,0-4-7 16,0 0-3-16,-3 0-1 0,-1 0-3 15,0-8-2-15,0-2-1 0,0-3-3 16,-1-4-1-16,2-3-2 0,1-1-5 16,1-4-1-16,3 4-3 0,2-1-3 15,1 2-2-15,4 1-3 0,0 1 0 0,6-4-2 16,2 4 1-16,1 0-1 0,3 3 0 16,2 1-1-16,3 1 2 0,5 0-1 15,-1 7 1-15,4-2 1 0,2 5-1 0,2 3 1 16,1 0 0-16,1 0-1 0,0 9 1 15,-3-3-1-15,-2 9 0 0,-4 1 0 0,-5 5 0 16,-5-1 1-16,-5 7-2 0,-7 2 2 16,-6 8 0-16,-3-5 0 0,-9 3 0 15,-6-2 1-15,-3-1 0 0,-3-1 1 16,-4-5-1-16,-1-2 1 0,0-5 0 16,1-1 0-16,2-2 1 0,4-6 0 0,2-2 0 15,1-8 2-15,5 0-2 0,4-8 2 16,3-2-1-16,2-3-1 0,5-6-2 15,1-2 0-15,5-7 0 0,0-7-2 16,9-8 0-16,0-1 0 0,6-6 0 16,3-1 0-16,6-1 1 0,3 5-1 15,1 4 2-15,3 11-2 0,-1 2 1 16,2 11-1-16,2 2 2 0,0 9-2 0,1 8 1 16,0 0-1-16,0 6 1 15,1 5-1-15,-3 3 2 0,-5 5-1 0,-3 2 0 16,-5 6 1-16,-3 3 0 0,-6 4 0 15,-4 0 0-15,-3 4 1 0,-4 3 0 16,0 1-1-16,-10-3 0 0,-2-2 1 16,-4-3 0-16,-6-6 0 0,-5-3-1 15,-6-6 1-15,-6-5 0 0,-3-4 0 0,-1 0 0 16,-2-4 0-16,-2-3 1 0,4-3 0 16,3-8-1-16,5 2 1 0,1-5-1 15,2-7 0-15,7-8 0 0,3-5-1 16,2-3 1-16,7-3-1 0,1-4-1 15,9-5 0-15,3 4 0 0,9 3 0 16,3 4 1-16,5 3-2 0,5 2 2 16,5 6-1-16,2 4 0 0,4 2 0 15,1 5 1-15,5 3-1 0,2 6 0 0,3 4 1 16,0 3-1-16,-1 2 0 0,-1 3 0 16,-1 5 0-16,-7 2 0 0,-6-1-1 15,-4 4 0-15,-8 4 0 0,-4 1-2 16,-5 6 1-16,-7 0-1 0,0 6-1 15,0 1 0-15,-12 7 1 0,1-7 0 16,-7-1 1-16,-2-2 0 0,-6-4 1 16,-5-4 1-16,-3-6 1 0,-2-1 0 0,-3-6 0 15,1 1 0-15,3-4 1 0,0-3 1 16,5-6-2-16,3 0 0 0,3-3 1 16,4-8 0-16,2-3-2 0,5-5 1 15,3-6 0-15,4-9-1 0,2-3 0 16,4-4 0-16,8 0 0 0,4-6 1 15,5 1 1-15,5 5 1 0,3 3-1 0,2 5 1 16,4 3 0-16,1 6-1 0,-1 7 1 16,1 6-1-16,0 5-1 0,0 6 0 15,-3 0-1-15,-2 0 0 0,-4 9 1 16,-3 1-1-16,-6 0 1 0,-2 4 0 16,-5 1 0-16,-3 0 0 0,-4 8 1 15,-6 3 0-15,-4-1 1 0,-4 3-2 16,-3 1 2-16,-3 1-1 0,-4 2 1 0,-3-2-1 15,0-5 2-15,1-2 0 0,0-2 1 16,0-5 1-16,3-3 0 0,3-3 0 16,5-5 0-16,1-5 0 0,1-4-1 15,2-3-1-15,2-7-1 0,3-2 0 16,2-5-2-16,4-4 0 0,0 0 0 16,5-3 0-16,5 3-1 0,-1 3 0 15,4-4-1-15,3 5 1 0,3 5-5 0,4 0-7 16,1 4-6-16,4 4-101 0,0 0-181 15,1 16-726-15</inkml:trace>
  <inkml:trace contextRef="#ctx0" brushRef="#br0" timeOffset="122731.1085">24221 9682 794 0,'0'0'147'0,"-3"-4"-17"16,3 4-106-16,-4-3-11 0,4 3-3 16,0 0-1-16,-3 0-3 0,3 0-1 15,0 0 1-15,-5 0 2 0,2 0 1 16,-1 0 2-16,-1 0 0 0,-1 0 2 0,1 0 0 15,-3 0-1-15,1 0-1 0,-3 0-2 16,0 0-2-16,0 0-1 0,-3 0-3 16,-1 0 0-16,-3 4-2 0,-1-4 1 15,-2 5 0-15,-4-2 1 0,-3 3 0 16,-1 1 1-16,-1 3 1 0,-3-1 0 16,-3 3-1-16,1-1 1 0,-2-2 0 15,-4-2 0-15,-1 0 0 0,-4-4-1 0,-1-3 1 16,-3 0-1-16,-1 7 1 0,1-7 0 15,1 3 0-15,0 4-1 0,2-3-1 16,0 0 0-16,-2 3 1 0,2-1-3 16,0 0 1-16,0 1 0 0,-1-2 0 15,3 1-1-15,0-1 0 0,6 3-1 16,1-2 1-16,4 1-1 0,3 1 1 0,2 0-1 16,2 1 1-16,1-2-1 0,-1-1 1 15,2 1-1-15,1-4 0 0,0-3 0 16,2 7-2-16,5-7-3 0,0 0-6 15,5 0-6-15,0 4 97 0,3-4-185 16,1 0-172-16,1 4-749 0</inkml:trace>
  <inkml:trace contextRef="#ctx0" brushRef="#br0" timeOffset="123559.7031">22911 9685 930 0,'0'0'145'15,"0"0"-24"-15,0 0-123 0,0 0-3 0,0 0-2 16,0 0-1-16,0 0 1 0,-4 0 2 15,4 0 5-15,0 2 6 0,-4-2 1 16,4 6 1-16,-7-6 0 0,3 4 0 16,-1 3 0-16,1-1-4 0,-2 0 1 15,-1-1-3-15,0 5 1 0,0-4 0 16,-2 2 3-16,1 1 0 0,-1-7 2 16,-1 7 3-16,1-6 0 0,-4 3 1 15,0-2-2-15,-4-1 1 0,0 3-1 0,-4 6-3 16,-3-4-1-16,-1 6-2 0,2 0-1 15,-6 0 0-15,3 2-1 0,1 0-1 16,2-4 0-16,3-4 0 0,1 3-1 16,3-1 1-16,0-2-1 0,6 0 1 15,-1 0-1-15,4 0 1 0,1-1-1 0,2-4 1 16,4-3 0-16,-4 5 0 0,4-5 0 16,0 0 0-16,0 0 1 0,0 0 0 15,0 0 1-15,0 0-2 0,0 0 1 16,0 0-1-16,4 0 1 0,-4 0-2 15,3 5 1-15,1-5-1 0,-1 0 1 16,1 1-1-16,-1-1 0 0,2 7 0 16,-5-7 0-16,5 3 0 0,-5-3 1 15,3 7-1-15,-3-7 0 0,0 3 0 0,4-3 1 16,-4 0 0-16,0 0 1 0,4 2-1 16,-4-2 1-16,4 0 1 0,-4 0 0 15,6 0 0-15,-6 9-1 0,8-6 2 16,-4 4-2-16,0-4 0 0,2 4 0 15,0-2 1-15,4 2-1 0,0-7 0 0,2 0 1 16,3 4-1-16,1 0 2 0,2 0-2 16,4-1 1-16,0 4-1 0,2-2 0 15,2 4-1-15,1-1 1 0,1 1-1 16,1 3-5-16,2 3-10 0,1-1-72 16,1 0-53-16,3 7-187 0,3-6-522 15</inkml:trace>
  <inkml:trace contextRef="#ctx0" brushRef="#br0" timeOffset="124685.0842">23434 9586 826 0,'0'-3'156'0,"-7"-1"-20"0,7-1-109 16,-5 2-4-16,5 3-6 0,0-4-6 16,-4 4-4-16,4-5-2 0,0 5-2 15,0-3 1-15,0 3 0 0,0 0 1 16,0-3 1-16,0 3-1 0,0 0-1 16,0 0 0-16,0 4-1 0,6-1-2 0,-6 5 0 15,5 0-1-15,-1-1 0 0,2 3 1 16,1 0 1-16,2-2-1 0,0-3 0 15,0 2 2-15,3-7 5 0,0 3 3 16,2-3 1-16,6-9 3 0,3-2 0 16,6-5 0-16,2-7 0 0,6-10-4 15,1-3-4-15,3-8-2 0,-1-1-1 16,0-5-3-16,0 3-7 0,1 2-5 0,0 6-9 16,0 4 47-16,-1 8-145 0,-5 4-179 15,-2 11-652-15</inkml:trace>
  <inkml:trace contextRef="#ctx0" brushRef="#br0" timeOffset="125153.7477">23612 9571 967 0,'0'0'148'15,"0"0"-26"-15,0 0-116 0,5 0-4 0,0 0-2 16,-1 0-1-16,1 0 0 0,2 4 0 16,-1 2-1-16,0 0 1 0,0 3 0 15,1 2 0-15,1 1 0 0,0 4 1 16,2-2 0-16,1 0 1 0,1-1 1 16,1-1 2-16,3-1 4 0,0-5 2 15,2-6 4-15,1 0 1 0,1-11 5 16,3-4-1-16,1-3-1 0,2-6 0 0,0-7-3 15,2-5-3-15,5-8-2 0,1-1-3 16,0-2-2-16,4 0-5 0,1-5-10 16,3 6-11-16,2 0-101 0,2 8-181 15,1 7-654-15</inkml:trace>
  <inkml:trace contextRef="#ctx0" brushRef="#br0" timeOffset="136870.2922">9355 11248 831 0,'-4'-13'170'0,"-3"0"-26"16,1 2-54-16,2 1-79 0,4 3-1 0,-6 0-4 16,6 3-5-16,0 4-2 0,0-5-2 15,0 5-1-15,4 0 0 0,-4 0-1 16,6 0 0-16,-6 0 2 0,6 6 0 15,-6-6 2-15,4 3 0 0,0-3 1 16,-4 9 0-16,6-4 1 0,-2 6 0 16,5-1 1-16,2 3 0 0,1-1-1 0,2 0 0 15,3-3 0-15,3 1 0 0,-2-6 2 16,0-4 2-16,0 0 2 0,2-6 4 16,2-8 2-16,7-8 4 0,4-11 2 15,13-17-2-15,13-14 0 0,15-15-3 16,11-10-2-16,14-10-2 0,10-9-4 15,9-3-8-15,3 3 76 0,3 8-173 16,-3 10-167-16,-3 0-834 0</inkml:trace>
  <inkml:trace contextRef="#ctx0" brushRef="#br0" timeOffset="150692.4861">12199 13577 805 0,'-11'-12'172'16,"-1"-3"-21"-16,4 2-61 0,-1-1-67 16,5 3-1-16,0-1-6 0,-1 1-5 15,5-1-1-15,-2 1-4 0,2 3-2 16,0-3 0-16,0 4 0 0,0-1-1 0,2 4 0 16,-2-2 0-16,5 3-1 0,-5 0 1 15,6 3 0-15,-6 0-2 0,4-4 0 16,-1 4-1-16,1 0 0 0,0 0 0 15,1 6 0-15,2-3 0 0,0 0 1 16,1 3-1-16,3 4 0 0,2 0 1 16,0 4-1-16,3 1 1 0,2 5-1 15,2 3 1-15,0 1-1 0,0 0 1 16,0 2 0-16,1-3 0 0,1-2-1 0,-2-3 1 16,0-4 0-16,1-3 0 0,1-5 1 15,3-1 0-15,3-5 1 0,4 0 3 16,2-11 3-16,8-4 0 0,8-14 4 15,13-13 1-15,13-12 0 0,16-21 0 16,14-21-1-16,20-18-3 0,17-22-2 16,14-10-1-16,15-18-3 0,10-11-1 0,13 0-1 15,3 0-1-15,6 6-1 0,-2 13-3 16,1 3-7-16,0 19-7 0,-10 10-10 16,-6 12-97-16,-3 18-185 0,-9 13-681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18:3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19861 15237 810 0,'-3'-21'152'0,"3"1"-19"0,0 1-88 0,0 2-37 16,0-2-4-16,0 4-1 0,0-2-2 16,0 1 0-16,0 0 8 0,-5 0 4 15,5 0 5-15,-7 0 7 0,4 2 4 16,3 3 4-16,-5 0 1 0,5 5-7 16,0 0-5-16,0 6-6 0,3 0-7 15,3 0-3-15,2 6-4 0,1-2-2 16,3 3-1-1,3 1 2-15,-1 0-1 0,4 5 2 16,-2 0-1-16,3-1 1 0,2 2-2 0,-2-1 0 16,-1-2 0-16,2 1 0 0,-3-3 0 15,3-2 0-15,-1 1 0 0,-2 0 1 16,-2-3-1-16,0 0 1 0,-3-5 4 16,1 0 4-16,-2-7 2 0,3-14 0 15,2-9 0-15,8-17-1 0,9-15 1 16,12-16-5-16,13-17-3 0,15-19-2 15,10-10-8-15,14-5-12 0,11-9-96 16,11-3-183-16,7-2-747 0</inkml:trace>
  <inkml:trace contextRef="#ctx0" brushRef="#br0" timeOffset="720.3142">21958 15035 1070 0,'-16'-23'157'16,"7"4"-32"-16,3 5-108 0,6 0-3 16,10 4-5-16,1 1-6 0,2 9-2 15,6-5-3-15,2 5 0 0,2 0 1 0,1 7-1 16,4 2 0-16,0 2 1 0,2 2 0 15,1 3 1-15,-1-2 0 0,-1 2 0 16,0 0 1-16,-4-4 0 0,0-5 0 16,-3-7 2-16,0 0 2 0,-2-16 3 15,1-8 0-15,4-14 2 0,2-9 0 16,6-11 0-16,7-10-1 0,10-16-3 16,5-12-2-16,13-13-1 0,6-10-4 0,16-16-12 15,9-5-73-15,10-13-49 0,6 2-194 16,14 4-570-16</inkml:trace>
  <inkml:trace contextRef="#ctx0" brushRef="#br0" timeOffset="1534.9035">24820 14980 885 0,'0'-16'154'0,"0"6"-20"0,0-3-113 15,0 5-1-15,4 2-4 0,-4-3-3 16,3 1 2-16,1 0 2 0,-1 0 0 0,2-2 2 15,-2 2-1-15,1-2-2 0,-1 4-1 16,2-2-4-16,0 3-4 0,0 5-2 16,2 0-1-16,1 0-4 0,1 0 1 15,4 8-1-15,1 0 0 0,4 3 1 0,1 1-1 16,2 6 1-16,2 0 0 0,0 1 0 16,1 4 0-16,0-4 2 0,2-3 1 15,0 0 3-15,-2-9 2 0,3-2 5 16,0-11 5-16,3-11 2 0,3-13 0 15,6-19 0-15,11-15-1 0,15-25-4 16,19-19-3-16,16-23-4 0,22-24-4 0,27-14-22 16,16-21-94-16,27-9-171 0,5-24-882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19:19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6290 10110 908 0,'-10'-10'154'0,"6"4"-24"0,4 0-110 16,-4 2-11-16,4 4-1 0,0-6-2 15,0 6-3-15,0 0-4 0,0 0 0 16,0 0 0-16,0 0-2 0,0 0 1 16,0 0 0-16,4 6-2 0,-4-3 3 15,4 1 0-15,-4 2 0 0,0-4 1 16,3 2-1-16,-3 2 1 0,4-3 1 0,-4 2-1 15,3-2 1-15,3-1 1 0,2 4 2 16,-1-3 0-16,0-1 0 0,1-2 2 16,2 4 0-16,0-4 3 0,-1 6-1 15,0-6 1-15,3 0 0 0,1 0 0 16,2-7 2-16,3 3-1 0,2 0 1 16,5-6 1-16,2-5-1 0,6-8 2 15,7-13-3 1,15-13-1-16,15-12-1 0,14-11-1 0,6-14-6 15,15-19 85-15,19-7-183 16,4-2-163-16,-3-11-863 0</inkml:trace>
  <inkml:trace contextRef="#ctx0" brushRef="#br0" timeOffset="4072.4543">6522 11603 944 0,'-13'-6'153'0,"5"1"-23"0,2 5-115 15,3-5-4-15,3 5-2 0,-4 0-5 16,4 0-3-16,0 0-3 0,0 0 0 15,0 0-1-15,0 0-1 0,0 0 1 16,0 0-2-16,4 0 2 0,-4 3 1 16,8 3 0-16,-5-2 1 0,5 4 0 15,1-1 1-15,-2 1 0 0,1 3 0 16,4-1 0-16,-5-1 1 0,3 0-1 0,-1-3 0 16,0-3 1-16,0 2 0 0,-1-5 2 15,0 0 1-15,-1 0 4 0,3-6 1 16,0 4 2-16,2-4 1 0,2-3 2 15,5-1 0-15,3-7-1 0,4 0 1 16,12-11-1-16,2-12-3 0,8-8 0 16,9-15-2-16,10-9-1 0,11-8-4 15,10-16-12-15,10-5-106 0,14-8-180 16,-3-8-680-16</inkml:trace>
  <inkml:trace contextRef="#ctx0" brushRef="#br0" timeOffset="11654.1465">20399 12183 800 0,'0'0'148'16,"0"-7"-17"-16,0 3-86 0,0 4-42 16,0-4-3-16,3 0 0 0,2 4-1 0,-5-4 1 15,5 4 0-15,-2-2 0 0,-3 2 1 16,4 0 1-16,-4 0-1 0,0 0 2 15,4 0-2-15,-4 0 0 0,6 0 1 16,0 2-1-16,0 2-1 0,0 3 1 0,2 1 0 16,3 0 2-16,-1 2-2 0,1 0 1 15,3-1 1-15,-1 2-2 0,2-1 1 16,-2-6 1-16,3 4 4 0,-3-5 6 16,1-3 5-16,1 0 5 0,2-9 0 15,5-4 3-15,6-10-2 0,5-13-3 16,10-20-6-1,10-13-3-15,17-13-5 0,14-11-1 0,12-21-3 0,16-11-10 0,18-1-109 16,16-7-179-16,10-3-639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19:4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13007 9591 832 0,'-6'-8'148'0,"2"4"-15"16,4-3-112-16,0 5-6 0,0-1-3 16,0 3 1-16,0-7-2 0,0 7 1 0,0-3-2 15,0 3 1-15,0 0 1 0,0 0-1 16,0 0 0-16,0 0-2 0,0 0-2 0,0 0-2 15,0 0-3-15,0 0-2 0,0 0-2 16,0 3-1-16,0-3 1 0,0 8 0 16,0-4 1-16,0 5 1 0,4 3 1 15,-4 1 0-15,6 6 1 0,-2 6 0 16,3 3 1-16,-1 10 0 0,1 8 0 31,1 11 0-31,0 5 0 0,0 6 0 0,0 5 0 0,-1 12-1 0,0 7 1 0,0 1-1 16,-1-2 0-16,0 4 0 0,-1 2 0 15,0-1 0-15,0-1-1 0,1-8 0 16,-6-6 0-16,3-1 0 0,-3-4 1 16,0-2 1-16,0-4 2 0,-4-3-1 15,-2 1 1-15,3 0 1 0,-1-4-1 16,4 1-1-16,-6-2 0 0,6-1-2 0,0 1 0 31,6-1 1-31,1 4-1 0,-1-4-1 16,1-2 0-16,3-2-1 0,0-5-2 15,-1-8-4-15,-2-6-6 0,1-2-7 0,-1-3-108 16,-2-6-179-16,-1 2-581 0</inkml:trace>
  <inkml:trace contextRef="#ctx0" brushRef="#br0" timeOffset="489.1297">13191 12628 494 0,'0'0'129'0,"0"0"5"16,4 0-22-16,-4-6-59 0,4 6-4 15,-4-3-5-15,0 3 0 0,4-3-3 16,-4 3-4-16,3 0-6 0,-3 0-2 15,0-4-7-15,0 4-3 0,4 0-2 16,1 0-5-16,-1 0-2 0,2 0-3 16,5-4-3-16,1 4 1 0,3 0-1 15,6-2 0-15,3 2 0 0,7 0 0 0,4 0-2 16,6-4 1-16,4 4 0 0,5 0 0 16,1-5-2-16,4-1 1 0,5-1 0 15,5 3-1-15,6-4 2 0,4 4-2 16,3-5 1-16,7 0 1 0,3-2-1 15,5 2-2-15,4-3 2 0,-2-2-1 16,4-1 0-16,5 1 0 0,1 0 0 16,2 0 0-16,-6 1 1 0,3-5 0 15,3 5 0-15,0-5 0 0,-1-1 1 0,-5 0 0 16,-4 4-1-16,3-3-1 0,-4 4 0 16,-3-1 0-16,-8 7 0 0,-1-5-1 15,-4 0-1-15,-7 1-3 0,-6-1-6 0,-7 3-5 16,-10 0-55-16,-9-2-70 0,-3 4-179 15,-8 5-485-15</inkml:trace>
  <inkml:trace contextRef="#ctx0" brushRef="#br0" timeOffset="1746.2709">13081 9484 743 0,'7'0'145'16,"1"-5"-12"-16,3 1-83 0,2-3-39 15,1 2-2-15,6-2 0 0,5-3-1 16,5-1-1-16,6 0-3 0,10 0 1 0,7-1 1 16,7-2 3-16,5-5 1 0,6 2 1 15,5-1 1-15,9 4-1 0,1-5-1 16,3 5-2-16,3 2-2 0,5-5-2 15,7 6 0-15,-4-3-2 0,-1 6 0 0,-4-8-1 16,2 2 0-16,-1 2 0 0,2 4 0 16,-6-5-1-16,-1 1 1 0,-4-2 2 0,3 0-1 15,-2 3 1-15,-3-5 1 0,-4 3 1 16,-3 0 1-16,-5 1 0 0,-3-1-1 31,-6-1 0-31,0-3-2 0,-5 5 0 0,-4 3-1 0,-3 0-1 0,-4-1 0 0,-3 3 0 16,-6 4-1-16,-9-3 1 0,-6 3-1 15,-6 3 0-15,-6-4 1 0,-3 4-1 16,-3 0 0-16,-2 0 0 0,-4 0 1 16,3 0-1-16,-3 0 1 0,0 0 1 15,0 2 0-15,0-2-1 0,0 0 1 16,0 5 0-16,0 1 0 0,0-2 1 16,-5 5-1-16,5-1 1 0,0 5-1 15,-2-2-1-15,2 3 0 0,0 1-1 0,0 3 0 16,0 2 0-16,4 3 1 0,-4 5-1 15,8 7 2-15,-5 2 1 0,2 15 0 16,-1 8 1-16,-1 9 1 0,3 6 0 16,-4 0 0-16,3 15-1 0,-1 8 0 15,0-2-2-15,1-1 0 0,-1 2 0 16,0 5-1-16,1 4-1 0,3-6 2 0,-1-8 0 16,0 0 1-16,1-6-1 0,2 3 2 15,-3-9-1-15,3-6 1 0,0-6-1 16,1-4 0-16,-1-7-1 0,2-2 0 15,-1-4 0-15,-1-4 0 0,0-3-1 32,-2 1 1-32,2 2 0 0,-2 3 0 15,2 0 0-15,-1-2 0 0,-2 2 1 0,0-1-1 0,-3-4 0 0,1-3 0 16,0-3 0-16,-2-3-2 0,2-7 2 0,-1 1-1 16,3-5 0-16,-3 0 0 0,2-5-1 15,0 1 0-15,0 3 1 0,-2-2-1 16,2 1 1-16,-2-3-1 0,0 4 0 15,1-2 0-15,-5-3 1 0,5 2-1 16,-5 0 0-16,5 0 0 0,-5-2 0 16,5-1 0-16,-5 1 0 0,0-4 0 15,3 0 1-15,-3-2-1 0,0-4 0 0,4 0 0 16,-4-3 1-16,0-2-1 0,0-4 0 16,3 2 0-16,-3-2-1 0,0 0 0 15,5 0-2-15,-5 0-3 0,0-2-10 16,0-7-104-16,-5 2-181 0,5-2-660 15</inkml:trace>
  <inkml:trace contextRef="#ctx0" brushRef="#br0" timeOffset="2420.4573">13205 8496 938 0,'0'-13'148'0,"0"-1"-23"16,0 4-117-16,0 0-4 0,-4 7-1 15,4-2-3-15,-5 2-3 0,5 3 0 31,-7 0 1-31,1-3 0 0,-1 3 1 16,-2 0 1-16,-4 0 2 0,0 3 1 0,-5 1 0 16,-2 3 2-16,1 1-2 0,-5 1 1 15,-1 3 1-15,0 3 1 0,2-1 2 16,1 8 1-16,2 0 1 0,3 2 2 16,4 9-1-16,4 3 0 0,9 6-3 15,5 4-1-15,9 3 0 0,5 1-1 16,11 3-3-16,6-9 1 0,5-7-1 15,4-6 0-15,3-14 1 0,3-8-1 0,-1-13 1 16,0-8-2-16,2-11 1 0,-4-6-2 16,-1-6 1-16,-2 1-4 0,-8-5-5 15,-2-3-10-15,-6-3-105 0,-5 4-180 16,-5-1-614-16</inkml:trace>
  <inkml:trace contextRef="#ctx0" brushRef="#br0" timeOffset="2685.8668">13672 8251 1010 0,'0'0'145'0,"0"0"-26"16,0 0-115-16,0 5-5 0,0 2 0 15,0 2-1-15,8 6 0 0,-6 1 2 0,4 7 0 16,0 8 0-16,2 4 0 0,1-1 0 15,1 9 2-15,-1-5-1 0,2 5 2 16,0-5-1-16,3 6 1 0,-1-8 0 16,-1-3-2-16,3 2 0 0,0-2-2 15,-2-5-3-15,0-1-6 0,-3-11-9 16,-2 5 10-16,-3-8-120 0,-5-6-171 16,0-3-515-16</inkml:trace>
  <inkml:trace contextRef="#ctx0" brushRef="#br0" timeOffset="2998.402">13623 8196 908 0,'7'-15'156'0,"0"0"-24"15,3 4-107-15,-1 5-10 0,5-2-7 16,1 3-4-16,1 0-1 0,1 2-3 15,3 3 0-15,2-4 0 0,1 4 1 16,1 4 0-16,2 4 1 0,0 0 0 16,-1 5 1-16,0 5 0 0,-3 1 0 0,-2 0-1 15,-6 3 1-15,-4 3-1 0,-1 3-1 16,-6-4 1-16,-3 2-1 0,-7 2 0 16,-1-1 0-16,-6 2 1 0,-3-4-1 15,-4-3 1-15,-4 0 0 0,-2-3 0 16,1 1-3-16,2-1-3 0,0-6-28 15,5 0-96-15,5-1-173 0,7-4-520 16</inkml:trace>
  <inkml:trace contextRef="#ctx0" brushRef="#br0" timeOffset="3357.8432">14083 8132 1086 0,'-9'-8'147'0,"6"2"-33"15,-1 1-117-15,4 5-11 0,4 0-3 16,2 6-3-16,0 3-2 0,2 2-2 16,1 1 6-16,1 5 7 0,-1 1 4 0,2 3 4 15,2-2 3-15,-1 6 3 16,3-1 1-16,1 2 2 0,3-3 2 0,2-4 0 15,2-2 3-15,-2-5 4 0,4-6 2 16,1-10 0-16,-2-9 1 0,0-4-1 16,-2-9 1-16,2-7-2 0,-4-5-4 15,-2-2-2-15,-4-7 1 0,-7-10-2 16,-4-8 1-16,-3 2-2 0,-6-6-1 16,-3 1 0-16,-3 5-1 0,-3 5-1 0,0 13-2 15,3 9-4-15,-2 13-16 0,1 13-98 16,0 10-181-16,-4 18-728 0</inkml:trace>
  <inkml:trace contextRef="#ctx0" brushRef="#br0" timeOffset="4551.8331">21603 7028 925 0,'-11'-28'168'0,"0"2"-28"0,-2 2-99 16,2 3-16-16,0 2-4 0,0 1-4 15,1-2-6-15,1 7-2 0,-1-4-1 16,3 3 0-16,3 3-1 0,0 1-1 0,0 3-4 15,4 4-2-15,-3 3-1 0,3 5-2 16,0 6 0-16,0 5-1 0,0 9 0 16,0 7 1-16,5 9 3 0,-5 6 1 15,6 8 1-15,-3 4 0 0,2 14 1 16,1 4-1-16,3 6 1 0,3-2-1 0,2 5 0 16,1 4 0-16,4 4 1 0,1 0-2 15,4-4 1-15,-1 6 0 0,-1 2 2 16,-2 7 1-16,1 4 1 0,-5 3 2 15,1 8 1-15,-5 13 1 0,-2 7 0 16,-4 9 0-16,-1 2-3 0,-2 4 0 0,-3-10-1 16,6 1-2-16,-1-10 0 0,3-11-3 15,-1-13 0-15,2-13-1 0,0-10 2 16,-1 3 1-16,2-9 3 0,-2-3-1 16,0-4 2-16,-2-1-1 0,2 0 2 15,-1 8-2-15,3-2-2 0,-2-1-1 0,-3 3 0 16,1 7-1-16,0 4-1 0,1 2 0 15,-3 7 0-15,-4-4 0 0,0 0-1 16,0 4 1-16,0-1-1 0,0-1 0 16,0-10 0-16,0-6 0 0,0-4 0 15,4-6 0-15,-1 0 0 0,-3-6 1 16,6 0-1-16,-6-4 0 0,6 0 0 16,-6-3 0-16,6 2 1 0,-6-5-1 15,5-3 0-15,-5-2 0 0,5 2 0 16,-5 1 0-16,5-3 1 0,0-1 0 0,0-2-1 15,1 1 0-15,-2-8-1 0,-4-4-2 16,6 2-2-16,-2-7-3 0,-4-7-4 16,5 3-5-16,-5-5-3 0,4 0-5 15,-4-7-7-15,5-2-4 0,-5-4-98 16,0-1-184-16,6-3-623 0</inkml:trace>
  <inkml:trace contextRef="#ctx0" brushRef="#br0" timeOffset="4879.9661">22047 13528 1039 0,'0'0'157'0,"0"0"-32"0,0 0-102 15,0-5-10-15,6 2-8 0,-2-5-4 16,3 4-1-16,2-5 0 0,3 0 0 16,3 1 0-16,3 1 0 0,4-2 0 15,2 2 0-15,3 1 0 0,1 3 1 16,6-3-1-16,3 1 1 0,4-2 1 15,4 3 1-15,8-2 1 0,8 0 2 16,5 1 2-16,5 2 3 0,7-4 0 16,5 7-1-16,12-7 0 0,-1-2-2 15,4 9-1-15,5-4-3 0,5 4-2 0,1-4-2 16,-1 4-2-16,-7 0-1 0,3-5-2 16,-3-2-2-16,-1-1 0 0,-6 1-2 15,-6-2 0-15,-6-2 0 0,-6-1-4 16,-8-1-4-16,-8-1-5 0,-12 6-64 15,-9-6-60-15,-5-2-180 0,-8 4-463 16</inkml:trace>
  <inkml:trace contextRef="#ctx0" brushRef="#br0" timeOffset="6543.4092">21671 6819 970 0,'-3'-6'156'0,"-2"-4"-27"16,5 7-110-16,0-2-7 0,0 5-3 16,0-6-4-16,6 6-2 0,-3-4-2 15,2 0 0-15,0 4-2 0,1-3 1 16,-1 3 0-16,2-4-1 0,-2 4 1 16,0-3 0-16,2 3 0 0,-1 0 2 0,4 0 0 15,-1-5 1-15,1 5 2 0,2-5 1 16,3 5-1-16,5-6 2 0,3 2-1 15,9-6 1-15,6 3-1 0,9 1-1 16,11-3-1-16,5 0 0 0,9-3-1 16,7 0-2-16,7 1 1 0,7-1-1 15,1 0 0-15,3-5-2 0,6-3 0 0,3 3 0 16,4 1 0-16,-5-5 0 0,0-5-1 16,2-3 1-16,2 5 1 0,-1-4 0 15,-8 0 0-15,-4 3 0 0,-2-3 0 16,-1 6 0-16,-2 3 0 0,-7 3 0 15,-6 3 0-15,-3 2 0 0,-4 4 0 16,-8-1 1-16,-6 5-2 0,-8 3 1 16,-6 0 0-16,-7 0 0 0,-2 0 0 15,-3 3 0-15,-3 2-1 0,-3-2-1 0,-5 1 1 16,-3 2-1-16,-1 2 0 0,-4-1-1 16,-3 1 1-16,-2 3 1 0,-2 0 0 15,-5 2 1-15,4 1 0 0,-4-2 1 16,0 0 0-16,0 5 1 0,0-1 0 15,-5 1 0-15,5 0-1 0,-4 3 0 16,4 0-1-16,0-2 1 0,0 3 0 16,0 2 0-16,4 0 0 0,-4 6 0 0,6 3 2 15,-3 3-1-15,2 9 0 0,1 8 0 16,-1 6 0-16,-1 2 0 0,2 4-2 16,0 5 2-16,0 8 1 0,0 7 0 15,-1 4 2-15,-1 3 0 0,0 10 1 16,-4 12 0-16,0 4 0 0,0 3-2 15,0-1 0-15,0 0-1 0,0 3-1 0,0-1-1 16,3-8 1-16,2-9-1 16,1 4 0-16,-1 2 0 0,1-5-1 0,-2 0 1 15,0 2 1-15,-4 6 0 0,0 6 2 16,0 0 1-16,-6 5 2 0,0 5-2 16,1 6 2-16,-2 1-1 0,1 3-2 15,0 2 0-15,3-5-1 0,3-4-2 0,-5-8 0 16,5-3 0-16,0-9 0 0,0-16 0 15,5-3 1-15,-5-8 0 0,3-1 1 16,-3-6 0-16,5-4 1 0,-5-1 2 16,4-2-2-16,-4-3 2 0,0 3-2 15,5 1 0-15,-5 3-1 0,0-3 0 16,4 3-1-16,-4 0-1 0,0 0 0 16,0 3 0-16,0-4 0 0,0-3-1 15,0-2 0-15,0-4 0 0,0-2 0 16,6-3 1-16,-2-3-1 0,0-7 0 0,3-6 2 15,-1-1-1-15,2 0 0 0,-2-4 0 16,0-3 0-16,-1-4 0 0,0-1 0 16,1-2 0-16,-2-3-1 0,0-5 0 15,-1 1 1-15,1-5-1 0,-4-1 0 16,6-4 1-16,-6-1 0 0,5-3-1 0,-5 0 1 16,4-1 0-16,-4-1 0 15,4 1 1-15,-4-3-1 0,0 3 0 0,0-4 1 16,3 4-1-16,-3-5-1 0,0 3 1 0,0 0 0 15,0 1-1-15,0 0 0 0,0 0 0 16,0 3 0-16,4-2 1 0,-4 4-1 16,0-6 0-16,0 3 1 0,0-1-1 15,0-1 0-15,0 0 1 0,0-2-1 16,0-4 2-16,0 3 0 0,0-3 2 0,0 0 1 16,0 0 2-16,-4 5 0 0,4-5 1 15,-4 0 0-15,0 3 0 0,-4-3-2 16,0 4-2-16,-4 2-1 0,-6-6-1 15,-3 1-3-15,-8-1-3 0,-10 6-10 16,-12-6-14-16,-13 6-91 0,-14-3-172 16,-18 5-883-16</inkml:trace>
  <inkml:trace contextRef="#ctx0" brushRef="#br0" timeOffset="7262.5856">22373 5864 967 0,'-10'-19'161'15,"1"0"-26"-15,2 3-107 0,-3-2-3 16,4 8-6-16,2 0-5 0,-1 2-4 16,1 1-3-16,4 2-1 0,-6 0-2 15,6 5-2-15,-3-5 0 0,3 5-2 16,0 0-1-16,-4 0 0 0,4 10 1 16,-3 1-1-16,3 7 0 0,-4 10 1 0,4 6 2 15,-3 9-1-15,3 1 2 0,0 8 0 16,0 0-1-16,0 2 0 0,3-4-3 15,-3-4-5-15,6 1-8 0,-2 0-9 16,0-3-102-16,1-9-182 0,1-6-605 16</inkml:trace>
  <inkml:trace contextRef="#ctx0" brushRef="#br0" timeOffset="7872.2185">22217 5747 933 0,'0'-26'163'0,"0"6"-26"0,0 3-90 16,5 0-34-16,-2 3 0 0,3 6-6 16,-1 3-3-16,1 0-3 0,1 5-1 15,2 7-2-15,-2 4-1 0,-1 3 0 16,1 4 0-16,3 4 1 0,-3 6 0 15,1 5 1-15,0-1 2 0,3 0-1 16,1-3 1-16,1 6-1 0,0-6 1 16,0-4-1-16,2-4 0 0,1-4 1 0,1 0 0 15,-1-5 1-15,0-4 0 0,2 1 2 16,-1-2 2-16,1-2-1 0,-2-5 0 16,2 3 1-16,-2-3 0 0,1 0-1 15,-2-3 0-15,-1-5 0 0,0-2-2 16,-2-2 1-16,-2-7 0 0,-2 0-2 15,-1-8 1-15,-1-4-1 0,0-3 0 0,-2 2-2 16,0-5 1-16,0 2 0 0,0-2-1 16,-4 3 2-16,7 4 1 0,-3 5 2 15,-4 0 1-15,6 4 0 0,-6 8 1 16,4 2 1-16,-4 1-2 0,4 7-2 16,-4-3-1-16,0 6-2 0,4-3-1 0,-4 3-1 15,0 0-2-15,4 0-1 16,-4 6 0-16,6-1 0 0,-2 1 0 0,-1 4 1 15,2 2 0-15,0 4 3 0,1 5-2 16,1 2 2-16,-2 0-1 0,3 2 1 16,0 6 1-16,2 2-1 0,0 1 0 15,-2 0 1-15,4 2-1 0,0 2 1 16,-2-2-1-16,3-5 0 0,-3-5 0 16,-1-2 0-16,0-5-5 0,-1-5-2 0,-4 0-3 15,1-2-5-15,-1-2-5 0,0 0-6 16,-4-3-13-16,6-2-99 0,-2 0-176 15,2-5-516-15</inkml:trace>
  <inkml:trace contextRef="#ctx0" brushRef="#br0" timeOffset="8138.7002">23125 5567 1021 0,'0'-13'165'0,"0"6"-30"0,0-1-97 16,4 4-20-16,-4-2-3 0,0 6-8 15,4 0-6-15,-4 0-2 0,3 9-3 0,-3 1 0 16,5 5 0-16,-1 6 0 0,0 6 3 16,-4 7 1-16,5 5 0 0,-2 1 1 15,-3 6 0-15,5 0 0 0,-1-1 0 16,-4-3-1-16,6-3 0 0,-6-3-2 15,5-9-2-15,-1-4-4 0,-4-5-6 0,5-5-7 16,-2 0-8-16,-3-5-104 0,5-2-181 16,-5-1-546-16</inkml:trace>
  <inkml:trace contextRef="#ctx0" brushRef="#br0" timeOffset="8722.5293">23043 5591 1034 0,'-5'-11'157'0,"5"1"-30"0,0 1-108 15,0 2-4-15,6 3-6 0,0 1-4 16,3 3-5-16,2-5-2 0,1 5-2 16,2 0-2-16,0 5 1 0,1 1-1 15,0 4 0-15,0 0 1 0,-2 6 2 16,0 1 0-16,-1 2 1 0,2 3 2 0,-2 1-1 15,-1-3 1-15,1-1-1 0,-1-2 1 16,1 2 0-16,0-5 1 0,-1-5-1 16,1 1 1-16,-2-2 1 0,1 1 0 15,1-2-1-15,-2-3 3 0,0-4 1 16,2 0 1-16,-3-4 2 0,2-3-1 16,-1-2 0-16,0-1 0 0,-1-7-1 0,2-1-1 15,-1-5-2-15,1-1 0 0,2-4-1 16,-1-3-2-16,-2 2 1 0,6 1 0 15,-3 2-1-15,0-3 1 0,1 1-1 16,1 4 1-16,-1 0 3 0,0 1 0 16,-2 2 2-16,-1-1 0 0,-2 8 1 0,-3 4 0 15,-1 0-1-15,-2 5-2 0,1-1-1 16,-1 6-1-16,-3-2-2 0,9 2-1 16,-6 0 0-16,3 0 0 0,-1 5 0 15,1-2 0-15,1 1 1 0,-1 1-1 16,0-2 1-16,-2 2-1 0,1 0 1 15,1 0 0-15,0 2-1 0,-2-2 1 16,2 4 0-16,-1-1 0 0,1 5 0 16,3 1 1-16,-2 3 1 0,1 2 1 0,-1 4 0 15,1 2 0-15,-1 5 2 0,-1 4-2 16,-1 3 1-16,-1 1-1 0,0 2 1 16,2 3-1-16,-1 1-7 0,3 1-10 15,2-4-101-15,7-6-178 0,5-6-751 16</inkml:trace>
  <inkml:trace contextRef="#ctx0" brushRef="#br0" timeOffset="10254.6733">16332 10393 517 0,'-3'0'123'0,"-2"0"-6"0,5 0-18 15,-5 0-92-15,5 0-6 0,0 3-1 16,0-3 2-16,0 0 6 0,0 0 11 16,0 4 7-16,0-4 6 0,7 0 3 15,-4 0 1-15,1 4 1 0,3-4-8 0,0 0-6 16,2 0-7-16,0 0-3 0,2 0-2 15,-1-4-1-15,2 4-1 0,2 0-2 16,0 0-1-16,5 0 1 0,1 0-1 16,1 0-1-16,4-6 1 0,3-1-2 15,3 1 1-15,1-3-2 0,1-1 1 16,1-2-1-16,5 1-1 0,2-2 0 16,3 3-1-16,6 1 0 0,3 1-1 0,6 2 1 15,-1 1 0-15,4-2-1 0,0-3 1 16,5-3 0-16,-2 2-1 0,6 1 1 15,-1-2-1-15,4 0 1 0,1 0-1 16,2 1 0-16,0 1 1 0,6 0-1 16,-2 3 0-16,0-3 0 0,0 0 1 15,1-2-1-15,0 1 0 0,2 1 0 16,-5 0 0-16,0-1 1 0,-2 0-1 16,0-2 0-16,0 1 1 0,-2-2-1 0,0 0 1 15,0-4-1-15,-3 3 0 0,-1-3 0 16,-3 1 0-16,-1 0 0 0,-5 3 0 15,-3-4 0-15,-2 4 0 0,-3 2 0 16,0-1-1-16,-2 0 1 0,-3 0 0 0,-2 2 0 16,-2 1 0-16,-2 0 0 15,-2-3 1-15,1 2-1 0,0 1 1 0,-1 0-1 16,3-1 1-16,-2 3-1 0,3-4 0 16,-1 3 0-16,-2 2 1 0,2-3-1 15,-3 3 0-15,0-3 0 0,3 1 0 16,-5-1 0-16,2 0 1 0,0 6-1 15,-1-6 0-15,1 6 1 0,1-2 0 16,-5 2 3-16,1 4-2 0,-1-6 1 0,-2 4 0 16,-2-2 1-16,1-1-1 0,0 2 0 15,0-3-1-15,1 1 0 0,0-2-1 16,0 2 0-16,2 1 0 0,1-1-1 16,-3 2 1-16,-1 0 0 0,0-2-1 15,-2 5 1-15,-1-6 0 0,-1 0 1 16,0 1-1-16,-2-3 0 0,0 2 1 15,2-1 0-15,-1-3-1 0,1-1 0 0,-1 2 0 16,1-2-1-16,-3 5 1 16,-1-1 0-16,-3 3-1 0,0 1 2 0,-3-3-1 15,-1 6 0-15,-6 0 0 0,-2-3 0 16,-1 3-2-16,-4-5 0 0,-3 5-2 16,-3 0 0-16,0 0 1 0,-6 0 0 15,-1 0-1-15,-1 5 1 0,-4-5-2 16,-1 2-5-16,-3-2 72 0,-3 8-173 0,-2-3-169 15,-2 6-665-15</inkml:trace>
  <inkml:trace contextRef="#ctx0" brushRef="#br0" timeOffset="11473.8199">16329 10751 919 0,'0'0'145'0,"-3"0"-23"15,3 0-118-15,0 0-6 0,0 0-2 16,0 0 1-16,-5 0 1 0,5 0-1 16,0 0 4-16,0 0 4 0,0 0 3 15,0 0 1-15,0 0 1 0,0 0 0 16,0 0-2-16,0 0-2 0,0 0-2 15,6 0-2-15,-1 0-1 0,4 0 0 0,1 0 0 16,4 0 0-16,1 0 0 0,4 0 0 16,5 0 0-16,3 0 0 0,2 0 0 15,4 0 0-15,4 0-1 0,3-1 2 16,2-6-1-16,5-4 0 0,5 3 0 16,7-2 0-16,3-3 0 0,5 2 0 15,5-1 0-15,2 2 0 0,4-1-1 0,-1 0 1 16,2 1-1-16,4-1 1 0,1-1 0 15,1-2 0-15,6-3 1 0,3 3-1 16,6-1 1-16,-6-4 0 0,-1-4-1 16,2-1 0-16,2 2 0 0,1 3-1 15,-6-3 1-15,-6 1 0 0,1-1 0 16,1 3 0-16,-1 3 0 0,-2-4 0 16,-3 10-1-16,-2-2 1 0,-1 1-1 0,-2 2 0 15,-2 1 0-15,-3 3-1 0,-3-4 1 16,-3 1 0-16,-1 3 0 0,-5 0 0 15,-1-2 0-15,-4-1 0 0,-2 0 0 16,-2-2 0-16,-1 0 1 0,-1-1-1 16,2 0 1-16,-2 4 1 0,1 2-1 15,-2-1 0-15,-3 1 0 0,1 0 0 0,-5-3 0 16,2-3 0-16,-5 1 0 0,1 0-1 16,-1 1 1-16,2 3-1 0,2-2 1 15,0 2-1-15,-1-1 0 0,1 3 1 16,-2-2-1-16,-1 0 0 0,-2-5 0 15,-4 1 1-15,-1-3 0 0,-2 2 1 16,0-4 0-16,0 2 1 0,1 0-1 16,1 5 1-16,1 0 0 0,0 0-1 15,0 1 0-15,0 1 0 0,-3-1-1 0,1 3 1 16,-2 0-1-16,0-3 0 0,-3 5 0 16,1-3-1-16,-3 1 1 0,1 1 0 15,1 1-1-15,0-4 0 0,0 1 1 16,-1-2-1-16,-3 4 0 0,1-5 1 15,-3 3 0-15,-6-3-1 0,-1 4 2 0,-4-2-2 16,-2 2 1-16,-3-4 0 0,-4 3 1 16,3-1-1-16,-3 1-1 0,0-2-2 15,0 1-1-15,0 0 0 0,0 5-4 16,0 1-4-16,0-9-6 0,0 6 8 16,0-2-119-16,-3 1-173 0,-1 4-551 15</inkml:trace>
  <inkml:trace contextRef="#ctx0" brushRef="#br0" timeOffset="11968.1067">21227 9314 935 0,'-3'-7'151'0,"-1"7"-27"0,4-1-105 16,0 1-20 0,-4 0-3-16,4 0 0 0,0 3 1 0,0-3-2 0,4 8 3 0,-4-5 1 15,5 3 3-15,-2 0 2 0,2 3 2 16,2 0 1-16,0-2 0 0,1 4 0 0,3-1-1 16,0 0-1-16,2 2-1 0,1-2-2 15,2-1 0-15,3 4 1 0,2-3 1 16,3 1 1-16,3 4 0 0,0-2 0 31,4 1 0-31,-1 1 0 0,0-1 1 0,-3-2 0 16,-2 1-1-16,-4-9 1 0,-2 2-1 15,-6-3 1-15,-3 3-1 0,-4-6 0 16,-1 3 0-16,-5-3 0 0,0 0 1 16,0 0 1-16,0 4 1 0,0-4 1 15,-4 0-1-15,-2 0 0 0,-1 0-1 16,-2 6-2-16,0-6-1 0,-1 2-1 15,0 2-1-15,0 2-2 0,2-3 1 16,-2 4-1-16,1-3 0 0,1 7 0 0,-2 0 0 16,1 0-1-16,-2 3 2 0,2 6-1 15,-5 1 0-15,-2 2 1 0,-4 8 0 16,-6 6 0-16,-5 7 1 0,-7 6 0 0,-8 2-3 16,-6 0-5-16,-8 3-8 0,-10-5-9 15,-5 1-100-15,-3-10-185 0,-8 2-638 16</inkml:trace>
  <inkml:trace contextRef="#ctx0" brushRef="#br0" timeOffset="12892.2351">16683 10194 781 0,'0'-4'154'0,"0"-4"-17"16,0 8-102-16,0-4-10 0,0 4-9 16,0 0-7-16,0-4-2 0,0 4-4 15,0 0 1-15,0 0 0 0,0 0 3 0,0 0 3 16,0 0-1-16,0 0 1 0,0 0-1 16,0 0 1-16,0 5-3 0,0-2-2 15,0 5-1-15,0 2 2 0,-7 1-1 16,0 2 2-16,1 0 0 0,-4 0 1 15,-3 0 1-15,-3 3 2 0,-3 0 1 16,-1 5 1-16,-1 2 0 0,-6 1 0 0,1 10-1 16,-1-1-2-16,1 0-3 0,3-1 0 15,0-5-2-15,1 4-2 0,4-6-1 16,2-3 0-16,3 2 0 0,2-4-1 16,2-4 0-16,2 2 0 0,2-6 1 15,5-5-1-15,-5 0 1 0,5-7 2 16,0 4 3-16,0-4 2 0,0 0 3 15,0-4 0-15,7-1 0 0,-1-1-1 16,1 0-1-16,4-3-3 0,2 1-1 0,0-2-3 16,1 3-1-16,-1 3 0 0,2 4-1 15,-2 0 0-15,4 2 0 0,-1 6-1 16,5 3 0-16,3 4 0 0,5 6 0 16,-2-3 0-16,8 4 1 0,-2 4 0 15,0 1-1-15,2 2 0 0,3 0-3 0,-2 3-5 16,3 1-7-16,0 2-8 0,1 2-9 15,1 0 31-15,-1-3-127 0,-1 0-183 16,1 4-677-16</inkml:trace>
  <inkml:trace contextRef="#ctx0" brushRef="#br0" timeOffset="13337.4557">18511 9586 1020 0,'-5'-7'151'0,"5"2"-30"16,-3 5-109-16,3 0-7 0,0 6-2 16,0-1-3-16,-4 4-1 0,4 1 0 15,-7 0 2-15,4 1 4 0,-1 1 1 16,0 0 5-16,1 0 1 0,-4 3 7 15,-4 6 2-15,-1 8 5 0,-5 11-1 0,-2 11-2 16,-3 10-3-16,-4 6-2 0,-3 13-5 16,0 9-3-16,-2 11-4 0,1 4-5 15,-7 7-8-15,-3 9-7 0,0 13-8 16,-1-1-8-16,1 3-97 0,2-2-190 16,10 3-692-16</inkml:trace>
  <inkml:trace contextRef="#ctx0" brushRef="#br0" timeOffset="13857.367">18106 11978 922 0,'-17'-21'165'0,"3"8"-26"0,0 0-76 16,1 4-51-16,1 5-1 0,-1 4-3 15,4 0-3-15,-5 3-1 0,1 4-3 16,-2 4 0-16,0 4 1 0,0 7 3 15,-2 3 2-15,0 5 1 0,1 1 0 0,1 5 0 16,1 1 0-16,4-1-2 0,6-4-2 16,4 1-2-16,5-4 0 0,9 0 0 15,3-1 0-15,9-4-1 0,1-4-1 16,8-5 0-16,3-6 0 0,0-3 0 16,0-6 0-16,0 0-1 0,-5-6 1 0,-3 6 0 15,-6 0 0-15,-4 0 0 0,-4 0 0 16,-4 10-1-16,-3 1 0 0,1 3 0 15,-8 7 1-15,-2 2 0 0,0 7 1 16,-10-1 0-16,-1 4 0 0,-4-3 0 16,-2-2 0-16,-4-1 0 0,-3-5 1 15,-1-1-2-15,1-2 1 0,0-5-1 0,2 1-1 32,3-5-5-32,4 1-4 0,3-3-7 15,4-5-7-15,3-3-104 0,5-11-184 16,6 0-590-16</inkml:trace>
  <inkml:trace contextRef="#ctx0" brushRef="#br0" timeOffset="14233.6607">18306 12095 1139 0,'-5'-4'143'0,"5"4"-29"16,-3 0-109-16,6 10-3 0,3-2-4 15,2 5-3-15,2 2-5 0,3 0-2 0,3-1-4 16,2 1-4-16,1-6 0 0,2 0-2 16,4-2 5-16,2-7 3 0,-5 0 5 15,3-4 4-15,-2-4 2 0,1-3 3 16,-2-1 0-16,-2-3 1 0,0-2 1 16,-4 0-1-16,-2-2 1 0,-2-2 2 0,-5 1 6 15,-4 3 3-15,-3-3 4 0,0 7 5 16,0 1-2-16,0 3 0 0,-6 5-2 15,3 4-6-15,-2 0-4 0,0 4-3 16,2 6-4-16,-2 3-1 0,5 6-1 16,-3 1 0-16,3 6 1 0,0 1 1 15,5 6-1-15,-1 0 2 0,1 2-2 16,1 9 0-16,-3 2 0 0,2 9-1 0,0 1-1 16,-5 2-2-16,6-2-5 0,-3 0-6 15,2-7-8-15,1-10-19 0,1-11-93 16,6-13-183-16,2-6-537 0</inkml:trace>
  <inkml:trace contextRef="#ctx0" brushRef="#br0" timeOffset="14577.4212">18982 11718 1034 0,'-14'-17'147'0,"3"5"-27"16,2 4-118-16,3 3-2 0,0 5 0 16,0 0-1-16,-1 10 0 0,1 1 0 0,-1 6 0 15,1 2 1-15,2 5 1 0,0 3 1 16,4 4 0-16,6 4 0 0,1-3 0 16,5 2 0-16,3 3-1 0,3-4 1 15,3-7 0-15,3-3 0 0,-2 0 0 16,1-9 0-16,0-1-2 0,-1-3 1 15,0 0-1-15,-7 0 0 0,-2-1-1 0,-1 1 1 16,-6-3 0-16,-6 5 2 0,0-1 0 16,-9-3 1-16,-3 3 0 0,-5 0 0 15,-4 1-3-15,-5-2-5 0,-2-1-6 16,-3-3-9-16,0 3-11 0,1-5-103 16,1 1-178-16,7-5-508 0</inkml:trace>
  <inkml:trace contextRef="#ctx0" brushRef="#br0" timeOffset="14906.9405">19077 11353 1066 0,'-8'-14'146'0,"3"7"-29"0,5 1-114 16,0 6-3-16,4 6-1 0,5 1-1 16,1 4 0-16,2 4-1 0,1 1 0 15,2 4 1-15,0 4 1 0,0 2 1 0,0 6 2 16,-1-3-1-16,3 5 3 0,-2 5 2 16,-1 1 0-16,1-3 0 0,-2 1-1 15,1 5-1-15,-2 1-1 0,1 1-1 16,-2-2-3-16,-2-2-3 0,-1 2-3 15,-2-5-1-15,-1-4-4 0,-5-7-6 16,0-3-7-16,-6-3-45 0,-2-8-72 16,-3-3-171-16,-2-7-443 0</inkml:trace>
  <inkml:trace contextRef="#ctx0" brushRef="#br0" timeOffset="15723.8899">19158 12056 771 0,'-11'-11'179'0,"2"1"-22"15,2 3-31-15,1 0-101 0,6 2-9 16,-4 3-10-16,4-1-3 0,0-1-2 15,7-2-1-15,1 5 0 0,1-8-1 16,1 1 2-16,2-2 1 0,4-4 2 0,0-1 2 16,3-3 1-16,1-5 0 0,2 1-2 15,3-4 1-15,2 2-3 0,1-2 0 16,2-1-1-16,-4 0-2 0,0 6 1 16,-5 0-1-16,-2 1 1 0,-5 1-1 15,-2 6 1-15,-4 2 1 0,-2 1 0 0,-6 0 1 16,0 3 2-16,0 2 0 15,-11-1-1-15,3 1 0 0,-4 5-1 0,0 0 0 16,-3 0-1-16,1 5-2 0,0 5 0 16,2 3 0-16,3 0 0 0,2 7 0 15,2 3 0-15,5 2 0 0,8 0 0 16,2 0 0-16,1 3-1 0,5 1 1 16,0-2 1-16,3-4-1 0,1-3 0 0,-3-1 0 15,-1-9 1-15,-2-5 1 0,-1-5-1 16,-2-5 2-16,-3-5-1 0,-2-9 2 0,-6 2 1 15,0-5 0-15,0-3 0 0,-4-4 1 16,0 4-1-16,-2-5-2 0,1 4 0 16,0 0-1-16,1 3 0 0,4 1-2 15,0 4 0-15,4 1 0 0,2 3 0 16,3 2-1-16,0 1 0 0,1 5 0 16,2 4-2-16,2 2 1 0,1 0 0 15,1 8-2-15,-1 1 2 0,1 4 0 0,-2 2 0 16,0-1 0-16,-1 3 2 0,-4-2-1 15,0-1 1-15,-2 0-1 0,-3-4 1 16,-4-2-1-16,5-2 1 0,-5-1 0 16,0-5 1-16,0 3 1 0,0-3 2 15,-5-3-1-15,3-5 1 0,-5 0 0 16,0-2 0-16,-1-5-1 0,-1-1-1 0,2-3-1 16,0-2-2-16,3-4 0 0,4-1 0 15,0-3 0-15,0 2-1 0,8 2 1 16,0 4-1-16,-1 5 1 0,1 3-1 15,0 6-1-15,2 7 0 0,-2 2 0 16,2 9-2-16,0 1 1 0,1 9 0 16,1 3 0-16,-2 2 2 0,1 3-2 15,-4-2 0-15,-1-2 2 0,-1-3 0 0,-5-5-1 16,0-6 1-16,0-5 2 16,0 0 4-16,0-6 2 0,-4 0 2 0,4 0 1 15,-6-7-1-15,6 0 0 0,-4-4-2 16,4-4-3-16,-5-2-1 0,5-4-2 15,-4-2 2-15,4-1 0 0,0 1 1 16,0-1-1-16,6 3 1 0,0 3-1 16,2 5 0-16,4 3 1 0,-1 2-3 0,5 3 0 15,2 5-1-15,4 0 0 0,1 5 0 16,0 6-2-16,1 4-3 0,2 7-5 16,-3 0-8-16,-2 3-102 0,-2 2-182 15,-1 2-663-15</inkml:trace>
  <inkml:trace contextRef="#ctx0" brushRef="#br0" timeOffset="16131.9581">18664 13169 1143 0,'-6'10'142'0,"6"10"-28"15,0-1-113-15,8 10 0 0,3 11-2 16,2 3-5-16,0 4-2 0,2 0-1 0,-2-2-2 16,0 2-1-16,-2-6-1 0,-2-7 2 15,-1-9 6-15,-2-5 1 0,-2-8 0 16,-1-2 2-16,-3-7-3 0,0-3-8 15,0-7-109-15,0 1-176 0,-3-5-578 16</inkml:trace>
  <inkml:trace contextRef="#ctx0" brushRef="#br0" timeOffset="17212.4404">18622 13203 1018 0,'0'-24'152'0,"0"1"-30"0,9 0-108 0,2 1-9 16,4 0-1-16,0 1-2 0,3 2-2 15,0 1 0-15,-1 6-1 0,1 2 1 16,-3 8 0-16,3 4 1 0,-3 8 1 16,3 4 0-16,-3 6 2 0,2 2 0 15,-7 1 3-15,1 3-2 0,-3 3 0 16,-4 0 0-16,-4 1-2 0,0-2 1 15,-6 3-1-15,-1 1 1 0,-1-4 0 0,-2-4 2 16,2-2 1-16,-1-4 0 0,1-5 3 16,1-5-1-16,4-8 0 0,-2 0-4 15,1-14-1-15,4-1-2 0,0 0-2 16,0-3-2-16,0-3-3 0,10-4 1 16,2 0 0-16,2 4 1 0,4 3 1 15,3-4-1-15,1 6 2 0,-1 5-1 16,7 6 0-16,0 5-1 0,0 6 2 0,2 7-2 15,-1 5-1-15,0 2-1 0,1 4-1 16,-5 8-1-16,-4 2 0 0,-3 1 0 16,-7 1-1-16,-2 0 3 0,-9 2 1 15,0-4 2-15,-10-3 2 0,0-7 0 16,-7-4 0-16,-1-3 2 0,-4-3 0 16,-3-6 1-16,-3-1 2 0,2-3-1 0,0-4 1 15,3 0 0-15,0-2-1 0,7-3 0 16,4-4-2-16,7-1-1 0,5-1-2 15,4 1-1-15,9-1-3 0,3-3-2 16,8-5-4-16,3-3-2 0,2-1-2 16,5 0 1-16,-1-7-2 0,-2-3 3 15,-3 3 2-15,-2-2 1 0,-4 0 0 0,-1-2 4 16,-4 1 1-16,-2 0 1 0,0 3 1 16,-3 1 2-16,-3 2 5 0,-1 9 5 15,-3-2 5-15,-5 6 3 0,4 2 0 16,-4 5 3-16,0 3-5 0,-4-2-3 15,4 6-5-15,0 0-3 0,0 6-3 16,0 0-1-16,4 5 0 0,-4 5 0 16,5 2 1-16,3 6 1 0,1 3-1 15,2 6 2-15,3-6-1 0,3 0-1 0,1 3 0 16,1-5 0-16,-1-6-1 0,-2-5 2 16,-1-7 0-16,-2-7 2 0,0 0 0 15,-3-11 1-15,-1-6 0 0,-2-4 0 0,0-2 0 16,-3-4-1-16,-4-1-1 0,0-3-1 15,-6-1 0-15,-1-1 0 0,-2-1-2 16,-1 0 1-16,1 3 0 0,0 1 2 16,3 5 2-16,3 3 1 0,3 5-1 15,-4 9-1-15,4 8 1 0,4 0-3 16,2 8-1-16,2 4-3 0,5 6 1 16,0 3-1-16,5 3 2 0,-1-1 0 15,3 0 0-15,0-4 0 0,-2-1 1 0,1-5-2 16,-2-2 1-16,-1-3 0 0,-2-2 0 15,0-6 1-15,-3 0 0 0,1 0 0 16,-1-6 0-16,-1-5 1 0,-2-2-1 16,1-2 0-16,-1-3 1 0,-2-3-2 15,-2-1 1-15,1-3 0 0,1 0 0 16,0 0-1-16,0-6 0 0,1 5 1 16,3 0-1-16,2 1 0 0,0 0 1 0,3 0-1 15,1 1 1-15,1 5-1 0,2 2 2 16,-2 3 0-16,1 5 1 0,2 9 1 15,0 0 0-15,0 4 0 0,-3 8-1 16,-1 6 1-16,-1-2-2 0,-4 3 0 16,-5 3-1-16,-6 1 0 0,0-2 1 0,-13 2 0 15,-3-2-6-15,-8 0-9 0,-6 1 25 16,-9-3-124-16,-6-4-176 0,-13-2-791 16</inkml:trace>
  <inkml:trace contextRef="#ctx0" brushRef="#br0" timeOffset="27807.1234">4905 15674 814 0,'-8'-6'154'0,"2"1"-18"16,6 5-76-16,0-2-52 0,-5 2-4 15,5-5 4-15,-2 5 1 0,2-4 3 0,-5 2 0 16,5-2 3-16,-4-2 1 0,4 2 1 16,-3-3-1-16,3 1-4 0,-5-1 0 15,5-1-3-15,0 2-2 0,0-3-3 16,0 0-2-16,0-1 0 0,5-2-2 15,-5-1 0-15,7 0 0 0,-1-5 0 0,1 1 0 16,3-4 0-16,3 0 0 0,0 3 0 16,3-2 0-16,-2-1 0 0,5 4-1 15,-4 0 1-15,3 0 0 0,-4 3 0 16,3 1-1-16,-1 2 1 0,1 2 0 16,-1 3 0-16,-2-3 0 0,2 2-1 15,0 1 1-15,-5 1-1 0,-1 5-1 16,3-4 0-16,-4 4 1 0,0 0-1 15,-1 8 0-15,-1-4-1 0,0 3 0 16,2-3 2-16,1 4-1 0,-3 4 0 0,2-1 0 16,-1 3 0-16,0 1 0 0,-4 3 1 15,0 3-1-15,-4 0 0 0,0 1 0 16,0 2 1-16,0 1 0 0,0 0-1 16,0 3 2-16,-8-1-1 0,-4 4 1 15,2 2 1-15,-1 3 0 0,-4 2 0 16,2-4-1-16,1 8 1 0,0-3 0 0,3 1 0 15,4 1-1-15,-1-3 1 0,1-1 0 16,5 0 0-16,-2-6-1 0,2 1 1 16,-5-5-1-16,3-1 1 0,-3-4-1 15,1-5 1-15,0 0 0 0,-2-5 1 16,1-1 0-16,3-3 2 0,2-3 0 16,-5 0 1-16,5-5-1 0,0 3 3 15,0-3-1-15,0 0 0 0,0 0 2 0,0 0-1 16,0 0 2-16,0 0 1 0,0-3-1 15,0 3 1-15,0 0 1 0,0 0-2 16,0-6-1-16,0 6-1 0,0-4-2 16,0 0 0-16,3 0-3 0,0-3 1 15,3-2-3-15,4-1 1 0,1-2 0 16,1-4 0-16,5-1-1 0,5-3 1 16,-1-3 0-16,5-4 0 0,2-1 0 0,4-1 0 15,1 0-1-15,0-5 1 0,3 4 0 16,1 2 0-16,-4 3-1 0,-4 0 0 15,1 0 1-15,-7 2-2 0,1 2 0 16,-5 2-1-16,-5-1-3 0,0 1-3 16,-2 2-6-16,-5 6-7 0,0 3-101 15,-7 1-185-15,0 7-666 0</inkml:trace>
  <inkml:trace contextRef="#ctx0" brushRef="#br0" timeOffset="27979.2241">5622 15240 1152 0,'-7'-6'138'15,"4"6"-38"-15,3-4-65 0,0 4-149 16,0 0-179-16,7 5-724 0</inkml:trace>
  <inkml:trace contextRef="#ctx0" brushRef="#br0" timeOffset="28608.7018">5827 14854 1046 0,'-12'-20'170'0,"0"-5"-35"15,2 2-72-15,2 1-50 0,2-1-2 16,6 1-5-16,0 0-5 0,0-1-1 16,9 3-1-16,0-1 0 0,1 2-1 0,1 2 0 15,2-1-1-15,3 3 1 0,-3-2 0 16,1 5-1-16,-1 5 0 0,3 1 0 16,0 6 0-16,1 7-1 0,0 4 0 15,2 4 1-15,1 6 1 0,-5 0 0 16,1 5 1-16,-9 2 0 0,1 1 1 15,-8 2 0-15,0-6 1 0,-5-3-1 0,1 2 1 16,-2-9-1-16,-1-1 1 0,4-4 0 16,1-2 0-16,2-3 0 0,-5-5 1 15,5 5-1-15,0-5 1 0,6 0 0 16,0-9 0-16,3 6-1 0,2-5 1 16,2 0-1-16,4-4 0 0,1-2 0 15,2 0-1-15,2 1 0 0,1 0-1 0,3 3-1 16,1 2 1-16,0 8-1 0,0 8-2 15,0 4 2-15,-1 3 0 0,-4 8 0 16,-7 6-1-16,-4 0 0 0,-7 5 1 16,-4 0 2-16,-7 3-1 0,-3-1 2 15,-5-5 1-15,-6 0 2 0,0-4 0 16,0-5 0-16,0-2 0 0,1-4 1 16,4-3-3-16,2 1-2 0,7-7-4 0,1-1-6 15,6-3-6-15,-3-3-11 0,3 5-101 16,3-5-183-16,4-8-617 0</inkml:trace>
  <inkml:trace contextRef="#ctx0" brushRef="#br0" timeOffset="29221.2922">6607 13752 843 0,'-7'-6'177'0,"2"0"-26"15,-1 3-68-15,3-4-58 0,-3 7-7 0,0-3-5 16,3 3-6-16,-1 0-5 0,-1 0-3 16,-1 5-2-16,3 2 0 0,-3 0 0 15,-1 8 0-15,1 4 0 0,1 9 2 16,5 7 0-16,-2 11 1 0,2 1 1 16,2 11 1-16,3 8-1 0,2 1 1 0,5 7 0 15,-1 3 0-15,5-3-1 0,-1-6 0 16,5-5 1-16,3-14-2 0,5-10 0 15,2-16 1-15,1-12 0 0,8-11 2 16,-5-5-1-16,4-11 1 0,-1-12 0 16,-2-6 1-16,-2-11 0 0,-4-4-2 15,-3-6 1-15,-5-2 0 0,-2 7 0 0,-7-1 1 16,-4 7-1-16,-3 1 2 0,-5 2 3 16,0 6 0-16,-7 2 3 0,1 5 2 15,-1 6-1-15,-4 4 1 0,3 6-3 16,1 7-3-16,0 8-2 0,0 6-3 15,2 11-2-15,5 4-1 0,0 2 0 16,7 10-1-16,5 1 1 0,0 2 1 0,2-1 0 16,1-5-2-16,3 0 0 0,-3-4-1 15,3-1-1-15,-3-1-2 0,3-6-2 16,-4-1-2-16,0-5-3 0,-2-1-5 16,1-3-5-16,-5-4-5 0,-3-3-105 15,-5-4-180-15,0 6-566 0</inkml:trace>
  <inkml:trace contextRef="#ctx0" brushRef="#br0" timeOffset="29361.9238">6933 14339 1027 0,'-14'-13'159'16,"0"1"-30"-16,6 0-100 0,2-1-14 16,0-4-9-16,1 1-10 0,5-3-5 15,5 3-6-15,1-7-9 0,1 0-7 16,1 2-106-16,4-3-174 0,1-6-522 0</inkml:trace>
  <inkml:trace contextRef="#ctx0" brushRef="#br0" timeOffset="29986.9989">6957 13444 959 0,'-10'-8'158'0,"4"4"-27"16,2 1-106-16,-1 3-10 0,5-7-4 16,0 7-6-16,0 0-2 0,0 0-2 15,0 0 0-15,0 0-1 0,7 0 1 16,1 7 1-16,2-2 2 0,3 4 2 16,3 6 1-16,2 4 2 0,3 6 1 0,3 4 0 15,-3 0-3-15,5 5 1 0,-1 7-2 16,2-4-1-16,0 7-1 0,2 2 0 15,3 2-4-15,-1 1 0 0,-3-3-5 16,-2-5-2-16,-4-5-3 0,-3-10-3 16,-6-7-3-16,-1-9 1 0,-12-6-3 15,0-4-5-15,-10-7-2 0,-5-9 1 16,-5-2 2-16,-1-8 7 0,-5-3 0 0,-1-4 8 16,3-2 11-16,7 1 12 0,0 0 1 15,9 2 2-15,4 1-3 0,8 7 2 16,5 0-2-16,8 0-3 0,-2 1-7 15,9 3 0-15,-1 3-3 0,7-7-1 16,-2-4-1-16,-3 2 0 0,-2 0 0 16,2-2 0-16,-4-1 0 0,-3-5 0 0,-5 6 1 15,-4-1 0-15,-4 0 2 0,-5-1 0 16,-2-2 2-16,-8 2-1 0,-3 4 2 16,3 0 4-16,-8-1 3 0,3 6 0 15,-4 2 3-15,6 1-1 0,-2 5 1 16,3 3-2-16,-1-1-4 0,1 5-2 15,5-3-4-15,1 7-5 0,6 2-3 16,0 5-1-16,6 3 0 0,2 7-1 0,9 5 0 16,-2 4 2-16,5 7 1 0,2 3 3 15,2 3-1-15,4 7 1 0,3 7-1 16,-4 4 1-16,5 3-1 0,-4-3-2 16,3-2-4-16,-3-5-5 0,-2-3-1 15,-3-9-4-15,1-3-5 0,0-10-6 16,-2-2 111-16,-3-6-191 0,-4-6-164 15,5-4-794-15</inkml:trace>
  <inkml:trace contextRef="#ctx0" brushRef="#br0" timeOffset="30487.0517">7707 13299 880 0,'-4'5'162'0,"-1"-5"-25"0,0 4-80 16,3-4-48-16,2 4-2 0,0-4-4 16,0 0 0-16,7 0-1 0,-1 0 3 15,7-7 2-15,2-1 3 0,7-2 0 16,3-2 2-16,6-4-1 0,-1-2 0 16,3 0-1-16,3-2-2 0,-2 6 0 0,-2-6-1 15,-4 4-2-15,-1-1-1 0,-1 3 0 16,-6-1-1-16,-1-1 0 0,-6 5-1 15,-4 1 1-15,-3 4-1 0,-1-1 0 16,0 3-1-16,-5 4-1 0,0 0 0 16,0 0 1-16,0 0-1 0,0 6 0 15,-5-1 1-15,5 3 0 0,-5-2 0 16,3 3 1-16,-3 0 0 0,-1-1 0 16,3 2 0-16,-3 1 0 0,0 3 1 0,1 3 0 15,-2 4 0-15,5 4 1 0,-3-1 0 16,1 9 1-16,4 4-2 0,-4 4 0 15,4 3 0-15,0-1 0 0,-4-1 1 16,4 2 2-16,0-7 2 0,-6-4 4 16,4-6 2-16,-6-6 1 0,2-2 2 15,1-7-1-15,2 0-2 0,-2-6-3 0,5 0 0 16,6-6 0-16,3 0 0 0,9-9-1 16,8-6-1-16,13-7-2 0,8-7 2 15,13-11-5-15,7-7-9 0,6-5-16 16,5-8-56-16,13 3-52 0,-4-1-192 15,-6-6-750-15</inkml:trace>
  <inkml:trace contextRef="#ctx0" brushRef="#br0" timeOffset="35509.1534">7288 15646 682 0,'-7'-6'157'0,"2"-1"-10"15,3 3-51-15,-4-2-63 0,2-1-5 16,2 0-1-16,-4 0-4 0,4 1 0 0,-5-3-2 16,1 1-2-16,1 0-1 0,0-4-4 15,3 1-1-15,2-5-4 0,-6-1-1 16,6 0-3-16,0 0 0 0,5-2-3 15,-2 3 0-15,6-4-1 0,-1 2 0 16,6-3-1-16,-2 3 0 0,2 3 1 16,-1 2-2-16,1 1 1 0,1 2-1 15,2 4-1-15,-4 6 0 0,0-4 1 16,1 4-2-16,0 4 1 0,4 2 0 0,-5 2 0 16,2 4 0-16,-2 3 0 0,0 4 0 15,0 1 0-15,-5 5 1 0,3 4 0 16,-8 3 0-16,-3-4 1 0,0 3-1 15,-3 2 2-15,-4-5-1 0,-3 0 1 16,1-5 0-16,-4-5-1 0,5 1 2 16,-3-2 0-16,4-6 1 0,-1-3 1 0,3 0 0 15,5-6 2-15,-6-2 0 0,6 0 1 16,0-2-2-16,0-6-1 0,6 0 0 16,0-3-1-16,2-6-3 0,4 1 0 15,2-3 1-15,5-4-1 0,1 0 0 16,0 0 0-16,2 1-1 0,2-2 1 0,-3 5 0 15,-2-1-1-15,2 5 0 16,0 2-1-16,-1 3 0 0,-1 7 0 0,1 3-1 16,3 0-1-16,-6 5 1 0,0 6-2 15,-4 3 2-15,-3 6 0 0,1 3 1 16,-4 5 1-16,-7 0 0 0,0 2 0 0,0 1 2 16,0 1-1-16,-9-2 1 0,-1-5 0 15,2-1-1-15,-4-3 1 0,4-2 2 16,-4-3 1-16,-1-1 0 0,4-4 3 15,-3 1 2-15,-2-1 2 0,2-3-1 16,-2 0 3-16,3-8 0 0,2 0-2 0,-3 0-1 16,4 0-2-16,2-10-1 0,0 3-1 15,0 1-1-15,4-2-2 0,2 0-1 16,-6 2 0-16,6-1-1 0,0 3 1 16,5-1-2-16,-3-1 0 0,5 2 0 15,4 0 0-15,-2-1 0 0,4-3-3 16,-1 5-5-16,0-4-10 0,-1 3 3 15,-1 4-107-15,-2 0-182 0,-1 7-686 16</inkml:trace>
  <inkml:trace contextRef="#ctx0" brushRef="#br0" timeOffset="36447.0924">8183 14403 888 0,'-8'-6'156'15,"1"6"-25"-15,1-3-108 0,0 3-9 16,2 0-4-16,0 0-5 0,-3 0-4 15,2 3 0-15,-1 3-1 0,-1-2 2 16,0 3 3-16,-1 0 3 0,0 3 3 16,-1 0 2-16,1 4 1 0,1 3-2 0,3 4 1 15,0 2-3-15,4 4-3 0,0 7-2 16,4 9-1-16,1-1-1 0,6 10-1 16,-2 5-1-16,7 4 1 0,4 4 0 15,1-5-1-15,6-6 1 0,2-6-1 16,8-5 1-16,2-16 1 0,0-12-2 15,-5-7 1-15,1-8 0 0,-3-8 0 0,-6-3 0 16,-5-10 0-16,-2-7 0 0,-6-4 1 16,-2-8-1-16,-2 0 0 0,-4-3 0 15,-5 0-1-15,-5-2 1 0,-1 9 0 16,-2 2 1-16,2 2 0 0,-4 7 2 16,2 5 2-16,0 5 2 0,2 4-1 15,4 2 0-15,2 9-1 0,-5 0-2 16,5 5-2-16,6 5-1 0,2 6-3 15,4 5 0-15,1-2 0 0,6 5 1 0,-2 1-1 16,3 0-1-16,-2-2 1 0,0-3-1 16,-1-4-2-16,-2 4-3 0,-1-7-2 15,-6-1-5-15,1-2-5 0,-4-3-6 16,1-2 142-16,-6-2-218 0,-6-3-163 16,1 7-839-16</inkml:trace>
  <inkml:trace contextRef="#ctx0" brushRef="#br0" timeOffset="36603.0058">8473 14948 905 0,'-11'0'170'0,"1"-4"-27"0,3 1-87 16,2-1-29-16,1-3-9 0,4-1-7 15,-4-2-3-15,4 0-2 0,0-6-5 16,0-2-1-16,0 0-3 0,2-3-3 0,4-3-5 16,1-1-6-16,4-4-18 0,-3 3-98 15,4 0-176-15,2-5-521 0</inkml:trace>
  <inkml:trace contextRef="#ctx0" brushRef="#br0" timeOffset="37150.1811">8502 14266 839 0,'-9'-8'168'16,"2"-2"-21"-16,-1 6-100 0,1-4-7 16,1 4-8-16,3 4-6 0,0-5-4 15,3 5-6-15,0-5-1 0,-6 5-2 16,6 0-4-16,0 0-3 0,0 0 0 15,6 0-1-15,0 10-2 0,2-1-1 16,5 2-1-16,3 3 1 0,2 3 0 16,5 6 0-16,-1 5 0 0,4-1 0 15,0 3-1-15,-2 6-1 0,-2-4-3 0,0-2-2 16,0-3-2-16,-5-4-1 0,1-6-1 16,-9-2-1-16,1-6 0 0,-7 0 2 15,-3-7 2-15,-5-2 1 0,-4 0 4 16,-1 0 1-16,-2-5 3 0,-2-5 3 15,1-4 1-15,1-5 1 0,1-2 0 0,4-2-1 16,1-1 0-16,6-3-2 16,0-5-1-16,7 2-2 0,4 1 0 0,1-6-1 15,6 2-1-15,3-1 0 0,0 1 0 16,0 6 0-16,-1-3 0 0,-3 5 0 16,-3 1 0-16,-6-3 0 0,-6 3 1 15,-2-1 0-15,-2 1 1 0,-4 4 1 16,-6-2 1-16,-1 4 3 0,-2-1 1 15,1 6 2-15,-4 3 1 0,4 0 0 0,-1 4-2 16,3 1-1-16,1 5-2 0,4-3-1 16,5 3-2-16,2 0-3 0,0 3-1 15,0 5-1-15,0 3 0 0,11 9-1 16,0 3 0-16,7 2 1 0,1 9 1 16,2-1 1-16,5 3 0 0,1 2 1 15,0 3-1-15,-5-6-1 0,-1 1-4 16,1 0-2-16,-2-2-4 0,-2-3-4 0,-3-3-4 15,2-7-4-15,-2-1-6 0,0-8-4 16,-2-2-14-16,-2-10-95 0,-2 0-176 16,-3-11-503-16</inkml:trace>
  <inkml:trace contextRef="#ctx0" brushRef="#br0" timeOffset="37603.1121">8955 13922 757 0,'-4'-1'157'0,"4"1"-15"16,-3 0-71-16,3 1-50 0,-6 4-8 16,6 1-4-16,0-2-4 0,0 4 1 15,0-5 1-15,0 1 4 0,6-4 4 16,-2 6 0-16,5-6 1 0,1-11 0 16,4 3-1-16,2-4-3 0,4-4-3 0,1-6-2 15,1-1-3-15,1 0-2 0,-3 1 1 16,0-2-1-16,0 0 0 0,-1 4 0 15,-5 4 0-15,0 0 0 0,-2 3 2 16,-3 3-1-16,-3 6 2 0,-1 4 0 16,-5 0 0-16,0 0 2 0,0 0-2 0,0 0 0 15,0 0-1-15,0 0 0 0,-5 4-1 16,2 4-2-16,3 2 0 0,-6 0 0 16,1 3-2-16,5-2 1 0,-4 4-1 15,4 7 1-15,0 3 1 0,3 6 0 16,3 6 1-16,0 5 0 0,2 7 2 15,2 1 0-15,0-1 1 0,1-4-1 16,4-5 1-16,-1-4 1 0,-1-5 2 16,-1-6 2-16,0-6 7 0,3-8 4 15,3-11 5-15,7-11-2 0,5-6-1 0,7-8-4 16,5-9-1-16,5-12-6 0,1-5-13 16,3-6-19-16,-8-7-94 0,6 6-171 15,-5 4-880-15</inkml:trace>
  <inkml:trace contextRef="#ctx0" brushRef="#br0" timeOffset="44041.2966">12463 17124 606 0,'6'0'135'0,"3"0"0"0,-2 0-86 16,3 0-4-16,3 0-7 0,1-4 3 15,4 4-2-15,0 0-3 0,2-6-6 0,4 3-4 16,4-3-5-16,2-1 0 0,4-4-7 16,4 0-5-16,3 3 0 0,4-1-3 15,2-1-2-15,0 2-1 0,0 1-1 16,-2 0-1-16,-5 4 1 0,-1-6-1 15,-5 0 0-15,-4 0-1 0,-3-2-2 16,-2 1-3-16,-4-1-6 0,-1 2-14 0,-5-4-105 16,-1 3-169-16,-4 0-502 0</inkml:trace>
  <inkml:trace contextRef="#ctx0" brushRef="#br0" timeOffset="44603.8567">13159 16281 769 0,'-3'0'160'0,"3"-4"-17"0,-6 4-78 16,6-4-38-16,0 4-7 0,0-6-4 16,-4 1-2-16,4 2-4 0,0 3 0 15,0-5-3-15,0 0 1 0,0 5-1 16,0-3 0-16,0 3 0 0,0-5-1 16,0 5-1-16,0 0-1 0,0 0-2 0,0 0-1 15,-3 7 1-15,3-1-2 0,0-1 1 16,-6 1-1-16,6 3 1 0,0-2 1 15,0 5 0-15,0-1 0 0,0 4-1 16,0 4 1-16,6 4-1 0,-6 0 1 16,7 4 0-16,-3 4 0 0,2 1 0 0,2-1 0 15,0 0 1-15,-1 1 1 16,-1-4-1-16,1 1-2 0,0-6-3 0,-3 1-5 16,-4-3-8-16,5 2-109 0,-5-3-177 15,0-4-572-15</inkml:trace>
  <inkml:trace contextRef="#ctx0" brushRef="#br0" timeOffset="45104.1442">13189 16271 762 0,'0'-9'143'16,"0"2"-14"-16,0 0-95 0,0 1-15 0,0 1 1 15,0 2 2-15,0 3 4 0,0 0 1 16,0 0-1-16,0 0-2 0,0 0-5 16,0 0-5-16,0 0-4 0,0 0-3 15,0 0-3-15,0 0-2 0,0 0 1 16,0 0 0-16,6 0 1 0,-2 0 1 16,4 0 1-16,3-5-2 0,7 0 2 15,1 2-2-15,8-3 0 0,6 3-2 16,5-3 0-16,4 2 0 0,5 2-1 0,0-2 1 15,0 0-1-15,-3 1-1 0,-2-5 0 16,-2 4-4-16,-5-4 0 0,-4 1-4 16,-3 0-1-16,-1 0-1 0,-4-1-2 15,-1 2 2-15,-3 1 2 0,-5 2 1 16,-3 3 3-16,-2-4 0 0,-3 4 1 16,-6 0 0-16,0 0-2 0,3 0-1 0,-3 0-6 15,0 4 22-15,-3-4-132 0,3 0-170 16,-5 0-531-16</inkml:trace>
  <inkml:trace contextRef="#ctx0" brushRef="#br0" timeOffset="45447.7055">13964 16126 985 0,'0'0'153'0,"-6"0"-24"15,6 0-105-15,-5-4-10 0,5 4-4 16,0 0-2-16,-5 0 0 0,5 0-1 15,0 0-2-15,-6 0-2 0,6 4-2 16,-3-1 0-16,3 1-1 0,-5 0 0 16,5 2 0-16,-3 0 0 0,3 0 0 0,0-2 0 15,0 0 0-15,0 1 0 0,0 0 1 16,0 1-1-16,0-4 0 0,0 4 1 16,3 0-1-16,-3 1 1 0,0-2 0 15,5 2 1-15,-5 5 2 0,3 1 0 16,-3 5 0-16,4 1 1 0,1 3 0 15,-3 6-1-15,1 4-1 0,2 1 1 16,0 4-2-16,1 2 1 0,-3 0-2 0,2-2-2 16,-1-3-4-16,-1-3-4 0,1-1-4 15,-4-7-10-15,8-3-1 0,-8-1-110 16,7-1-178-16,-7-3-559 0</inkml:trace>
  <inkml:trace contextRef="#ctx0" brushRef="#br0" timeOffset="45760.2391">14044 16723 734 0,'0'0'156'0,"-5"0"-17"0,5 0-28 16,0 0-108-16,0 0-3 0,0 0 0 16,0 0 1-16,0 0-1 0,0 0 1 15,0 0-2-15,0 0 1 0,5 0 1 16,-5 0 0-16,6 0 4 0,-1 6 4 15,1-6 2-15,3 0 2 0,0 0 1 0,4 2-1 16,2-2 3-16,5 0-4 0,3-7 0 16,5 3-2-16,5-5-1 0,7-2 0 15,1 0-3-15,6 1-1 0,2 0-1 16,4 0 0-16,0-1-2 0,-1 3-1 16,-4-1 1-16,0 0-1 0,-2-1 0 15,-3 0-1-15,-8-1 0 0,-1 3-3 16,-3-2 0-16,-10 5-2 0,-2-1-1 0,-6 0-2 15,-3 6-5-15,-4-2 16 0,-2 2-127 16,-4-6-169-16,0 6-559 0</inkml:trace>
  <inkml:trace contextRef="#ctx0" brushRef="#br0" timeOffset="46213.4016">14755 15949 587 0,'0'3'133'0,"0"0"0"16,0 2-88-16,0-2 4 0,0 2-2 16,0 0-3-16,0-5-3 0,0 4-4 15,0 0-7-15,0 1-4 0,4 0-7 16,-4 1-1-16,5 3 0 0,-3 3-2 15,4 1 0-15,-4 4-1 0,3 2 0 16,0 0 2-16,-2 3-2 0,-3 1-4 16,4 1-2-16,-4 0-2 0,0 2 0 0,0-1-2 15,0 0-2-15,3 1 0 0,-3 1-1 16,0-1-2-16,7-4-4 0,-3 1-6 16,-1-2-7-16,2-2 137 0,1-2-218 15,1-6-165-15,5-3-832 0</inkml:trace>
  <inkml:trace contextRef="#ctx0" brushRef="#br0" timeOffset="46916.6005">14847 15849 685 0,'0'-3'164'15,"0"-1"-9"-15,0-1-76 0,0 5-27 0,0 0-8 16,0 0-14-16,0-2-5 0,0 2-4 15,0 0-5-15,0 0-1 0,0 0-2 16,0 0 1-16,0 0-1 0,0 0-2 16,4 0 0-16,2 0-2 0,1-6-1 15,0 2-3-15,2 4-1 0,5-3-3 16,3 3 2-16,5-7-3 0,5 7 2 16,5 0-1-16,5-3 0 0,3 3-1 0,2-6 1 15,3-2-1-15,2-2 0 0,-1-1 1 16,1 0-1-16,-2 1 0 0,1 0 0 15,-5 2-1-15,-2 1 0 0,-3 6-2 16,-7 1 0-16,-3-7-2 0,-6 7 1 16,-4-3 1-16,-4 3-1 0,-4-5 2 15,-2 5 0-15,-2-4 2 0,-4 4 1 0,0 0-1 16,0-2 0-16,0 2-1 0,0 0 0 16,0-5-1-16,0 5 0 0,-4 0 0 15,4 0 1-15,-2 0-1 0,2 0 2 16,0 0-1-16,0 0 1 0,0 0-1 15,0 0 1-15,0 0 0 0,0 0-1 16,0 0 1-16,0 0 1 0,2 0 0 16,-2 5 2-16,0-3 0 0,0 3-1 0,5 4 1 15,-5 2 0-15,0 4 0 0,4-1 0 16,-4 2-1-16,4 7 1 0,-4 3 1 16,5 2-1-16,-5 4-1 0,5 2 1 15,-2 5-2-15,2 3 2 0,-1-6-2 16,0 0 0-16,2-4 1 0,0-1 0 15,-4-4 0-15,-2-1-1 0,6-4-4 0,-6-1-4 16,5-5-4-16,-5-1-10 0,4-6-103 16,-4 1-183-16,6-3-614 0</inkml:trace>
  <inkml:trace contextRef="#ctx0" brushRef="#br0" timeOffset="47260.8216">15776 16324 871 0,'9'-3'158'0,"-2"-3"-19"15,4 6-102-15,-3-7-9 0,5 3-6 16,0-1-3-16,2 2 0 0,2 0-2 16,5 3-1-16,4-10-3 0,6 4 0 15,1 3-4-15,2-1-1 0,4 1-2 16,2-4-1-16,1 1-2 0,-1 0-2 16,1 0 0-16,0 0-1 0,-3-1-2 15,-2 1-1-15,-1 1-3 0,-3 5-3 16,-4-5-3-16,-4 5-4 0,-6-4-3 0,-3 0-6 15,-3 1-15-15,-5-5-97 0,-2 0-174 16,-6 1-493-16</inkml:trace>
  <inkml:trace contextRef="#ctx0" brushRef="#br0" timeOffset="47698.3207">16489 15504 832 0,'-4'0'145'0,"4"0"-18"16,0 0-110-16,0 0-10 0,0 0-2 16,0 0 2-16,0 0 3 0,0 5 1 15,0 0 2-15,0-5-1 0,0 5 1 0,0 1-2 16,0-2-1-16,0 3-1 0,0-2-1 16,0 2 1-16,0 1-1 0,0 2-1 15,0 1 1-15,4 1-1 0,-4 4 0 16,0-2-1-16,6 4 3 0,-6 3-1 15,6 2 1-15,-6 5-1 0,3-1 0 16,-3 5-1-16,0 1-2 0,4 2-1 0,-4 2 0 16,0 1-3-16,0-1 0 0,-4-2-2 15,4-4-4-15,0-2-6 0,-3-5-8 16,3-6-107-16,-3-5-180 0,3-6-578 16</inkml:trace>
  <inkml:trace contextRef="#ctx0" brushRef="#br0" timeOffset="48416.7595">16588 15483 887 0,'0'-3'151'0,"0"-2"-21"15,0 1-109-15,0 4-8 0,0 0 0 16,0 0 1-16,0 0 2 0,0 0 2 16,0 0-1-16,0-3 0 0,6 3 0 15,-2-8-3-15,3 5-3 0,2-2-3 16,2 0-1-16,1 2-1 0,4-4-2 0,0 7-1 15,5-4-1-15,0 0-1 0,4-1 0 16,2 2 0-16,5-5-1 0,-1 3 0 16,2 1 0-16,-1 0 0 0,-2 4-2 15,-3-6-1-15,0 6-3 0,-3 0-3 16,-2-4-6-16,0 1-3 0,-4-1-7 16,0 0-3-16,-4-2-2 0,-1 2 2 0,-2 1 3 15,-4-2 6-15,-1 5 5 0,-3-5 8 16,-3 3 8-16,4 2 6 0,-4-5 2 15,0 5-1-15,0 0 0 0,0-4-1 16,0 4-1-16,0 0-5 0,0 0-2 16,0 0-2-16,0 0-1 0,0 0 1 0,0 0 0 15,0 0 3-15,5 0 2 0,-5 4 4 16,4-4 4-16,-4 0 1 0,5 5 2 16,-5-5 1-16,5 2 0 0,-5-2-1 15,0 0-1-15,0 0-1 0,0 4-3 16,3-4 0-16,-3 5-2 0,0-5-1 15,0 3 0-15,0-3-2 0,0 9 0 16,0-6 1-16,5 4-1 0,-5-3 0 16,6 5 0-16,-3-1 1 0,1 2-2 0,-1-1 0 15,1 4 0-15,1 2 0 0,0 1-1 16,-1 4 2-16,2 1-2 0,-1 3 0 16,-1-1 0-16,2 1 0 0,0 1-1 15,-2 0 1-15,0 1 0 0,0 1-2 16,-4-1 2-16,5-1-1 0,-5 0 0 15,0-2 0-15,3 0-3 0,-3-1-3 16,4-3-7-16,-4 0-8 0,3-1-5 16,-3-4-104-16,4-1-183 0,0 0-592 0</inkml:trace>
  <inkml:trace contextRef="#ctx0" brushRef="#br0" timeOffset="48885.5767">17406 15988 900 0,'0'0'154'0,"0"0"-23"0,0-4-105 15,3 4-8-15,-3-3-4 0,4 3 2 16,-4-4-1-16,5 4 1 0,-5 0 1 16,0-4-2-16,3 4-2 0,-3 0-4 15,3-5 0-15,-3 5-2 0,6 0-2 16,-2 0 0-16,2 5 2 0,2-5-1 16,3 0 1-16,3 0 0 0,3 0 0 0,3 0-1 15,4-8-2-15,4 4 0 0,2-2-1 16,0 3-2-16,3-1 1 0,2-1-1 15,0 1 0-15,-1-2 0 0,3 0-1 16,-2 0 0-16,2 0 0 0,-2 2 1 16,-1-1-1-16,-2 3 0 0,-1 2 1 15,-4-5-1-15,-1 5 0 0,-5-4 1 0,-5 4-1 16,-2-3 0-16,-5 3 0 0,-3-5-1 16,-6 5-3-16,0 0-2 0,-5 0-3 15,-2-4-5-15,0 4-7 0,-6 0-5 16,0 0-8-16,0-4-101 0,1-2-181 15,2 2-547-15</inkml:trace>
  <inkml:trace contextRef="#ctx0" brushRef="#br0" timeOffset="49276.233">18005 15196 909 0,'0'0'151'15,"0"0"-23"-15,0 0-113 0,4 0-4 16,-4 0-6-16,0 0-1 0,0 0 2 15,5 0 0-15,-5 3 0 0,0-3 1 16,0 6 2-16,0 0-1 0,0-1-1 0,2 2 0 16,-2 4 0-16,0 0 0 0,4 2 0 15,-4 2 1-15,3 2-2 0,-3 6 1 16,5 3-1-16,1 4-2 0,-4 6 1 16,-2 6-1-16,6 2-1 0,-6-3-2 15,5 0 2-15,-2-2-1 0,-3-1 0 0,4-7-1 16,-4 0 1-16,3-3-1 0,-3-6-2 15,0-1-2-15,0-3-5 0,0-7-8 16,0-1-12-16,0-10-101 0,5 0-182 16,0 0-547-16</inkml:trace>
  <inkml:trace contextRef="#ctx0" brushRef="#br0" timeOffset="49979.4256">18110 15216 973 0,'0'-4'156'15,"0"-1"-25"-15,0 2-107 0,0 3-8 16,0-6-6-16,0 6 1 0,0 0-3 15,0 0 1-15,0 0-1 0,0 0 0 16,0 0-1-16,0-4-1 0,4 4-1 16,-4 0-2-16,8 0-1 0,3 0-1 15,3 0-1-15,5-3 0 0,3-1 0 16,6 0 0-16,6-2 0 0,5 0 1 0,3 0-1 16,0 0 1-16,3-3-1 0,1 2 0 15,-3 1 1-15,1 0-1 0,-3 1 0 16,-3-5 0-16,-4 3 1 0,-3 0-1 15,-4-2 0-15,-5 0 0 0,-5 2 0 16,-2-1 1-16,-4 1-1 0,-4 3 0 16,-1 1 0-16,-1-3-1 0,-5 6-1 15,4-3 0-15,-4 3-2 0,0 0-1 16,0 0 0-16,0 0 0 0,0 0-2 0,0 0 0 16,0 0 2-16,0 0 1 0,0 3 0 15,0-3 1-15,5 0 2 0,-1 6-1 16,1-6 2-16,0 0-1 0,3 3 1 15,-2-3 0-15,0 0 0 0,0 0 0 0,-3 0 1 16,1 4 1-16,-4-4-1 16,5 0 3-16,-5 0 0 0,0 4 1 0,0-4-1 15,0 0 2-15,0 0-1 0,0 0-1 16,0 3 0-16,0-3 0 0,0 0 0 16,0 4 1-16,0-4 0 0,0 6 0 15,0-5 1-15,4 5 0 0,-4-2-1 16,6 3 0-16,-1 0-1 0,-2 2 0 0,2 5-2 15,1 0 0-15,-2 5-1 0,0 4 0 16,0 5 0-16,-1 2 0 0,1 9 0 16,-1 4-1-16,-3 5 1 0,6 4 1 15,-1-5-2-15,-1 1 1 0,-1-4 0 16,2-4 0-16,-3-6-2 0,2-8-2 16,-4-7-2-16,6-2-5 0,-6-3-5 15,5-1-8-15,-5-4-104 0,5-2-181 16,-1-2-632-16</inkml:trace>
  <inkml:trace contextRef="#ctx0" brushRef="#br0" timeOffset="50291.9667">19008 15738 861 0,'-2'0'149'0,"2"5"-21"0,-5-5-95 0,5 0-32 16,0 0 0-16,0 0 2 0,0 0 6 15,0 0 4-15,5 0 1 0,1 0 3 16,2 0-1-16,0 0 2 0,4 0-2 16,4 0-3-16,1 0 1 0,3 0 0 15,2-5-1-15,3 1 2 0,4 1-1 0,1-1 0 16,7-3-2-16,1-1 0 0,5 0-1 16,3 1-4-16,3-1 1 0,3 3-2 15,1 1 0-15,-1 0-1 0,0 1 0 16,-3-2-2-16,-1 0 1 0,-5 1-1 15,-3-1-1-15,-3 3 0 0,-4 2 0 16,-5-5-4-16,-3 5-4 0,-5 7-7 16,-6 0-11-16,-5-5-97 0,-9 8-185 15,0 1-685-15</inkml:trace>
  <inkml:trace contextRef="#ctx0" brushRef="#br0" timeOffset="51263.9067">13371 17289 243 0,'0'-8'129'16,"0"4"26"-16,0-2 5 0,0 2-26 16,0-1-8-16,0 5-25 0,0-3-22 0,0 3-24 15,0-4-16-15,0 4-9 0,-3 0-5 32,3-4-3-32,0 4-1 0,-4 0-3 0,4-4-3 15,0 4-1-15,0 0-3 0,0 0-3 16,0 0-1-16,0 0-3 0,0 0-2 15,0 0-1-15,0 0-1 0,0 0-1 16,0 0 1-16,0 0-1 0,0 0 1 16,0 4 1-16,0 0 0 0,0 2 0 15,0 3 3-15,4 0 0 0,-4 3-1 16,6 2 2-16,-3 4 0 0,2 4 0 16,1 3-1-16,-2 9 0 0,2 1 0 0,-1 5-1 15,1-1 0-15,-1 2-1 0,-1-2 1 16,1-3-3-16,-1-3-4 0,1-7-8 15,0-2-8-15,3-4-47 0,-1-5-70 16,1 6-192-16,2-5-550 0</inkml:trace>
  <inkml:trace contextRef="#ctx0" brushRef="#br0" timeOffset="52061.5261">14894 16848 895 0,'0'0'147'16,"-3"0"-19"-16,3-6-115 0,-6 6-5 15,6 0 1-15,-5-4 3 0,5 4 4 16,-3 0 1-16,3 0 4 0,-5-3 1 0,5 3 1 16,0 0-4-16,0 0-3 0,0 0-2 15,0 0-3-15,-4 0-2 0,4 0-2 16,0 0-2-16,0 0-2 0,0 0-2 15,0 0 1-15,0 0-1 0,0 0-1 16,0 5 0-16,-4-2 1 0,4 3-1 16,0 1 1-16,-5 2 1 0,5 2 0 15,0 0 0-15,-2 1 0 0,2 1 0 16,0 4 2-16,2 3 0 0,-2 4 0 0,8 0 0 16,-4 5 0-16,2-1 0 0,0 3 0 15,-2 2-1-15,3-3-1 0,-2 5 0 16,0 1-1-16,1 0 1 0,-4 1-2 15,2 1 1-15,-1 0 0 0,-3 2 0 16,6-3 0-16,-6-2 0 0,0-2-1 16,0-2 1-16,-5-2-1 0,5-8-1 15,-7-3-4-15,4-4-2 0,-3-4-6 0,0-3-5 16,-1-2 10-16,-4-5-116 0,2 0-181 16,-1 8-668-16</inkml:trace>
  <inkml:trace contextRef="#ctx0" brushRef="#br0" timeOffset="52952.7735">13507 17587 702 0,'0'0'141'0,"0"0"-10"0,3 0-78 16,-3 0-32-16,4 0-2 0,-4 0-2 16,6 4 3-16,-3-4 2 0,2 0 0 15,0 3-3-15,4-3-1 0,0 5-2 16,3-5 0-16,1 5-1 0,1-5-2 15,2 0 1-15,0 0-2 0,3 0 1 16,1-5-1-16,2-2 1 0,6-4-1 16,2-3-2-16,4-2 0 0,6 1 0 0,5 2-1 15,7 1-2-15,1 3 0 0,2-1-2 16,4 1-1-16,1-2 0 0,5-5-1 16,-1 3-1-16,-2 0-1 0,2-2 0 15,-2 6 0-15,-3 1 0 0,-4 2-1 16,-6-1 0-16,-7-2 1 0,-4 0-1 15,-6 0 1-15,-5-1-1 0,-6 2 1 0,-3 2-1 16,-3 1 0-16,-3 1-1 0,-4 4-1 16,-2 0-1-16,-6-2-3 0,0 2-3 15,0 0-4-15,-7 0-6 0,-4 0-5 16,-2 2-10-16,-2-2-102 0,-3 0-177 16,-1 0-525-16</inkml:trace>
  <inkml:trace contextRef="#ctx0" brushRef="#br0" timeOffset="53343.2678">14593 17234 890 0,'0'0'147'0,"0"0"-20"16,0 0-111-16,0 3-12 0,0-3 0 16,0 5-1-16,0-5 4 0,0 3 3 0,3 1 2 15,-3 1 1-15,6-1 0 0,-1 0 1 16,3 2 0-16,0-1-2 0,2 2 0 15,4-3 0-15,-1 1-2 0,1-1-1 16,1 0 2-16,1-4-2 0,-1 5 0 16,0-5-2-16,1 4 0 0,-6-4-1 15,2 5 0-15,-1-5-1 0,-4 0 0 16,-1 3-1-16,-6-3-1 0,4 0 1 16,-4 0-1-16,0 0-1 0,0 0-1 15,0 0 1-15,0 3-1 0,0-3-1 0,-4 0 1 16,4 6 0-16,-4-6-1 0,2 7 1 15,2-3 0-15,-7 0-1 0,2 1 0 16,-1 1 1-16,1 1 1 0,-2-1-1 16,0 2 2-16,1-1 0 0,-1 1 1 15,-3 0 0-15,0 3-1 0,-2-1-1 16,-2 0-2-16,-2 3-6 0,-3 1-8 0,-5 2-7 16,0 1-102-16,-7 1-184 0,3 3-662 15</inkml:trace>
  <inkml:trace contextRef="#ctx0" brushRef="#br0" timeOffset="54237.2621">13559 17526 711 0,'0'0'137'0,"4"0"-11"15,-4-3-85-15,6 3-29 0,-6 0 6 0,0 0 8 16,4 0 4-16,-4-5 4 0,0 5 3 16,0 0-3-16,0 0-5 0,0 0-6 15,0 0-7-15,0 0-3 0,0 0-1 16,0 0-2-16,0 0-1 0,0 0-2 15,0 0-1-15,0 0-1 0,0 0-2 16,0 0-2-16,0 5 0 0,0-5-2 16,0 4 1-16,0 0 0 0,0 2 2 0,-9 2-1 15,4-1 1-15,-1 4 2 0,-4-1 0 16,0-2 1-16,-3 3 1 0,2-1-1 16,-1 0 2-16,2 0 0 0,3-5 0 15,-2 2-1-15,2-3 2 0,1 1-1 0,0 0-1 16,-1-2 1-16,2-3-1 0,-1 5 0 15,0-5 1-15,3 3-1 0,3-3-1 16,-4 0 0-16,4 0 0 0,0 0-1 16,0 0 1-16,0 0-2 0,0 3 2 15,6-3 3-15,1 0 1 0,3 5 1 16,4-5 0-16,6 3 1 0,2-3 0 0,6 5-2 16,-1-5-2-16,2 4-2 0,2-4-13 15,1 0-15-15,-5 0-92 0,4 8-176 16,-4-8-832-16</inkml:trace>
  <inkml:trace contextRef="#ctx0" brushRef="#br0" timeOffset="63999.8499">16478 16509 714 0,'0'0'145'0,"0"0"-7"0,-6-5-91 15,6 5-17-15,-3 0-5 0,3 0-1 16,-4 0 2-16,1 0-4 0,3 0-4 16,-4 0-4-16,4 0-3 0,0 0-4 15,-5 0-1-15,5 0-3 0,0 0-2 16,0 5 1-16,0-5-1 0,5 3 0 0,-5-3 2 15,0 6 0-15,5-6 1 0,-2 8 0 16,-3-3 1-16,6 0 0 0,-6 0-1 16,6 0 0-16,-6 1 0 0,4 0 0 15,-4 0 0-15,3 3-1 0,-3-2 1 0,0 4 0 16,0 0 0-16,0-1-1 0,4 3-1 16,-4-1 0-16,4 5-1 0,-4 0 1 15,5 2-1-15,-5 4 1 0,4 1 1 16,0 1-2-16,1 4 2 0,0 0 0 15,1-1-1-15,3 3-1 0,-3-2 0 16,2 3 0-16,-2 1 1 0,1-4 0 16,-1 0 1-16,-3-4-1 0,-3-1 1 31,0-5 0-31,3 0 0 0,-3-6 0 0,0-1-1 16,0-3 0-16,0-2 0 0,0 1 0 15,0-3-1-15,0-5 0 0,0 5 1 16,0-5-3-16,0 0-4 0,0 3-7 15,0-3 91-15,0 0-182 0,5 6-171 0,-5-2-764 16</inkml:trace>
  <inkml:trace contextRef="#ctx0" brushRef="#br0" timeOffset="64834.1772">15081 17271 531 0,'0'0'143'0,"0"-5"5"0,0 1-53 16,0 4-29-16,0-4-11 0,0 4-7 15,0-3-10-15,0-2-8 0,0 5-8 16,0 0-4-16,0 0-2 0,0 0-3 16,0-3-2-16,0 3-2 0,0 0-1 15,0 0-2-15,0 0-2 0,0 0-2 16,0 0-1-16,3 0-1 0,-3 0 0 15,7 3-1-15,4-3 2 0,-2 5-1 16,4-5 2-16,5 0 0 0,-2-7 0 0,7 1 1 16,4 1 0-16,2-5 1 0,5-1 0 15,3 1-1-15,9 2 2 0,0-1-2 16,8 0 1-16,1 1-1 0,2-2-1 16,2 2 0-16,1-6-1 0,0 1-1 15,-2 3 1-15,0-3-2 0,-2 0-1 0,0 2 1 16,-3-1-2-16,-3 3-2 0,0-2-1 15,-4-4 0-15,-2 0 0 0,-3-1-1 16,-2 0 1-16,-5 1 0 0,-2 3 2 16,-5 1 2-16,-4 2 0 0,-6 4 2 15,-4-2-2-15,-6 3 2 0,-3 4-1 16,-4-6-2-16,5 6-3 0,-5-4-5 0,-5 4-11 16,1 0-38-16,-2-2-81 0,-2 2-159 15,-4 0-404-15</inkml:trace>
  <inkml:trace contextRef="#ctx0" brushRef="#br0" timeOffset="65115.4299">16258 16934 674 0,'-5'0'150'0,"1"0"-10"15,2-5-82-15,2 5-18 0,-6-5-14 16,6 5-5-16,0-2-4 0,0 2-4 16,0 0-3-16,0 0-3 0,7 0-1 15,-2 0-2-15,2 0 0 0,0 2-2 16,6-2 2-16,-3 5 2 0,3-5 1 15,1 4 1-15,-1-4-2 0,1 2 2 0,-1-2-1 16,1 5-2-16,-3-5 0 0,-1 5-2 16,-4-5-1-16,2 5-1 0,-2-5-1 15,-6 0 1-15,3 6 0 0,-3-6 4 16,-6 5 0-16,-2 1 2 0,-6 0-1 16,-2 5 0-16,-8 4 0 0,-2 3-1 15,-5 2-4-15,-2-2-5 0,-2 3-1 16,0-1-117-16,-3 2-171 0,3-3-559 0</inkml:trace>
  <inkml:trace contextRef="#ctx0" brushRef="#br0" timeOffset="65928.7321">15037 17202 595 0,'6'-4'130'0,"1"-2"-7"0,0 1-47 16,0 3-70-16,1-3-3 0,2 2 3 16,-3 0 6-16,-1 3 10 0,-1-6 5 15,-1 6 2-15,1-3 5 0,-5 3 2 16,5-3-2-16,-5 3-5 0,4 0-6 16,-4 0-3-16,0 0-5 0,4-6-3 15,-4 6-5-15,0 0-2 0,0 0-2 16,0 0 1-16,-4 6-1 0,4-6 0 0,-4 5 1 15,0 0 0-15,-3 0 1 0,1-1-1 16,-1 2 0-16,0 0 0 0,0 1-1 16,-4-1 0-16,2 0 0 0,-1 1 2 15,0-2-1-15,-3 2 2 0,1-2-1 16,-1 1 3-16,1 1-1 0,-2 0 1 16,2-1 0-16,2 2-1 0,0-1 0 0,3-3-2 15,1 2-1-15,3-1 0 0,3-2-2 16,-6 2 0-16,6-1-1 0,0 1 0 15,0 0 1-15,7-1 0 0,-2 3 1 16,3-2 1-16,3-1 0 0,4 2 1 16,5-3 0-16,2 2-1 0,8 1 0 15,3-6-4-15,0 0-11 0,7 0-104 16,1 0-181-16,3-5-689 0</inkml:trace>
  <inkml:trace contextRef="#ctx0" brushRef="#br0" timeOffset="71747.2582">15852 17599 736 0,'-2'-8'143'16,"2"3"-10"-16,-6-4-107 0,6 2 0 15,0 0-3-15,0 3-2 0,0-3-1 16,0 4-4-16,0-2-3 0,6 1-2 16,-6 0 0-16,0-1-1 0,0 3 2 0,2 2 1 15,-2-6 0-15,0 6 0 0,4-5 2 16,-4 5-2-16,0-4-2 0,0 4-3 15,0 0 0-15,4 0-3 0,-4-3-3 16,0 3-1-16,3 0-1 0,-3 3-1 16,6 1 0-16,-4 1 0 0,2 3 0 15,2 1 1-15,-3 3 0 0,2 1 1 0,-1 2 1 16,-1 3 1-16,-3-4-1 0,6 5 1 16,-6 2-1-16,6 1 2 0,-3-1 0 15,2 1 0-15,-3 3 1 0,3 0-1 16,1 1 0-16,0-2 1 0,1 0-2 15,1 0 0-15,1 2 0 0,1-5-2 16,1 4 1 0,2-4 1-16,2 0 0 0,3-4 1 15,4-2 1-15,0-9 0 0,5-6-1 16,2-6 1-16,1-6 0 0,1-6-1 0,-2-4-1 16,2-2-2-16,-4 0-2 0,0 1-2 15,-1 2-4-15,-2 1-4 0,-4 0-5 16,-5 3-7-16,-2 0-73 0,-5 1-54 15,-3 2-175-15,-5 3-438 0</inkml:trace>
  <inkml:trace contextRef="#ctx0" brushRef="#br0" timeOffset="72278.7306">15771 18000 500 0,'0'0'140'0,"0"0"5"16,0 0-61-16,0 0-6 0,0 4-4 16,0-4-8-16,0 0-10 0,0 0-11 15,4 0-9-15,-4-4-6 0,0 4-4 16,0 0-3-16,0-4-3 0,0 4-2 16,3-4 0-16,-3 4-2 0,0 0-1 15,0-5-1-15,5 2-2 0,0-1-1 0,0-1-2 16,6-2-1-16,8-3 0 0,2-2-1 15,9-3 0-15,8-1-2 0,10-1 0 16,7-1-7-16,4-8-13 0,5-1-100 16,8 1-178-16,-2 1-757 0</inkml:trace>
  <inkml:trace contextRef="#ctx0" brushRef="#br0" timeOffset="75574.8956">28411 13489 705 0,'-5'0'171'0,"5"0"-19"15,-4 0-28-15,4-7-99 0,0 7-6 16,0-5-5-16,0 5-2 0,0-6-2 16,0 1-1-16,0 4 1 0,0-5 0 15,0 2-1-15,0 1 1 0,5-3-1 16,-5 1-1-16,7-1-1 0,-3 1-1 16,0-3-2-16,2 0 0 0,1-4-1 15,3-1 0-15,-1-4-1 0,2 2 1 0,1-3-3 16,1-5 2-16,1 1-1 0,-3-1 1 15,1 2-1-15,1 0 0 0,-2 1 0 16,-3 1-1-16,1 0 0 0,-4 4 1 16,-1-4 0-16,-4 3 1 0,0-4-1 15,0-1 0-15,-6-4 0 0,0 1-1 16,-2 0 0-16,-3 0 1 0,4-1 0 16,-4 4 0-16,2 2 0 0,0 4-1 0,-2 5 1 15,0 0 0-15,2 2 0 0,-3 4-1 16,2 1 0-16,-2 3 0 0,0 0 0 15,3 0 0-15,-2 4 0 0,2 5 0 16,-1-4 0-16,3 4 0 0,-1 1 0 16,2 3 0-16,1 4 1 0,5 3-1 15,-3 6 1-15,3 1 1 0,4 5 0 16,2-2 0-16,0 4-1 0,1 5 0 0,0-2 1 16,2 1-1-16,0 6-1 0,-1 9 1 15,0 4-1-15,3 1 1 0,0 3 0 16,-3-2 0-16,0 5 0 0,2-9 0 15,-3-2 0-15,0-2 0 0,-1-4 0 32,1-2 0-32,0 1-1 0,1-9 1 0,-1 1 0 0,0-8-1 0,1-2-1 15,-1-6-2-15,-2-5-4 0,-1-4-7 0,-1-4-8 16,-3 1 6-16,0-6-114 0,0 0-179 16,-4 3-564-16</inkml:trace>
  <inkml:trace contextRef="#ctx0" brushRef="#br0" timeOffset="75810.7884">28303 14071 922 0,'4'-10'160'15,"-1"-2"-26"-15,6-1-106 0,-1-5-9 16,3 2-6-16,3-6-5 0,2 0-2 16,5-2-1-16,4-6-1 0,1 3 0 15,4-7-1-15,0 5 0 0,5 1-4 16,1 0-9-16,-1 2-109 0,-1 3-176 16,4 7-588-16</inkml:trace>
  <inkml:trace contextRef="#ctx0" brushRef="#br0" timeOffset="76187.7909">29046 13389 924 0,'0'0'155'0,"6"-8"-24"0,1 4-108 16,0-1-11-16,2-5-1 0,8 1-4 0,-1-3-1 15,8 4-2-15,-1-4 1 0,6 0 0 16,0 0-2-16,-2-1 0 0,0 1 0 16,-2 0 0-16,-1-1-1 0,-4 3-4 15,-4-1-2-15,1 1-2 0,-4 5-6 16,-3-1-7-16,2 3 31 0,-4 3-138 16,-2-3-170-16,0 3-547 0</inkml:trace>
  <inkml:trace contextRef="#ctx0" brushRef="#br0" timeOffset="76390.9312">29226 13614 1012 0,'0'0'160'15,"0"-7"-31"-15,8 2-103 0,3-6-10 16,2 0-6-16,3-10-3 0,4-1-4 15,4-3-1-15,2-1 0 0,3-7-2 16,4-1-5-16,3 4-8 0,0 3-107 16,3-2-179-16,5 8-630 0</inkml:trace>
  <inkml:trace contextRef="#ctx0" brushRef="#br0" timeOffset="77194.8633">30409 11665 853 0,'0'0'155'0,"-3"-5"-20"16,3 5-107-16,-5-3-10 0,5 3-1 16,0-4-5-16,0 4 0 0,0 0 1 15,0-6 3-15,0 6 2 0,0-3 1 16,0 3-1-16,0 0-3 0,0-2-2 15,0 2-3-15,0 2-3 0,0 3-4 0,0 1-1 16,5 5-1-16,-5 1 1 0,4 3 0 16,1 4 2-16,-5 2-2 0,7 4 1 15,-3 2 1-15,4 6-3 0,0 2-7 0,5 5-58 16,0 1-68-16,4 8-181 0,-2-11-554 16</inkml:trace>
  <inkml:trace contextRef="#ctx0" brushRef="#br0" timeOffset="78179.9727">29972 12927 927 0,'-4'0'156'15,"1"0"-23"-15,3 0-109 0,0 0-9 16,0-5-5-16,0-1-4 0,7 4-1 16,0-7 1-16,5-2 1 0,3-2 4 15,8-6 4-15,10-3 1 0,11-4 1 16,11-2-1-16,9-6-3 0,11-6-3 16,9 0-1-16,11-10-5 0,2-1-1 15,-3-6-2-15,-1 0-2 0,-4-2-2 0,-2 4-1 16,-5 2-2-16,-9 7-1 0,-10 9-1 15,-6 5 1-15,-10 6-1 0,-7 5 2 16,-9 5 1-16,-9 4 0 0,-7 2-2 16,-5 3-7-16,-4 7-7 0,-6 0-4 15,0 4-108-15,-6 2-177 0,-4 6-523 0</inkml:trace>
  <inkml:trace contextRef="#ctx0" brushRef="#br0" timeOffset="78648.7756">30602 12893 805 0,'4'-9'143'16,"1"3"-16"-16,2-3-103 0,1 1-23 0,3 1-2 16,-2-1 1-16,1 1 1 0,0 2 8 15,-2-2 6-15,-2 4 6 0,-1 3 4 16,0-4-2-16,-5 4 1 0,4 0-4 16,-4 0-5-16,5 0-6 0,-5 4-4 15,6 0-3-15,-6 4 0 0,7 3 0 16,-7 4-1-16,6 6 1 0,-6 4 1 15,6 6 0-15,-6 2 0 0,6 2 1 0,-2-1 1 16,3 3 0-16,4-1 2 0,0-2-2 16,2 1 1-16,3-2-1 0,1 1-1 15,1 3 0-15,4-3-2 0,-2-1 0 16,2-2 0-16,3-5-1 0,1-4 1 16,0-3 0-16,-1-9 0 0,2-6 0 0,0-4 1 15,0-4 0-15,3-6-3 0,1-2-2 16,0-6-4-16,-1 2-5 0,0-5-6 15,-3 0 92-15,-4-2-183 0,-7-2-170 16,1 0-724-16</inkml:trace>
  <inkml:trace contextRef="#ctx0" brushRef="#br0" timeOffset="78961.5344">30673 13355 643 0,'-9'6'119'0,"2"-6"-9"0,2 3-108 0,5-3-4 15,-5 4 12-15,5-4 17 0,0 0 14 16,0 4 10-16,0-4 4 0,0 0 2 15,0 0 1-15,0 0-9 0,0 0-12 16,0 0-9-16,0 0-4 0,0 0-4 16,5-4-1-16,-5 4-1 0,8 0 0 0,-4-7 2 15,6-2 0-15,6 0-1 16,4-3-3-16,10-3-3 0,6-7-1 0,8-2-11 16,6-5 24-16,8 2-131 0,2-3-171 15,1-9-849-15</inkml:trace>
  <inkml:trace contextRef="#ctx0" brushRef="#br0" timeOffset="82308.5707">32185 11211 760 0,'-6'-4'162'0,"1"0"-17"0,1 1-95 15,-1 0-6-15,1-1-6 0,1-2-9 16,3 6-5-16,-4-5-5 0,4 5-2 16,-3-6-3-16,3 6-4 0,0-3-1 15,0 3-3-15,0 0-1 0,0-3-1 0,0 3-2 16,0 0-2-16,0 0-1 0,0 0 0 16,0 0-2-16,0 3 0 0,6 2 1 15,0 1-1-15,3 7 1 0,0 4 1 16,2 6 1-16,2 8 0 0,0 9 1 15,3 7 0-15,-1 5-1 0,1 0 1 0,-1 0-2 16,3 1-4-16,-3-8-5 0,1-3-7 16,-3-6-4-16,-3-8-8 0,1-3-17 15,-3-6-99-15,-2-6-163 0,1-2-434 16</inkml:trace>
  <inkml:trace contextRef="#ctx0" brushRef="#br0" timeOffset="82464.6892">32337 11668 743 0,'-6'-13'165'0,"0"1"-15"15,0-2-85-15,3 3-24 0,3 1-13 16,-5 0-11-16,5 2-7 0,0 1-3 16,0-1-2-16,4 1 0 0,-4-2-1 15,8 1 0-15,-2-3 0 0,1-1 0 16,1 1-1-16,6-5-5 0,-1 2-5 16,2-2-8-16,1-1-112 0,-1 2-167 15,3-2-515-15</inkml:trace>
  <inkml:trace contextRef="#ctx0" brushRef="#br0" timeOffset="82735.9515">32496 11143 917 0,'-7'-6'171'0,"-1"-2"-27"0,-2 1-89 16,4 3-31-16,2 1-6 0,4 3-6 0,-5-6-6 15,5 6-2-15,0 0-3 0,0 0-2 16,0 0 0-16,0 0-1 0,0 6 0 15,0-3 0-15,5 5 0 0,-5-1 1 16,2 4 1-16,-2 2 0 0,6 2 0 16,-6 0 1-16,5 5 0 0,-2 1 0 15,2 2-1-15,0 4 1 0,1 3 0 16,2 5 0-16,4 1 1 0,-2 3-1 0,3 2-2 16,0-2-4-16,-3-2-7 0,0-3-8 15,-3-5-31-15,1-5-87 0,2-4-178 16,3-7-490-16</inkml:trace>
  <inkml:trace contextRef="#ctx0" brushRef="#br0" timeOffset="83268.9512">32712 11355 790 0,'-4'0'164'16,"4"0"-19"-16,0 0-76 0,0-6-48 15,5 3-7-15,-1 0-1 0,0-5-8 16,3 4 0-16,4-5-2 0,0 3 0 16,4 1 2-16,-1-3-1 0,1 3 1 15,3-1 1-15,1 1-1 0,0-3-2 16,-2 4 1-16,0-2-2 0,-3 4-1 0,0-1 2 15,-3 3-6-15,-4-7 0 0,-4 7-2 16,4 0 0-16,-7 0-2 0,0 0 3 16,0 7-1-16,0-4 6 0,0-1 2 15,-4 4 1-15,0 0 3 0,1 0-1 16,-2 1 0-16,1 0-1 0,0 3-1 0,-1 0-1 16,-2 1-1-16,2 1 0 0,-1 1 0 15,-1 2 0-15,0 5-1 0,-1 0 2 16,2-2-1-16,0 3 1 0,0 2 0 15,-1 0 0-15,0 1 1 0,1-2-1 16,0-1 1-16,-1-2 2 0,-1-4 0 16,1 2 3-16,1-3 0 0,0-1 2 15,1-2-3-15,3 1 1 0,2-5-4 16,0 2 0-16,0-1-1 0,0-3-3 0,6 1 0 16,0-6 1-16,1 4 2 0,1-4 1 15,3 0 1-15,3 0 1 0,2-3 2 16,2-1-1-16,3-4-1 0,6-3 0 15,5-1-2-15,8-5-4 0,-1 1-13 16,0-5-101-16,5-2-181 0,-7 0-732 16</inkml:trace>
  <inkml:trace contextRef="#ctx0" brushRef="#br0" timeOffset="90092.6376">27197 16262 797 0,'-5'-7'156'15,"5"7"-14"-15,0-7-93 0,0 5-20 16,0-4-1-16,0 2 0 0,0-2-2 15,0 0-2-15,0 0-3 0,0 0-2 16,5-4-3-16,0 1-3 0,1-1-3 16,2 0-3-16,2-2-2 0,2 0-2 15,2 0-2-15,2-1 1 0,2 1-2 0,1-2 1 16,1 1-1-16,1-5 1 0,3-1-1 16,1 2 0-16,-3 0 0 0,3 1 0 15,-2 2 0-15,1 4 0 0,-4 7-1 16,-1 5 0-16,-2 8-1 0,-3 3 0 15,-3 5 0-15,0 3 1 0,-6 2-1 16,-2 4 0-16,-3-6 1 0,0-1 0 16,-9-1 0-16,-1-1 1 0,-1-1 0 0,-3-1 2 15,-2-3-1-15,0 2 1 0,0-3 1 16,0 0 0-16,2-1 0 0,0-3-1 16,2-2 1-16,3-2-1 0,1-4 1 15,4 0-2-15,4 0 0 0,0-3-1 16,3-3-1-16,5-3 0 0,4-1-1 15,3-2-1-15,4-1 0 0,5 2 0 0,7 2 1 16,0 1 0-16,7 1 0 0,3 7 1 16,2 0 0-16,-1 4-1 0,2 5 2 15,-7 2-2-15,-2 6 1 0,-7 2 0 16,-5 3 0-16,-6 6 0 0,-5 3 0 16,-6 4 0-16,-6 0 0 0,-4 2 1 15,-8 2 1-15,-3-5 2 0,-7-1 2 16,-7-5 1-16,-6-4 2 0,-3-4 3 15,-6-2 1-15,0-6-1 0,-2-2 0 0,5-2-2 16,4 0-2-16,4-5-1 0,4-3-1 16,6 0-2-16,4 0 0 0,4 0-1 15,4-5 0-15,2 1-1 0,6-3-1 16,3 0-3-16,3-1-2 0,5 2-4 16,3-2-6-16,2 3-5 0,3-4-7 15,3 5-2-15,0 4-104 0,2-5-182 16,4 5-590-16</inkml:trace>
  <inkml:trace contextRef="#ctx0" brushRef="#br0" timeOffset="90514.5622">28075 15861 992 0,'0'-13'153'0,"0"1"-25"16,0 5-112-16,0 2-4 0,0 5-3 16,4 0-4-16,0 0 1 0,3 0 0 15,3 0 0-15,4 5 3 0,2 1 1 16,5 4 2-16,4-1-1 0,6 3 0 0,1 2-1 16,2 1-1-16,2 0-3 0,2-1-3 15,4-1 1-15,-2-1-4 0,-1 1-4 16,0-2-5-16,-2 0-9 0,-3-1-9 15,-6-3-42-15,-4-2-76 0,-7 0-184 16,-1-5-487-16</inkml:trace>
  <inkml:trace contextRef="#ctx0" brushRef="#br0" timeOffset="90858.3432">28412 15681 892 0,'0'0'150'15,"4"-5"-20"-15,-4 0-109 0,6 5-8 16,-2-5-3-16,-1 5 1 0,-3-4 0 16,4 4 3-16,-4 0 0 0,0 0 0 15,0 0 0-15,0 0 0 0,0 0-3 16,0 0-1-16,0 0-1 0,0 0 0 15,0 0-2-15,0 0-1 0,0 0-1 0,0 0-2 16,0 0-1-16,0 0 0 0,0 0-1 16,0 0 0-16,0 0-1 0,0 3 0 15,0-3 0-15,0 8 0 0,0-1 2 16,0 0 0-16,0 10 1 0,0-1-1 16,-4 5 2-16,1 4-1 0,-1 7 0 15,0 7 0-15,-1 10-1 0,-1-1-5 0,0 8-9 16,0 2-2-16,0-2-108 0,2-5-180 15,4-4-642-15</inkml:trace>
  <inkml:trace contextRef="#ctx0" brushRef="#br0" timeOffset="91931.7665">28992 15306 619 0,'0'0'148'16,"0"0"-4"-16,0 0-78 0,0 0-16 16,0 0-7-16,0-7-6 0,0 7-6 15,0 0-5-15,0 0-5 0,0 0-3 0,0-3-1 0,0 3-4 16,0 0-3-16,0 0-2 0,0 0-2 15,0 0-3-15,0 0 0 0,0 0-1 16,0 0 1-16,0 0 1 0,0 0-1 16,0 0 2-16,0 0-1 0,0 0-1 15,0 0 0-15,0 0 0 0,0 0-1 16,0 0 0-16,0 0-1 0,0 0 1 0,0 0-1 16,0 0 2-16,0 0-1 0,0 0 1 15,0 0-1-15,0 0 1 0,0 0 0 16,0 0 0-16,0 0-2 0,0 0-1 15,0 0 1-15,0 0-1 0,0 0 1 16,0 0-1-16,0 0 1 0,0 0-1 16,0 0 1-16,0 0-1 0,0 0 1 0,0 0-1 15,0 0 1-15,0 0 0 0,0 0-1 16,0 0 1-16,0 0-1 0,0 0 1 16,0 0 0-16,0 0 0 0,0 0 2 15,0 0-1-15,0 3 1 0,0-3 1 0,0 0 0 16,0 5 0-16,0-5 0 0,0 0 0 15,3 0-1-15,-3 0 0 0,0 4 0 16,5-1-1-16,-5 2 1 0,4 3 1 16,-4 5 0-16,5 0 1 0,-5 3 0 15,6 1-1-15,-2 2 3 0,-1 2-2 16,4 4 1-16,-1 1-1 0,1 4 0 0,0-4 0 16,-1 5-1-16,4-2-1 0,-5 0 0 15,0 0-1-15,0-3 0 0,-1 2-1 16,-1-3 1-16,-3-1-1 0,6-4 1 15,-6-3-2-15,3-4 1 0,-3-2 0 16,0 0-1-16,4-5-2 0,-4 0-4 16,0-2-6-16,3 2-6 0,1-3-8 15,1-3-68-15,1 0-56 0,4-3-188 0,1-3-466 16</inkml:trace>
  <inkml:trace contextRef="#ctx0" brushRef="#br0" timeOffset="93043.5385">29438 15134 448 0,'0'0'136'0,"0"0"0"16,-3 0-42-16,3-5-23 0,-4 5-12 16,4 0-14-16,-7-3-7 0,7 3-9 0,-5 0-3 15,5 0-3-15,-4 0-2 0,0 0-3 16,4 0-3-16,-5 0-4 0,5 3-4 15,-4-3-1-15,4 0-1 0,-5 5-2 16,0-5 2-16,5 3-1 0,-6-3 3 16,3 6 0-16,-1-2 0 0,1-1 3 15,-1 2-2-15,-1 0 1 0,1 0 1 16,0 2-1-16,-2 2-1 0,4-3 1 0,-3 4-1 16,-1 0 0-16,4 3 0 0,-4 2 0 15,3 1-1-15,3-2 0 0,-6 3 0 16,2-1 0-16,4 2-2 0,-6 0 0 15,6 2 0-15,-6-3-1 0,6 3 1 16,-2 2-1-16,2-1-1 0,0 0 1 16,0-3 0-16,0 0-1 0,0 2-1 0,0-4 0 15,2 0-1-15,3 0 0 0,-1-2 0 32,0-2 0-32,2-1 1 0,-1-1-1 0,3 2 1 0,-1-1-1 0,0-1 1 15,0-2 1-15,2 1-1 0,-1-2 0 0,1 1 0 16,0-3 0-16,1-1 0 0,0 0 0 15,-1-4 0-15,3 3 0 0,-2-3 1 16,1 0 0-16,1 0 0 0,0-6 1 16,-1 2 0-16,0 0-1 0,1-1 1 15,1-1-2-15,-3 0 0 0,4 2 0 16,-3-2-1-16,1 0-1 0,-2 2 1 0,2-2-1 16,-2 0 0-16,1 0 1 0,-2 0-1 15,0-1 1-15,2-3 0 0,-3 1 0 16,0 0 1-16,-1-2 0 0,1 1 1 15,-3-3-1-15,0 3 0 0,-1-2 1 16,-1-1-1-16,-3 1 0 0,5-1-1 16,-5 0 1-16,0 2-2 0,0 0 0 15,0 0 0-15,3 1 1 0,-3 1-1 0,0 1 0 16,0 0 1-16,0-1 0 0,0 0-1 16,0 2 1-16,0-4 0 0,0 3-1 15,-3-1 2-15,3 1-1 0,-4-1 1 31,4 1 1-31,-4 3 1 0,0-2-1 16,4 3 1-16,-6-5 0 0,2 3 0 16,1-2-2-16,3 0 0 0,-7-1-1 0,3 2 0 0,0-2-1 0,-1 0 1 0,0 4 0 15,-1-2-1-15,-1 3 1 0,3-3-1 16,-2 2 1-16,0-1-1 0,2 1 1 16,-2-2 0-16,3 1 1 0,-1 1 0 31,0-2 0-31,-1-1 0 0,0 0 0 0,-1 4 0 0,-1-3-1 0,-1 2 0 15,-2-3-2-15,0 6 0 0,-1 2-6 16,-2 0-7-16,-7 2-7 0,-1 3 70 16,-3 3-158-16,-3 8-168 0,-7-1-877 0</inkml:trace>
  <inkml:trace contextRef="#ctx0" brushRef="#br0" timeOffset="96232.2168">29741 14349 714 0,'0'-2'149'0,"0"-4"-11"15,0 2-90-15,0 1-21 0,0-3-4 0,0 1-1 16,0 3-4-16,0 2-2 0,0-6-3 15,0 2-1-15,-4 4-1 0,4-6 0 16,-4 6-1-16,4-5 0 0,0 5 0 16,-4-5 0-16,4 1-1 0,-3 4-2 15,3-4-1-15,-5-1-1 0,5 1-2 16,-5 4 0-16,2-5-2 0,-1 1 0 16,-2 4-1-16,0-3 0 0,-1 3-1 0,-1-5 1 15,-4 5 0-15,1 0-1 0,0 0 1 16,-2 5-1-16,1-5 1 0,-1 3 0 15,0 1-1-15,1 1 1 0,2-1-1 0,-1 3 1 16,-1-5-1-16,2 6 1 0,0-5 0 16,0 7-1-16,-2 0 0 0,1 2 1 15,-3 1-1-15,5 1 0 0,-1 3 0 16,3-1 1-16,0 4 0 0,4-6-1 16,3 5 1-16,0-4 0 0,0 0 0 15,7-3 0-15,1-2 0 0,0-1 0 16,5-1-1-16,1-8 1 0,2 0 0 0,0-7 0 15,1 4 0-15,0-7 1 0,2-1-1 16,1-2 1-16,0 0 0 0,0-3 0 16,-2 1 0-16,1 1 0 0,-1-4-1 15,-3 3 1-15,-1-2-1 0,0 2 1 16,-1 2-1-16,0 1-1 0,-2 3 0 0,-2 2 0 16,0 1 0-16,-3 1-1 0,-1 5 1 15,-5-6 0-15,4 6 1 0,-4-2 0 16,0 2 0-16,0 0 0 0,0 0 0 15,0 0 1-15,0 0 0 0,0 0 1 16,0 0-1-16,0 0 1 0,0 0-1 16,0 0 1-16,0 0-1 0,0 0 1 15,0 0-1-15,0 0 0 0,0 0 1 16,0 0-1-16,0 0 0 0,0 0-1 16,0 0 1-16,0 0-1 0,0 0 0 0,0 1 1 15,0-1 0-15,0 0-1 0,0 5 2 16,0-5-1-16,0 0 1 0,0 5 0 15,0-5-1-15,0 3 1 0,-4 2-1 16,4-5 0-16,0 10 1 0,-5 0 2 16,5 3 0-16,0 6 1 0,0 4 1 0,0 5 0 31,0 4 0-31,5 0 0 0,-1 1-2 0,-1 0-1 16,2-1 0-16,1-3-5 0,1 0-7 15,-4-5-39-15,2 0-81 0,2-1-181 16,0-1-538-16</inkml:trace>
  <inkml:trace contextRef="#ctx0" brushRef="#br0" timeOffset="96924.4832">30358 14577 858 0,'-3'-6'159'15,"3"1"-22"-15,-7-1-81 0,7-1-44 0,0 6-2 16,0 1-1-16,0-7-1 0,0 7 2 16,0 0-1-16,0 0 0 0,0 0-1 15,0 0-2-15,0 5-1 0,0-2 0 16,0 6-1-16,5-3 1 0,-5 5 0 16,3 0 2-16,-3 7 1 0,4-3-1 15,-4 6 1-15,6 0-1 0,-2 4 0 0,0-1-2 16,-1-1-2-16,2 2-1 0,-1-1 1 15,-1 1-1-15,1 1-2 0,-1-5 2 16,0 0 0-16,-3-1-2 0,5-1-1 16,-5-4-3-16,0-1-5 0,0-3-6 15,0-3-6-15,0 1-14 0,-5-7-99 16,-1-2-181-16,0 0-528 0</inkml:trace>
  <inkml:trace contextRef="#ctx0" brushRef="#br0" timeOffset="97424.0611">30313 14873 781 0,'8'-11'155'0,"0"-1"-13"0,3 1-98 16,2-1-18-16,0 1-4 0,4 0-4 16,-1-1-4-16,2-2-2 0,0 0-5 15,0-2 0-15,1 3-3 0,-1-2-1 16,1-2-2-16,0 3-2 0,0 1-1 16,-2 0-1-16,-1-2-3 0,-2 2 0 0,0 0-2 15,-3 2 0-15,-1-1 3 0,-1 1-1 16,-3-1 3-16,-2 0 0 0,1-1 3 15,-5-2 0-15,0 0 0 0,0 1 1 16,0 1 2-16,-6 2 1 0,1-1 2 16,1 4 2-16,-1 2 1 0,1 0 3 15,-1 2 0-15,5-1 0 0,-6 5-2 0,6-3-1 16,-4 3-1-16,4 0-2 0,-3 0-4 16,3 0 1-16,0 0-2 0,0 0 0 15,0 0 0-15,-4 3 0 0,4-3-1 16,0 6 1-16,0-6 0 0,0 5-1 15,0-5 1-15,0 7 0 0,0-4 0 16,0-3 0-16,0 7 1 0,0-7-1 16,0 4 1-16,0-4 1 0,4 8 0 0,-4-5 3 15,0 1-1-15,0 2 1 0,0 4 0 16,0-2 0-16,0 2-1 0,0 3 0 16,0 2-2-16,0-1 1 0,0 3-1 15,3 0 1-15,-3 3-1 0,5 0 0 16,-5 4 1-16,4 2-1 0,-4 2 0 15,0 2 0-15,0 4-3 0,0 0-3 16,0 0-3-16,0-1-5 0,0-5-8 16,4 1-6-16,2-10-106 0,1-1-181 0,4-8-563 15</inkml:trace>
  <inkml:trace contextRef="#ctx0" brushRef="#br0" timeOffset="98225.7026">30870 14662 826 0,'0'0'157'0,"0"0"-19"16,0 0-103-16,0 0-12 0,0 0-4 16,0 0-3-16,0-4-1 0,6 4-4 15,-3 0 1-15,1-4-1 0,2 4 0 16,0-7-1-16,2 3-1 0,1 0 0 0,1-2-1 16,2 2-2-16,0-2 0 0,2 1 1 15,0-1-2-15,0 2 0 0,-1-2 0 16,-2 1 0-16,0 2-2 0,-2-1 1 15,0 4-1-15,-3-3-2 0,0 3 1 16,-2 0 0-16,2 0-1 0,-2-3 1 16,-4 3 0-16,3 0 1 0,-3 0 1 0,0 0 3 15,0 0 0-15,0 0 1 0,0 0 1 16,0 0-1-16,0 0-1 0,0 0-1 16,0 0-2-16,0 0-2 0,0 5 0 0,0-5-2 15,0 4 0-15,0-4 0 0,-3 4 0 16,3 1 0-16,0-2 0 0,-4 2 0 15,4-1 0-15,-3 2 0 0,3 0 0 16,-6 1 0-16,6 1 0 0,-4 0 1 16,1 3-1-16,3 1 0 0,-6 3 1 15,1 2 0-15,0 1-1 0,0 1 1 0,-1 1-1 16,-2 1 1-16,1 1-1 0,0 0 1 16,0-5 0-16,1 1-1 0,0-2 2 15,2 1-1-15,4-3 0 0,-5-2 0 16,5-1 0-16,-5-1 0 0,5 3-1 15,0-8 1-15,0 4-1 0,0-3 0 16,0-3 0-16,0 3 1 0,0-6-1 16,0 4 2-16,0-4-2 0,5 0 2 15,-5 0 2-15,0 0 2 0,0 0 2 0,0 0 1 16,0 0 0-16,0 0 0 0,0-3-1 16,0 3-1-16,0-4-3 0,0 4-2 15,0 0-1-15,0-3-1 0,4 3 1 16,-4 0-1-16,0 0 0 0,0-3 0 15,0 3 1-15,0 0-1 0,0 0 0 16,0 0 0-16,0-6 0 0,3 6-1 0,-3 0 1 16,0 0 0-16,5-4 0 0,-2 1 1 15,3-1 1-15,2 1 1 0,1-8 1 16,4 1 0-16,4-5 1 0,8-1-2 16,9-3 4-16,9-4-14 0,7 2-13 15,10-2-94-15,3 3-176 0,-2-4-831 16</inkml:trace>
  <inkml:trace contextRef="#ctx0" brushRef="#br0" timeOffset="119753.2493">26877 9093 654 0,'0'-8'124'0,"0"1"-7"15,-3-2-104-15,3 6 1 16,0-4 3-16,0 5 3 0,0 2 4 0,0-4 4 15,0 4 2-15,0 0 0 0,0-4-4 16,0 4-4-16,0 0-4 0,0 0-4 16,0 0-4-16,0 0-5 0,0 0-3 15,0 0 0-15,0 0-2 0,3 0-2 16,-3 0 0-16,4 0 1 0,0 0 0 0,-4 4 1 16,5 0 0-16,-1 3 1 0,0-2 1 0,1 6 2 15,0 0 1-15,0 2 2 0,0 7 0 16,-1 2 0-16,1 4 1 0,3 6-1 15,-2 4 1-15,1 11-1 0,2 6-1 16,1 2-1-16,2-4-1 0,1 3 0 16,0-3-1-16,2-1 1 0,4-8-2 15,4-9 1-15,3 1-1 0,0-9 1 0,5 2 0 16,1-8 0-16,1-4-1 0,-1-8 1 16,-5 0 0-16,-1-7 0 0,-2 0-1 15,-4-7-1-15,-2 0-2 0,0-4-2 16,-3-6-4-16,0 3-4 0,-4-6-9 15,1 2-51-15,-4-3-74 0,-3-2-160 0,-5 2-414 16</inkml:trace>
  <inkml:trace contextRef="#ctx0" brushRef="#br0" timeOffset="120003.277">26875 9685 1039 0,'0'-9'147'0,"7"2"-25"15,3-2-115-15,5-6-2 0,-1 0-4 16,7-1 0-16,4-5 0 0,1-1 0 16,5 0 0-16,3-6 1 0,2-1-2 15,1-2-3-15,1 2-2 0,-2-2-6 0,1 4-6 16,-4-1-5-16,-4 6-12 0,-5 2-105 15,-3 2-169-15,-5-5-479 0</inkml:trace>
  <inkml:trace contextRef="#ctx0" brushRef="#br0" timeOffset="120253.5414">27481 9184 834 0,'0'-3'152'0,"5"-4"-19"0,0 1-97 0,2-2-24 16,3-2-4-16,3-2-3 0,1 2-1 16,4-1 0-16,3 0-2 0,3-2 1 15,0 0 0-15,3 1-1 0,2-2-2 16,-1-3-4-16,-2 2-9 0,-3 2-65 15,-1-2-63-15,-7 3-152 0,-1 1-375 16</inkml:trace>
  <inkml:trace contextRef="#ctx0" brushRef="#br0" timeOffset="120472.0761">27818 9306 769 0,'-2'3'184'16,"2"2"-22"-16,-5-5-33 0,5 0-98 0,0 4-7 15,0-8-5-15,5-3-7 0,0 3-2 16,5-5-3-16,2-4-2 0,4-5 0 16,3-6-3-16,5 1-4 0,5-4-6 15,4-2 2-15,5-3-114 0,8 4-178 0,1-5-626 16</inkml:trace>
  <inkml:trace contextRef="#ctx0" brushRef="#br0" timeOffset="121800.5642">28576 6944 694 0,'0'-9'154'0,"0"-1"-13"0,0 1-88 15,0 0-13-15,0 2-5 0,0 0-6 16,0 0-3-16,-4 2-2 0,4 0-1 15,0-1 0-15,0-1-1 0,0 3-2 16,0 0-4-16,-4 1-1 0,4 3-5 16,0-5-2-16,0 5-3 0,0 0-2 0,0 0-3 15,0 0-1-15,0 0-2 16,0 0 0-16,0 0-1 0,0 0 1 0,6 6-1 16,-2 0 2-16,1 1 1 0,1 5 1 15,1 2 1-15,2 4 1 0,3 1 1 16,3 5 0-16,0 2 0 0,5 1 0 15,4 2 0-15,1 2 0 0,2 3 0 16,2 5 0-16,0 1 0 0,0 1-2 0,1 0-5 16,-1 4-4-16,-2-2-7 0,-3-3-7 15,-4-1-16-15,-4-4-100 0,-5-4-176 16,-4-1-497-16</inkml:trace>
  <inkml:trace contextRef="#ctx0" brushRef="#br0" timeOffset="123597.4639">28491 8483 132 0,'0'0'30'0,"0"0"6"0,0 0 4 15,0 0 25-15,0 0 25 0,0 0 17 16,0 0 7-16,0 0 2 0,0 0-9 15,0 0-20-15,0 0-28 0,0 0-20 16,0 0-12-16,0 0-9 0,0 0-6 16,0 0-3-16,0 0-2 0,0 0-2 0,0 0 0 15,0 0 2-15,0 0-1 0,0-3 3 16,0 3-1-16,0 0 2 0,0-6 1 16,0 6 0-16,0 0 1 0,0 0-2 15,0-2-1-15,0 2 1 0,0 0-2 16,3-6-2-16,-3 6 0 0,4-4-2 15,-4 4-1-15,6-7-1 0,-6 2 0 0,7 4 1 16,-3-7-1-16,4 2 2 0,1-3 2 16,3-2 0-16,2-1 2 0,7-9 0 15,9 0 1-15,6-3-1 0,10-5 2 16,4-5-2-16,8-8 0 0,9-4-2 16,9-5-1-16,9-6 1 0,1-10-3 15,7-5 0-15,7-2-1 0,9 0-1 0,4-1 1 16,-10-5-1-16,-5 4 0 0,-2 2 2 15,-7 5 1-15,-4 2 3 0,-12 7 0 16,-5 5 1-16,-5 8 1 0,-10 9-1 16,-4 8-2-16,-8 9-1 0,-11 3-2 15,-9 4-2-15,-8 7-4 0,-3 1-6 16,-10 6-1-16,0 0-4 0,-4 9-7 0,-6-1-5 16,-3 3-107-16,-5 6-179 0,-4 1-569 15</inkml:trace>
  <inkml:trace contextRef="#ctx0" brushRef="#br0" timeOffset="124691.3016">28971 8766 812 0,'0'0'159'0,"-3"0"-18"0,3-6-103 16,-5 6-11-16,5 0-2 0,0-3-7 16,-3 3-5-16,3-7-1 0,0 4 0 15,0-2-1-15,0-1-1 0,0-4-1 0,0 5 0 16,0-3 0-16,0 0-3 0,0 2 0 15,3-2-2-15,-3 3-2 0,6-3 0 16,-1-2-1-16,0 0 0 0,-1-1 0 16,2-1-1-16,2-1 1 0,1-1-1 15,0 0 0-15,3-4 0 0,0 4 0 16,1-1 0-16,1 0 0 0,1 2 0 16,4 1 0-16,-1-1-1 0,2 2 1 15,-3 2-1-15,2-2 0 0,2 7-1 0,-3 0 0 16,-5 4 0-16,0 0-2 0,-1 5-1 15,-3 1 1-15,0 2-1 0,-4 3 0 16,1 0 2-16,-6 2 0 0,4 3 1 16,-4-1 1-16,0-1 0 0,0 4 2 15,-6-2-1-15,2-3 0 0,0 4 1 16,0-3-1-16,-2 0 1 0,0 3-1 16,3-5 1-16,-1 1 0 0,-3-2 1 0,4 0 0 15,-3-3 1-15,2 0 1 0,-2-1 0 16,4-2 0-16,-2 0 1 0,4-5 0 15,0 4 2-15,-3-4-2 0,3 0-1 16,0 0 0-16,0 0-1 0,0 0-2 16,6 0 0-16,-3-9-1 0,7 6-1 15,-1-6 1-15,5 4 0 0,1-4 1 0,1-2-1 16,1 1 0-16,-1 0 1 0,-2 3-1 16,1-1 0-16,-2 0 0 0,0 5 0 15,-2-1-1-15,-2 4 0 0,2-5 0 16,-4 5 1-16,0 0-1 0,1 5-1 15,2 0 1-15,-2 0 0 0,-1 2 0 16,2 3 1-16,-1 5-1 0,-1 2 1 0,-1 1-1 16,-2 8 1-16,2 2-1 0,-6 6 1 15,5 1 0-15,-5 7 1 0,-4 2-1 16,-3-3 1-16,-1 1-1 0,-4-3 1 16,-2-4 1-16,-1-5 2 0,-3-5 4 15,0-5 3-15,0-5 3 0,-1-3 2 16,1-3 2-16,-1-7 1 0,3-2-3 15,-1 0-2-15,3 0-3 0,1-6-4 16,4-1-1-16,3 2-4 0,1-2 0 0,5 3-4 16,0 0-1-16,0 1-5 0,0 0-3 15,7 3-4-15,-3 0-6 0,2 0-3 16,0 4-8-16,-1 2-5 0,1 0-100 16,-2 4-181-16,-1 3-561 0</inkml:trace>
  <inkml:trace contextRef="#ctx0" brushRef="#br0" timeOffset="126410.2181">29661 8296 576 0,'0'0'161'16,"0"0"-11"-16,0-5-19 0,0 5-89 15,0-3-7-15,0 3-6 0,5-3-7 0,-5 3-1 16,4-6-2-16,-4 6 3 0,6-3-1 16,-2 3-5-16,0 0-1 0,2-4-2 15,0 4-1-15,6 0-2 0,1-4 1 16,3 4-1-16,5 0 0 0,2 0-1 16,3 4-1-16,1 2-2 0,2 3-1 15,1 0 0-15,-1 3-3 0,1 1-1 0,-3-2-3 16,0 1-2-16,-1-5-5 0,-4 2-3 15,-5-1-6-15,-2-4-5 0,-4 2-6 16,-2-2-6-16,-5 1-2 0,-4-5-8 16,0 0-21-16,0 0-86 0,-4 0-142 15,-3-8-341-15</inkml:trace>
  <inkml:trace contextRef="#ctx0" brushRef="#br0" timeOffset="126691.4964">29934 8132 951 0,'-6'-6'173'0,"-1"1"-29"0,-1-1-99 15,2-2-12-15,1 4-6 0,2-2-9 0,3 4-7 16,-5 2-3-16,5-5-4 0,0 5-1 16,0 0-2-16,0 0-1 0,0 0 0 15,0 0-1-15,0 0-1 0,0 0 0 16,0 5 0-16,0 0 0 0,0 1 1 15,4 3-1-15,-4 2 1 0,3 5 2 16,-3 5 0-16,5 2 0 0,-1 11 0 16,0 2 1-16,2 8-1 0,0 3-2 15,1 3-3-15,1 2-8 0,-1-4-9 0,4-1-8 16,-2-3-100-16,0-10-186 0,0-9-585 16</inkml:trace>
  <inkml:trace contextRef="#ctx0" brushRef="#br0" timeOffset="127066.7026">30199 7865 896 0,'0'-5'160'0,"0"-1"-26"0,-5 4-102 16,5-3-18-16,0 5-4 0,0 0-8 15,0 0-4-15,5 0 0 0,-5 0-1 16,0 0 1-16,0 0 1 0,4 6 3 0,-4-4 3 15,0 6 5-15,5 3 1 0,-2 1 1 16,3 7 1-16,0 5 0 0,3 4-3 16,2 1-1-16,2 3-3 0,2 1-2 15,1 1 0-15,2 0-3 0,1 0-4 16,-2-4-7-16,2 2-8 0,-3-4-107 16,-1-3-178-16,1-3-575 0</inkml:trace>
  <inkml:trace contextRef="#ctx0" brushRef="#br0" timeOffset="127910.5881">30434 7490 612 0,'-6'-9'164'0,"1"0"-7"0,2 0-36 0,-1-1-74 16,4 6-2-16,-6-3-10 0,6 3-10 16,-4-2-5-16,4 6-4 0,0-3-1 15,-4 3-3-15,4-4-1 0,0 4-3 16,0 0 1-16,0 0-3 0,0 0-1 15,0 0-2-15,0 0-1 0,0 0-2 16,0 0 0-16,-3 4 0 0,3-1 0 16,0 5 0-16,0 1 0 0,-4 2 2 15,4 4 0-15,0 0 1 0,0 5-1 0,0-1 1 16,0 2 0-16,0 0-1 0,0 0 1 16,4 6 0-16,-4 0-2 0,5-3 0 15,-1 0 1-15,1 1-1 0,1 0 0 16,-1 0-1-16,3-1 1 0,0-1-1 15,4-1 0-15,-1-3 0 0,3 3 0 16,-1-1 1-16,1-3-1 0,1-4 0 0,-3-2 0 16,0-2 1-16,-1-4 0 0,-1 1 0 15,1-5 1-15,-2-2 0 0,-4 5 0 16,1-5 1-16,0 4 1 0,-1-4 0 16,0 0 0-16,-2 0 0 0,2 0 0 15,-1-6-1-15,0 2 1 0,2-1-1 16,0-1-1-16,-1 2 1 0,-1-3-2 15,1 2 2-15,-1-1-2 0,1-3 1 0,-1 1 0 16,0 1-1-16,-4-2 1 0,5 2-1 16,-1-2 0-16,-4 1 0 0,6 2-1 15,-6 0 1-15,6-3-1 0,-6 4 1 16,6-4-1-16,-6-2 1 0,7 4 1 16,-7-4 1-16,3 1 1 0,-3 0-1 15,0-2 2-15,3 2-1 0,-3-2 0 16,0-2 0-16,0-2-2 0,-3 2 1 0,3-2-2 15,-7-1 0-15,2 4 0 0,0 0-1 16,-5-1 1-16,1 2 0 0,0-1 0 16,-2 3-1-16,1 1 2 0,-2-4 0 15,0 5-1-15,0-4 1 0,-2 1 1 16,1 0-1-16,-3-1 0 0,2 2 0 16,0-1-1-16,2 0 0 0,0 1 0 0,0 3-2 15,4 1-2-15,0-1-5 0,1 3-4 16,-3 4-5-16,1 0-6 0,1 0-8 15,-1 6-12-15,-1-1-96 0,1 0-183 16,-2 3-546-16</inkml:trace>
  <inkml:trace contextRef="#ctx0" brushRef="#br0" timeOffset="128551.2808">30950 7116 936 0,'0'0'161'16,"-4"0"-27"-16,4-5-104 0,-4 5-11 15,4 0-6-15,0 0-5 0,0 0-4 16,-3 0-1-16,3 0-1 0,-7 5-2 16,3-5 1-16,-5 4 0 0,1-4 0 15,-6 6 1-15,-1-3 0 0,-5 2 1 16,-1 2 0-16,-6-2 2 0,-2 1 1 15,-4-1 1-15,-2 1 1 0,3-2 3 16,0-1 0-16,3-3 1 0,3 0 0 0,6 0-1 16,3 0-2-16,5-4 0 0,3-3-4 15,0-2-1-15,9-2-2 0,0 0-1 16,0-6-2-16,8 3-1 0,-2-5 1 16,4 1-1-16,3 0-1 0,1 0 0 15,4-2 1-15,2 2 1 0,2 4-2 16,4-1 2-16,0 2-1 0,1 4 1 0,1 2-1 15,-1 7 0-15,-1 0 0 0,-2 12 1 16,-1 4-1-16,-1 2 1 0,0 5-1 16,1 4 1-16,-2 1 0 0,-3 1 1 15,2 0 0-15,-4 0 0 0,0-1 0 16,-5 1 0-16,-2-3 0 0,-4-4 0 16,-5 0 0-16,0-2 2 0,0-1 1 15,-6-2 0-15,-5 0 3 0,-1 0-2 16,-3-1 2-16,1-2-1 0,0-1-1 0,0-5-1 15,5 0 0-15,2-4-4 0,2 1-4 16,5 0-5-16,0-3-7 0,0 3-9 16,7 1-100-16,3 1-187 0,2 0-627 15</inkml:trace>
  <inkml:trace contextRef="#ctx0" brushRef="#br0" timeOffset="129238.633">29049 10482 729 0,'0'0'171'16,"0"0"-17"-16,0 0-37 0,0 0-89 0,0 0-6 16,0 0-2-16,5 0 1 0,-5-6 1 15,8 6 0-15,0-8-1 0,3-2 0 16,7-3-2-16,3-2-5 0,4-6-3 16,4-1-4-16,4-2-3 0,0 4-5 15,1 1-6-15,-2-1-8 0,-5 2-8 16,-2 4-10-16,-4 3-100 0,-5 4-186 0,-2 0-552 15</inkml:trace>
  <inkml:trace contextRef="#ctx0" brushRef="#br0" timeOffset="129379.3085">29327 10576 935 0,'-7'8'165'0,"4"-2"-28"0,-1-2-98 0,4-4-15 15,0 0-6-15,7 0-7 0,3-5-3 16,3-5-3-16,1-3-4 0,6-7-7 15,2-4-8-15,2-5-108 0,-1-2-179 16,6-5-598-16</inkml:trace>
  <inkml:trace contextRef="#ctx0" brushRef="#br0" timeOffset="131535.7525">29933 9757 658 0,'0'0'163'0,"-3"0"-14"0,3 0-49 15,-4 0-66-15,4 0-8 0,0 0-11 16,0 0-6-16,0 0-6 0,-4 0-1 15,4 0-1-15,0 0 1 0,0 0 1 0,-7 6 0 16,7-6 3-16,-3 5 2 0,3 2 2 16,-6-4 3-16,2 8 1 0,1 0 1 15,-1 6 0-15,1 1 2 0,-2 6-3 16,0 5-1-16,5 7-2 0,0-2-2 16,5 4-1-16,1 4-4 0,0-2 0 15,3 2-3-15,4-5 1 0,0-3-1 0,1-1 0 16,4-8 0-16,-2 1 0 0,3-6 0 15,0-2-1-15,-1-6 2 0,-2-5 1 16,0-7 1-16,1 0 2 0,1-8 1 16,-1-7 0-16,0-4 0 0,-4-3 0 15,-1-2 0-15,-1-5-2 0,-5 1 0 16,-6-2-1-16,-4-2 0 0,-6 0-2 16,0-2 0-16,-3-3-1 0,-3 3 0 0,-2 3-1 15,-2 0 2-15,1 6-1 0,2 5 2 16,-3 4-2-16,5 7 1 0,-3 2 0 15,4 7-3-15,0 0-2 0,4 0-7 16,-1 7-7-16,3-6-6 0,3 6-104 16,1-3-182-16,4-2-622 0</inkml:trace>
  <inkml:trace contextRef="#ctx0" brushRef="#br0" timeOffset="131723.2993">30232 9647 1201 0,'-15'-4'149'0,"3"4"-33"0,3-3-106 16,4 3-10-16,5 0-11 0,-5 0-19 15,5 0 25-15,0 0-121 0,0 0-189 16,0 3-673-16</inkml:trace>
  <inkml:trace contextRef="#ctx0" brushRef="#br0" timeOffset="132285.831">30300 9537 905 0,'0'-12'162'0,"0"-7"-26"16,0 1-98-16,0-2-18 0,8-2-5 15,-1 0-7-15,3 1-5 0,1 5-1 16,-1 1-1-16,4 0 0 0,-3 11-1 0,4-2 0 15,-4 6 0-15,2 7 0 0,1 3 0 16,-1 2 0-16,2 5 1 0,-2 2 0 16,-1 4 1-16,0 0 0 0,-3 1-1 15,-3-2 0-15,-1 0 2 0,-5-8 1 16,0 2 2-16,0-9 3 0,0 1 4 16,0-4 2-16,-3 1 1 0,3-5 2 0,-5 3-3 15,5-3-2-15,0 0-3 0,0 0-4 16,0-3-4-16,0-5-2 0,8 4-3 15,-2-4-1-15,4 1-1 0,3 1-1 16,-2-1 3-16,4 7-1 0,-1 0-1 16,2 6 2-16,1-1-1 0,1 6 2 15,-1 2-1-15,-1 3 2 0,-3-1-1 16,-1 3 2-16,-4-2 0 0,-8 2 0 16,0-1 2-16,-10 3 0 0,-3-4 2 0,-3 1 2 15,-2-5 1-15,-1 1-1 0,0-4 1 16,1-3-1-16,7 0 0 0,-2-6-2 15,6 2-3-15,1-2-4 0,6 0-4 16,-4 0-5-16,4 0-5 0,4-2-8 16,2-4-5-16,1 1-27 0,4-3-87 15,0-3-179-15,3-1-493 0</inkml:trace>
  <inkml:trace contextRef="#ctx0" brushRef="#br0" timeOffset="132817.1418">30589 9242 917 0,'-5'-10'165'16,"5"3"-29"-16,0-3-91 0,0 0-29 15,5 0-4-15,4 0-7 0,1 1-3 16,3 1-1-16,4-3-1 0,-1 1 0 0,3 1 0 16,-1 0 1-16,1 4-1 0,-1-1 1 15,-1 2-1-15,-1 4 0 0,-1 0 0 16,-2 0-1-16,-2 8 0 0,-2-2 0 16,0 3 1-16,-4 1 1 0,-1 1 0 15,0-1 2-15,-4 1 1 0,0-1-1 16,0-3 3-16,0 1-1 0,-4-4 2 15,4 1-1-15,0-5 0 0,0 5 0 16,0-5-1-16,0 0-2 0,0 0 1 0,0 0-2 16,5 0-2-16,0-5 2 0,3 5-1 15,0-7-1-15,1 7 1 0,1-5 0 16,2 5-2-16,-1-5 1 0,0 5 0 16,-1 5 0-16,-1 0 0 0,0 7 1 15,-1-1 1-15,-1 3 0 0,-2 5 3 16,-5-1-1-16,3 1 2 0,-3 1 2 0,0 1 0 15,-5 1 0-15,2 3 0 0,-4-2-1 16,2-1-1-16,-4 1-2 0,0-3-1 16,1-5-3-16,-1-2-5 0,2-4-3 15,1-6-5-15,1-3-5 0,5 0-9 16,0-5-9-16,0-4-101 0,5-3-179 16,4-2-559-16</inkml:trace>
  <inkml:trace contextRef="#ctx0" brushRef="#br0" timeOffset="133114.0677">31027 8950 892 0,'8'-11'149'16,"0"1"-18"-16,5 2-115 0,4 3-2 16,6 5 0-16,5-5-1 0,7 5 0 15,-1 8 1-15,7-1 1 0,1 1 0 16,0 1-2-16,-5 2 0 0,-4-2-2 0,-3 2-1 16,-1-3-2-16,-3-2-3 0,-5 0-4 15,-4-1-7-15,1-4-6 0,-7-1-9 16,-1 6-8-16,-6-6-105 0,-4-6-179 15,-5 5-518-15</inkml:trace>
  <inkml:trace contextRef="#ctx0" brushRef="#br0" timeOffset="133317.415">31351 8738 950 0,'-4'-2'174'0,"1"2"-32"0,-2-4-92 16,5 4-24-16,0 7-7 0,0 3-8 15,0 4-7-15,0 5-2 0,7 3 0 0,-2 9 1 16,1 2 1-16,1 5-2 0,0 1 1 16,1 4 1-16,0 2-2 0,1 2-3 15,-1-2-4-15,-2-1-9 0,0 2-6 16,-1-4-104-16,-2-2-183 0,5-5-619 16</inkml:trace>
  <inkml:trace contextRef="#ctx0" brushRef="#br0" timeOffset="133676.605">31645 8312 1024 0,'0'-18'172'15,"0"4"-33"-15,0 6-98 0,0 3-12 16,0 5-8-16,0-3-8 0,5 3-6 16,3 5-4-16,1 4-3 0,3 3 1 0,1 5 0 15,4 6-1-15,-1 5 1 0,3 7 0 16,-1 1 0-16,0 4-1 0,-3-3 0 15,3-2-3-15,-5-1-4 0,0-3-3 16,-5-5-5-16,-2 0-4 0,-2-2-7 16,1-2-4-16,-1-2-8 0,-2-7-101 15,-2-1-177-15,9-2-534 0</inkml:trace>
  <inkml:trace contextRef="#ctx0" brushRef="#br0" timeOffset="134067.5113">32022 8058 935 0,'-9'-7'158'0,"2"7"-27"15,1-4-110-15,0 4-2 0,6 0-8 16,-3 4-8-16,3 3-1 0,0 4-1 15,0 2 0-15,0 6 2 0,0 4 2 16,3 4 3-16,-3 5 2 0,6 5-1 16,0 0 1-16,1 6-1 0,2 0-1 0,2-4-3 15,3 3-2-15,3-7-1 0,-1-7 0 16,1-5 0-16,3-4 0 0,1-8 0 16,0-11 3-16,1 0 2 0,1-11-1 15,-2-9 1-15,3-4 1 0,-3-11-1 16,-7-2-1-16,0-10-2 0,-6-3-2 15,-4 1 1-15,-8 1-2 0,-4 1 1 0,-6 1-1 16,-1 4 1-16,-10 7-1 0,-2 0 1 16,-1 9-1-16,-2 5-1 0,-1 6 0 15,2 7-2-15,2 8-5 0,2 5-7 16,4 9-8-16,-1 3-6 0,3 3-102 16,0 0-186-16,0 3-591 0</inkml:trace>
  <inkml:trace contextRef="#ctx0" brushRef="#br0" timeOffset="134395.4329">31959 7561 1066 0,'0'-8'156'0,"2"-3"-31"0,8-2-105 16,4-5-4-16,3-2-6 0,6-1-11 15,4 0-12-15,6-3-8 0,1 1-102 16,1-1-30-16,3 2-185 0,0 2-405 16</inkml:trace>
  <inkml:trace contextRef="#ctx0" brushRef="#br0" timeOffset="135286.151">32613 6855 762 0,'0'-13'179'0,"0"0"-24"0,0-3-42 0,0 5-83 16,0-5-7-16,0 2-9 0,-6 2-5 15,2-3-5-15,1 2 1 0,-3-2-2 16,1 1-1-16,3-1 0 0,-3 2 0 16,-1 1 1-16,1 2 1 0,-4-2-1 15,0 0 2-15,-4 0-2 0,-1 2 0 16,-2-3 0-16,-1 4-1 0,-2 2-2 15,1 1 0-15,-2 2 0 0,0 4 0 0,-2 0-1 16,-1 0 1-16,0 0-1 0,0 10 1 16,0-4 0-16,1 2 0 0,0 6 0 15,4-3 0-15,1 7 0 0,3 0 0 16,1 3 0-16,4-1-1 0,6 2 0 16,3-2 0-16,8-1 0 0,4-1 0 15,4-3 0-15,6-3 1 0,1-5 0 0,1-1 0 16,0-6 2-16,4 0-1 0,-3-4 1 15,0-3 0-15,-1-3 0 0,-4-1 0 16,0 1 0-16,-2-5 1 0,-3 1-1 16,-3 0 1-16,-2-3 1 0,-4 4 2 15,1 1 0-15,-3 3 1 0,-4 1 0 16,0 3 0-16,0 2 1 0,0 3-3 16,0-4 1-16,0 4-2 0,0 0-1 15,0 0-1-15,0-4-1 0,0 4 1 0,0 0-1 16,0 0-1-16,0 0 0 0,0 0 0 15,0 0 1-15,0 0 0 0,0 0 0 16,0 0 0-16,0 0 0 0,0 0 0 16,0 0 0-16,2 0 0 0,-2 0 0 15,0 0-1-15,5 4 1 0,-5-4 0 16,0 0 0-16,0 0 0 0,4 0 0 16,-4 0 1-16,0 0 1 0,0 0 0 15,0 0 1-15,0 0 1 0,0 0 0 0,0 0 0 16,0 0-1-16,0 0 1 0,0 0-2 15,0 0 0-15,0 0-1 0,0 0 0 16,0 3 0-16,0-3-1 0,0 0 1 16,0 0 0-16,-4 4 1 0,4-4 1 15,0 6-1-15,0-2 1 0,0-1 1 16,0 1 0-16,0 1-1 0,0 1 0 0,0 0 0 16,4 5-1-16,-4-3 0 0,0 3-1 15,4 1 1-15,-4 2-2 0,0 0 1 16,5 7 0-16,-3 3-1 0,4 5 1 15,-2 4-1-15,-1 3 1 0,1 4 1 16,1 1 0-16,0 2-5 0,1 4-11 0,1-1-6 16,5 6-97-16,1 3-179 0,1-2-801 15</inkml:trace>
  <inkml:trace contextRef="#ctx0" brushRef="#br0" timeOffset="138334.055">32031 9243 513 0,'0'0'139'16,"0"0"-3"-16,0 0-34 0,0 0-56 15,0 0-12-15,0-4-6 0,0 4-6 16,0-2-5-16,0 2 1 0,0 0-1 16,0 0 0-16,0-5 2 0,0 5-3 15,0-4 0-15,0 4 0 0,0 0-2 0,-4-2-4 16,4 2-2-16,0 0-2 0,0-5 1 15,0 5-2-15,0 0-1 0,0 0 1 16,0 0-1-16,0 0 1 0,0 0 2 16,0 0-1-16,-3-3 0 0,3 3 2 15,0 0 0-15,0 0-1 0,0 0 2 0,0 0-1 16,0-3 0-16,0 3 0 0,0 0-1 16,0-7-1-16,3 4-1 0,2-5-1 15,2 3 2-15,3-8-1 0,6-5 2 16,5-3 1-16,12-7 3 0,7-9 0 15,12-7-1-15,6-9 1 0,8-6-1 16,2-4-2-16,6-6-2 0,5 0-1 0,1-4-1 16,-4 3-1-16,-3-2-2 0,-5 5 0 15,-1 0 0-15,-2 9 0 0,-17 3 2 16,-9 10 1-16,-8 10 3 0,-6 9 0 16,-9 5 1-16,-5 10 0 0,-8 0 0 15,-3 7-2-15,7 4-2 0,-7-6 0 16,6 6-3-16,-6 0 1 0,0 0-1 15,0 0 0-15,-6 0-1 0,4 0 1 0,-3 0 0 16,5 0-1-16,-3 0 1 16,3 6 0-16,-8-6 0 0,-2 3 0 0,-2-3-1 15,-3 5 0-15,1-5 0 0,-4 7-2 16,-2-7-2-16,10 0-5 0,0 1-7 16,3-1-7-16,1 7 4 0,3-7-106 15,9 9-185-15,10-2-681 0</inkml:trace>
  <inkml:trace contextRef="#ctx0" brushRef="#br0" timeOffset="157137.4601">7895 16264 693 0,'0'0'143'0,"0"-5"-9"0,0 5-94 15,0-5-16-15,0 5-6 0,0 0-3 0,0-3-2 16,0 3-1-16,0-4-1 0,0 4 1 31,0 0-3-31,0-6 0 0,0 6 1 0,3-5-3 0,-3-1 0 0,8 2 1 32,-3-2 0-32,6-2 1 0,-1-2 2 15,8-6 1-15,7-3 1 0,2-5-1 16,6-10 1-16,6-8 0 0,9-8-3 0,6-11 0 0,10-3-3 0,2-9-3 0,6-3 0 15,6-5-2-15,9-4-1 0,-1-1 0 16,-4 2 0-16,7-2-1 0,-5-5 2 31,0 1-2-31,2 2 1 0,-6 4 0 0,4 4 0 0,2 6-1 0,-6-1 0 16,-6 6 1-16,-3 3-1 0,-4 7 0 16,-11 1 0-16,-7 7-2 0,-9-1 0 0,-5 9-2 15,-4 8-1-15,-4 8 0 0,-7 7-3 16,-4 8 0-16,-6 8-6 0,-10 4-6 15,0 0-9-15,-13 10-105 0,-2 2-166 16,-3 1-470-16</inkml:trace>
  <inkml:trace contextRef="#ctx0" brushRef="#br0" timeOffset="157372.0544">8009 16299 617 0,'-8'7'0'0,"-2"-2"-84"0,5-1-448 31</inkml:trace>
  <inkml:trace contextRef="#ctx0" brushRef="#br0" timeOffset="157653.1403">8039 16283 767 0,'16'-13'175'0,"-4"1"-21"32,1-5-39-32,2 0-88 0,4-3-7 15,8-4-6-15,3-1-3 0,7-8-3 16,9-4-2-16,4-7-1 0,5-10-2 15,5 0-2-15,5-6 0 0,8-5 0 16,1 0-1-16,-1-5 1 0,7-7-1 0,5 5 1 0,1-11-1 0,-1 2 1 0,-5 0-1 16,7-5 1-16,5 2-1 0,-7 7 0 31,-5-6 0-31,-4 7 0 0,-6 5 1 16,-2 4 1-16,-11 9 1 0,-6 3 0 15,-7 4 2-15,-4 8-1 0,-1 4 0 16,-6 5 0-16,-5 6-1 0,-6 4-2 15,-2 11-4-15,-4 3-4 0,-3 10-4 0,-6 0-6 16,-3 7-8-16,-4 9-106 0,-9 8-178 16,-5 4-529-16</inkml:trace>
  <inkml:trace contextRef="#ctx0" brushRef="#br0" timeOffset="163727.0847">15112 9557 423 0,'-20'0'108'16,"-1"-6"1"-16,6 6 4 0,-5 0-71 16,0-2-5-16,0 2 0 0,-3-5-6 15,1-1-1-15,-3 6-2 0,-2-5-15 16,0 5-2-16,1-7 2 0,0 7 4 16,0 0 3-16,4 0-1 0,-2 0-2 0,2 3 1 15,1-3-5-15,-3 8-3 0,-1-8-3 16,-2 6-4-16,0-2 0 0,-2-2-1 15,-4 5 1-15,-4-3-3 0,1-2 1 16,-4 6-1-16,1-3 0 0,1 3 0 16,3 2 0-16,-2 1 0 0,2 2 0 15,1 0 0-15,2 0 0 0,-2 4 0 16,-2-2 0-16,1 3 0 0,-3 0 0 16,2 0-1-16,-4 3 1 0,2 5-1 0,2 1-1 15,0 3 1-15,3 4 1 0,3 2 0 16,1 8 0-16,3-1 3 0,3-1-1 15,-1 4 2-15,3 1-1 0,-2-2 1 16,3 6-2-16,1 0 2 0,-1 5-1 16,3 2-2-16,4-1-1 0,3 3 1 15,-1 3 0-15,4-4 0 0,2 3 1 16,1 1-1-16,4 5 0 0,-4-2 0 0,4 0 1 16,4-2-1-16,1 3 1 0,3-8 0 15,2 7 1-15,1-5 1 0,5 4 1 16,1-1 0-16,3-1-1 0,-1-3 0 15,4 2 0-15,-1-9 0 0,2-4-2 16,2 1 0-16,2 0-1 0,3-1 0 16,2 3 1-16,7-3-1 0,0-1 0 15,2-1 0-15,5-7 0 0,0-7 0 0,2-6 0 16,-1-8 0-16,2-4 2 0,-1-5-2 16,1-1 1-16,3-7-1 0,1-2 1 15,2 0-1-15,0-4 0 0,0-2 2 16,0-1-1-16,-1-3 1 0,-1-5 0 15,-1 3 0-15,5-3 0 0,0-4 0 0,2-4 0 16,-1-1-1-16,1-2 1 0,-2-3-2 16,-1-7 1-16,0-3-1 0,2 2 1 15,-1-5-1-15,1 4 0 0,-1 1 1 16,0-1 0-16,-3 3 0 0,-4 1-1 16,-4-4 1-16,-5 2 0 0,0-6 0 15,-4-2 1-15,-3-2 3 0,-2 7-1 16,-5-4 3-16,3 0 1 0,-4 6 1 15,-6-1-1-15,-1 1-1 0,0 1-2 16,-1-3 0-16,0-6-4 0,-5-1 0 0,-2-2-1 16,-3-2 0-16,1-1-1 0,-4-6 0 15,-6 2 0-15,3 5-1 0,-3 4 2 16,-5 2-1-16,1-3 1 0,-4 0 0 16,-1 5 1-16,1-6 0 0,-6 3 1 15,0-3 1-15,-4 0 0 0,2 4-1 0,-6 1 0 16,1 5 0-16,-5 2 0 15,0-3 0-15,-2 4-1 0,-3-3 0 0,2-4 0 16,-2-1 0-16,1-2-1 0,3 0 1 16,1-3-1-16,-1 4 1 0,0 2 0 15,-2 1 1-15,1 5 2 0,-4 3-1 0,-2 2 0 16,-4 2-1-16,-3 2 0 0,-3 2-1 16,-2 7-2-16,-2 5-6 0,-3 4-4 15,-5 6-8-15,-5 9-7 0,-5 2-102 16,-6 3-185-16,0 5-609 0</inkml:trace>
  <inkml:trace contextRef="#ctx0" brushRef="#br0" timeOffset="165078.4509">11900 11649 863 0,'-13'-3'149'0,"2"0"-18"0,3 3-102 16,8 0-26-16,0 0-2 0,8 0-2 15,2 0 0-15,3 0 0 0,5 0 1 16,2 0 4-16,2-9 3 0,6 4 2 16,7-3 3-16,2-1 0 0,6-5 0 0,10-3-1 15,7-3-2-15,6-8-1 0,6-2-3 16,5-3-1-16,2-6-1 0,6 1-2 16,-2 1 0-16,-1-3 0 0,-4 5 0 0,-6 2-1 15,-4 5 0-15,-6 2 0 0,-10 4 0 16,-6 1 1-16,-10 7 0 0,-6-3 0 15,-8 3 0-15,-5 3 0 0,-4 0 2 16,-2 3 0-16,-6 3 0 0,-1-2 3 16,-4 2-1-16,0-1-1 0,-6 0-1 15,2 1-1-15,-4 0-1 0,0 0-2 16,-3 1-2-16,-1 4 1 0,-1 0 1 0,0 0 0 16,-1 0 1-16,1 9 1 0,0-6-1 15,2 3 0-15,-1-1 0 0,2 2 0 16,3-1-1-16,3-1-2 0,-1-1-1 15,5 2 0-15,0-3 1 0,5 1-1 16,2-4 0-16,2 6 1 0,3-6 2 16,6 0 2-16,2-6-1 0,1 1 2 15,1-4 0-15,2-1 0 0,2 1 1 0,1 1-1 16,-4-2 1-16,0 4 0 0,-3 6 0 16,-2-4-1-16,-3 4 0 0,-5 0 0 15,0 6 0-15,-4 0-1 0,-3-6 2 16,-3 0 0-16,0 3 1 0,0-3 2 15,0 5 0-15,0-2 0 0,0 0 1 16,0 3 0-16,-5-1-1 0,1 2 0 0,-3 0-3 16,-2-1 1-16,-1 6-2 0,-1 0 0 15,-3 2-2-15,-1 3 1 0,-1 0 0 16,3 7-3-16,1 1-2 0,0 3-9 16,3 0-5-16,0 2-1 0,1-1-110 15,3-1-181-15,5-5-565 0</inkml:trace>
  <inkml:trace contextRef="#ctx0" brushRef="#br0" timeOffset="165751.3482">13201 11143 810 0,'0'0'143'0,"0"0"-18"0,0-4-111 15,0-2-15-15,0 6-4 0,0-5-1 16,0 2 1-16,0-2-2 0,4 5 5 15,-4-5 6-15,0 5 8 0,0-6 7 16,0 6 6-16,0-3 3 0,0 3 2 16,0-5 0-16,0 5-5 0,0 0-4 15,0-4-6-15,0 4-4 0,-4-3-5 0,4 3-3 16,0 0-1-16,0-4-2 0,0 4-1 16,0 0 0-16,0 0 1 0,0 0 1 15,0 0 1-15,4 0 2 0,-4 0 2 16,0 0 0-16,0 4 1 0,0-4 1 15,0 0-1-15,0-4-1 0,0 4-1 16,0-4-1-16,0 4-1 0,0-4 0 0,0 4 0 16,0 0 1-16,0 0-1 15,0-3-1-15,0 3 1 0,0 0-1 0,0 0-1 16,0-4 1-16,0 4-1 0,0 0 2 16,0 0-1-16,0 0 2 0,0-3-1 15,0 3-1-15,0 0-1 0,0 0 0 16,0 3-1-16,0 4 0 0,7 5 0 15,0 6 0-15,3 9-4 0,0 6-110 0,3 13-179 16,2 1-689-16</inkml:trace>
  <inkml:trace contextRef="#ctx0" brushRef="#br0" timeOffset="191897.2789">25165 7035 277 0,'0'0'69'0,"0"0"0"15,0 0-13-15,0 3-44 0,0-3-9 16,0 4 9-16,0-4 3 0,4 5 6 15,-4-5 2-15,0 6 7 0,0-6 4 16,0 6 3-16,0-2 1 0,0-2-2 16,0 4-1-16,0-1 2 0,-4 3-4 15,4 0 1-15,0-1-4 0,-4 4-6 16,4 3-2-16,-5 0-4 0,1 4-4 0,4 1-2 16,-7 3-5-16,3 3 0 0,-1 6 0 15,0 4 2-15,0 6-1 0,-1 5 9 16,-2 4 3-16,1 2-3 0,-1 3 1 15,0 4 0-15,-4 0 0 0,0 5-1 16,0 3-7-16,-1 5-3 0,-1 0-2 0,-3 6 0 16,1 3 2-16,0 7-2 0,2 6 1 15,-4-3 0-15,-1 7-1 0,4 1 1 16,0 8-1-16,0-1-2 0,0-9 0 16,-2 4-1-16,1-3-1 0,1 1 1 15,-3 2 0-15,3-3 0 0,-4-2 2 16,1 7 1-16,-3 4 2 0,0 4 0 15,1-6 1-15,-5 7 1 0,-1 11-1 16,0-3-2-16,-1 4 1 0,0-2 0 0,0 7-2 16,2 2-2-16,-2 0 1 0,1-10-1 15,-1 5-1-15,1 0-1 0,2-5 0 16,0-9 0-16,-5 2 0 0,3-2-1 16,1-4 1-16,-4-5 1 0,0-5 0 15,1 5 2-15,-2 6-1 0,3-9 1 16,1-3 0-16,-1-2 1 0,1 0-1 15,1 0-1-15,3-5 0 0,1-8-1 0,-1-3 1 16,0-1-1-16,3-3 0 0,0-7 1 16,3-3-1-16,2-8 1 0,-2-2-1 15,6-6 0-15,2-5 0 0,2-7 0 16,-1-5 0-16,3-6-2 0,1-3 1 16,3-4 0-16,0-6 0 0,-4-3 0 15,4-3 0-15,0-1 1 0,0-6 0 16,0 3 1-16,0-3 1 0,0 0 0 15,0 0 0-15,0 0 0 0,-4 0-3 0,4 0-9 16,-7 0-106-16,-3 0-179 0,-7-3-707 16</inkml:trace>
  <inkml:trace contextRef="#ctx0" brushRef="#br0" timeOffset="209762.8034">25102 12628 718 0,'0'0'133'0,"0"0"-11"0,0 0-101 16,0 0-17-16,0 3-4 0,-4-3 2 16,4 3 1-16,-5-3 4 0,5 5 7 15,-4-5 3-15,0 2 4 0,0-2 1 16,0 0 2-16,-1 4 0 0,2-4-4 16,-1 0-1-1,1 7-4-15,-2-7-2 0,0 1-2 16,5-1-1-16,-6 6-2 0,3-6-2 15,3 0-1-15,-5 0-1 0,1 0-1 16,4 0 2-16,-5 5-2 0,1-5 0 16,-1 0 0-16,1 2 1 0,-2 1 0 15,0 3-1-15,0-3 1 0,-2 5 0 0,1-3-1 16,-2 4 0-16,1 2-1 0,-2 6 0 16,-2-1 0-16,-1 6 0 0,-4 5 1 15,-1 11 1-15,-3 10 2 0,-5 4-1 16,-2 6 2-16,-5 12 0 0,-6 8-1 15,-4 10 0-15,-2-3-1 0,1-1-2 0,3-9-1 16,2-5 1-16,9-9 0 0,5-15 3 16,8-15 0-16,6-10 1 0,2-4-1 15,5-10 2-15,4 1 0 0,-5-4-1 16,5 1 1-16,0-5 1 0,0 0-1 16,0-5-1-16,0 1 1 0,0 0-1 15,0-4-2-15,0 2-3 0,5 0-1 16,-5 2-1-16,0-1-3 0,4 5-4 15,-4-3-6-15,4 3-7 0,-4 5-8 0,0 4-100 16,5 2-187-16,-1 3-626 0</inkml:trace>
  <inkml:trace contextRef="#ctx0" brushRef="#br0" timeOffset="211058.7338">15408 13068 829 0,'-6'-7'144'0,"6"7"-17"16,0 0-112-16,-2-6-9 0,2 6-1 16,0-2-2-16,0 2 1 0,0-6 2 0,0 6 0 15,0-6 3-15,0 6 2 0,0-8 0 16,4 5 2-16,-1 3 0 0,2-8 1 0,1 8-2 15,2-10 0-15,1 5-1 0,4-6-1 16,5-2-2-16,2-9-1 0,3 0 0 16,7-9-3-16,3-2 1 0,5-9-2 15,9-13 0-15,7-11-1 0,10-3 0 0,5-9 0 16,5-3-1-16,3 0 3 0,-6 6-2 16,-2 4 2-16,-7 8 1 0,-8-3 0 15,-6 6 2-15,-6 4 1 0,0 1 0 16,0 6 1-16,-8 3-1 0,2 10-1 15,-6 4-1-15,-5 9 0 0,-3 0-1 16,-5 12-1-16,-6-3 0 0,-3 5-1 16,-5 4-2-16,-3 5-3 0,-4 0-9 15,-5 6 5-15,-4 7-113 0,-5 6-182 0,-5 6-660 16</inkml:trace>
  <inkml:trace contextRef="#ctx0" brushRef="#br0" timeOffset="218124.5558">16316 11658 475 0,'0'0'114'15,"0"-3"4"-15,0 3-21 0,0 0-60 0,0 0-4 16,4 0 2-16,-4 0 4 0,4-4 5 16,-4 4-7-16,6-4-4 0,-2 4-6 15,3-3-1-15,-1-1-6 0,4 4-1 16,-2-4-3-16,3 4-3 0,-2 0 0 0,2-3-1 15,0 3-1-15,0 0-1 0,-3 0-1 16,3 0-1-16,-2 0 1 0,0 0-2 31,-1 0 0-31,-3 0-1 0,0 0-1 16,-5 0 0-16,5-4-2 0,-5 4 0 0,0 0 0 16,4-4 0-16,-4 4 0 0,0 0 2 15,0 0 0-15,0 0 2 0,0 0 0 16,0 0 1-16,0 0 1 0,-4 0-1 15,4 0 0-15,0 0-1 0,0 0-2 16,0 0-1-16,0 0-1 0,0 0-1 16,0 0 0-16,0 0-2 0,0 0 0 15,0 0-1-15,0 0 0 0,0 0 1 0,4 0-1 16,-4 0 0-16,4 0 0 0,1 0 1 16,2 4 0-16,3-4 1 0,1 0 1 15,7 0-1-15,6 0 3 0,3 0-2 0,3 0 1 16,7-7 0-16,4 3 0 0,6-6-1 15,0 3-1-15,5 0 1 0,1-2-1 16,-1-2-1-16,2-1 1 0,-3 0 0 16,-6-4 0-16,-2 0 0 0,-8-2 0 15,-4 1 0-15,-4-1 1 0,-4 2-2 16,-3 0 2-16,0 3-1 0,-5 0 0 16,1 2 0-16,-5 1 0 0,-2 3-1 15,-1-1 2-15,-5 3-1 0,-3-1 0 0,0 2-2 16,0-2 0-16,-3 2-2 0,-4-3 1 15,0 3-2-15,-5 1-2 0,-2-1-1 16,0 0 0-16,-2 4-1 0,-3-5 2 16,-1 1-1-16,1 0 1 0,1-1 1 15,1 2 2-15,1-2 3 0,2 0 1 16,2 1 1-16,4 0 1 0,1 0-1 0,2 1-1 16,5 3 0-16,-4-4-1 0,4 4-1 15,0 0-1-15,0 0-1 0,6 0 1 16,2 0 0-16,-1 5 1 0,3-5 0 15,1 6 2-15,3-6 0 0,-1 4 0 16,2-4 1-16,0 0 0 0,3 0 1 0,0 3-2 16,3-3 2-16,2 0 0 0,0 0-1 15,0 0 2-15,2 0-1 0,-1 0-1 16,-3 0 1-16,0 0-1 0,-1 0-1 16,-3 0 1-16,-3 0-1 0,-2 0-1 15,-2 0 0-15,-2 0 1 0,-4 0-1 16,-4 0 0-16,5 4 0 0,-5-4 0 15,0 0 0-15,0 5 1 0,0-5 1 16,-6 8-1-16,0-1 0 0,-2 3 1 0,-3 1 0 16,0 2 0-16,0-1-1 0,-3 2-1 15,0 2 1-15,-2-5 0 0,3 5 0 16,-3-1 0-16,1 0 0 0,-1 6-1 16,-1 0 0-16,0 0-3 0,1 0-3 15,-1-1-2-15,0 1-3 0,1-3-4 16,-3-2-6-16,2-2-7 0,0-2-11 15,1 0-17-15,2-3-91 0,4-5-169 16,4-4-438-16</inkml:trace>
  <inkml:trace contextRef="#ctx0" brushRef="#br0" timeOffset="218392.2187">17212 11467 939 0,'-4'-9'164'15,"-1"2"-28"-15,0-1-90 0,2 4-29 16,3-1-3-16,-5-1-2 0,5 3-2 16,-4 3-1-16,4-7 1 0,0 4-1 15,-3 3 0-15,3-3 2 0,0 3-2 0,0 0 0 16,0 0-2-16,0 0-3 0,0 0-1 16,3 0-2-16,-3 3 0 0,0-3-2 15,4 0 0-15,-4 3 0 0,5 1 0 16,-2 0 0-16,2 7 0 0,-2 1 1 15,1 8-1-15,1 2 1 0,-1 2 1 16,2 5-5-16,-6 5-6 0,4 7-107 16,0 2-178-16,-9-2-692 0</inkml:trace>
  <inkml:trace contextRef="#ctx0" brushRef="#br0" timeOffset="240409.3857">21334 16540 1063 0,'-11'-22'148'15,"1"3"-28"-15,5 4-113 0,5 7-2 16,0 0-4-16,0 5-1 0,0-2 0 15,0 5-1-15,0 0-2 0,0 0 2 16,0 0-1-16,4 6 2 0,0 2-1 16,0 5 1-16,6 4 1 0,-1 2 0 15,3 2 2-15,3 7-1 0,-1 1-1 0,5 3 2 16,-1 4-1-16,2 0 1 0,0 5-3 16,0 0 2-16,2 3 0 0,1 1 0 15,-4 2 0-15,1-8-1 0,-3-1 0 16,-1-7 0-16,-5-3-2 0,-2-8 0 15,-6-5 0-15,-3-4 0 0,0-2 0 16,-6-4-1-16,-2-1 2 0,-3-4 0 0,1 6 1 16,-5-6 1-16,1 2-1 0,-1-2-1 15,2 0 0-15,-2 0 1 0,3 0 0 16,0 4 0-16,-1-4 1 0,4 0 2 16,-1 0 3-16,4 5 3 0,0-5 3 0,6 0-1 15,0 0-1-15,6-6-1 0,6 1-1 16,7-5-3-16,7-4-3 0,8-5-4 15,6-7-1-15,-1 0-6 0,3-2-5 16,-1-2-5-16,-5-1-9 0,-3-1-7 16,-6 7-101-16,-6-1-185 0,-1-2-571 15</inkml:trace>
  <inkml:trace contextRef="#ctx0" brushRef="#br0" timeOffset="240643.7722">20997 16437 998 0,'0'-7'161'16,"7"-4"-29"-16,5-2-101 0,9-3-9 15,5-1-8-15,8 0-6 0,5-1 0 16,5-1-2-16,1-4-3 0,3 3 0 15,-2-1-6-15,2 2-8 0,-4-5-9 16,2 5 131-16,-4-1-210 0,1 2-168 16,1 0-829-16</inkml:trace>
  <inkml:trace contextRef="#ctx0" brushRef="#br0" timeOffset="240862.5415">21849 15835 1064 0,'0'-5'153'15,"-3"5"-32"-15,3 0-105 0,0 5-5 16,0 5-6-16,3 4-1 0,3 10 2 0,1 9 1 16,2 7 1-16,0 10 1 0,3 3-2 15,2 10 0-15,4 11-2 0,-1 11-1 16,4 1-1-16,3 3-3 0,1 1-6 16,2 1-4-16,2 1-8 0,-2-12-11 15,3-13-10-15,-2-9-99 0,-3-12-186 16,1-8-541-16</inkml:trace>
  <inkml:trace contextRef="#ctx0" brushRef="#br0" timeOffset="241222.2024">22409 15802 888 0,'-13'0'150'16,"1"0"-22"-16,1 6-113 0,1 1-4 16,2 5-2-16,0 4 1 0,-1 4 3 15,6 12 4-15,3 7 3 0,0 4 0 16,3 9 0-16,4 2-2 0,3 0-3 0,3 9-5 16,4-1-1-16,6 0-3 15,-1 1-3-15,8-3-1 0,2-8-1 0,1-7-1 16,2-14 0-16,-2-8 1 0,-1-15 2 15,-1-12 2-15,-2-13 2 0,-6-12 5 16,-3-13 2-16,-5-7 1 0,-4-14-1 16,-6-4 0-16,-5-9-4 0,-8-4-2 15,-8-6-5-15,-4 4-1 0,-3 0-2 16,-5 9 0-16,-5 10-1 0,0 10 1 0,-2 17-1 16,1 18-4-16,0 13-8 0,-1 17-7 15,-1 10-100-15,7 18-182 0,1 13-708 16</inkml:trace>
  <inkml:trace contextRef="#ctx0" brushRef="#br0" timeOffset="242755.1235">23764 15687 954 0,'-3'-14'149'16,"3"2"-25"-16,0 3-119 0,4-2-1 15,-4 6 3-15,4-1 2 0,-4 3 2 0,0-1 1 16,-4 4 0-16,1-5 1 0,-5 5-2 16,-1 6-2-16,-1 1-4 0,-6 5-1 15,1 6-3-15,-3 2 0 0,1 8 0 16,-2-4 0-16,1 4 0 0,4-2-1 15,3-1 1-15,2-2-1 0,3-6 0 16,6-6 0-16,-3 0 1 0,3-5 0 16,3-6 2-16,3 0 1 0,5-11 2 0,-1-2 0 15,6-4 0-15,1-10 1 0,1-2-2 16,0-6-1-16,0-2-1 0,-2-3 0 16,-3-8 0-16,-4-3-1 0,-3-5 0 15,-2 4-1-15,-4-4 1 0,-5 0 0 16,-2 2 0-16,-3 7 0 0,-4 3 3 0,0 9 1 15,-4 4 1-15,2 6 2 0,-1 6-1 16,2 5 0-16,1 5-1 0,3 4-2 16,1 5-3-16,4 0 0 0,2 10-3 15,4 2 0-15,0 8 0 0,7 3 0 16,3 6 0-16,3 7 1 0,4 6 0 16,5 10 0-16,5 7 0 0,3 1 0 15,3 5 0-15,3-1 0 0,0 4 0 0,1-4-2 16,1-6-2-16,-1-5-1 0,1-7-3 15,0-7 0-15,-1-8-1 0,0-11 2 16,-2-7 1-16,-3-9 1 0,-1-8 3 16,-7-9 2-16,-1-7 2 0,-5-3 0 15,-4-9 1-15,-6-7 0 0,-1-2 1 16,-7-4-1-16,0-7 0 0,0 0-1 16,-8-6-1-16,-2 1-1 0,-3 2 0 15,0 5 0-15,-3 3 0 0,1 9 0 0,-3 9 2 16,1 8 0-16,-1 6 0 0,2 9 1 15,-1 6-1-15,0 3-1 0,1 9 1 16,4 8-2-16,0 9 0 0,6 8 0 16,3 5-1-16,3 4 1 0,9-2 1 15,3 1-1-15,2-5-1 0,6-8 0 16,1-6 1-16,5-6 0 0,0-4-2 0,1-9 0 16,0-3-1-16,0-4-1 0,-2-5-3 15,-3-3-3-15,-2-6-4 0,-3-4-3 16,-3-2-3-16,-3-4-1 0,-5-2-2 15,-6-7 1-15,0 3 3 0,-4-4 4 16,-3 1 3-16,0 2 8 0,-3 4 5 16,-1 4 6-16,0 1 5 0,2 2 2 15,-3 2 0-15,2 3 1 0,1 2-3 0,1 1-2 16,1 2-2-16,3 3-2 0,4 3-1 16,-3 4-2-16,3 0 0 0,7 4-1 15,1 5-1-15,4 2-1 0,0 0 0 16,3 0 0-16,0 4 1 0,3 1-1 15,0-1 0-15,-1-1 0 0,0-1 1 16,-1 0-1-16,-2-1 1 0,-1-1 0 16,-3-3 0-16,-3 0 1 0,0-6 5 0,-4-2 2 15,1 0 3-15,-4-9 0 0,0-2 1 16,0-2-2-16,0-6 0 0,0-5-4 16,-5-4-4-16,5-2-2 0,0-1-1 15,0 0-1-15,0-2 0 0,6 2 0 16,-1 4 0-16,1-1-1 0,-2 6 1 15,2 3 1-15,0 2-1 0,0 7 1 16,-1 10 0-16,2 0-1 0,0 9-1 0,5 8 2 16,1-2-1-16,2 7 0 0,0 2 0 15,3-1 1-15,0 0 1 0,-1-1-1 16,0 0 1-16,-3-1-1 0,-2-4 1 16,0 0-2-16,-3-4-3 0,-2-2-3 15,1 1-5-15,-3-6-5 0,-1-1-6 16,-4-5-4-16,4 0-10 0,-4-8-101 15,-3-5-178-15,-2-3-534 0</inkml:trace>
  <inkml:trace contextRef="#ctx0" brushRef="#br0" timeOffset="242848.8826">24571 14930 924 0,'-14'-36'173'16,"1"3"-29"-16,1 10-86 0,2 1-30 16,2 10-12-16,1 1-15 0,1 2-9 0,0 9-11 15,6-4-107-15,-5 4-181 16,5 0-576-16</inkml:trace>
  <inkml:trace contextRef="#ctx0" brushRef="#br0" timeOffset="243522.8201">24846 14846 854 0,'0'-6'161'0,"5"0"-24"0,-5 1-83 16,0 3-39-16,0 2-7 0,0-5-5 15,-6 5-2-15,0 7 0 0,-2 2 0 16,1 3 2-16,-2 4 3 0,0 7 2 16,4 6 0-16,2 7 1 0,3-3-1 15,6 5-1-15,3-2-2 0,2-2 0 16,4-5-1-16,1-6-1 0,3-8 0 0,3-6 0 16,0-9 0-16,1 0 1 0,2-9-1 15,-2-3 1-15,0-5-1 0,-1-7 0 16,0-6-1-16,-6-6 1 0,-2-3-1 15,-2-7 0-15,-5-1 0 0,-2-1-1 16,-5 1 1-16,0 5 0 0,-8 4-1 16,1 3 5-16,-3 4 2 0,0 5 1 0,-1 2 2 15,-1 3 0-15,2 9 0 0,1 2-2 16,2 10-3-16,-1 0-3 0,3 12-2 16,2 7-1-16,3 6-1 0,3 6 1 15,3 1-2-15,7 8 1 0,6-2-1 16,5 4-1-16,6-1-3 0,3-2-2 15,3-5 0-15,1-6 1 0,-1-9 0 0,-5-6 2 16,-1-10 1-16,-4-9 4 0,-6-6 2 16,-1-9 0-16,-4-4 1 0,-2-7 0 15,-2 0 1-15,-3-3 1 0,-2-2-1 16,-6 2 0-16,0-5 0 0,0 1 0 16,-11-6-1-16,3 1 1 0,0-3 0 15,-1 1-1-15,4-2 1 0,1 4-1 16,4 7-1-16,0 3 0 0,6 5-1 15,2 6 0-15,-1 7-1 0,3 5-2 0,0 1 1 16,3 10-2-16,0 0 0 0,1 10 0 16,2 6 1-16,0 10-1 0,-1 5 1 15,1 6 1-15,-3 2 0 0,-2 2 1 0,-4-1 0 16,-3-3 1-16,-4-7 1 0,0-6 1 16,-5-9 3-16,-1-4 1 0,-3-3 3 15,0-3 1-15,-3-5-1 0,0 5-1 16,1-5-1-16,1 0-2 0,-2 0-7 15,1 0-9-15,4 0-9 0,-1-5 13 16,2 5-113-16,3 5-185 0,3 4-715 16</inkml:trace>
  <inkml:trace contextRef="#ctx0" brushRef="#br0" timeOffset="244149.8544">22387 17454 967 0,'10'-14'159'0,"9"3"-26"0,7-4-89 0,9-6-34 15,13 0-2-15,10-8 0 0,11-5-1 16,7-5 1-16,14-5 2 0,10-12 1 15,7-9 2-15,8-9 1 0,13-7 0 16,10-4 0-16,7-13-2 0,9-10-1 16,4 1-3-16,10-2 0 0,7 3-3 15,-3-10-1-15,0-3-1 0,6 13-1 0,-7 3 2 16,-4 0-2-16,-4 4 1 0,-10 4 0 16,-9 14 0-16,-11 6-1 0,-15 6 1 15,-11 9-2-15,-6 13-1 0,-17 10-5 16,-11 14-6-16,-10 2-6 0,-16 12-8 15,-8 9-6-15,-18 0-6 0,-13 13-6 16,-15 5-7-16,-15 4-22 0,-16 9-83 0,-9 4-161 16,-12 9-415-16</inkml:trace>
  <inkml:trace contextRef="#ctx0" brushRef="#br0" timeOffset="244575.7307">22873 17286 992 0,'6'-13'152'0,"5"-1"-27"16,8-3-105-16,4-2-15 0,8 1-2 15,4-1-2-15,9 0 0 0,5-3 1 0,5-3 3 16,2-5 3-16,9-6 5 0,9-7 3 16,11-5 2-16,7-4 2 0,10-8-1 15,16-1-1-15,14-5-5 0,8-4-2 16,13-10-4-16,7-1-1 0,5-6-3 15,8 0-1-15,-1-9-1 0,-1-4 0 16,1 4 0-16,-5 6 0 0,-7 1-1 16,-8 6 0-16,-6-1 0 0,-9 14-3 0,-11 8-5 31,-13 9-11-31,-15 5-92 0,-12 11-36 16,-12 13-193-16,-21 10-495 0</inkml:trace>
  <inkml:trace contextRef="#ctx0" brushRef="#br0" timeOffset="260996.9292">24516 6927 985 0,'-11'-10'155'16,"3"3"-27"-16,5 3-107 0,3 4-10 15,-4-6-3-15,4 6-6 0,0-7-1 32,4 5-1-32,-4-3 0 0,7 0-1 0,-4 2 1 15,3 3 0-15,-1 0 0 0,2 0 0 16,2 0-1-16,2 4 2 0,6 6-1 15,4 1 4-15,3 3 2 0,3 3-1 16,4-1 1-16,1 1 0 0,0 0 0 16,-2-4-1-16,1-3 2 0,1-10 3 15,1-10 2-15,5-18 3 0,10-18 3 0,12-18 0 16,11-21 1-16,9-26-4 0,8-20-3 16,16-12-3-16,4-12-9 0,3-9-7 15,-7-3-10-15,1-1-12 0,0 11-8 16,-5 18-97-16,-11 17-192 0,-7 23-606 15</inkml:trace>
  <inkml:trace contextRef="#ctx0" brushRef="#br0" timeOffset="261436.5806">24267 7038 1056 0,'0'-7'146'16,"6"0"-26"-16,6-1-116 0,1-1-1 16,5-1-3-16,2 1 0 0,3 0 0 15,4-3 1-15,9 4-1 0,5-4 1 16,8-3-1-16,3-3 1 0,3-8 1 0,3-3 0 15,5-13 2-15,-1-11 3 0,3-8 2 16,9-19 1-16,7-12 2 0,7-14 0 16,4-15-2-16,10-10-2 0,7-7-2 0,3-7-8 15,-1-3-13-15,5-3-102 0,10 8-183 16,5 1-679-16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24:22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17667 10768 764 0,'0'-9'150'0,"-7"1"-18"0,7 8-65 0,-3-1-65 0,3 1-4 16,0 0 2-16,0 3 4 0,0 3 6 0,0 1 3 15,0 5 6-15,3 6 2 0,3 8 2 32,0 7 0-32,1 8-6 0,4 2-3 15,1 8-3-15,3 1-3 0,-1 3-2 16,-1-2-5-16,2 3-5 0,-1-3-5 15,0 2-5-15,1 0-10 0,-5-2-26 16,3-6-93-16,-3-5-162 0,-3-5-428 16</inkml:trace>
  <inkml:trace contextRef="#ctx0" brushRef="#br0" timeOffset="486.7601">17556 10915 944 0,'-6'-43'165'0,"1"0"-30"0,5 3-77 16,0 6-50-16,5 3-2 0,5 0-5 16,5 5-2-16,3-3-1 0,6 4 0 15,-2 0 0-15,4-3 1 0,-1 0 0 16,1-1 1-16,1 2 0 0,1 2 0 15,3 2-1-15,2 2 0 0,2 10 0 0,3 8 0 16,-1 3-3-16,-1 6-1 0,-2 7-1 16,-2 6 0-16,-8 4-1 0,-1 2-1 15,-9 3 0-15,-5-1 2 0,-4 2-1 0,-5 0 3 16,-9 3 2-16,-7 1 1 16,-5 3 3-16,-6 3 1 0,-4 4 1 0,-4 4 3 15,0 5 0-15,-5-4 0 0,3-1 1 16,4-2 0-16,1-6-1 0,8-2 1 15,1-9-1-15,4-3-3 0,5-8 0 16,4-4-1-16,1-4-2 0,6-4 0 16,3-1-1-16,0-4 0 0,0 0 0 15,3 0 0-15,3 0 1 0,2 0 1 0,6 0-1 16,2 0 2-16,7 0-2 0,7 5 1 16,6 0 0-16,8 8 0 0,8-3 0 15,6 9-1-15,3 0 0 0,1 4-3 16,3 1-6-16,2-2-8 0,-2-3-1 15,-4 0-109-15,-5-5-180 0,-1-1-557 16</inkml:trace>
  <inkml:trace contextRef="#ctx0" brushRef="#br0" timeOffset="1777.1703">18743 10795 887 0,'-15'-21'168'16,"2"5"-29"-16,-3 2-47 0,1 2-92 0,-3 5 0 16,2 0 0-16,-3 4-2 0,0 3 1 15,0 7 1-15,2 3 2 0,-3 1 0 16,2 7 2-16,2 6 3 0,1 9 2 16,5 6-2-16,-1 11 0 0,6 0-1 15,5 11 0-15,0 0-1 0,9-1 0 16,4-6-2-16,2-4 1 0,7-6-2 15,4-9 0-15,4-8-1 0,0-8 1 0,1-11 0 16,0-8-1-16,-2-8 3 0,-3-11-2 16,-1-8 1-16,-3-6 1 0,-2-3-2 15,-4-6 0-15,-5-1-1 0,-5-7 0 16,-6-6-1-16,-5 1 0 0,-4 1 1 0,-2 1 2 16,1 6 1-16,-3 2 5 0,5 11 0 15,2 9 0-15,1 8 1 0,1 7-4 16,4 6-1-16,0 8-4 0,0 4-1 15,6 11-3-15,1 4 0 0,5 6 1 16,2 9 1-16,4-2 1 0,4 1 1 0,2 2-1 16,2 1 0-16,-1-6 0 0,1-3 0 15,1-5 0-15,0-5 0 0,-6-6 1 16,-1-1 0-16,0-6-1 0,-2-5 2 16,-5-3 0-16,-3 0 1 0,1-6 0 15,-4-3-2-15,0-4 1 0,-2-5 0 16,1-4-2-16,-3-7 0 0,1-5-2 15,-4-8-1-15,0 0-1 0,0-5-2 0,0-3 2 16,0 1-1-16,0 4 2 0,0 1-1 16,0 7 3-16,4-1 0 0,-4 8 0 15,6 4 1-15,-1 4 0 0,1 4 0 16,0 4-2-16,0 3 0 0,1 7-1 16,2 4-1-16,2 8 0 0,-1 4 0 15,3 7 1-15,-1 5 0 0,0 7 1 16,1 1 1-16,-5 6 1 0,1-5 0 15,-1 2 0-15,-4-2 0 0,0-1 0 0,-4-3 0 16,0-5 0-16,0-5 0 0,0-5 0 16,0 3 3-16,-4-10 2 0,1-3 0 15,-2-4 3-15,1-7-2 0,-1-8 1 16,-2-2-1-16,2-5-2 0,-4-7-2 16,2-6-2-16,1 0 0 0,2-2-1 15,4 1 0-15,0 2 0 0,0-3-1 0,4 5 2 16,2-1-1-16,-1 6 0 0,6 1 0 15,0 2 0-15,3 9-1 0,1 2 0 16,3 9 0-16,1 4-1 0,3 6 2 16,1 5-1-16,-1 10 0 0,0 0 1 15,3 0 0-15,0-1 0 0,-3 0 1 16,2 2 0-16,0-8 0 0,1-3 0 16,2-1-3-16,-1-4-4 0,-2-3-3 15,0-3-4-15,1 0-5 0,-3-9-5 0,-1 0-3 16,-3-6-4-16,-2-2-9 0,-1-8-17 15,-2-1-26-15,-1-6-31 0,-3-1-36 16,0-2-27-16,0-1-94 0,-2 4 170 16,0 2 52-16,-2 1 45 0,1 2 47 15,-2 4 60-15,-4 2 44 0,4 3 93 0,-4 1-146 16,-6 0-16-16,0 7-8 0,-3 2-5 16,-3-2-19-16,-3 10-15 0,0 0-6 15,-2 0-5-15,1 11-2 0,0 1 0 16,2 2-4-16,1 6-3 0,2 3-1 15,3 8-2-15,1 4-2 0,7 8-2 16,0 5 0-16,5-1 0 0,6-3-1 0,2 1-1 16,6-8-1-16,1-12 1 0,2-4 1 15,1-10-1-15,-2-8 2 0,2-3 0 16,-3-10 1-16,-2-5 0 0,-4-10 1 16,-6-7 1-16,-5-11 3 0,-6-4 0 15,-7-4 2-15,-3-7-3 0,-7-1 0 16,-3 2-1-16,-5-5 0 0,-2 1 0 0,-1-6-1 15,-2 2 1-15,-1 2 3 0,1 1 3 16,4 10 0-16,2 9 1 0,2 8-2 16,6 10-2-16,5 5-1 0,3 9-4 15,5 3-2-15,6 8-2 0,0 0-3 16,5 9 0-16,5 3-1 0,2 10 0 16,4-1 1-16,1 4 0 0,1 9 1 0,2 0 0 15,0 8 0-15,0 3-1 0,2 1 0 16,-1 3 1-16,-1-1 0 0,0-2 0 0,1-2-2 15,0-2-4-15,3-8 0 0,2-5-6 16,2 2-5-16,3-8-8 0,3-3-8 16,2-5-69-16,3-11-50 0,2-4-193 15,0 0-458-15</inkml:trace>
  <inkml:trace contextRef="#ctx0" brushRef="#br0" timeOffset="2091.4805">20202 9745 956 0,'-18'0'145'15,"2"0"-25"-15,2 9-118 0,3 3-4 16,2 11-1-16,-1 0 0 0,5 12 0 16,2 1 3-16,3 9 4 0,6 1 1 15,3-2 3-15,3 0 0 0,3-5 0 0,2 1 1 16,2-11-3-16,-2-2-1 15,1-5-1-15,-3-7 1 0,2-9 2 0,-4-6 4 16,0-6 4-16,-1-6-1 0,-1-9 2 16,-1-1 2-16,-4-10 1 0,-3-5-2 15,-3-4-3-15,0-3-4 0,-9-5-1 16,-2 3-3-16,-1 3-4 0,-2 7-7 16,-3 7-9-16,-1 11-11 0,-1 7 10 0,-5 7-113 15,-1 14-184-15,-1 6-620 0</inkml:trace>
  <inkml:trace contextRef="#ctx0" brushRef="#br0" timeOffset="2763.6568">20210 9810 762 0,'-3'-23'151'15,"-1"-2"-16"-15,1 3-82 0,3 3-26 16,-4 2 4-16,4 0 3 0,0-1 1 16,4 3-3-16,-4 8-2 0,7 0-5 15,-3 4-9-15,2 3-6 0,4 0-4 16,0 6-2-16,1 5-3 0,4 9-2 0,1-4 1 16,4 5 1-16,0 2-1 0,-2 5 2 15,1-3 0-15,0 0-1 0,-1-4 0 16,-3 0 0-16,-3-3 0 0,-3 0-1 15,0-7 0-15,-5-5 4 0,-4-1 5 16,0-5 1-16,-7 0-1 0,-2-11 2 16,-1 1-1-16,-4-5-1 0,1-5-1 0,-1-1-6 15,-1-7-1-15,3-1-1 0,0-3 1 16,4 2 0-16,1-1-1 0,1 0 1 16,1 3-1-16,5 3 1 0,0 3-1 15,0 3 0-15,0 3-1 0,9 4 1 16,-2 4-3-16,1 0 0 0,2 8 0 15,2 0 0-15,2 10-1 0,5 1 0 0,-1 1 1 16,0 7 1-16,2-1 0 0,-3 3 1 16,2 3 0-16,-1 1 0 0,-5 1 0 15,0-1 1-15,-1-4-1 0,-4-4 0 16,-1 0 0-16,-1-3 0 0,-6-4 0 16,0-4 1-16,0-1 0 0,0-2 2 15,-7-3-1-15,0-1 1 0,0-5 0 16,-2 1 0-16,0-7 0 0,1-7 0 15,-1-1-1-15,5-1 0 0,-1-7 0 0,5 2 0 16,0-4 0-16,0 2-1 0,6-2 1 16,2 3 1-16,0-2-1 0,5 5 0 15,-1 1 0-15,2 2-1 0,4 8 1 16,2 7-2-16,0 6 0 0,2 6-1 16,2 6 1-16,-3 7-1 0,2 2 2 15,-2 2-1-15,-3-2 2 0,-2-3-1 16,-2 1 1-16,0-6 1 0,-1-3 0 15,0-2 0-15,-1-2-1 0,1-2-6 0,-1-4-10 16,-3 0 48-16,4 0-144 0,1-10-175 16,1-1-755-16</inkml:trace>
  <inkml:trace contextRef="#ctx0" brushRef="#br0" timeOffset="4891.2601">21724 8629 944 0,'-21'-10'163'0,"-1"1"-31"0,-1 0-86 16,6 7-36-16,-1 2-3 0,4 0-4 15,-1 2-4-15,2 5-1 0,1 4 0 0,1 2 1 16,2 10 0-16,-2 3 2 0,4 6 0 16,2 5 3-16,5 7 0 0,0 9-1 15,0 0 1-15,6 1 0 0,3-5-1 16,2-1 0-16,1-6-1 0,5-9 0 15,-2-8-1-15,4-4 2 0,-1-6 0 16,-1-7 2-16,2-3 1 0,-1-5 0 0,-1-7 2 16,-1-4-1-16,-2-8 0 0,-1 1 0 15,-4-9-2-15,-1-3-1 0,-4-7-1 32,-4-4-1-32,0-4 0 0,0-1-2 0,-7 3 2 0,1 5 1 0,3 4 2 15,-1 11 1-15,0 2 1 0,4 10 0 0,0 8-2 16,0-1-2-16,0 8-2 0,0 3-2 15,6-1-2-15,0 5 0 0,4 7 0 16,-1 1 0-16,2 3 2 0,4 0 0 16,-1 3 0-16,3 4 1 0,-2-5-1 15,3-2 1-15,0-2 0 0,1-3 0 16,0-5 0-16,-2-2 1 0,-2-7-1 0,0 2 2 16,-1-5-1-16,-2-8 2 0,1-3-1 15,-1-6-1-15,-1-5 2 0,0-4-2 16,-1-4 0-16,-1-2 0 0,1-2-1 15,-4-3 1-15,-3 3-1 0,1-2 1 32,-4 0-1-32,4-1 0 0,-4 1-1 15,4-5 0-15,-1 1 0 0,-3 5-1 0,9-1 0 0,-5 3 0 0,2 3 0 0,1 10-1 16,3 2-1-16,-1 9-2 0,3 3-1 16,0 1-1-16,0 5-1 0,-1 0 0 15,1 5 0-15,-2-1 2 0,-2 4 0 31,-1-2 1-31,-2 3 1 0,-2 1 1 16,-3-1-1-16,4-2 2 0,-4 1 0 0,0 1 0 0,0-4 0 0,-5 3 1 16,1-3 0-16,0 0 1 0,-2-2 1 0,-1 4 0 15,0-4 0-15,-2 0 0 0,0 6 0 16,1-3 0-16,-1 2 0 0,-1 3 0 16,2 1 0-16,-1 3 0 0,1 1 1 15,1-2-1-15,2 6 1 0,2-4 0 31,3 4-1-31,0-1 2 0,5-2-1 0,3 5 0 0,2-2 0 0,2-3-1 0,2 0 1 16,3-4 1-16,0-4 0 0,1-4 1 16,1-5-1-16,1-11 1 0,-1-2-1 31,2-5 3-31,0-2-2 0,-2-4 3 16,0-7-1-16,-4 0 0 0,-1-2-1 15,-3-5 1-15,-3-3-2 0,-2-6 0 16,-2 0-2-16,-1-1-1 0,-3 2 1 0,6 2-1 0,-1 7 0 0,1 3 0 0,2 11 0 15,-1-1 0-15,1 6 0 0,1 5 0 16,1 5-1-16,-2 2 0 0,0 2 1 16,1 4-1-16,-2-5-1 0,0 5 0 15,-1 0 1-15,0 0-1 0,0 0 0 16,-3 0-1-16,1 0 1 0,-4 0-1 16,5 0 0-16,-5 5 1 0,0-5-2 0,0 0 1 15,0 5 2-15,0-5-1 0,-4 5 1 16,-1-5 1-16,2 5 0 0,-4-5 0 15,2 2 1-15,-1-2 0 0,-1 4-1 16,0-4 0-16,-1 7 0 0,-1-1 0 31,1-1 0-31,-2 5-1 0,-1 1 1 16,2 0 0-16,1 4 0 0,0 5 1 16,4-3 0-16,4 2-1 0,0 6 2 0,0 6 0 0,9 2 0 0,0-3 0 15,2 1-1-15,4 5 0 0,-1-5 0 0,2-5 0 16,-1-5 0-16,2-8 1 0,-1-3 1 31,2-7 2-31,-3-11 0 0,3-3 2 16,-1-9 0-16,0-3-1 0,-4-9-1 15,1-2-1-15,-6-2-2 0,-1-3 0 0,-3-2-1 0,-4 4 1 0,0-1 0 16,-6 1-2-16,0 5 0 0,-1-2 1 16,-1 6 0-16,-2 5 0 0,2 0 1 0,1 7-1 15,-2 5 0-15,2 3-1 0,-1 8-1 16,1 3 1-16,0 9-2 0,1 4 0 15,3 5 0-15,-1 3-1 0,4 4 2 32,5 3-1-32,2 4 1 0,5-3-1 0,3 1 1 0,6 3 0 0,3-4-1 15,2-2 2-15,-1-7 0 0,1-2-1 16,1-7 0-16,-4-4 1 0,0-10 0 0,-4 0 0 16,-2-13 1-16,-1-5 0 0,-2 0 1 31,-4-6-1-31,0-5 2 0,-3-1-1 15,-7 0 0-15,3-1 1 0,-3 0-1 16,-9 1 1-16,3-3-1 0,-1 0 1 16,0 1-1-16,0-1 0 0,0 4-1 0,3 0 1 0,4 2-1 0,0 5-1 0,0 4 0 15,0 4 0-15,4 3 0 0,-1 6 0 32,-3-3-1-32,7 6-1 0,-3 2 0 15,-1 0-1-15,1 0 0 0,1 2-1 16,-1 6 1-16,2 0-1 0,-1 4 1 15,-2 5 0-15,-3 5 1 0,4 2 1 16,-4 4 1-16,0 2-1 0,-4-1 1 0,1-2 0 16,-2-2 0-16,-1-2 0 0,0-2 0 15,1-7 0-15,0 1 0 0,0-8 0 16,-1 2 0-16,6-7 1 0,-4-2 1 16,4 0 0-16,0 0 1 0,0 0 1 15,0-4 0-15,0 0-1 0,0-2 0 16,3 2-2-16,2-2 0 0,-5-3 0 15,6 3-1-15,-3-1 0 0,-3 4 0 0,6-2-2 16,-6 5 1-16,5-4-1 0,-2 4 0 16,3 0-1-16,-1 0 1 0,1 4-1 15,2 1 1-15,2-2 1 0,2 4 0 16,2-2 0-16,0 3 1 0,1-3 0 16,0 1 1-16,1-3 0 0,0-3 0 15,-2 0 1-15,0 0 1 0,-3-11 0 0,-2 0 0 16,0-2 1-16,-5-5 1 0,-4-7 0 15,4-3 1-15,-4-8-3 0,0-5 2 16,-5-4-2-16,5-2-1 0,-3-4 0 16,3 1-1-16,0 2 0 0,4 7 0 15,2 6 2-15,3 6-1 0,2 4-1 16,2 8 0-16,2 6-1 0,2 7 0 0,2 4-2 16,-1 2 0-16,2 8-1 15,0 5 1-15,-4 4-1 0,1 7 1 0,-4 3 1 16,-4-3-1-16,-2 0 0 0,-3 5 2 15,-4-1-2-15,-5-1 1 0,-4-1 1 16,-2 2-1-16,-6 2-4 0,0 3-7 16,-7-2-2-16,-2-7-105 0,-3 6-181 15,-3-7-694-15</inkml:trace>
  <inkml:trace contextRef="#ctx0" brushRef="#br0" timeOffset="5487.3002">18851 12389 1082 0,'-15'0'151'0,"2"-2"-30"0,6 4-107 15,4 6-6-15,6 6-3 0,3 6-3 0,4 4 0 16,1 4-1-16,3 5 0 0,3 4 1 16,1 4-1-16,0 4 1 0,1 0-2 15,0 4 1-15,2 4-2 0,2 1-4 16,-4 1-8-16,1-1-6 0,-2-9 0 15,-2-5-109-15,-1-6-184 0,-6-6-583 16</inkml:trace>
  <inkml:trace contextRef="#ctx0" brushRef="#br0" timeOffset="5987.5725">18769 12507 1122 0,'-12'-24'156'16,"5"9"-33"-16,1 0-97 0,6 8-13 0,0 1-7 16,6 6-6-16,5 6 0 0,0 5-3 15,6 1 0-15,4 8-1 0,1 3 2 16,2 4 1-16,0 5 1 0,0 0-1 16,-1-1 1-16,-2 1 0 0,0-1 0 15,0-5 0-15,-3-3 0 0,-1-5 0 0,-3-4 0 16,-1-6 1-16,-3-3-1 0,0-5 3 15,-2-8-1-15,0-6 0 0,1-2 1 16,-1-12 0-16,0 0-2 0,-2-13-2 16,-1-4-1-16,-5-5-2 0,0-7 0 15,-4 0-1-15,-2-1 1 0,-1 1 0 16,-1 0 1-16,2 10 1 0,0 5 2 16,3 9 2-16,-1 8 0 0,4 6 1 15,0 4 0-15,0 6 1 0,-5 3-1 16,5 2-2-16,0 4 0 0,0 4-2 0,0 2 0 15,0 4-1-15,0 4 0 0,7 3 0 16,-1 2 2-16,-1 0-1 0,3 3 2 16,2 2 0-16,-1-1 1 0,2 6 0 15,3 0 2-15,0 5 0 0,2 5-1 16,1-1 1-16,2 4-2 0,2 3 1 16,2-6-1-16,1 2-1 0,2-5-2 0,0-6-3 15,3-1-5-15,0-6-10 0,-3-7-7 16,1-1-99-16,0-7-187 0,-1-8-648 15</inkml:trace>
  <inkml:trace contextRef="#ctx0" brushRef="#br0" timeOffset="6862.451">19625 12616 950 0,'-5'0'155'0,"0"0"-26"0,1-4-109 16,4 0-8-16,0-2-5 0,0-2-3 15,0-5-2-15,6-4-1 0,-1-6-1 16,-1-4 0-16,-1-3 0 0,-3-7 1 16,0-1 1-16,0 0 1 0,-4-1-1 0,-2 0 0 15,-2 5 1-15,0 0 2 0,0 6 2 16,1 7-2-16,0 3 4 0,0 7 0 16,1 3 0-16,-1 8 0 0,0 6-1 15,1 2-2-15,1 10 0 0,1 5-2 16,4 11 0-16,4 8 0 0,4 2-1 15,5 6 0-15,7 0 0 0,6-4-1 16,1-3-1-16,4-9 0 0,-2-9 0 16,1-7-1-16,-4-11 0 0,-1-7 1 0,-3-3 1 15,-3-9-1-15,-3-6 0 0,-3-6 2 16,0-6-2-16,-3-5 0 0,-3-7 1 16,-1-2-1-16,-6-1-1 0,3 0 0 15,-3-1 1-15,0 2-1 0,-3 1 0 16,-3-2 1-16,2 0-1 0,0 1 0 15,0 6 0-15,4 0 0 0,0 4 0 0,0 6-1 16,7 8 0-16,4 6 0 0,1 4-1 16,1 7 0-16,3 7-2 0,-1 8 2 15,3 7 0-15,3 6 0 0,-2 6 0 16,-1 3 2-16,-3 1 0 0,0 1 0 16,-3-3 1-16,-1-1-1 0,-5-4 0 15,-2-7 0-15,-4-3 1 0,0-2-1 0,0-7 2 16,0-3 0-16,0-6 2 0,-6 0 0 15,2 0 0-15,0-9 0 0,-5-2 0 16,-1-3-2-16,1-3 0 0,-2-6-2 16,2-6 0-16,1-6 0 0,-1-2-2 15,5-1 0-15,4-4 0 0,0 1 1 16,0 3-2-16,3 5 1 0,4 5 1 16,3 7-1-16,-1 0 1 0,5 9-1 0,0 5-1 15,6 7 0-15,1 0 0 0,1 7-1 16,1 5 2-16,1 9-1 0,-2 4 1 15,1 2 1-15,-3 3 0 0,-2 3 1 16,-3 3 0-16,-3-2 0 0,-3-6 1 16,-2-2-1-16,-2-8 0 0,-5-4 1 15,3-3 1-15,-3-5 0 0,0-2 1 16,-6-4 2-16,2 0-1 0,-4-6-1 0,-1-2 1 16,0-9-1-16,-1-2-1 0,-1-3 0 15,0-10-1-15,1-3 0 0,0-1 0 16,4 1 0-16,1-3-1 0,5 1 0 15,0 6 0-15,0 3 0 0,9 9-1 16,-3-1 1-16,3 6-1 0,2 7 0 16,0 3 1-16,3 4-2 0,2 0 1 0,3 0 1 15,1 11-2-15,0 1 1 0,3 4 1 16,2 2 0-16,0 2 0 0,-2 3 1 16,2 3-1-16,2-2 1 0,-1-6 0 15,-1 0-3-15,-3-4-2 0,1-2-4 16,-2-5-5-16,-2-7-5 0,-2-5-7 15,-4-2-10-15,3-9-59 0,-5 1-61 16,0-4-170-16,-3-6-403 0</inkml:trace>
  <inkml:trace contextRef="#ctx0" brushRef="#br0" timeOffset="7128.0892">20659 11415 922 0,'-14'-12'165'15,"0"9"-28"-15,-1 6-93 0,2 9-23 16,0 7-6-16,3 6-6 0,4 5-3 15,3 2-2-15,3 2-1 0,8 1-1 16,4 0-1-16,2-1 1 0,4 0 0 0,3-7-2 16,2-3 0-16,2-4-2 0,-1-3 0 15,-2-7 0-15,-1-7-2 0,-2-3 1 16,-2 0-2-16,-2-13 0 0,-3-4 2 16,-4-3-1-16,-3-4 2 0,-5-3 1 15,-5-9 1-15,-6-3 3 0,0-3 2 16,-6 0-1-16,3 1 1 0,-1-1-1 0,0 3-2 15,5 6-5-15,0 9 17 0,2 6-129 16,1 7-175-16,-1 11-638 0</inkml:trace>
  <inkml:trace contextRef="#ctx0" brushRef="#br0" timeOffset="8148.2137">20989 11590 1062 0,'-12'-9'154'15,"0"2"-31"-15,0-3-93 0,0-3-28 16,3 5-4-16,0-3-2 0,0-6-2 0,2-1-1 16,-2-4 3-16,0-2 1 0,1-1 5 15,-1-5 2-15,-1 3 5 0,2-2 0 0,-1 1 1 16,1 1-2-16,1-2-1 0,2 5-3 15,2 4 0-15,3-1-3 0,0 5-1 16,0 3-2-16,0 2 1 0,3 3 0 16,2 4-2-16,0 4 1 0,-1 0 0 15,1 0-1-15,1 0 1 0,0 0 0 16,1 4 0-16,1-4 2 0,0 7 0 16,3-7 0-16,2 4 0 0,0-4 0 0,1 0 0 15,-1 5 0-15,0-5 0 0,0 3 0 16,-2-3 0-16,-2 3 0 0,-1-3 0 15,-1 6 0-15,2-2-1 0,-1-4 0 16,-2 7 0-16,0-2 0 0,0 2 0 16,-2 5 1-16,0 0 1 0,0 1 0 15,-4 1 0-15,6 3 0 0,-2-3 0 16,-1 0 0-16,2-3 1 0,1-1-1 0,1-3 0 16,0-3 2-16,0-4 0 0,2 0 1 15,0 0 2-15,-1-4-1 0,2-2 0 16,-2-5 0-16,2-3-1 0,-1-4-1 15,-1 0-1-15,-1-1 0 0,-1-4-1 16,-3 0 0-16,-3-1 0 0,0 5 0 16,0 2 0-16,-3-2 0 0,3 6 0 0,-5 1 1 15,5 3-1-15,-4 4-1 0,4-1-1 16,0 6 0-16,0 0-1 0,0 9 1 16,5-5-2-16,0 3 1 0,3 3 1 15,2-4 0-15,2 2 1 0,2-5 0 16,2-3 0-16,0 0 0 0,1-6 1 15,0-2-1-15,-1-5 0 0,0 0 1 0,-2-6-1 16,-2 0 0-16,-1-5 0 0,-3 1 0 16,-3 0 0-16,0 1 0 0,-5 4 2 15,0 1-1-15,0 6 2 0,0 2 2 16,-5 3 0-16,2 6 1 0,3-3 0 16,-5 3-1-16,5 0-2 0,0 0-1 15,0 0-2-15,0 0-1 0,5 0 0 16,-1 0-1-16,2 0 1 0,4 0 1 15,-3 0-1-15,2 0 2 0,1-5-1 0,1 1 0 16,-1 0 1-16,-2-3-1 0,0 3 0 16,-1 4 0-16,-1-4-1 0,-1 4 1 15,0 8 1-15,1 9 3 0,-2 10 0 16,2 5 1-16,0 6 1 0,0 11 2 16,3 14-1-16,2 10-2 0,1 16-1 15,1 3-1-15,2 14-1 0,3 14-2 0,2 8-3 16,3-3-3-16,1-6-1 0,2-17 0 15,0-9-1-15,-1-9 0 0,2-19 2 16,-3-14 3-16,-1-13 4 0,-2-4 0 16,-3-2 1-16,-2-7 1 0,-4-10-1 15,-4-3 1-15,-1-3 2 0,-7-2 2 16,0-7-1-16,-11 0 1 0,-1-9 0 16,-6 2-1-16,-2-5 1 0,-4-3-3 0,-4-9-2 15,-4-4-1-15,0-3 1 0,1-8 1 16,-1 0 0-16,1-11 0 0,3-3 1 15,3-11-1-15,6-7-5 0,6-9-6 16,5-1-13-16,8-11 37 0,8-6-129 16,8-1-175-16,6 9-841 0</inkml:trace>
  <inkml:trace contextRef="#ctx0" brushRef="#br0" timeOffset="12119.3841">26497 9003 591 0,'-5'-12'159'0,"5"4"-6"0,0 0-39 15,0-1-64-15,0 6-5 0,0-4-12 0,0 4-7 16,0 3-7-16,0-4-4 0,0 4-3 16,0 0-3-16,0 0-4 0,0 0 1 15,0 0-2-15,0 0-1 0,0 0-1 16,0 5-1-16,4-3-1 0,-4 5 0 15,0-2 0-15,0 5 0 0,6 3 1 16,-6 3 3-16,5-1-1 0,-5 6 1 16,5 0 2-16,-5 3 1 0,4 2 0 0,-4 7 0 15,0 5 1-15,0 9 0 0,0 10 0 16,3 8-2-16,-3 6 0 0,4 8 0 16,-1 4-2-16,1 8 0 0,2 2-2 15,0-2 1-15,0 1-1 0,1 0-1 16,0 5 2-16,3 0 2 0,-1-3 0 15,0-2 1-15,2 1 0 0,-3 3 3 16,-1 8 0-16,2-4-1 0,-2-2 0 16,0 3-1-16,-1 6-1 0,-2-1-1 0,4-5-1 15,0-11-1-15,4-5-1 0,2-3-1 16,0-5 0-16,4-6 0 0,1 0 1 16,2-3-1-16,-1 0 1 0,-3 2 0 15,-1-2 0-15,-2-3 0 0,0 3 0 16,-2-5-1-16,-1 5 0 0,-1-3 0 0,0 4 1 15,-3 1-2-15,1 2 2 16,-1 0-1-16,0 0 0 0,1-1 0 0,1 1 1 16,-1 0-1-16,2-9 0 0,-2 2 0 15,1-8 2-15,-1-2-2 0,2-6 1 16,0 1 1-16,1 2 0 0,0 0 1 16,2 2 0-16,-2 2 0 0,0 0 1 15,2-5-2-15,-3 5 0 0,1 2-2 0,0 2 1 16,0 2-1-16,0-4-1 0,1 3 1 15,-1 3-1-15,0-3 1 0,-1-1-1 16,-2 0 0-16,3 1 0 0,-3-1 0 16,1-1 0-16,1-1 0 0,-1-4 0 15,1-1 0-15,-2-6 1 0,0-3-1 16,-2-7 0-16,0-2 1 0,-2 0-1 16,-4-3-2-16,4-1-2 0,-4-5-2 0,5-3-5 15,-5-1-3-15,6 1-4 0,-6-6-7 16,4 0-6-16,0-4 106 0,0 0-183 15,0-3-168-15,3-5-807 0</inkml:trace>
  <inkml:trace contextRef="#ctx0" brushRef="#br0" timeOffset="12760.0949">27418 15183 974 0,'0'0'158'16,"0"-4"-29"-16,-4 4-99 0,4 0-20 15,0-6-5-15,-4 6-3 0,4-2 0 16,0 2 2-16,0 0 1 0,0 0 2 0,0-5 1 16,0 5 2-16,0 0 1 0,4 0 1 15,-4 0-1-15,7 0-1 0,0 5 0 16,0-5-1-16,2 0 0 0,1 0-1 16,5-6 0-16,5 1 1 0,4 3 1 15,10-6-1-15,11 2 0 0,6-1-1 16,11-3 0-16,4-2-2 0,7-1-2 15,10-2-1-15,5 0-2 0,-1-1-2 0,2-3-3 16,3 4-2-16,6-2-1 0,1 2-2 16,-6-1 1-16,-3-1-1 0,-1 1 3 15,-5-2 1-15,1 4 3 0,-5-4 4 16,-6 1 1-16,-4 4 2 0,-2-2 0 16,-7 2 1-16,-3 3-1 0,-4 1-1 15,-5 0-2-15,-7 1-3 0,-3 4-6 0,0-3-5 16,-4 4-11-16,-4 0-72 0,-7-2-51 15,-3 5-195-15,-7 0-507 0</inkml:trace>
  <inkml:trace contextRef="#ctx0" brushRef="#br0" timeOffset="14713.4022">26480 8974 944 0,'0'-6'153'0,"4"0"-24"0,2-2-107 16,-1 3-14-16,2-1-3 0,0 4-3 16,0-2-1-16,1-1-1 0,1 5 0 15,-2 0 0-15,1 0 0 0,0 0 0 16,1 0 0-16,2 0 0 0,1 0 0 16,2 0 1-16,0 0-1 0,2 0 0 0,0 0 1 15,3 5 1-15,2-5 1 0,-1 0 2 16,3 0 0-16,2 0 1 0,2-5 1 15,3 2 0-15,3-5 0 0,1 2-1 16,5-4-1-16,4 0-1 0,9 0-1 16,6-3 0-16,2 1-1 0,2-1 0 15,6 0 0-15,0-3-1 0,4-1 0 0,0 1 0 16,4 1 0-16,2-1 0 0,2-3 0 16,-1-3-1-16,4 4 1 0,3 1-1 15,0 0 0-15,-4 0 0 0,2 2 1 16,0-1-1-16,-3 4 0 0,3 4 0 15,-6-4 0-15,-3 1 0 0,-5 1 0 16,-2 1 0-16,-6-1 0 0,2-1 0 16,-9 1 0-16,-1 3 0 0,-1-2 1 15,3 1-1-15,-4 3 0 0,-1-1 0 0,-6 6-1 16,1-4 1-16,-9 4-1 0,-7-6 0 16,-6 6 1-16,-3 0-1 0,-7-3 0 15,-1 3 0-15,-1 0 0 0,-4 0 1 16,-2 0 0-16,-1 0-1 0,-1 0 0 15,-4 0 0-15,0 3 0 0,0-3 0 16,0 0 1-16,4 5 0 0,-4-5 0 16,0 0 0-16,0 3 1 0,0-3 0 0,0 3 0 15,0-3 1-15,0 7-2 0,0-4 0 16,0 2 1-16,0 1 0 0,0-3-1 16,0 6 0-16,0-2 0 0,4 0 1 15,-4 1-1-15,4 2 0 0,1 1 0 16,0 1 0-16,-2 1 0 0,2 0 0 0,-2 5 0 15,-3-2 0-15,6 7 0 0,-6 2 0 16,5 6 0-16,-1 3 0 0,-1 6 1 16,2 7 0-16,3 4 0 0,-2 3 0 15,1 6 0-15,-1 4 0 0,2 5 0 16,-1 5 0-16,0 6 0 0,-1 1 0 16,-1 8 0-16,3 4 0 0,-2 1 0 15,1 7 0-15,0-5 0 0,3 1 0 16,-1 3 0-16,1 4 1 0,0 2 0 0,-2-3 2 15,4-2 0-15,-1 4 2 0,-5 7 1 16,-2-4 0-16,5-2 0 0,-2 1 1 16,0-1-3-16,0 6 0 0,1-7-1 15,4-5-1-15,1-3-2 0,0 6 1 16,1-3 0-16,0 0-1 0,1-6-1 16,-2-3 1-16,3-1 0 0,-4-1 0 15,3-1-1-15,-1-9 1 0,0-3-1 0,0-4 0 16,-1-1 1-16,3-4-1 0,-3-6 0 15,1-4 0-15,-3 0 1 0,1-2-1 16,-1 1 0-16,-1-6 0 0,-2 3 1 16,-2-6-1-16,-1 6 2 0,0-5-2 15,0 7 2-15,-2-3 0 0,2 3-1 16,2 3 1-16,-1 0-1 0,-1-3 1 0,-1 0-2 16,1-7 1-16,0 1 0 0,-1-6 0 15,0 2-1-15,0-6 1 0,1 3 0 16,0-5-1-16,0-1 1 0,1-4-1 15,1 1 1-15,0-5 0 0,0-2-1 16,2-4 0-16,2-3 0 0,-2 2 0 16,1-1 1-16,2-2-1 0,-3 3 0 15,1-2 1-15,-1 1-1 0,-1 3 0 0,0-4 0 16,1 1 0-16,0-1 0 0,-1-1 1 16,-1 0-1-16,2-4 0 0,-1 1 0 15,-1 0 0-15,0-1 1 0,0-2 0 16,-1-1-1-16,-2 2 1 0,3-5 2 15,-3 3 0-15,1-4-1 0,1 2 2 16,-1 0 0-16,-1-2-1 0,1 0 1 16,-1 0-2-16,-1-1-1 0,0 1 0 15,-3-3 0-15,8 3-1 0,-8-4 1 0,0 1-1 16,3-4 1-16,-3 5-1 0,0-5 2 16,0 0 1-16,0 3 2 0,0-3 1 15,0 0 0-15,0 0 2 0,0 0 1 16,0 0 0-16,0 6-3 0,0-6 0 15,0 2-2-15,0-2-1 0,0 4 0 16,0-4-2-16,0 7 0 0,0-7 0 0,0 3 1 16,0-3 1-16,0 5 1 0,0-5 0 15,-7 0 1-15,0 4 0 0,-5-4-1 16,-6 4-1-16,-7 0-3 0,-9 3-7 16,-10 1-11-16,-13 3 50 0,-14 6-142 15,-23 7-162-15,-19-1-945 0</inkml:trace>
  <inkml:trace contextRef="#ctx0" brushRef="#br0" timeOffset="17329.43">26562 9476 866 0,'-4'-13'154'0,"1"-1"-22"0,3 8-93 16,0-2-31-16,0 8 0 0,0-4-3 0,0 4-1 16,0 0-1-16,3-6 1 0,-3 6 1 15,4-3 0-15,-4-1 0 0,4 4 0 16,0-5-1-16,-1 5 1 0,5-2-2 15,1 2-1 1,4 0-1-16,1 0-1 0,4 0 0 16,3 0 1-16,4 0 0 0,3 0 1 15,3-4 1-15,3-2 1 0,8 0 2 0,7-9 1 16,10 0-1-16,10-3 2 0,10-1-1 16,9-9-1-16,11 2-2 0,13 1-1 15,6 1-2-15,0-5-2 0,1 4 0 16,6-3-2-16,0 3 1 0,-3 0 0 15,-9-4-1-15,-2-2 1 0,-1 4 2 16,-4-3 0-16,-12 3 0 0,-4 0 0 16,-8 4 1-16,-2 6-1 0,-4-2 0 15,-6 6 0-15,-5 1-3 0,-5 0-1 0,-2 3-2 16,-8 4 0-16,-8-1-4 0,-9 6-3 16,-11 0-7-16,-5 0-5 0,-8 8-9 15,-3-1-104-15,-6 2-163 0,0 2-442 16</inkml:trace>
  <inkml:trace contextRef="#ctx0" brushRef="#br0" timeOffset="18081.4589">26665 10025 614 0,'-6'0'169'0,"1"-6"-7"0,1 6-70 15,4 0-17-15,-5-1-17 0,5 1-18 16,0 0-11-16,0 0-7 0,0 0-8 15,0 0-3-15,0 0-5 0,4 0-1 16,-4-5-2-16,7 0-1 0,-1 2-1 0,4-2 1 16,6 0 1-16,4-3 0 0,5-3 3 15,5 1-1-15,7-5 2 0,6 1 1 16,8-5-1-16,12 0 0 0,9-4-2 16,8 0 0-16,8-4-1 0,12 4-2 15,14-2 0-15,5 1 0 0,4-4-1 16,7 6 0-16,4-4 0 0,8 2-1 15,-4 0 0-15,3-2 0 0,-2-4 0 0,-4 0 0 16,-3-4-1-16,5-4 0 0,-10 1 0 16,-4 2 0-16,-15-1 1 0,-4 3 0 15,-8 9 1-15,-5 0 0 0,-20 4 1 16,-9 7-1-16,-10 2 1 0,-12 3-2 16,-9 3-6-16,-11 5-9 0,-10 0 42 15,-10 0-140-15,-5 9-178 0,-12-1-687 0</inkml:trace>
  <inkml:trace contextRef="#ctx0" brushRef="#br0" timeOffset="18393.9921">28182 10590 1134 0,'-4'0'153'0,"0"0"-31"0,4 0-75 15,0 9-52-15,0 2-3 0,3 3-7 16,1 3-5-16,1 10-9 0,-2-1 99 16,1 8-180-16,-4 6-170 0,0 10-778 15</inkml:trace>
  <inkml:trace contextRef="#ctx0" brushRef="#br0" timeOffset="18534.6629">28338 12221 1031 0,'0'15'145'0,"5"-4"-35"0,4 6-228 16,-2-3-174-16,5 6-583 0</inkml:trace>
  <inkml:trace contextRef="#ctx0" brushRef="#br0" timeOffset="18691.274">28329 13259 1058 0,'-15'25'149'0,"6"6"-35"16,1-3-123-16,4 1-109 0,4 1-176 15,-5 0-605-15</inkml:trace>
  <inkml:trace contextRef="#ctx0" brushRef="#br0" timeOffset="19724.4165">27266 14697 876 0,'9'-4'148'0,"-1"1"-22"16,3 0-112-16,1 3-7 0,1-7-3 16,0 7-2-16,3-6 1 0,0 6 2 15,2-8 6-15,2 2 3 0,-1 1 4 16,4-3 2-16,3 0 2 0,4 2 0 0,5-1-2 16,5 1-5-16,7 0-4 0,5 1-2 15,4-2-4-15,2-2 0 0,5-4-2 16,3 2-2-16,6-3 0 0,0-2 0 15,2-5 0-15,1 1 0 0,4-1-1 16,0 2 0-16,6-5 1 0,1 1-1 16,-2 2 1-16,4-1-1 0,2 1 1 0,3 1-1 15,6 4 0-15,-7-1 1 0,-3 1-1 16,3-1 0-16,-2 2 1 0,0 1-1 16,-2 1 1-16,-8 2-1 0,-4-2 1 15,-3 3-1-15,-3 0 0 0,-8-1 0 16,-9 0 0-16,-4 2 1 0,-6-1-1 15,-1 3 0-15,-6 0 0 0,-4 2 1 0,-3-1-1 16,-2 2 0-16,-5-4 0 0,-3 5 1 16,-3 0-1-16,-3-1 1 0,-1 4-1 15,0-4 0-15,-4 4 0 0,0 0-1 16,0 0 0-16,-2 0 0 0,-1-5 0 16,-2 5-1-16,-3 0 1 0,0 0-1 15,4 0 0-15,-4 0-1 0,0 0-7 16,0 0-2-16,-7 0-109 0,-1 0-179 15,-6 0-618-15</inkml:trace>
  <inkml:trace contextRef="#ctx0" brushRef="#br0" timeOffset="20708.902">22983 13721 868 0,'0'-5'146'0,"0"5"-20"16,0-5-111-16,8 5-10 0,-2-3-1 15,0 3-2-15,2 0 0 0,5-3 2 16,1 3 4-16,5-6 1 0,4 3 3 0,5-2 2 15,4-2 0-15,5-2-1 16,2-1-2-16,5-1-3 0,3-3-2 0,0-1-3 16,7 2 0-16,6-5-1 0,5 1-1 15,2-6 0-15,4 0 0 0,6-3 0 16,4 1-1-16,6-3 1 0,0-5-1 16,3 4 0-16,4 1 1 0,6-1-1 15,5 0 1-15,0 3-1 0,-1 0 1 16,0-1-1-16,4 1 1 0,2 2-1 15,-2 1 1-15,-7-2-1 0,-2-2 1 0,3 2-2 16,-5 3 1-16,-2-5 1 0,-13-2-1 16,-2 4 0-16,-4 0 0 0,-4 4 0 15,-6-2 0-15,-5 4 1 0,-5 3-1 16,2-1 0-16,-5 2 0 0,-1 6 1 16,-5-3-1-16,-2 1 0 0,-5 4 0 15,-1-1 0-15,-5-3 1 0,-1 2-1 16,-1-2 0-16,-1 5 0 0,-2-2 0 0,0 3 0 15,0 0 1-15,-3 4-1 0,-3 1 0 16,-2 0 0-16,-2-7 1 0,-5 7-1 16,-4 0-1-16,-4 0 0 0,-2-4-1 15,-4 4 1-15,0 0-1 0,-4 0-3 16,-4 0-2-16,-1 6-3 0,-3-1-6 16,-4-1-4-16,1 3-16 0,-3 2-65 15,0-4-53-15,2 3-150 0,-1-3-326 0</inkml:trace>
  <inkml:trace contextRef="#ctx0" brushRef="#br0" timeOffset="21381.3786">23408 14361 935 0,'7'-9'147'0,"4"-4"-22"0,1 3-116 16,3 2-5-16,0 1-3 0,4-1 0 0,0 4 0 15,4 1-1-15,-1 3 1 0,0-6 2 16,5 6 2-16,1-9 3 0,2 5 3 16,2 0 1-16,2-6 3 0,4 0 0 15,1-2 1-15,4 0-4 0,7-5-1 16,6 1-3-16,9-2 0 0,6 1-3 16,7-6 1-16,3-2-2 0,11-5-1 15,8-6 0-15,1 1 1 0,3-11-3 0,7 1 2 16,7 2-2-16,4-1 0 0,-5 1 1 15,0 2-1-15,3 4 0 0,0 3-1 16,-6-3 1-16,-9-5-1 0,-5 7 1 16,2-5 0-16,-3 1 0 0,-9-5-1 15,-8 5 2-15,-2 1-1 0,-7 3 0 16,-4 5 0-16,-9 3-1 0,-6 4 1 16,-6 6-1-16,-6-1 1 0,-6 6-1 15,-7 2 1-15,-7 5-2 0,-5 3 0 16,-9 2-1-16,-2-7-2 0,-6 7 0 0,0 0-1 15,0 0-4-15,0 0-2 0,0 0-6 16,0 0-7-16,-3 0-66 0,3 0-61 16,-8-4-172-16,4 4-429 0</inkml:trace>
  <inkml:trace contextRef="#ctx0" brushRef="#br0" timeOffset="21918.0848">26209 12203 1064 0,'-13'-6'146'0,"2"6"-27"0,2 0-114 15,3 0-4-15,6 6-2 0,-4 0-3 16,4 1 0-16,0 3-1 0,0-3 1 15,0 3-1-15,0 3 2 0,0-5 0 16,7 0 3-16,1-2 2 0,5 1 1 16,1 1 2-16,5-4 0 0,1 5 1 15,4 1-1-15,0 2 0 0,1 3-1 16,1-3-2-16,2 4-1 0,-1 2 1 16,3-5-2-16,-2 1 1 0,0 4 0 0,-2 0 0 15,0-1-1-15,-1 3 0 0,-1-5 1 16,-3 3-1-16,-1-3 0 0,-4-4 0 15,1 0 0-15,-4-1 1 0,-4-2-1 16,1 0 1-16,-4 1-1 0,-3-3 0 16,-3 2 2-16,4 0-1 0,-4 1 1 15,-4 0 0-15,1 3 1 0,-2 1 0 0,-1 1 1 16,-3 2 1-16,0 4-1 0,-3 0 2 16,-4 0 0-16,-1 6 0 0,0 0 0 15,-3 4 1-15,0 8 2 0,-4 5 0 16,2 6 4-16,-4 8-1 0,-2 5 0 15,-3 14 1-15,-3 7-2 0,-6 5-1 16,-5 6-3-16,-8 8-2 0,-4 11-3 16,0 4-10-16,-7 0-9 0,0-7-6 0,5-6-97 15,3-4-186-15,4-18-731 0</inkml:trace>
  <inkml:trace contextRef="#ctx0" brushRef="#br0" timeOffset="22485.9206">24833 12609 1062 0,'-5'-6'161'0,"2"-2"-28"0,-1 2-102 16,4 0-9-16,-5 6-6 0,5-3-6 15,0 3-2-15,-3 11-5 0,3 6-2 0,-5 10 0 16,5 13 1-16,-7 14 2 0,4 17 1 16,-1 10 2-16,-1 15 0 0,2 13-1 15,-2 10-2-15,-2 13-6 0,0 7-7 16,-1 5-11-16,-3 8 45 0,-2-3-138 15,0 1-177-15,-1 0-783 0</inkml:trace>
  <inkml:trace contextRef="#ctx0" brushRef="#br0" timeOffset="23957.2148">23122 16167 916 0,'-18'-11'156'0,"-1"1"-23"0,1-1-115 0,1-3-3 16,1-1-4-16,-3 2-3 0,0 0-1 15,-2 1-2-15,0-1-1 0,-1 4 1 16,-1 9 2-16,-1 0 2 0,1 0 3 16,0 8 1-16,0 0-1 0,-2 4 2 15,0 0 1-15,-1 6-2 0,3 4-1 16,-1 7-1-16,3 0-3 0,3 11-2 0,4 6-1 15,6 3-2-15,8 5-3 0,0-6-1 0,3-3-2 16,7-2 0-16,3-11 0 0,1-9 0 16,2-7-2-16,2-10 4 0,0-6 0 0,-2-7 1 15,2-10 1-15,-4-4 0 0,0-8 1 16,-3-2 1-16,-2-7-2 0,-3 1 1 16,-1-1-1-16,-1-1 1 0,-4 2-1 15,5 3 0-15,-5 0 0 0,4 10 3 16,-4 1-1-16,0 5 0 0,3 8 0 0,-3 4 1 15,0 6-1-15,5 0-1 16,-5 9-1-16,6 0-1 0,0 4 0 0,1 2 0 16,5 2 0-16,1 1 1 0,2 0-1 15,5-5 1-15,2 0-1 0,2-1-2 16,2-6 0-16,1-6-3 0,2 0-4 16,3-6-2-16,0-4-4 0,0-5-5 15,0-3-3-15,-3-1-2 0,-1-2-2 16,0-3 1-16,-6 1 1 0,-3 0 6 15,-4-2 5-15,-3-2 5 0,0 3 8 0,-5-2 7 16,-4 2 4-16,-3 3 3 0,4 2 0 16,-4 2 2-16,-5 4-1 0,0 5-3 15,-2 1-1-15,-2 4-1 0,-1 3-1 0,0 4-1 16,-4 6 2-16,-1 2 1 0,0 7 1 16,1 4 2-16,0 2-4 0,3 3 1 15,3 2-2-15,2-2-3 0,6-3-2 16,0-2-3-16,7-4-1 0,2-5-1 15,1-3 0-15,3-6 0 0,0-5 0 16,1-5 1-16,0-5 0 0,0-4 1 16,-2-6 1-1,-1-4 0-15,-1-6 0 0,-5-5 0 16,-5-4 1-16,0-2-1 0,0-1 2 0,-11 0-1 16,1-2 2-16,-3 2 0 0,-2 3 4 15,-1 0 2-15,-1 3 6 0,-1 4 2 16,-2 6 2-16,1 3 1 0,1 10-1 15,2 4-4-15,2 9-3 0,3 0-5 16,4 12-2-16,7 5-4 0,0 6-3 16,11 6-4-16,0 5-6 0,7-2-3 15,1 5-6-15,5 0-2 0,1-6-3 0,3-2-1 16,0-7 4-16,0-5 1 0,1-6 5 16,-1-6 1-16,-1-5 2 0,-1-5-1 15,-2 0 0-15,-1-3 1 0,-1-7 2 16,0 1 0-16,-3-1 4 0,-3 0 3 15,0-1 1-15,-3-6 3 0,1 1 1 16,-4 2 2-16,-2 0 1 0,0 0 2 16,1 1-1-16,-4-2 1 0,1 5-1 0,-2 4 0 15,-4 0 2-15,4 0 0 16,-4 6 1-16,0-2 0 0,-8 7 1 0,2 0 1 16,-1 0-1-16,-1 11-1 0,0 1-1 15,0 6 0-15,1 3-1 0,0 6-1 16,7-2-2-16,-4 3 0 0,4-1-1 15,5-2-1-15,1-3-1 0,1-6 0 0,1-5 0 16,1-3 0-16,2-4 0 0,0-8 0 16,-1-5 0-16,2-6 1 0,-3-2 0 15,0-10 0-15,-1-2 0 0,-5-6-1 16,-3-1 1-16,0-3 1 0,0-7-2 16,-9-7 2-16,3 0-1 0,-2 2 3 15,0-1 3-15,-3 0 5 0,3 7 3 0,1 8 4 16,0 7 1-16,0 10 0 0,2 4-2 15,5 9-4-15,-5 7-5 0,5 16-3 16,0-2-4-16,8 13-1 0,3 6-1 16,2 9-3-16,3 2-1 0,1 3-3 15,4-4-2-15,0-4-3 0,1-6-3 16,-2-5-3-16,0-10 0 0,-3-5-3 0,1-5 0 16,0-3-4-16,-1-5-1 0,-1 0-6 15,-1 0-26-15,-1-5-85 0,0-3-180 16,0 2-512-16</inkml:trace>
  <inkml:trace contextRef="#ctx0" brushRef="#br0" timeOffset="24286.2739">23954 15504 887 0,'-4'-13'175'16,"1"-3"-31"-16,3 1-63 0,0 1-64 15,0 2-6-15,4 1-5 0,4-1-5 16,0 3 0-16,4 6-1 0,-1 3 0 15,1 3-1-15,1 3 1 0,-1 2-1 16,1 3 1-16,-1 2 1 0,0 1 0 0,-2-6 2 16,-2 4 0-16,-1-3 3 0,-1-1 1 15,-6-1 3-15,6-1 3 0,-6-6 5 16,0 3 3-16,0-3 0 0,0-5 3 16,-7-4-2-16,2-3-1 0,-2-5-3 15,0-3-5-15,-2-6-3 0,2 1-3 16,0-2-3-16,2-4-1 0,5 4-4 15,0-4-4-15,5 6-8 0,2 2-5 0,3-1-9 16,3 6-7-16,3 2-11 0,3 5-95 16,1 3-189-16,-2 3-605 0</inkml:trace>
  <inkml:trace contextRef="#ctx0" brushRef="#br0" timeOffset="25053.1216">24336 15365 906 0,'0'3'166'0,"0"-3"-23"15,0 0-101-15,0-3-14 0,0-4-11 16,0-1-8-16,0-1-1 0,0-2-5 16,-4-1-2-16,4-4 1 0,-6-1-1 15,2-2 0-15,-1 1 0 0,-2-3 0 16,1-1-1-16,-1 0 0 0,-1 1 1 16,-2 2-1-16,1 3 1 0,-2 2 2 0,1 3 0 15,-1 0 3-15,0 9-1 0,1 2 0 16,1 0 2-16,2 8 0 0,1 3-2 15,6 5 0-15,0 3-1 0,0 4-1 16,11 4 1-16,2-2 0 0,2 0-3 16,3-2 1-16,2-1-1 0,0-2-1 15,-1-5 0-15,1-5 1 0,0-4-1 16,-1-6 2-16,0 0-1 0,-4-5 0 0,2-6 1 16,-4-4 0-16,-2-8-2 0,-4 0 2 15,-2-2-1-15,-5-4-1 0,0-2 1 16,0-2-1-16,-3 2 1 0,-2-3 0 15,-1 0-1-15,-2 0 0 0,2 2 1 16,1 7 1-16,0 1-2 0,5 4 1 16,-3 7-1-16,3 7 0 0,5 6-1 15,0 5 0-15,1 6 0 0,5 3 0 0,0 6 0 16,2 5 0-16,1 2 1 0,-1 5 0 16,1-1 0-16,-4-1 0 0,0-3 0 15,-1-3-1-15,-4-2 1 0,-5-2 0 16,5-6 0-16,-5-3-1 0,0-4 1 15,0-2 1-15,-4-5 0 0,1 0 1 16,-1 0 1-16,-3-7 0 0,2-1 0 0,-1 0 0 16,2-2-1-16,0-1 0 0,1 4 0 15,3 1-1-15,0-1 1 0,0 2-1 16,4-1-1-16,1 2 0 0,0 4-1 16,1 0 0-16,1-1 0 0,0 1 0 15,2 0 0-15,3-7 0 0,-1 7 1 16,0-8 0-16,2 0 0 0,-1-3 0 0,0-4 1 15,0-6 0-15,-5-5 0 0,0-5-1 16,-2-4 3-16,-5-6-1 0,4-1 1 16,-4 0 0-16,0-2 0 0,0 0 0 15,0 2-1-15,0 3 0 0,5 2-1 16,3-2 1-16,2 8-2 0,1 3 0 16,1 5 0-16,2 9 0 0,-1 2-1 15,0 12-1-15,1 3 0 0,-1 9 1 0,1 6-1 16,-1 3 1-16,-1 5-1 0,-4 0 2 15,-2 5 0-15,-6-5 0 0,0 4 0 16,0-5 0-16,-8 0 0 0,-1-5 0 16,-1-2 0-16,1-2 0 0,-3-1-3 15,3-4-7-15,-1 0-6 0,2-1-38 16,0 0-77-16,3 1-190 0,1 0-586 0</inkml:trace>
  <inkml:trace contextRef="#ctx0" brushRef="#br0" timeOffset="26155.6132">24151 16143 1092 0,'-5'-6'151'0,"5"6"-31"16,4 0-105-16,1 0-7 0,5 13-6 16,-1 0-3-16,3 7 0 0,1 3 1 15,0 2 0-15,1 3 2 0,-2 3 1 16,0 0 2-16,-1 0 0 0,0-3 2 15,-1-2-1-15,-1 2 1 0,-3-4-1 16,0-6-1-16,-3-7-1 0,-3 0 0 0,5-5-1 16,-5-6 2-16,0 0-1 0,0-5 1 15,5-7-1-15,-5-1 1 0,0-6-1 16,3-5-2-16,1-1-2 0,0-1-2 16,1 1 0-16,2 1 0 0,3 4-1 15,-2 1 1-15,3 3 0 0,0 5 0 16,1 1 0-16,0 6 1 0,2 4-2 15,-2 0 1-15,1 9-1 0,-3 1 0 0,0 1-1 16,-2 7 1-16,-3 1 0 0,-5 1 0 16,0-2 0-16,0 5 2 0,-10-3 0 15,3 2 2-15,-3-1-1 0,-2-5 1 16,0 0 0-16,0-1 0 0,1-2 0 16,0-1-1-16,3-3 0 0,-1 1 0 0,5-5 0 15,0 1 0-15,4-6 0 0,0 4 0 16,4-4 0-16,0 0-2 0,5-5 1 15,0-5-2-15,2 0 1 0,2-4 0 16,1-6-1-16,2-3 0 0,1-6 1 16,2 0 1-16,-2 1-1 0,3-3 1 0,3-1-2 15,-2 1 0-15,-3 3-2 0,-1 0 0 16,-3 0-1-16,1-1 0 0,-6 1 0 16,-3 5 3-16,-1-1 3 0,-2 5 3 0,-3 2 5 15,0 6 1-15,0 1-1 0,0 6-1 16,0 4 0-16,0 5-3 0,0 5-1 15,0 2-3-15,0 3-2 0,7 4 2 16,0-2 0-16,2 1 0 0,0-3 0 0,3-2 0 16,0-3 0-16,-1-2 0 0,0-6 0 15,0-2 0-15,0-2 0 0,-1-6 1 16,-2-3 0-16,0-3 0 0,0-1 0 16,-3-7 1-16,-1-1-2 0,-4-1 1 15,0-2 0-15,0 2 0 0,0 2 0 16,0 3 1-16,-4 3 0 0,4 7-1 15,0 2 1-15,0 7-1 0,4 0-1 0,-1 9 1 16,3-2-2-16,2 3 1 0,2-1 0 16,0 3 0-16,3-2 0 0,-1-1 0 15,-1-5 0-15,-1-4 0 0,-1 0 1 16,-1 0 0-16,-2-11 1 0,0 0-1 16,-2-3 1-16,0 2-1 0,-1-5 0 15,-3-1 0-15,0-3-1 0,4 0 0 16,-4 2 0-16,0 0 0 0,0 0 0 0,0 0 0 31,-4 2 1-31,4 3-1 0,0-1 0 0,5 1 0 0,-1 0-1 0,3 3 1 16,1 0 0-16,1 3-1 0,2 2 1 15,3-1-1-15,0 3 1 0,3 4-1 0,-2 0 1 16,4 0 0-16,0 4 0 0,-1 3 0 16,0-1 0-16,-1 0 0 0,-2 0 0 15,-3 1 0-15,-4 0 0 0,-1-1 0 16,-7 1 0-16,0-1 1 0,-3 0 1 15,-7 1-1-15,-3-1 0 0,-3-1-2 16,-2-5-3-16,-4 0-9 0,-2 0 10 16,2 0-114-16,-1 0-182 0,6 0-711 0</inkml:trace>
  <inkml:trace contextRef="#ctx0" brushRef="#br0" timeOffset="27801.143">26892 12106 638 0,'-4'0'147'0,"1"0"-2"15,-1-3-86-15,0 3-10 0,4 0-4 16,-3 0-4-16,3-5-5 0,-5 5-7 16,5-4-4-16,0 4-5 0,0-4-5 15,0 4-2-15,0-5-4 0,0 5-5 16,5-3-1-16,-2 3-3 0,3-4 1 16,0-2-1-16,4 3 1 0,4 0 0 15,1-4 2-15,6-1 1 0,5 2 1 0,6-5 1 16,8-2-1-16,5 1 1 0,2-4-2 15,6 1-1-15,2-1 0 0,4-5-2 16,1-2 0-16,4 2 0 0,7-3 1 16,3 2-1-16,4 0-1 0,4-2 2 15,1-1-1-15,8 3-1 0,-2 1 1 16,0 2 0-16,-1-3-1 0,0 1 1 16,1 1-1-16,3 5 1 0,-4-2-1 0,-3 0 0 15,0-2 1-15,-4-4-1 0,0 2 0 16,3-1 1-16,-2-2-1 0,-6 2 0 15,-4 1 0-15,-3 3 1 0,0-1-1 16,-8 3 0-16,-6-1 1 0,-9 4-1 16,1-1 0-16,-2 2 0 0,0 1 0 0,-5-1 0 15,-1 6 0-15,-5 2 0 0,-2-2 0 16,-4 3 0-16,-5 3 0 0,-5-3 0 16,-3 3 0-16,-2 0 0 0,-3-4 0 15,-2 4 1-15,-1 0-1 0,2 0 0 16,-3-4 0-16,-1 4 0 0,1 0 1 15,-1-5-1-15,0 5 1 0,-5-5 0 16,6 5 0-16,-6-3-1 0,0 3 0 0,0-3-4 16,0 3-4-16,-6-4-6 0,-1 4-71 15,-2 0-58-15,-2 0-176 0,-3 0-449 16</inkml:trace>
  <inkml:trace contextRef="#ctx0" brushRef="#br0" timeOffset="28832.2798">26776 11876 656 0,'-3'0'129'0,"3"-4"-3"0,-6-2-95 16,6 6-5-16,-4-2 4 0,4 2 6 16,0-5 1-16,-3 1 1 0,3 4-2 15,0-5-5-15,0-1-5 0,0 1-6 16,3-1-4-16,2 1-2 0,1 1-5 0,2-2-2 16,0 2-1-16,3-2-2 15,2 3 0-15,-1-1-1 0,1-3-1 0,3 2 2 16,3-3 1-16,2-2 0 0,3-2 1 15,3 0 0-15,3 2 1 0,7-4 0 16,3 3-1-16,6 0 0 0,2-1 0 16,4 3 0-16,5-3-1 0,2-3 0 0,1-4-1 15,6 3-1-15,3-2 0 16,7 1-1-16,-2-2-1 0,4-4 1 0,0 0-1 16,3 2 0-16,-2-2-1 0,-3 0 0 15,-3-2 1-15,-1 2 0 0,-5 2 0 16,-2-1 0-16,-3-1 0 0,-7 0-1 15,0-1 1-15,3 2 0 0,-1 1 0 16,-1 5 0-16,0-1-1 0,-2 0 1 16,-2 3-1-16,-6 1 1 0,-5-1-1 0,-2 1 1 15,-4-1-1-15,-2 5 0 0,-6 3 0 16,3-2 0-16,-4 5 0 0,-2 3 0 16,-4-5 0-16,-1 5 0 0,1-4 0 15,-2 4 0-15,-3 0 0 0,-2-2 0 16,4 2 0-16,-2-6 0 0,0 6 0 15,4-4 0-15,-2-2 1 0,0 3-1 0,2-2 0 16,2-1 0-16,1 1 0 0,-1-4 0 16,0 1 0-16,-1 3 0 0,-3-2 0 15,-2 3 0-15,-3-5 1 0,-3 6-1 16,-2-3 0-16,-2 6 0 0,-2-5 0 16,1 0 0-16,1 2 0 0,-2 3 0 15,2-4 0-15,1 4 0 0,0-7 0 16,0 5 0-16,1 2 0 0,-1 0 0 15,2 0 0-15,0 0 0 0,0 0 0 0,2 0 0 16,-2 0 0-16,0 0 0 0,-1-4 1 16,1 4 1-16,-3 0-1 0,-1 0 0 15,-4 0 1-15,0 0-1 0,0 0 1 16,0 0 0-16,0 0-2 0,0 0 0 16,0 0-3-16,0 0-5 0,-6 0-9 0,-1 0-103 15,1 0-182-15,-1 6-651 16</inkml:trace>
  <inkml:trace contextRef="#ctx0" brushRef="#br0" timeOffset="31014.9179">24782 12228 685 0,'0'-6'136'16,"-3"2"-10"-16,3 1-73 0,0 3-50 15,4-5-3-15,-4 5 2 0,4 0 10 16,-4 0 6-16,0-3 7 0,0 3 6 15,0 0 2-15,0 0 3 0,0 0-4 16,0 0-7-16,0 0-7 0,0 0-6 0,0 0-5 16,0 0-3-16,0 0-4 0,0 0-1 15,0 0 0 1,0 7 0-16,0-5 0 0,0 4 1 0,0 2 1 0,0-1 0 0,-5 0 1 16,5 2 0-16,0 0 0 0,-4-1 1 15,4-3-1-15,0 3 1 0,-5-1 0 16,5 0-1-16,0 4 1 0,0 3-1 15,0 1 1-15,0 3 0 0,0 2-2 16,0 3 2-16,0 2-1 0,0 4 1 0,5-1-1 16,-5 3 0-16,0-1 1 0,0 3 1 15,-7 2 1-15,2 6 3 0,-1-4 1 16,-1 9 1-16,-2 2 2 0,0 11-1 16,2 4 0-16,-1-1-3 0,2 0-1 15,0 2-1-15,1 1-2 0,5-5-1 16,-4-1-1-16,4-1-1 0,0 5 1 15,-5-3 1-15,5-1 1 0,0 3 2 0,-4-3 0 16,4 7 2-16,-7 4 1 0,4 2-1 16,3 6 0-16,-6 0-2 0,1 3-1 15,-1 6-1-15,3 3 0 0,-3-4 0 16,1-3 0-16,0 1 1 0,0-2 0 16,1-4 1-16,0-4 0 0,4-13 0 15,-3-1 1-15,3-4-1 0,0-6 0 16,0 0-1-16,0-6 0 0,3-1 0 0,-3-2-2 15,5-3 0-15,-1 1-1 0,-1 2 0 16,1 2 0-16,-1 2-1 0,3 3 0 16,-1-3-1-16,0 4 0 0,-2-4 1 15,1-1-1-15,-4-2 0 0,4-8 1 16,-4 0 0-16,0-8-1 0,0-2 0 16,0-5 1-16,0-4 0 0,0-5-1 0,0-2 1 15,0-5 0-15,0-3 2 0,0 0-2 16,0 0-2-16,0-9-8 0,0-1-7 15,-3-5-11-15,3-2 7 0,0-3-104 16,0 0-188-16,0-2-749 0</inkml:trace>
  <inkml:trace contextRef="#ctx0" brushRef="#br0" timeOffset="62432.4186">29927 11175 689 0,'0'0'154'0,"-3"-4"-14"15,3 4-82-15,0-6-23 0,0 6-7 16,0-3-11-16,0 3-5 0,0-6-1 16,0 6 0-16,0-5 0 0,0 5-1 15,0 0-1-15,0-4 0 0,3 4-1 0,-3 0-1 16,0 0-1-16,0 0-2 0,4 4 0 15,-4 1 0-15,0 1-1 0,0-1 0 16,0 1-1-16,0-1 0 0,0 3 0 16,0-1-1-16,-4-3 1 0,4 2 2 15,-5-2 1-15,1 0 1 0,0-1 2 16,1 2 2-16,-1-5 1 0,-1 0 2 16,1 0-1-16,0 0-1 0,1 0-1 15,-2-7-2-15,5 2-2 0,-4-2-1 0,4 1-3 16,0-2 0-16,4 0-1 0,-4 0 0 15,8 0-1-15,-3 0 1 0,-2 3-1 0,5-1 0 16,-3 2-1-16,4 1 1 0,-3 3-1 16,-1-5 0-16,3 5-1 0,-3 0 1 15,1 0 0-15,0 0-1 0,-2 5 0 16,-1-1 1-16,-3 0-1 0,4 3 2 16,-4 2-1-16,0-1 1 0,0 0-1 15,-6 2 2-15,2-5 0 0,0 1 0 0,0-2 3 16,-2 2 1-16,3-6 3 0,-2 0 1 15,5 2 3-15,-6-2-1 0,3 0 1 16,-1-6-1-16,0 3-1 0,0-3-2 0,0-1-1 16,1 2-3-16,3-2 0 0,-4-1-2 15,4 3-9-15,0-1 87 0,7 1-178 16,6 10-161-16,3-5-908 0</inkml:trace>
  <inkml:trace contextRef="#ctx0" brushRef="#br0" timeOffset="65028.7526">29939 8525 329 0,'0'0'66'16,"0"-6"0"-16,0 6-54 0,0-5-16 16,0 5 0-16,0-7-3 0,0 7-1 15,-4-3 0-15,4 3 2 0,0-5 6 16,0 5 8-16,0 0 11 0,0 0 10 0,0-3 8 15,0 3 10-15,0-3 8 0,0 3 1 16,0-4 3-16,0 0-1 0,0 4-6 16,0-4-3-16,0 4-10 0,0-5-6 15,0 5-6-15,0 0-7 0,0 0-7 16,0 0-4-16,0-4 1 0,0 4 1 16,0 0 1-16,0 0 2 0,0 0 1 15,0 0 1-15,0 0-1 0,0 0-2 0,0 0-1 16,0-2-3-16,0 2-2 0,0 0-2 15,-3-4 0-15,3 4-2 0,0 0 1 16,0 0-3-16,0 0 1 0,0 0-1 16,0 0 0-16,0 0-1 0,0 0 1 15,0 0-1-15,0 0 2 0,0 0-2 16,0 0 0-16,0 0 0 0,0 0 1 0,0 4-1 16,3-4 1-16,-3 4 0 0,0-4 1 15,0 4 0-15,0-4 1 0,0 5 0 16,4-1-1-16,-4 2 1 0,0-6 1 15,0 8-1-15,0-2-1 0,4 1 0 16,-4 1 0-16,3 0 0 0,-3 0-1 16,7 1 0-16,-3-2 0 0,0 3 0 0,0 0-1 15,-1-3 1-15,3 0 0 0,-1 4 0 16,1-3 0-16,-1 1 0 0,-2-1 1 16,-3 0 0-16,5 4 0 0,-5-1 0 15,3 0-1-15,-3 1 1 0,6 3-1 16,-6-1 0-16,6 1 0 0,-6-1-1 15,5 0 1-15,-5 3-1 0,3-2 1 16,-3-1-1-16,0 3 1 0,4-2-1 0,-4-2 1 16,0 4-1-16,0-1 1 0,0-3 0 15,4 3 0-15,-4-1 0 0,0-1 0 16,0 4 1-16,3-3-1 0,-3 2 0 16,0-2 0-16,2-3 0 0,-2 0 0 15,0 0 0-15,6-1-1 0,-6 1 1 16,0-2 0-16,6-1 0 0,-6 1-1 15,0-2 1-15,3 2 0 0,-3 1 0 16,0-1-1-16,0 1 1 0,0 0 0 0,0-1-1 16,0 2 0-16,0-2 1 0,4 3 0 15,-4-3 0-15,0 2-1 0,0 0 1 16,4 0-1-16,-4 0 1 0,0-2-1 16,3 1 1-16,-3-1-1 0,0 3 0 15,4-2 1-15,-4 3-1 0,3-1 1 0,-3-1-1 16,5 2 1-16,-5 3 0 0,6-3-1 15,-2-1 1-15,-4 5-1 0,5 1 1 16,-5 0 0-16,5 2-1 0,-5 0 1 16,5-4-1-16,-5 3 1 0,3-6-1 15,-3 3 1-15,7-4-1 0,-7 0 1 16,4-3 0-16,0 1 0 0,-4 1 1 0,4 0-1 16,-4 0 0-16,4 0 0 0,-4 0-1 15,5 1 1-15,-1 0-1 0,1 0 1 16,-2 5-1-16,1-5 1 0,0 0-1 15,-1 5 1-15,-3-4-1 0,6 3 0 16,-2 1 1-16,0 1 0 0,1-3 0 16,-2 5 0-16,1-1 0 0,0-3 0 15,-1 3 0-15,-3-6-1 0,5 6 0 16,-5-6 0-16,5 4 1 0,-5-3-1 16,5-2 1-16,-5 0-1 0,4 2 0 0,-4-3 0 15,5-1 0-15,-5 3 0 0,0-1 1 16,3 0-1-16,-3 5 0 0,0-2 0 15,3 0 1-15,-3 3-1 0,0 2 0 16,0-1 1-16,4-2-1 0,-4 3 0 16,4 0 1-16,-4 0-1 0,6-2 0 15,-2 0 1-15,0 4-1 0,-1-3 0 0,1 3 0 16,0-5 1-16,-4 1-1 0,4 3 0 16,-4-1 1-16,5 0 0 0,-5-4 0 15,5 1 0-15,-5 0 1 0,4 0-1 16,-4-4 0-16,7 5-1 0,-3-3 1 15,0 2-1-15,0-3 1 0,2 5-1 16,-2-2 0-16,-1 1 1 0,-3 0-1 0,5 2 0 16,-5 0 1-16,5 2 0 0,-5-1 0 15,0 3 0-15,3 2 0 0,-3-1 0 16,0 1 1-16,0-1 0 0,0-2-1 16,3-1 0-16,-3-3 0 0,0-2 0 15,0 0 0-15,4-5-1 0,-4 0 1 16,0-2-1-16,5-1 1 0,-5-3-1 15,0 0 0-15,0 1-3 0,3-5 0 0,-3 1-4 16,0-4-3-16,0 0-4 0,0 0 3 16,-3 0-116-16,-3-5-176 0,0-2-575 15</inkml:trace>
  <inkml:trace contextRef="#ctx0" brushRef="#br0" timeOffset="65390.5519">30026 11053 1008 0,'0'0'152'15,"6"-3"-28"-15,1 3-111 0,3 0-6 16,3 0-3-16,2 0-2 0,4 0-2 16,2 0 0-16,0 7 0 0,-1-2 0 0,1 4-1 15,-1-1 1-15,-1 3 0 0,-3 2 1 16,-3 2 1-16,1 6 1 0,-3-4 1 15,-1 3-1-15,-1 1 1 0,0 2-1 16,-2-3 1-16,-1-6-1 0,-2 1-1 16,2-2 1-16,-2-3 0 0,-1-4-1 15,-3-1 0-15,3-2 1 0,-3-3-2 16,4 6 2 0,-4-6 2-16,0 0 3 0,0-4 1 15,5-1 1-15,-5-2 1 0,4-7 1 16,0-1-1-16,1-7-3 0,0-3-2 15,-2-6-1-15,2-7-2 0,0-10-3 16,-1-8-5-16,3-7-8 0,2-9-7 16,1-9 1-16,2-9-107 0,2-4-187 0,5 0-633 15</inkml:trace>
  <inkml:trace contextRef="#ctx0" brushRef="#br0" timeOffset="66397.0278">30044 8288 687 0,'0'0'166'15,"0"0"-16"-15,0 0-42 0,0 0-78 16,0 0-9-16,-5-7-6 0,5 7-2 16,0 0-2-16,0-3 2 0,-5 3 1 15,5-3-1-15,0 3 2 0,0 0-1 16,-2-3-2-16,2 3-2 0,0 0-2 16,0 0-1-16,0 0-4 0,0 0-3 0,-3 0 0 0,3 0-2 15,-4 6 0-15,0 3 1 0,4 0-1 16,-7 5 2-16,3 0 1 0,-1 6-1 15,1 2 2-15,4 3-1 0,-3-1 0 16,3 0 0-16,0 0 0 0,3 2 0 16,3-6 0-16,1 1 0 0,3-7 1 15,-1-4 0-15,4-2 0 0,-1-4 1 16,1-4 2-16,2 0 0 0,-2-5 1 16,3-5 1-16,-3-3 2 0,2-5 2 0,-3-3-2 15,-2-6 0-15,-2 1 0 0,-3-5-1 16,-5 3 0-16,-5-2 1 0,-4 5-3 15,-3 1-1-15,-1 6 0 0,-2 2-3 16,-3 6-4-16,-1 3-10 0,-1 7-1 16,4 11-108-16,-1 9-180 0,-2 8-684 15</inkml:trace>
  <inkml:trace contextRef="#ctx0" brushRef="#br0" timeOffset="79454.1604">24897 12051 678 0,'-4'-4'132'0,"4"4"-7"0,-5-6-107 16,2 6-4-16,3-4-5 0,-5 1-5 15,5 3-1-15,-6-6-1 0,6 6-1 16,-3-6 1-16,3 6-1 0,0-2-1 0,0 2 2 16,-5 0-2-16,5 0 0 0,0 0-2 15,0 0 2-15,0 0 0 0,0 0 0 16,0 0 0-16,0 2 2 0,0-2-1 15,0 4 1-15,5-4-2 0,-5 8 1 16,0-5 1-16,0 1-2 0,0 1 1 16,0 2 2-16,0-2 1 0,3 2 2 15,-3 0 3-15,0 2 0 0,0 0 1 16,-3 2 3-16,3 0-1 0,-5 3 2 16,5 1 1-16,-5 6 3 0,5 3-2 0,-4 0 1 15,4 10 0-15,-5 9-1 0,5 5 0 16,-4 10-3-16,1 4-1 0,-1 6 0 15,-2 4-2-15,0 5-1 0,-1-2 0 0,1 3-3 16,-1 0-1-16,0-6 0 0,1-1 0 16,1 4 1-16,-3-10 1 0,3-1 3 15,-2 2-1-15,1 1 2 0,0-3 1 16,0 1-1-16,0 3 1 0,0 4-3 16,0 4-1-16,0 3 1 0,2-3-4 15,-2 5 1-15,0 4-2 0,1-1-1 16,-1 5 1-1,-1-1-1-15,0-4-1 0,-5 6 1 16,0-3 0-16,-5 1 1 0,-1 2 0 16,-2-2 1-16,-1-7 2 0,-2-4 0 15,-1 0 1-15,0-2-1 0,3-6-1 16,2-6-1-16,0 1-1 0,4-5-1 16,0 1-4-16,3-6-6 0,0 3-12 0,1-3-98 15,8-7-181-15,3-3-735 0</inkml:trace>
  <inkml:trace contextRef="#ctx0" brushRef="#br0" timeOffset="86282.5512">16932 15429 866 0,'-7'-16'148'0,"3"5"-21"16,4 3-112-16,-4 1-3 0,4 0-1 15,0 0 1-15,0 0 4 0,0-3-1 16,0 2 3-16,0-1 1 0,0 0 0 15,0 1-1-15,0 1-2 0,0 0-4 16,0 3 0-16,0 4-4 0,0-6-2 16,0 6-3-16,0 0-2 0,4 0-1 15,-4 0-1-15,4 0 0 0,-4 0-1 0,6 10 1 16,0 1 0-16,-1 5 2 0,5 4 1 16,3 9-1-16,0 5 2 0,3 5 1 15,3 0-2-15,4 2 1 0,1 6-1 16,1 2 1-16,-1-2-2 0,-1 4 2 15,0-1-2-15,-2 4 0 0,-3 3-1 16,-2-7-1-16,-1-4-4 0,1 0-2 16,-5-6-6-16,2-5-5 0,-3-7-5 0,-2-4-6 15,0-6-106-15,-3-4-175 0,0-3-523 16</inkml:trace>
  <inkml:trace contextRef="#ctx0" brushRef="#br0" timeOffset="87126.3841">16908 15565 908 0,'-13'-24'159'0,"0"2"-24"0,4 1-104 16,1 0-11-16,1 1-9 0,2 0-3 16,1 1-1-16,4 1 0 0,-6-3-1 15,6 5 3-15,-3-1 0 0,3 5 2 16,0-3-3-16,3 4 0 0,1-6-1 16,2 3-3-16,4-1 0 0,2 1-4 0,1-5 1 15,4 2 0-15,2-1 0 0,2 3-1 16,2-3 1-16,4 1-1 0,5 0 0 15,2-1 1-15,2-1-1 0,-1-3 1 16,3-1-1-16,0 2 1 0,-3 1-1 16,-1 2 1-16,-1 3-1 0,0 2 0 15,-1 9 0-15,0 8 0 0,-4 3 0 16,-2 7 0-16,-3 4-2 0,-6 1 1 16,-1 8-1-16,-7-7 0 0,-4 6 1 0,-5 0 0 15,-4 3-1-15,-6 4 2 0,-4 2 0 16,-1 4 1-16,-6 3 0 0,-1 4 0 15,-2 2-1-15,-1 1 1 0,2-2 1 16,-1-1 2-16,2-2-1 0,0-5 1 16,5-5 1-16,1-4 0 0,2-4 0 0,2-5-1 15,5-3 0-15,-2-5-1 0,4-2-1 16,2-3 0-16,3-4 1 0,-3-4 1 16,3 0 2-16,0 0 1 0,0 0 1 15,0 0 0-15,0-5 0 0,0 5-2 16,0-6 0-16,0 2-2 0,0 0-1 15,0 0-1-15,0-3 2 0,0 3-1 16,-4-3 2-16,4 2-1 0,0 1 1 16,0 0-1-16,0 1 0 0,0 3-1 0,0-6-2 15,0 2 0-15,4 4-1 0,0-6-1 16,1 2 1-16,3 2-1 0,0-5 0 16,0 3 1-16,3 1 0 0,-2 3 0 15,2-7 1-15,1 4-1 0,-2 3 0 16,1-6 0-16,1 6 0 0,-2 0-1 15,0-3 1-15,2 3 0 0,-1 0 0 16,2 5 0-16,3 4 0 0,-1 1 0 16,5 5 0-16,2 4 0 0,3-2 0 0,2 2 1 15,2 2 0-15,2-2-1 0,3 0 1 16,-5-2 0-16,-1-3-1 0,0 0 2 16,-4-1-1-16,-3-6 0 0,-3 0-2 15,0-4-5-15,-5-3-6 0,-1-3-8 0,-1-3-9 16,-1-1-30-16,-2-4-82 0,4-1-195 15,-4-2-559-15</inkml:trace>
  <inkml:trace contextRef="#ctx0" brushRef="#br0" timeOffset="87985.8607">18146 15473 906 0,'-7'4'150'15,"1"-4"-23"-15,-2 0-113 0,4 3-5 16,0-3-6-16,4 0-1 0,-3 0 5 16,3 0 4-16,0 0 3 0,0 0 1 15,0 0 0-15,3-5-1 0,1-2 0 16,3 1-5-16,0-1-3 0,1-4-3 15,3 0-2-15,1-7 1 0,-2-1-1 0,2-1 1 16,0-1-1-16,0-2 0 16,1-3 1-16,-3-3-2 0,1 4 0 0,-1 3-1 15,-1-1-1-15,-5-1 1 0,-4 3-2 16,0 6 0-16,0-3-1 0,-8 1 0 16,0 2 2-16,-5 2-1 0,-1 2 1 15,-4 4 2-15,2 0 2 0,-4 4 1 16,-2 3 0-16,2 3 2 0,-2 4 0 0,2 1 2 15,2 7 0-15,1-2-1 0,6 9 2 16,3 3-1-16,2 7 0 0,6-1-1 16,8 9 1-16,4 1-1 0,8 0-2 15,6 1 1-15,3-7-2 0,8-2 0 16,3-7-1-16,2-10 2 0,4-8-2 16,-2-8 0-16,3-3 1 0,-1-11-1 15,0-6-2-15,-4-8-2 0,-2-1-4 0,-4 0-5 16,-5-5-4-16,-6-1-5 0,-2 1-9 15,-7 0 15-15,-5-1-118 0,-7-1-176 16,0-3-567-16</inkml:trace>
  <inkml:trace contextRef="#ctx0" brushRef="#br0" timeOffset="88485.6764">18530 14826 831 0,'-6'-8'154'0,"1"6"-20"0,-1-5-91 16,0 7-31-16,2-4-5 0,-2 4-6 15,-1 0-1-15,0 3-1 0,-2-3 1 16,1 8 3-16,-1-1 4 0,2 4 5 0,1 4 4 16,-1 4 2-16,3 4 1 0,4 6 0 15,0 5-3-15,5 3-2 0,2 4-5 16,4-2-2-16,5 1-2 0,1-4-2 15,1 0-1-15,5-7 1 0,-2-4-2 16,5-1 1-16,-1-8-1 0,-1-6 0 16,0 4 1-16,-3-14 0 0,-1 7 0 15,-3-7 1-15,-3-7 0 0,-4 1 0 0,0-5 2 16,-4-9-2-16,-3 4 0 0,-3-8 0 16,0-3-2-16,-8 0 1 0,-3-3-1 15,-3 3-1-15,-6-4 0 0,-2 1 0 16,-1 0 0-16,0-1 0 0,2 6 2 15,-1 3-1-15,6 5 2 0,5 4 1 0,3 7-1 16,3 2-1-16,5 4 0 16,0 4-1-16,0 3-1 0,10 7-1 0,0 0-1 15,5 7 1-15,5 1 0 0,3 1 1 16,2 0 0-16,1-6 0 0,1 2 0 16,0-8 0-16,-1-1 0 0,-2-6 1 15,-1-4 0-15,-2 0-1 0,2-3 0 16,-2-5-4-16,-1-1-5 0,0-1-8 15,-2 3-6-15,-3-6-104 0,-2-6-185 16,1 0-582-16</inkml:trace>
  <inkml:trace contextRef="#ctx0" brushRef="#br0" timeOffset="88970.1282">18979 14747 760 0,'-6'-4'149'0,"-4"-2"-14"0,2 3-95 0,1-4-21 16,1 4-7-16,0 3-8 0,0 0-2 16,-1 0 0-16,1 0 1 0,1 0 0 15,0 8 6-15,-2-1 2 0,2 3 5 16,0 3 2-16,5 0 4 0,-3 7-1 16,3 1-2-16,8 6-2 0,0 2-5 0,3-1-2 15,5 9-4-15,1 0-2 16,5-7-1-16,2-2-1 0,-2-11 0 0,2 0 0 15,-2-9 1-15,-2-8 0 0,-2-6 1 16,-4-6 4-16,-3-10 0 0,-7-6 1 16,-4-10 2-16,-8 1 0 0,-6-7-1 15,-6-4-2-15,-6 2 0 0,-5-6-3 16,-4 2-2-16,-6-1-1 0,0-6-1 0,-1 0 0 16,1 2 4-16,0 2 3 0,1 7 5 15,2 7 4-15,4 6 1 0,7 11-1 16,3 9-1-16,4 4-5 0,6 9-4 15,6 0-3-15,8 10-6 0,0 11 1 16,13 4-1-16,1 10-1 0,5 9 2 16,3-2 0-16,2 2 1 0,3 1-1 15,0-3 0-15,2-6 0 0,1-3 0 0,-2-8 1 16,2-2 0-16,-1-2 0 0,0-1 0 16,2-3-6-16,0 2-4 0,-1-9-6 15,3 4-9-15,0-7-10 0,0-1-96 16,3-6-192-16,-1 0-630 0</inkml:trace>
  <inkml:trace contextRef="#ctx0" brushRef="#br0" timeOffset="89485.9976">19725 13864 916 0,'-9'-7'150'0,"1"7"-24"15,1 0-107-15,-2 3-15 0,0 6-2 16,1 2-2-16,-1 6 0 0,1 4 0 16,0 5 2-16,2-1 3 0,6 8 4 15,0-3 0-15,4 3 2 0,7 1 0 16,4-2 0-16,3-1-2 0,3-6-3 0,1-1-2 15,2-3 0-15,-2-8-1 0,2-3 0 16,-2-10 1-16,-2 0-1 0,-1-10 3 16,0-2 1-16,-4-3 3 0,-2-6 0 15,-5-1 2-15,-4-1-1 0,-4-6 0 16,-7-1-3-16,-8-8-1 0,-3 1-2 16,-3 1-3-16,-4 0 0 0,-1 1-2 0,-1 4-3 15,1 9-1-15,0 5-4 0,0 9-5 16,0 8-5-16,3 3-9 0,3 8 118 15,1 6-199-15,5-3-167 0,2 10-761 16</inkml:trace>
  <inkml:trace contextRef="#ctx0" brushRef="#br0" timeOffset="90610.9023">19810 13925 704 0,'0'-14'140'16,"-6"-8"-7"-16,2 3-99 0,0-2-6 15,4 5 5-15,-3 1 3 0,3-4 1 0,0 6-3 16,0 0-3-16,5 1-4 0,-1 1-4 16,2-2-6-16,1-2-7 0,4 9-2 15,0-2-3-15,0 5-2 0,5 3-1 16,1 3-2-16,1 7-1 0,0 2 1 15,-2 4 0-15,3 4-1 0,-2 8 1 16,1-2 1-16,-5 1 0 0,2 0 0 16,-5-3 0-16,1-1 1 0,-4-7 0 15,-2-1 2-15,-5-5 2 0,3-3 3 0,-3-2 6 16,0-5 2-16,-6 0 0 0,0-6 0 16,-2-4-2-16,0-4-2 0,0-8-4 15,-2-2-5-15,1-5-1 0,0-6-3 16,4 0 0-16,0 0 0 0,1-1 0 15,4 3 0-15,0 6 0 0,0 0 0 0,0 8 0 16,5 2-1-16,1 3 0 0,0 6-1 16,3 5 1-16,3 3-1 0,2 0-1 15,4 4 0-15,5 9 1 0,2 4 0 16,2 3 1-16,3 4 0 0,-1 2-1 16,1-1 0-16,-3-1-2 0,-4-4 0 15,-1 0-2-15,-2-4-1 0,-4-8-2 16,-3 0 0-16,-2-5 0 0,-2 0 0 0,-3-3-1 15,-6 0-2-15,0-6-2 16,0-3-3-16,-10-7-3 0,1-2 0 0,-3-1-3 16,-4-2 0-16,-1-4 2 0,-3 0 3 15,-2 0 1-15,-1-7-4 0,-5-2-7 16,-1-3-5-16,-2-10-1 0,-2 0 0 16,1-7 2-16,2-1 11 0,0 0 29 15,3 5 26-15,2 0 17 0,2 8 12 0,5-1 1 16,0 10-6-16,4 6-7 0,3 6-15 15,3 7-11-15,4 4-12 0,4 10-7 16,0 0-5-16,6 12-2 0,2 6-1 16,5 2-1-16,2 8 1 0,3 5 1 15,3 3 0-15,3 3 1 0,5 1 0 16,4 6 1-16,2 1-1 0,2 2 1 16,1-4 0-16,1-1-1 0,0-4 2 0,-1-6 0 15,-4-7-2-15,-2-9 2 0,-1-7-1 16,-3-3 1-16,-3-8-2 0,-4-7 1 15,-3 3 1-15,-5-6-2 0,-1-3 1 16,-7-8-1-16,-1-5 0 0,-4-2 0 16,-5-2 0-16,-1-6 0 0,-3 4 0 15,-2 1 0-15,1 6 0 0,-2 9 0 16,3 1 1-16,-1 7 0 0,2 2-1 0,2 3-1 16,2 3 0-16,4 4 1 0,0 5-2 15,0 3 0-15,0 4-2 0,10 4-1 16,2 1 0-16,-1-5-2 0,4 8 1 15,-1-5 0-15,2-5 1 0,1-4 0 16,-1-2 3-16,-2-8 2 0,0 0 0 16,-3-3 1-16,0-7 3 0,-3-6 0 0,-2 0 1 15,-6-6-1-15,0 2 1 0,0 1 0 16,-5-6-2-16,-4 2 2 0,0 5-1 16,1-1 2-16,-1 4 1 0,2 4-1 15,1 0 2-15,2 4-3 0,4 7-1 16,0 0-1-16,0 0-4 0,0 0 0 15,4 11 0-15,2 1-2 0,1 4 1 16,5 2 2-16,-1 10 0 0,5 2 0 16,0 3 1-16,2 9 0 0,0-4 1 15,0 6-1-15,0 0 1 0,-1-1-1 0,-3 4 2 16,-4-6-2-16,-1 5 1 0,-3 3-1 16,-1 0 1-16,-5 1-2 0,5 3-3 15,-5-4-3-15,0-1-10 0,0-2-102 16,-8-7-32-16,-3-2-186 0,-4-4-451 15</inkml:trace>
  <inkml:trace contextRef="#ctx0" brushRef="#br0" timeOffset="91064.0731">19014 15937 1054 0,'-12'-14'164'0,"5"6"-32"0,0-1-86 16,3 9-34-16,4 0-3 15,6 9-7-15,3 5-2 0,0 9-1 0,5 5 0 16,3 4-1-16,3 10 2 0,1-1 1 15,-2 3 1-15,0-2-2 0,1-5 1 16,-1-1-1-16,-2-3 1 0,-3-1-2 16,-2-5 0-16,1-4-2 0,-5-6-4 15,0 1-4-15,-3-6-3 0,-1-4-4 0,-4-3-3 16,0-5-6-16,-7-6-10 0,-1-5-9 16,-4-5-96-16,-6 0-167 0,-3-8-473 15</inkml:trace>
  <inkml:trace contextRef="#ctx0" brushRef="#br0" timeOffset="91501.6318">18919 16029 785 0,'-12'-33'168'16,"0"5"-12"-16,1 2-89 0,4 2-15 0,4 5-15 15,3 4-5-15,0 4-6 0,0 3-8 16,0-1-6-16,8 9-5 0,2 0-4 16,5 0-2-16,-1 13-1 0,6 2 0 15,2 5 0-15,5 3 0 0,2 2 1 16,1 4-1-16,2-1 1 0,0-3 0 15,-1-3 0-15,-2-1 0 0,-4-5 0 16,-3-5 0-16,-3-4 1 0,-5-2 0 0,-1-5 1 16,-3 0-1-16,-3-7 2 0,-2 0 0 15,-5-5 1-15,0-4-1 0,0-6 0 16,-5-5 0-16,-1-4-2 0,-5-8-1 16,-2 2-1-16,0-5 0 0,-6-4-1 15,3 1-1-15,-5-2 1 0,0 0-2 16,2 8 2-16,0-7-1 0,2 12 3 15,6 5 1-15,1 7 2 0,4 5-1 16,0 7 0-16,6 7-2 0,0 3 1 0,0 13-2 16,10-2 0-16,-1 10-1 0,3 2-1 15,4 7 2-15,1 4 0 0,2 4 0 16,1-1 0-16,0-4 0 0,0 2 0 16,0 1 0-16,-1-3 1 0,1 0 0 15,1-6 0-15,0-2-1 0,3 1 2 16,1-5 0-16,0 0-2 0,3-3 0 15,0-6-4-15,-1 0-7 0,3-7-9 0,-1 1-6 16,-3-6-102-16,-3-11-187 0,2-1-598 16</inkml:trace>
  <inkml:trace contextRef="#ctx0" brushRef="#br0" timeOffset="92642.3776">19670 15986 725 0,'-8'4'152'0,"1"-4"-12"16,0 4-81-16,1-4-28 0,0 0-10 15,0-4-6-15,2-2-3 0,-1-1-2 16,5-5-2-16,-5-1-4 0,5-6 1 16,-3-3-3-16,-1-2 2 0,1 0-3 15,-4-4 0-15,1-2-1 0,-3-2-1 16,-1 0-2-16,-3 1 2 0,1-2 0 16,-2 4 3-16,0 4 6 0,0 4 6 0,1 2 5 15,1 2 0-15,0 7 2 0,1 5-1 16,1 5-1-16,1 8-4 0,0 4-4 15,4 10 0-15,5 3-3 0,0 9 0 16,10 3-2-16,4 1-1 0,6 1-1 16,7-1 0-16,5-6-3 0,3 0 1 15,4-8-1-15,-1-7 0 0,-1-2-1 16,-3-8 1-16,-5-7 0 0,-3 0-1 0,-5-4 1 16,-4-5-1-16,-1-4 0 0,-4-2-1 15,-4-4 0-15,-1 0 0 0,-2-4 1 16,-5-5-1-16,0-2-1 0,0-3 0 15,-9 0 0-15,-1-2 0 0,1-4 1 16,-4 1-1-16,1 1 0 0,3 2 2 16,-2 4 0-16,5 1 0 0,3 4 0 0,3 7-1 15,0 3 0-15,6 4 0 0,-1 5 0 16,6 4-1-16,1 3-1 0,3 0 2 16,0 3-2-16,5 6 1 0,2 4 1 15,0 1 0-15,0 7 1 0,0 1-1 16,-3 0 1-16,-1 1 0 0,-2-2-1 15,-3-1 0-15,-4-3 0 0,-1-5 0 16,-3-3 1-16,1-2-1 0,-6-2 2 0,3-5 4 16,-3 4 0-16,0-4 1 0,-9-6-1 15,3-1 1-15,-3-4-1 0,-1-8-1 16,-4-5-3-16,1-4-1 0,-1-3-1 16,2-2 1-16,2-3-1 0,0 1 0 15,4 5 1-15,3 0-1 0,3 5 0 16,5-1 0-16,0 6 1 0,4 2-1 15,-1 5-1-15,1 5 0 0,2 8-1 0,0 0 2 16,2 6-2-16,-1 7 1 0,3 4 0 16,0 0 0-16,0 5 2 0,0 3 0 15,0 6 0-15,-3 0 0 0,-2 1 0 16,-3-2 0-16,-1-1 0 0,-2-2 0 16,-4-10 1-16,0-4 0 0,0-4 2 15,0-5 2-15,0-4-1 0,-4-7 2 16,-1-1-1-16,-2-6-1 0,-1-2 0 0,-3-7-1 15,1-7-3-15,0 4 1 0,1-6-1 16,2-1 0-16,2 1 0 0,5 3 0 16,0-2 0-16,0 6 0 0,0-3-1 15,7 6 1-15,-2 3 0 0,3 6-1 16,-2 0 0-16,4 5 1 0,-1 1 0 16,5 7 0-16,1 0 0 0,3 7 1 0,3 0-1 15,-1 6 1-15,0-2-1 0,1 4 1 16,-3-2 0-16,0-1-1 0,-3 0 1 15,1-3 0-15,-2-3-1 0,1-6 1 16,-2 4-2-16,2-4-3 0,-2-4-3 16,1-2-4-16,1-2-2 0,-1-3-6 15,-1-3-4-15,-2 1-4 0,-1-7-4 16,-2-3-8-16,-4-2-20 0,-4-3-42 0,0-1-15 16,-9-6 30-16,1 2 38 0,0 3 26 15,-2 2 35-15,0 3 41 0,2 4 59 16,-1 6 0-16,0 5-36 0,-3 2-25 15,3 8-15-15,-1 5-12 0,0 10-7 16,3 2-5-16,2 11-4 0,5 3-3 16,0 5-2-16,7 0-1 0,1 0 1 15,4-3-2-15,2-6 0 0,1-4-1 16,1-2 0-16,0-8 0 0,-2-2 0 0,-1-4 0 16,-1-7 2-16,-2 0 0 0,0-6 0 15,-5-2 0-15,0-7 1 0,-5-8-1 16,0-7-1-16,-7-4 0 0,-4-6 0 15,-1-4-2-15,-1 1 0 0,-1 2-2 16,2 11-4-16,1 6-8 0,3 9-1 0,8 4-109 16,-3 6-179-16,6 5-601 0</inkml:trace>
  <inkml:trace contextRef="#ctx0" brushRef="#br0" timeOffset="93298.9139">20590 14925 1022 0,'-22'-23'154'0,"2"0"-30"15,3 1-105-15,-1-3-17 0,4 1-8 16,1 0-4-16,2 2-2 0,3 3 2 16,-1 1 1-16,2 1 4 0,1 5 5 15,0 1 5-15,2 5 1 0,0-2 1 16,4 3-1-16,0 5-1 0,7 0-2 0,-2 0-1 15,5 11-3-15,3-3 1 0,2 4-1 16,5 5 0-16,0 1 1 0,4-3 0 16,1 2 1-16,0-4-1 0,1-1 0 15,-3-4 1-15,-1 0-1 0,1-5 1 16,-6-3 0-16,0 0 1 0,-2 0 0 16,-1 0 0-16,-3-11 0 0,1-3 1 15,-7-1-1-15,1-6 1 0,-6-1-2 16,0-2 0-16,0-3 0 0,-6 2 1 0,-2 3 2 15,1 3 3-15,-2 0 1 0,-1 3 0 16,1 3 3-16,2 5-1 0,0-1-2 16,2 6-2-16,1 3-3 0,4 0-1 15,0 10-2-15,4-2 0 0,2 0-2 16,3 5 1-16,5-2 0 0,2-2 0 0,3-3 0 16,0-6-2-16,2 0 2 15,-1 0-2-15,-2-8 1 0,0-5-1 0,-3-3 2 16,-1 0 0-16,-4-7-1 0,-3-4 1 15,-1 2 0-15,-6-3 0 0,0-1 3 16,-8 3 2-16,-2 2 3 0,0 4 3 16,-3 4 3-16,0 4 2 0,-2 2 3 15,2 6-1-15,1 4-2 0,0 0-3 16,3 8-2-16,3 9-3 0,6 2-2 0,0 10-2 16,4 5-1-16,8 4 0 0,7 6 0 15,5 4 0-15,3 6 0 0,7 4-1 16,4 9 1-16,3 4-2 0,0 7 1 15,3 6 0-15,-5 2-1 0,-3-5 1 16,-4 0-1-16,-5-7 0 0,-7-10 1 16,-7-11-1-16,-2-8 0 0,-7-9 1 15,-4-9 2-15,0-9 1 0,-9-7 0 16,-4-11-5-16,-2 0-11 0,-3-15 19 0,-1-5-117 16,-1-10-174-16,4-4-849 0</inkml:trace>
  <inkml:trace contextRef="#ctx0" brushRef="#br0" timeOffset="102437.7053">28157 11598 800 0,'-4'-4'147'0,"4"4"-16"16,-4-7-102-16,4 7-20 0,4-4-3 16,-4 4-2-16,4-5-3 0,0 5-1 31,2 0 0-31,-3 0-1 0,-3 0-1 0,6 0 1 16,-6 0 0-16,5 0 1 0,-5 5 0 15,0-1 1-15,0-1 2 0,0 3-2 16,0-1 2-16,0 2 0 0,0 0 1 15,0-1-2-15,-4-1 0 0,4 1 3 16,-6-4 1-16,6-2 3 0,-8 6 3 16,3-6 0-16,1 0 3 0,-2 0 2 15,0 0 0-15,0 0-3 0,0 0 0 0,3-6-3 16,3 4-3-16,0-4-3 0,0 1-1 16,3 2-2-16,4-6-1 0,0 6-1 15,2-3 0-15,-1 6 0 0,1-4-1 16,-1 4-1-16,0 0 0 0,-1 2 0 15,1 3 2-15,-1 1-2 0,-1 3 0 16,-1-4 0-16,-2 4 1 0,-3-4 0 16,0 1 0-16,0-3 1 0,-3 0 2 0,-2-3 3 15,-2 0 2-15,0 0 4 0,-3 0 1 16,2 0 0-16,0-5-1 0,-1 1-1 16,2-2-6-16,2 3 21 0,5 3-134 15,0-6-178-15,7-4-692 0</inkml:trace>
  <inkml:trace contextRef="#ctx0" brushRef="#br0" timeOffset="164855.5592">31184 12656 766 0,'0'0'137'0,"0"0"-15"0,0-3-109 15,0 3-12-15,0 0-2 0,0 0 1 16,0 0 1-16,0 0 5 0,0 0 5 15,0 0 4-15,-4 0 2 0,4 0 3 16,-4 0-2-16,4 0-3 0,-6 0-4 0,3 0-2 16,-2 5-5-16,-1-5-3 0,-1 6 0 15,1-4 0-15,-1 4-1 0,0-2 2 16,-2 3-4-16,2-1 2 0,-4 2 2 16,-2-2-1-16,0 7 0 0,-2 0 1 15,-5 1 1-15,0 2 2 0,-2 3-2 0,-2-3 1 16,0 4-1-16,-5 1 1 15,-1 0-3-15,-2 1 1 0,-5 3-1 0,-2-1 0 16,-4 2 0-16,-1 2 0 0,1-3 1 16,0-1-2-16,1 0 1 0,2-1-1 15,3-3 1-15,4-3 0 0,0 2 0 16,0-4 0-16,0-1-1 0,0-1 1 16,4-4 0-16,2 0-1 0,3 0 2 0,5-5-2 15,2 2-2-15,7-3-4 0,3-3-9 16,7 6-6-16,0-6-110 0,4 0-162 15,3 0-452-15</inkml:trace>
  <inkml:trace contextRef="#ctx0" brushRef="#br0" timeOffset="165558.7225">30406 13066 534 0,'0'0'139'16,"-5"0"-8"-16,5 0-13 0,-4 0-101 15,4 0-5-15,0 0-2 0,-4 6-6 16,4-6 2-16,0 6 5 0,-3-6 4 16,3 8 2-16,-3-5 3 0,-1 1 1 0,4 3-2 15,-8 0-4-15,3 0-1 0,-2 1-5 16,-1 2-2-16,-1 1-2 0,-4 1 1 16,1-1 1-16,-5 5 0 0,-3 2 1 15,0 0 2-15,-3 3 2 0,-4-2 2 16,2-2 0-16,-1-1 3 0,3-2-1 15,1-1 0-15,2-4-1 0,4-3-2 16,6 0-3-16,2-4-2 0,2-2-4 0,6 3-3 16,-4-3 0-16,4 0-1 0,8 0-1 15,-3-4 1-15,5 4 0 0,-1-7 1 16,4 4 1-16,5 0-1 0,-2-3 0 16,6 6 0-16,-1-5 0 0,2 5-1 15,1-4 0-15,0 4 1 0,-2 0-1 16,0 0-1-16,-2 4 1 0,-1-4 0 15,-1 5 0-15,-2 1-1 0,-1 0 1 0,1 2 0 16,-2 3-1-16,0 1 1 0,-1-1-1 16,1 0 1-16,-1 0 0 0,0 0-1 15,-1-1 1-15,-2 0 0 0,1-2-1 16,-4 3 1-16,-1 0 0 0,0-3 0 16,-3 2 0-16,-3-4 0 0,7 1 0 15,-7-5 0-15,0-2 1 0,3 6 3 0,-3-6 2 16,0 0 3-16,0-8 1 0,-3-1 0 15,3-2 3-15,-5-2-2 0,5-3-2 16,-6-5-1-16,2-3 0 0,0 1-1 16,-1-2-2-16,-1-3-1 0,-1 2 1 15,0-2-3-15,2 3-2 0,1 1-6 16,0 4-8-16,0 2-7 0,4 1-102 16,0 4-184-16,5 8-637 0</inkml:trace>
  <inkml:trace contextRef="#ctx0" brushRef="#br0" timeOffset="209595.8504">27843 9060 932 0,'-5'-9'150'0,"5"2"-25"0,0 3-112 15,0-3-7-15,0 5-8 0,0-3-7 16,0 5-15-16,3-4-34 0,-3 4-81 0,6 0-161 15,-6 0-393-15</inkml:trace>
  <inkml:trace contextRef="#ctx0" brushRef="#br0" timeOffset="209788.3683">27953 9704 890 0,'0'0'164'0,"0"3"-28"16,0-3-96-16,0 0-23 0,0 6 71 0,0 2-187 15,0 3-170-15,-5 1-697 0</inkml:trace>
  <inkml:trace contextRef="#ctx0" brushRef="#br0" timeOffset="386063.0502">29600 10959 366 0,'0'-5'99'0,"0"-3"1"0,0 3-38 0,0-2-22 16,0 3-14-16,3-2-14 0,-3 1-10 16,0-2-7-16,4 2-4 0,-4 1-2 15,0 0 2-15,3 1-1 0,-3-2 10 16,0 5 10-16,0-2 13 0,0 2 11 16,0 0 5-16,0 0 2 0,0 0 0 15,0 0-5-15,0 0-7 0,0 0-9 16,-6 0-5-16,4-8-5 0,-3 3-4 0,1 4 0 15,-1 1-2-15,-3-9-1 0,2 9 3 16,-1-4 0-16,-1 4 2 0,0-9 0 16,0 7 1-16,1 2-1 0,-1-7-1 15,-2 7-2-15,1-4-3 0,-1 4-2 16,-4 0-1-16,1 0 0 0,0 0-1 16,-3 0-2-16,-1 7 1 0,0-3 0 0,-1 0 2 15,-1 3-3-15,-1-3 1 0,-2 2 0 16,-3-2 0-16,-2 1 2 0,-4 3 1 15,-3-1-2-15,-2-3 1 0,-1 3-1 16,-1 1 0-16,2 1-3 0,-1 1 1 16,1 2-2-16,-1-1 3 0,3 1 1 15,-1 0 5-15,-4 0 2 0,-2-2 2 16,-3-1 2-16,-2-3-1 0,-1 1 1 16,-3 0-2-16,2 0-3 0,0 2 0 15,3 1-1-15,1 0 0 0,3-2-2 0,0 3 1 16,-2-3-1-16,2 0 1 0,-1-2-1 15,-3 0 1-15,3-3-1 0,-2 5-1 16,3-2 1-16,2 5-1 0,1-3 0 16,3 3 2-16,1-2-2 0,-1 0 1 15,0 0-1-15,-2-1 0 0,1-2 1 16,-4 2-1 0,0 1 0-16,3-1 2 0,1 1-2 15,-1 1 0-15,4 0 0 0,2 0 1 16,2 1-1-16,1-2 0 0,3 2 0 15,-1 2 0-15,0-2 1 0,0 6-1 0,2-1 0 16,0-2 0-16,-3 1 0 0,0 1 0 16,-1-1 0-16,-3-4 0 0,1 6-1 15,1-3 1-15,1 0-1 0,1 2 1 16,1 0-2-16,3-1 1 0,3 0 0 16,0 2-1-16,1-1 2 0,1 2 0 15,0-2 0-15,-1-1 0 0,0 2 0 16,3-5 0-16,-2 1 2 0,3-2-2 0,-2-1 1 15,2 1 0-15,0-1 1 0,2 1-1 16,0 0 0-16,1 1-1 0,2 1 0 16,2-2 0-16,2 0 0 0,2 1-1 15,0 2 1-15,0 0-1 0,4 6 1 16,-4-1 1-16,4 6-1 0,0 0 0 0,-5 3 1 16,5 0-1-16,0-3 0 15,0 0 2-15,0 0-1 0,0-2 0 0,5-2 2 16,-5-2 0-16,6 1-2 0,-6-4 2 15,8 1-2-15,-2-1 2 0,1-4-2 16,0 0 0-16,0 1 1 0,3-1 0 16,0 0 1-16,1 0-1 0,-2-4 1 15,5 3 1-15,-2 1-1 0,2-5 1 0,0-1-2 16,4 0 4-16,0-2-3 0,3 0 2 16,0 2 0-16,3-6 0 0,3 5 0 15,3 0-2-15,5-1 1 0,2 1-1 16,2 0-1-16,1-5 0 0,2 7 1 15,2-3-2-15,-2-4 0 0,1 0 1 16,-2 0-2-16,3-7 0 0,2 4 0 16,4-5 0-16,2 2 0 0,5-5 0 15,0 4 1-15,0 0 0 0,1-2 0 16,-3-1 1-16,2-2-1 0,1 0 0 0,1 5 0 16,2-6 0-16,-1 5 1 0,2-1-2 15,1 0 1-15,-3 1 0 0,-2-5 0 16,-4 2 1-16,1 1 2 0,4-2 1 15,-1-1 1-15,0 1 0 0,-2 0-1 16,-2-2 2-16,-2-7 0 0,-3 0-2 0,-6-2-1 16,-2 0 2-16,0 0-2 0,1-2 0 15,0 1 0-15,1 0-1 0,-3 1 0 16,1 0 1-16,-4 3-2 0,-2-1-1 16,-4 4 1-16,-4-3-1 0,-4 1 0 15,3 4 1-15,-3-2-2 0,-1 1 1 16,-2 1 0-16,-3-1 0 0,-1 2 0 15,-3 2 0-15,1-1 0 0,-4 0 1 0,-1 0 0 16,-1-2 2-16,-1 1 0 0,0 0 1 16,-3-2 0-16,-2-2 1 0,-2-1 1 15,5 1-1-15,-5-3-1 0,0 2 1 16,0-2-3-16,0 4 3 0,0-2-2 16,0 1 0-16,0 0-1 0,6 2 0 15,-6 0-1-15,3 3 0 0,1 1-1 16,-4-1-1-16,5 4 1 0,-5-1-1 0,3-3 1 15,-3 2-1-15,0-4 0 0,0 2 0 16,-6-3 0-16,0-2 1 0,-3 0 0 16,-3 2 0-16,-1-6 1 0,-4 2 1 15,-3-2-1-15,-3-3-1 0,-2 2 0 16,1-1-2-16,-3 6-13 0,-6 6-104 16,-10 12-180-16,-5 0-631 0</inkml:trace>
  <inkml:trace contextRef="#ctx0" brushRef="#br0" timeOffset="388529.4185">23827 11983 794 0,'-6'-18'141'16,"2"3"-17"-16,4 6-113 0,0 1-10 15,0 1-1-15,0 2 1 0,0 0 1 16,0 1 4-16,0 0 7 0,0 4 9 15,-3-5 0-15,3 5 2 0,0-6-1 16,0 6-2-16,0 0-6 0,-4 0-4 0,4 0-6 16,0 0-4-16,0 0-1 0,4 4 0 15,-4-4-1-15,4 7 0 0,2-5 1 16,-1 3-1-16,1-2 2 0,1 2-1 0,1 0 0 16,3-2 0-16,1-3 1 0,2 5-1 15,-1-5 0-15,5 0 0 0,1 0 0 16,4 0 0-16,4 5 1 0,2 1-1 15,6-6 0-15,2 7 0 0,3-3 0 16,4 3 0-16,0-3 0 0,3 0 0 0,-1-4-1 16,3 5 0-16,1 0 0 0,3 1-2 15,4-2 1-15,3 3-1 0,-2 1-1 16,3-2 2-16,1 1 0 0,0-7 0 16,-3 7 1-16,2-2 0 0,4-5-1 15,2 4 0-15,1-4 1 0,2 4-1 16,-3-4 1-16,3 0 0 0,-2 4-1 15,2-4 1-15,-1 3 0 0,-1 2 1 0,-4 0 0 16,2 1 0-16,-3 1-1 0,-4-3 1 16,-5 2 0-16,0-2 0 0,-3 2-1 15,2 1 1-15,-4 0 0 0,-2 2 1 16,-3-5 0-16,-2 0 1 0,-4 0 0 16,-1-4 0-16,-5 5 1 0,-3-5-1 15,-2 0 1-15,-1 0-2 0,-4 0 1 0,-3 0-1 16,-2 0-1-16,-5 0 1 0,-1 6 0 15,-4-4-1-15,-2 3 1 0,-1-5-2 16,-4 3-1-16,0-3-1 0,-4 0-5 16,-1 3-8-16,-4-3-112 0,-3 0-163 15,-1 3-481-15</inkml:trace>
  <inkml:trace contextRef="#ctx0" brushRef="#br0" timeOffset="389530.4377">26208 12050 696 0,'0'0'140'0,"0"0"-12"16,0 0-71-16,0 0-51 0,4 0-8 16,-4 0 2-16,3 0-1 0,-3 0 1 15,4 0 3-15,-4 4-1 0,6-4 4 16,-6 0 3-16,7 4 1 0,-3 0-1 15,2 0 2-15,3-1-1 0,1 5 1 0,2-4-3 16,3 2-2-16,1-2 1 0,2 1-1 16,1 2-2-16,4-5-1 0,0-2 0 15,0 6-1-15,-2-6-1 16,2 4 1-16,-1-4 0 0,-1 4 0 0,-2 3 3 16,0-5 0-16,-1 3 1 0,2-1 3 15,-1-1 0-15,-1 2 0 0,0-3 0 16,-4-2-1-16,1 5-1 0,-3-5-1 15,-3 4-1-15,-3-4-2 0,0 0-1 16,-1 4 1-16,-5-4-1 0,3 0-1 0,-3 0 1 16,0 0 0-16,0 0 1 0,0 0 0 15,-3 0 1-15,3 0 1 0,-4 0 0 16,4 0-1-16,-4 0 0 0,4 0-1 16,-7 2-1-16,7-2-1 0,-6 0 0 15,6 0 0-15,-5 0 0 0,5 0 0 16,-4 0 0-16,4 0-1 0,-3 4 1 0,3-4-1 15,-4 0 0-15,4 5 1 0,-5-5-1 16,0 0 0-16,0 4 0 0,0-4 0 16,-2 0 1-16,-2 4-1 0,1-4 0 15,-2 4 0-15,1-4 0 0,-1 7 0 16,1-7 0-16,-1 4 1 0,0-1-1 16,0-3 0-16,0 6 1 0,-3-6-1 0,2 5 1 15,2-1 0-15,-3-4 0 0,3 6 0 16,-1-2 0-16,2 2-1 15,0 2 1-15,-1-3-1 0,0 5 1 0,1-1-1 16,-1-3 1-16,1 2-1 0,-1-2 0 31,1 1 0-31,-1 0 0 0,1 1 0 0,-3 2 1 0,1 2-1 0,0 3 0 0,-1-3 0 16,-2 1 1-16,0 0-1 0,1-1 0 16,1-5-1-16,-2-1 0 0,3 0 1 15,-2-3 0-15,3 0 0 0,1-3-1 16,1 0 2-16,0 0 1 0,4 0 3 15,-1 0 3-15,4 0 1 0,-4 0 2 16,4-6-2-16,0 0 3 0,0 0-2 16,0-1 0-16,0-3-1 0,0-1-2 0,0 1 2 15,3-3-2-15,-3 1-1 0,4 1 1 16,-4 0-2-16,4 1 0 0,-4-1-1 16,6 1 1-16,-2-2 0 0,-4 0 0 15,3-3 1-15,-3 1 1 0,4-4 0 16,-4 2 0-16,0-4-2 0,-4 5 0 15,4-2-1-15,-6 3-2 0,3 2-6 16,-2 2-10-16,2 5-11 0,-1 5-96 16,-2 0-184-16,-7 5-704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185.49207" units="1/cm"/>
          <inkml:channelProperty channel="Y" name="resolution" value="2107.20264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7-04-20T10:31:35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22450 8416 898 0,'0'-10'151'0,"-4"5"-21"0,4 1-112 15,-4 0-8-15,4 4-3 0,0-4-3 16,0 4-2-16,0 0-2 0,0 0 0 0,0 0 0 16,0 0 0-16,0 0-1 0,0 0 0 15,0 4 0-15,0-2 2 0,4 6 1 16,-4 2 2-16,3 3 0 0,-3 10 1 16,0 0 1-16,0 9 0 0,0 2 2 15,-5 3-2-15,-1 10 3 0,-1 9 1 16,-1 22-2-16,-2 12 1 0,-2 13 1 15,1 16-3-15,1 18 0 0,-3 5-2 16,1 5 0-16,2-6-7 0,2-10-3 0,2-9-2 16,2-14-2-16,-1-15-2 0,5-10-3 15,-5-11-3-15,0-15 2 0,1-8 1 16,0-3 1-16,1-10 0 0,-1-3-2 16,-1-8 3-16,1-6 0 0,-1-6 1 15,-1-3 4-15,0-4 4 0,3-6 3 16,-2 0 5-16,0 0 6 0,2 0 3 15,3 0 1-15,-5 0 2 0,5 0-2 0,0 0-5 16,0 0-4-16,0 0-4 0,0 0-3 16,0 0-1-16,8 0-1 0,-3 0-1 15,3 5 2-15,2-5 1 0,4 0 1 16,2 0 0-16,7 0 0 0,4-8 2 16,7 5 1-16,11-5 3 0,7-3 1 0,6-2 2 15,7 0 0-15,8-2 0 0,6-4-1 16,8 1-2-16,4 1 0 0,1 0-3 15,2 2-1-15,5-2 0 0,6-1-1 16,1 5-1-16,-1-1 1 0,1-4 0 16,6 4-1-16,6 0 1 0,0-1-1 15,-3 1 1-15,0 0-1 0,5 3-1 16,-6-2 0-16,-5-4-1 0,-10-1-3 16,-6 1-1-16,-6 4-2 0,-7-1-4 15,-14 2-5-15,-7-1-3 0,-7 3-111 0,-9 0-170 16,-10 3-502-16</inkml:trace>
  <inkml:trace contextRef="#ctx0" brushRef="#br0" timeOffset="1140.7269">22363 8215 980 0,'-5'-11'154'0,"1"3"-26"15,4-2-115-15,0 9-4 0,0-3-3 16,9 4-1-16,1-6-3 0,5 6-1 15,5-3-2-15,5 3 1 0,10-7 0 16,5 7 0-16,7-4 0 0,7 4 0 16,4-8 1-16,5 2-1 0,5-5 0 0,6 3 0 15,4-2 0-15,4 0 0 0,4-1 0 16,6-4 0-16,6 7 1 0,4-5-1 16,-1-1 0-16,0-5 0 0,5 0 1 15,9 0-1-15,-1-2 2 0,-2-1-1 16,1 1 1-16,7 0-1 0,1 0 1 15,-5 2-1-15,-6-1 0 0,-2 4-1 0,-2-2 1 16,-2 4-1-16,-12 2 0 0,-8 1 0 16,-2 0 0-16,-10 1-1 0,-6 0 1 15,-10-2 0-15,-9 9-1 0,-4-6-1 16,-4 6 1-16,-7 3-1 0,-4-5 0 16,-3 5 0-16,-6 5 0 0,-1-5 1 15,-4 0 0-15,-4 2 1 0,-2-2 0 0,-1 0 0 16,1 6 0-16,-3-6 0 0,-1 4-1 15,-1-4 0-15,-3 3-1 0,4 2 1 16,-4-1-1-16,0 2 0 0,0-1 1 16,-7 1 1-16,1 5 0 0,-3 1 0 15,-1 3-1-15,0 1 1 0,-1 5 0 16,-2 8-1-16,1 2 1 0,-2 6 1 16,2 3 0-16,-1 5 1 0,1 7 1 0,2 6 2 15,-1 12-1-15,3 11 1 0,-1 5-1 16,2 13 0-16,-1 7-1 0,1 7 0 15,2 2-1-15,1-5 0 0,0-11 0 16,1 2 0-16,3-1-1 0,0-11 0 16,0-13-1-16,0-7 0 0,-5-6 1 15,5-5 1-15,0-11 1 0,-5-8 0 16,2-5 1-16,-1-3-1 0,1 3 2 0,-1-2-2 16,-1-2 0-16,2 1-1 0,-2-1-1 15,0-4 0-15,5 5-1 0,-5-8 0 16,1 1 1-16,4-5-1 0,-5-2 1 15,5-3 0-15,-5-3 0 0,5 0 0 16,-6-3 0-16,6-4 2 0,-6 1 2 16,6-5 1-16,-6 5 1 0,2-5 2 0,1 0-1 15,-1 0-1-15,0 4-2 0,4-4 0 16,-4 0-2-16,4 0-1 0,-4 0-1 16,4 0 2-16,0 0-2 0,0 0 1 15,-3 0 0-15,3 0 0 0,0 0 1 16,0-4 0-16,0 4-1 0,0 0-1 15,0-3 2-15,0 3-3 0,0 0 1 0,0 0-1 16,0 0-1-16,-4 0 1 16,4 0 0-16,0 0 0 0,0 0 0 0,-3 0 0 15,-1 0 0-15,-3 0 0 0,-6-3 0 16,-3 3 0-16,-12-6 0 0,-11 2-2 16,-12-1-5-16,-16 1-9 0,-15 4 24 15,-18 0-123-15,-19 4-181 0,-14 6-724 16</inkml:trace>
  <inkml:trace contextRef="#ctx0" brushRef="#br0" timeOffset="2221.4917">23321 7500 959 0,'-12'-25'159'15,"-1"-1"-26"-15,4 5-103 0,1 0-14 16,-1 5-3-16,2-1-1 0,2 4-4 0,-1 1-2 31,-2 2-4-31,4 0-1 0,-4 7-2 16,1 3-1-16,-3 2-2 0,-4 8 1 15,0 1-2-15,-5 3 2 0,1 9 1 0,-4 4-1 16,-2 3 2-16,1 4 0 0,4 0 1 16,0 5 0-16,5 0 1 0,3 4 0 15,11-3 0-15,0-1 2 0,13 1-1 16,6-6 0-16,11 0 1 0,6-8-1 16,3-10 2-16,5-5-1 0,4-11-2 15,-1-9 1-15,2-9-3 0,0-2 0 16,-1-8-4-16,2-3-3 0,-2-4-2 0,-2 0-3 15,-2-1-4-15,-6 0-4 0,-2-7-5 16,-10 3-1-16,-3-5 1 0,-5 2 3 16,-3-3 7-16,-4 6 12 0,-4 2 15 15,-1 9 14-15,-3 3 7 0,1 9 3 16,-4 7 1-16,0 1-7 0,0 6-9 16,0 3-9-16,0 0-5 0,0 7-3 0,-4 0-5 15,4 5-1-15,-4 8 0 0,4 4 1 16,-4 2 2-16,4 6 0 0,0 4 0 15,4 1 0-15,-1 4 1 0,2-7-1 16,0 5 0-16,0 2 0 0,0-1 0 16,0-3 0-16,0 1 1 0,-5-1 0 15,6 0-1-15,-3-4 1 0,-3-3 0 0,6-8-1 16,-6-3 1-16,0-4 1 0,0-8 1 16,0-3-1-16,0-4 3 15,-6-10-2-15,1-4 2 0,1-4-1 0,-5-3-2 16,1-7 0-16,-1-6-1 0,0-2-2 15,1-6 0-15,0 4 1 0,1-5-2 16,3-4 2-16,4 0-1 0,-3 1 1 16,3 1 2-16,0-2-1 0,7 3 1 15,-1 0 0-15,2 5 0 0,-1 2 1 0,3 6-1 16,0 2-1-16,1 3 0 0,1 4 0 16,2 4 0-16,-1 0-2 0,1 7 1 15,2-1-2-15,2 3 1 0,0 5-1 16,-1 4-1-16,0 3-1 0,0 7-1 15,-4 5 1-15,-1 6 0 0,-5 2 0 16,-3 8 0-16,-4-3 1 0,-5 4 0 0,-3 2 0 16,-4 1 1-16,-1-2 0 15,-3 1-1-15,0-4-2 0,1 0-2 0,1-3-4 16,2-3-9-16,1-3-30 0,3-6-87 16,1-3-176-16,3-3-480 0</inkml:trace>
  <inkml:trace contextRef="#ctx0" brushRef="#br0" timeOffset="2549.8629">24343 7018 1092 0,'-5'-9'159'0,"5"3"-34"15,-3 3-91-15,3 3-32 16,0 3-1-16,7 5 0 0,-2 6-3 0,3 3-3 16,0 6-2-16,1 1-1 0,2 9-1 15,1 1-2-15,-2-4-3 0,3 0-1 16,-2-5 1-16,2-8 2 0,-1-1 8 16,-2-12 9-16,1-4 9 0,-2-14 6 15,-1-3 6-15,1-8 0 0,-5-7 1 0,0-4-2 16,-4-7-6-16,0-5-5 0,0-5-5 15,0 2-3-15,-4-2-2 0,1 6-2 16,-3 3-5-16,6 10-9 0,-6 13-17 16,3 6-89-16,3 15-184 0,0 18-743 15</inkml:trace>
  <inkml:trace contextRef="#ctx0" brushRef="#br0" timeOffset="3494.4437">25554 8978 831 0,'0'0'161'0,"0"-6"-23"15,-3 0-84-15,3 3-38 0,0-3-2 16,3 3-5-16,1-1-2 0,-1-3-3 15,3 2 0-15,2-2 0 0,2 0 2 16,0 1 2-16,1-4 0 0,1 6 1 16,0-4 0-16,4 2 0 0,3-2-1 0,5 2 0 15,3 1-2-15,6-4 1 0,9 0-2 16,10-3 0-16,9 1 0 0,10-1-1 16,9 0 0-16,8-1-2 0,9-4 0 15,8 1 0-15,7 5-1 0,0-6-2 0,-1-2 1 16,4-1-2-16,3 3 1 0,-4 4 0 15,-4-6 0-15,-5-3 1 0,-2 7 0 16,-1 1 0-16,-6-4 0 0,-6 3 0 0,-5-4 0 16,-10 3 0-16,-1 1 0 0,-11 2 0 15,-10 2 0-15,-10 1 0 0,-5 6 0 16,-7 1-3-16,-8 3-5 0,-11 3-3 16,-12 1-4-16,-3 2-8 0,-15 3-14 15,-9-1-101-15,-7 7-172 0,-9 0-488 16</inkml:trace>
  <inkml:trace contextRef="#ctx0" brushRef="#br0" timeOffset="4215.951">25736 9263 861 0,'0'0'144'0,"-6"0"-19"16,6 0-114-16,-7-3-17 0,2 3-3 15,-1 0-4-15,-1-5-4 0,0 5 0 16,0 0 1-16,0-4 4 0,1 4 6 16,1 0 7-16,-1-2 8 0,6 2 4 15,-6-3 1-15,6 3 1 0,-3 0 0 16,3 0-4-16,-4 0-4 0,4 0-2 15,-4 0-2-15,4 0-3 0,-5 0 0 0,1 0 0 16,0 4-1-16,-2-4 1 0,1 4 0 16,-1-4 1-16,1 6 0 0,1-6 1 15,-1 0 0-15,5 3 0 0,-5-3-1 16,5 0 1-16,0 0-2 0,0 0-2 16,0 0 2-16,0 3 2 0,4-3-1 15,2 0 2-15,-2 6 2 0,2-6 4 0,5 0 1 16,7 4 4-16,5-4 2 0,5 0 0 15,9-4 1-15,9-5 0 0,12-4-3 16,12 1-2-16,12 0-3 0,6-1-2 16,8-6-3-16,10 4-1 0,8 4-1 15,3-1-1-15,-1-6 0 0,3 4 0 0,5-7-1 16,-2 6 1-16,-2-6-1 0,-6-6 2 16,0-3 1-16,-1 5 2 0,-9-5-1 15,-12 3 3-15,-6-1 1 0,-8 2 1 16,-5 5 1-16,-13 5-4 0,-5-2 1 15,-5 6-2-15,-8 2-1 0,-4 4-2 16,-8 2-2-16,-7 4-4 0,-5 0-4 16,-11 0-3-16,-7 4-1 0,0 2-4 15,-13 3-5-15,-5 2-4 0,-3 1-4 16,-2 2-105-16,-1-4-170 0,-2 3-514 0</inkml:trace>
  <inkml:trace contextRef="#ctx0" brushRef="#br0" timeOffset="5545.0602">27058 9140 734 0,'-5'-3'161'16,"2"0"-15"-16,3-2-90 0,-5 1-19 15,5 4-9-15,-4-1-8 0,4 1-6 16,0 0-3-16,0 0 0 0,-3-6-1 16,3 6-2-16,0 0-3 0,0 0-1 15,0 0-2-15,0 7-1 0,0-4-2 16,0 4-1-16,-4 2 2 0,4-2 0 16,0 4 0-16,0 1 2 0,0 6-1 15,0 2 2-15,0-1 0 0,0 12 2 0,0 4 1 16,5 11 1-16,-2 6 2 0,1 8 1 15,1 11 3-15,-5 14 3 0,6 15 1 16,-6 9-2-16,0 9 0 0,0 22-2 16,-6 10-1-16,0 12-4 0,2 6-2 15,-3 2-3-15,1 9 0 0,2 0-1 16,-2-9 1-16,1 0-2 0,1-7 1 0,1-13-1 16,-1-11 1-16,4-16-1 0,-6-6 0 15,6-8-1-15,0-14 1 0,-4-14-1 16,4-7-2-16,0-11-1 0,0-6-4 15,0-13-6-15,0-10-5 0,0-10-7 16,0-5 40-16,0-11-137 0,0-8-181 16,0 0-644-16</inkml:trace>
  <inkml:trace contextRef="#ctx0" brushRef="#br0" timeOffset="6204.6107">27448 9171 366 0,'5'-11'128'0,"0"0"9"0,-5 0-17 0,4 5-32 16,-4-2 0-16,0-2-14 15,0 0-20-15,0 3-16 0,-4 0-3 0,4-3-11 16,-5 1-2-16,5 4-6 0,-6-4 0 16,6 3 0-16,-5-2-2 0,5 0 1 15,-5 3-2-15,5 0-1 0,0 2-3 16,0 3-3-16,0 0-2 0,0 7 0 0,0 1-1 16,0 6-2-16,0 3-1 15,0 6 0-15,0 3 4 0,0 6 0 0,-3 3 0 16,-1 9 1-16,4 8-1 0,-6 6 1 15,6 4 3-15,0 6-1 0,-4 4 1 16,4 14 1-16,0 9 0 0,0 4 1 16,0 6 0-16,0 13-3 0,0 13 1 15,0 2-3-15,0 10-1 0,4-1 0 16,1 6-1-16,-2-1-1 0,3 0-1 16,-2-3 1-16,1 0 0 0,-1-4 0 0,-4-6-1 15,7-2 1-15,-7-7-1 0,0-12 1 16,0-7 0-16,0-7 0 0,0-8-2 15,4-13 2-15,-4-13-1 0,6-8 0 16,-3-7 0-16,1-11-3 0,-4-10-5 16,5-11-5-1,-5-7-7-15,0-6-68 0,0-11-57 16,-4-5-191-16,4-11-503 0</inkml:trace>
  <inkml:trace contextRef="#ctx0" brushRef="#br0" timeOffset="6939.0681">25760 13034 973 0,'0'-3'153'0,"0"3"-28"16,0-4-111-16,9 4-6 0,-2-7-3 15,3 2-2-15,4-1-1 0,4-3 0 16,8 0 0-16,6-4 4 0,6 1 1 15,11 1 3-15,12-1 1 0,9 0 1 16,8-1-1-16,4 1 1 0,15 1-3 16,6-2-2-16,5 0-2 0,1 2-2 0,13-2 0 15,4 1-2-15,6-3 1 0,0 0-1 16,6 2-1-16,4-2 0 0,0-3 2 16,0 0-1-16,-1 0 1 0,-4-3-2 15,-4 2 2-15,-8 0 0 0,-2 0-1 16,-5 3 1-16,-11-2-1 0,-9 3 1 0,-9-2-1 15,-10 4 1-15,-9 2-5 0,-15 4-4 16,-4 2-7-16,-13 5-8 0,-9 0-103 16,-11 9-182-16,-15 5-619 0</inkml:trace>
  <inkml:trace contextRef="#ctx0" brushRef="#br0" timeOffset="7532.8974">25775 13183 1004 0,'-8'-15'155'0,"1"2"-28"0,3 2-113 15,4 2-3-15,-4 4-1 16,4 5-6-16,0-6-4 0,0 6-3 0,0 0 0 16,0 0-2-16,0 0 0 0,0 6 1 15,0-3 1-15,0 0 2 0,0 2 3 16,0 1 3-16,0 5 1 0,0 2 4 15,0 6 2-15,4 7 1 0,0 7 3 16,2 11-2-16,1 11 1 0,2 8-1 0,0 12-2 16,2 0-3-16,-1 17-2 0,0 10-1 15,0 1-2-15,-3-3-1 0,0-3-1 16,-1 3-2-16,1 4 2 0,-2-13-2 16,-5-8-2-16,0-7-1 0,4 1-4 15,-4-9-3-15,-6-7-3 0,2-5-5 16,-4-1-8-16,2-5-4 0,-1-3-3 15,0-5-103-15,-1-1-180 0,3-4-542 16</inkml:trace>
  <inkml:trace contextRef="#ctx0" brushRef="#br0" timeOffset="7876.693">25817 15333 1020 0,'0'-3'157'0,"4"3"-29"0,1-7-103 16,0 3-11-16,5 0-7 0,4 0-5 16,2 1-1-16,5-3 0 0,5 2 0 15,1-4-2-15,10 4 2 0,3 0-1 16,6-1 1-16,6 2 0 0,4-5 1 16,6 0 1-16,4 1 1 0,3-3-1 0,11 0 2 15,4 0-1-15,2-2 0 0,6-1-2 16,9 4 0-16,7-1-1 0,2 1 0 15,0-4-1-15,2 2 1 0,8 0-1 16,4 1 1-16,-2-5 0 0,-2 0-1 16,7-1 0-16,0-3 1 0,0-3 0 15,-6 0-1-15,3-2 1 0,-1-2-1 16,-3-1-1-16,-11 1 0 0,-4 1-1 16,-1 0-2-16,-1 3 0 0,-15 1-1 0,-8-1-2 15,-6 1 0-15,-4 1-5 0,-10 1-2 16,-13 1-3-16,-9 2 99 0,-9 1-189 15,-4 2-168-15,-7 5-745 0</inkml:trace>
  <inkml:trace contextRef="#ctx0" brushRef="#br0" timeOffset="8517.5801">29318 12572 771 0,'0'0'167'16,"0"-7"-21"-16,0 4-60 0,0 3-64 0,0-4-6 16,0 4-7-16,0 0-5 0,0 0-1 15,0 0-1-15,0 0-1 0,0 0 2 16,0 0 1-16,0 0 0 0,2 0 1 16,-2 0 0-16,0 3 2 0,0 0 0 15,0-3-1-15,0 8 0 0,5 0 3 16,-5-1 0-16,0 6 3 0,5 3 1 0,-5 8 0 15,6 8 2-15,-2 8 2 0,1 16-2 16,2 12 0-16,1 12-2 0,2 13-3 16,0 20-1-16,1 4-2 0,-2 12-2 15,2 5-3-15,-3 5 0 0,-1 3 0 16,0-4-1-16,-3-16 0 0,-4-3 0 16,5-10 0-16,-5-15-1 0,0-16 0 15,0-12 0-15,-4-9 0 0,1-8-1 0,-3-10-5 16,-4-12-4-16,1-3-8 0,-2-2 0 15,-2-10-106-15,3-5-186 0,-6-7-648 16</inkml:trace>
  <inkml:trace contextRef="#ctx0" brushRef="#br0" timeOffset="9252.0395">26670 13278 992 0,'-3'-7'160'16,"3"4"-26"-16,-5-5-106 0,5 1-7 16,-5 3-4-16,5 1-3 0,-4-3-2 15,4 3-3-15,0 0 0 0,-4 3 0 16,4-6-1-16,0 6 0 0,0-3-2 16,0 3-2-16,0 0-1 0,4 9-1 15,0 1-2-15,1 5 0 0,3 9 0 16,2 9 1-16,2 13 1 0,1 7-1 15,4 3 2-15,-3 6-1 0,1 6-1 0,-2-4 1 16,-2 4-2-16,-2-7-2 0,-3-3-1 16,-2-8-2-16,-4-4 0 0,0-5 1 15,0-12-1-15,-5-7-1 0,-2-4 4 16,-3-7 0-16,-2-7 1 0,-4-4 0 16,1 0 1-16,-3 0 4 0,4 0 3 15,-1-4 1-15,4 4 1 0,3-8 0 16,3 8-1-16,1-2-1 0,4 2-3 0,0 0-3 15,0 0-2-15,5 0 1 0,3 0-2 16,3 3 1-16,7-3 0 0,2 4 1 16,4-4 0-16,3 0 0 0,0-6-2 15,-1-2-1-15,-3-5-5 0,-3 0-2 16,-1-7-4-16,-6-2-5 0,-1-1-6 16,-5-4-6-16,-3-2 64 0,-4 1-153 0,-6-8-175 15,-4 2-674-15</inkml:trace>
  <inkml:trace contextRef="#ctx0" brushRef="#br0" timeOffset="9408.0769">26456 13316 1045 0,'-20'-19'166'0,"3"5"-33"0,2 1-99 16,5 1-10-16,2 1-8 0,5 0-7 16,3 1-4-16,4 0-3 0,7 2 0 0,7-1-2 15,4-1 0-15,7-1 0 0,13-1 0 16,6 4 0-16,5 0 0 0,4 3-3 15,0 1-6-15,1-3-8 0,-4 1-9 16,-3 0-99-16,-9-2-187 0,-2 2-631 16</inkml:trace>
  <inkml:trace contextRef="#ctx0" brushRef="#br0" timeOffset="9611.2551">27219 12978 989 0,'-5'0'154'15,"1"0"-28"-15,-2 0-109 0,1 5-9 16,0 1-3-16,1 5-2 0,0 7-1 16,-1 0 2-16,1 5-1 0,4 7 4 0,0 6 0 15,0 5 0-15,0 16 1 0,0 11-1 16,0 5 0-16,0 8-2 0,0 7-4 16,0 1-7-16,0 1-4 0,0-6-9 15,6-15-10-15,-6-7-103 0,4-9-181 16,1-9-537-16</inkml:trace>
  <inkml:trace contextRef="#ctx0" brushRef="#br0" timeOffset="9986.2879">27771 13177 1071 0,'-6'-22'157'15,"-4"4"-33"-15,3 8-93 0,0 4-22 16,-2 0-6-16,2 6-6 0,-1 9-1 16,-2 4 0-16,-2 8-1 0,2 10 1 15,0 7 2-15,0 13 0 0,4 8 1 16,6 5 1-16,0 3-1 0,6-2-3 16,7-7 1-16,2-2-1 0,4-9-1 15,3-14 0-15,2-8 1 0,-1-11 5 16,2-2 6-16,0-12 2 0,-5-10 4 15,5-6 5-15,-3-7 2 0,-4-7-1 0,-4-8 1 16,-5-11-3-16,-3-8-2 0,-6 1-4 16,0-8-1-16,-7 3-3 0,-2 5 0 15,-3 7-2-15,0 9-2 0,-5 14-3 16,-4 6-9-16,-5 15-12 0,-3 10-67 16,-6 14-51-16,-7 9-198 0,-4 11-594 15</inkml:trace>
  <inkml:trace contextRef="#ctx0" brushRef="#br0" timeOffset="10845.7317">26311 14704 1160 0,'-10'-27'146'0,"7"4"-30"0,3-2-102 15,4 6-13-15,6 2-5 0,5 3-5 0,1 1-4 16,2 3-2-16,1 1-1 0,0 3 1 16,0 6 1-16,-3 0 2 0,2 5 4 15,-3 5 5-15,1 2 1 0,-4 6 1 16,-2 0 1-16,-3 2 1 0,-1 3 2 15,-1 1-2-15,-5-1 3 0,0-1-1 16,-4-1-1-16,4 0 2 0,-7-8-1 16,1-1 3-16,-1-2 1 0,0-8 1 0,0 2 3 15,0-4 1-15,0 0 0 0,0-6-2 16,0-5-1-16,1-3-3 0,2-2-3 16,4-4-3-16,0-5-4 0,0-1-2 15,5-1-3-15,1-3 0 0,1 3 0 16,4-4 0-16,0 5 2 0,4-2 2 0,-1 9 1 15,1 0 2-15,5 7 1 0,4 4 0 16,-3 8-1-16,-1 5 0 0,2 8-2 16,1 0 0-16,-2 4-1 0,-3 3 1 15,-4 4-2-15,0-1 2 0,-4-1 0 16,-2-1 2-16,-3 0 0 0,-5-3 0 16,0-1 1-16,0-2 0 0,0-2 1 15,0-2 1-15,-5-3 0 0,5 1 1 0,-5-6 1 16,5 0 1-16,0-3 1 0,0 0 3 15,0 0-1-15,0 0 1 0,0-3-2 16,0-2 0-16,0-3-2 0,0-2-2 16,0-3-2-16,3-1 0 0,-3-3 0 15,7 0-1-15,-2-4-1 0,0-2 1 16,1 1 0-16,2-2 0 0,1 0 0 16,1 3 0-16,1 2 0 0,-1 2 1 0,-1 6 0 15,2 2-1-15,0 6 0 0,-1 3 0 16,1 5 0-16,3 5-1 0,0 3 0 15,3 7 2-15,-3 2-1 0,2 2 2 16,-1 2 0-16,-1 2 1 0,-4-2-1 16,1 0 0-16,-2-3 0 0,-2 2 0 15,0-3 0-15,-1-1-1 0,1-3 0 16,-1-5-4-16,-1-2-4 0,0 0-6 0,-1-7-7 16,2-4-105-16,1 0-182 0,-1-12-579 15</inkml:trace>
  <inkml:trace contextRef="#ctx0" brushRef="#br0" timeOffset="12314.8815">27095 14386 1010 0,'-14'5'152'0,"4"7"-28"0,0 1-107 0,3 10-10 16,4 2-5-16,3 4 0 0,0 2-2 15,3 1 0-15,3-1 0 0,5-6 0 16,3-3-1-16,4-2-1 0,2-6 1 15,1-3 1-15,2-5-1 0,2-1 1 16,-1-5 0-16,-4 0 0 0,0-7 1 16,-1 3-1-16,-4-7 1 0,-1 2 0 0,-5-3 1 15,-1 2 0-15,-4-3 1 0,-4 0-1 16,0-1 1-16,-3-3 1 0,-4 1 0 16,-3-3 2-16,-3-2 2 0,-1 3 3 15,-2-3 1-15,-1 1 0 0,1 4 1 16,0 1-2-16,2 2-1 0,2 6-3 15,1-2-3-15,2 3-3 0,2 3-2 0,3 3-2 16,0-5-2-16,4 5-2 0,-5 0-2 16,5 0 0-16,6 0 1 0,-1 0 1 15,3-1 2-15,4 1 1 0,3 0 2 16,3 0 0-16,2-7 2 0,5 5-1 16,1-2 0-16,2-5 0 0,4-1-1 15,3-1 2-15,3-2-2 0,2 0-2 16,5-3 0-16,0 0-1 0,2 3 0 0,-3 1 1 15,1-3-2-15,-5 7 3 0,-4-1 0 16,-8-1 1-16,-2 7 2 0,-9-2 0 16,-5 5 0-16,-6-3 0 0,-6 3 2 15,0 4-1-15,-8 5 1 0,-6 1 1 16,-2 4 1-16,-5 4 0 0,-1 5 1 16,-3 4-1-16,0 9 1 0,4 3-2 0,2 6 1 15,4-2-3-15,3 0 1 16,4-1-2-16,3-9 0 0,5-7-1 0,-3-6 0 15,3-8 1-15,6-3-1 0,-1-7 2 16,1-2-1-16,1-2 3 0,2-7-1 16,1-3 1-16,0-7 0 0,-1-3 0 15,0-7 0-15,-1-9-2 0,-8-4 2 16,0-4-1-16,0-5-1 0,-11 2 0 0,2-3 1 16,-2 4 0-16,-3 4 2 0,0 5 2 15,-2 2 2-15,3-1-1 0,-1 8 3 16,3 0-2-16,0 4 0 0,2 5-2 15,3 5-1-15,1 1-3 0,5 8-1 16,-4-1-1-16,4 6-3 0,0 2 0 16,0 10-1-16,0-2 0 0,6 6 0 15,0 0 1-15,5 8 1 0,2-3 1 16,2 4 0-16,3-1-1 0,3 1 2 0,4 4 0 16,0-2 0-16,0 6 0 0,-1-1 0 15,2 4 0-15,-2 2 0 0,0 3 0 16,-4-3 0-16,-1-2 1 0,-1-1-1 15,-1-8 0-15,-1-3 0 0,-3-11 1 16,-2-1 0-16,0-10 0 0,0 0 1 16,-4-14 0-16,-1-1 0 0,-1-4 1 0,-1-6-2 15,-4-1 1-15,0-5-1 0,0 1 0 16,0-3-1-16,-6 0 1 0,3 4-1 16,-2 1 0-16,0 4 0 0,0 2 0 15,2 5 0-15,-1 4 0 0,4 6 0 16,-5 0-1-16,5 7-1 0,0 0 0 15,0 3 1-15,3 6-3 0,3 3 2 0,1 4 0 16,2 0 1-16,6 4-1 0,0 0 0 16,3 0-1-16,0-1 1 0,4-4 0 15,0-2 0-15,2-1-1 0,-4-5 2 16,-2-1 1-16,-2-6 0 0,-1 0 1 16,-5-8 0-16,-3 1 1 0,-2-4 0 15,-5-2-1-15,0-4 1 0,0-2 0 16,-8-2 0-16,0 1 1 0,1 3 0 15,-1-1 0-15,-3 3 1 0,3 3-1 0,1 2 0 16,1 5 0-16,1-2-2 0,5 7-2 16,0-3 0-16,0 3-1 0,6 8-1 15,0-2 1-15,3 4 0 0,3-1-1 16,2 0 0-16,2 4 0 0,1-1 0 16,1-4 0-16,-3 0 0 0,1 1 0 15,-5-5 2-15,0-4-1 0,0 5 2 16,-6-5 1-16,1 0 0 0,-1-6 0 0,-1 1 0 15,-2-2 0-15,4-2 0 0,-3 2 1 16,1-5-1-16,-1-1 0 0,1 4 0 16,1-6 0-16,-2 0-1 0,2 1 0 15,1-4 1-15,-1-4-1 0,-1-2 0 16,1-2 0-16,0-5 1 0,-1-4-1 16,1-1 0-16,0-2 0 0,-5-3 0 15,5 3 1-15,-5 3-1 0,0-2 0 0,0 6 2 16,0-1 0-16,-6 7 0 0,6 5 2 15,-7 6-1-15,3 2 0 0,1 2 0 16,-1 10-1-16,4 0-2 0,-6 4 0 16,6 11-1-16,-5-1 0 0,5 7-1 15,0 3 1-15,0 8 0 0,7 2 1 16,2 4 0-16,2 8 1 0,5-1-1 0,3-1 0 16,2-5 0-16,5-5 0 0,1-3 1 15,2-10-1-15,4-13 2 0,0-8-2 16,2-6 2-16,-1-11 0 0,-1-6 0 15,-3-7 1-15,-1-11 0 0,-6 2 0 16,-3-5-1-16,-4 2 0 0,-5 8 1 16,-2 0-3-16,-6 11-5 0,-3 2-10 15,-5 12-5-15,-5 3-100 0,-11 6-184 0,-7 12-702 16</inkml:trace>
  <inkml:trace contextRef="#ctx0" brushRef="#br0" timeOffset="13113.7671">26056 15304 951 0,'0'-5'156'0,"4"5"-26"16,-4-3-106-16,3 3-8 0,-3-3-3 15,0 3 2-15,4 0 0 0,-4 0 2 16,0 0-1-16,0 0 1 0,0 0-3 16,0 0-2-16,0 0-2 0,0 0-3 15,0 5-2-15,-5-5-3 0,5 6-1 0,-6-2 1 16,3-1 0-16,-2 1 0 0,-1 2 1 16,-1 2 0-16,0 0 1 0,-1 5 2 15,-1 5 0-15,-2 4 0 0,0 6 1 16,-4 6 1-16,-3 5 0 0,-4 7 1 15,-3 6-2-15,-5 6-1 0,-6 7 0 16,-8 11-1-16,-8 2-1 0,-3 4-1 0,-3 0-1 16,-3-3 0-16,0 6 0 0,4-3 0 15,2-9 0-15,3-4 0 0,5-7-2 16,0-9-4-16,5-3-4 0,4-12-4 16,2-11-6-16,6-6-7 0,3-9-7 15,5-3-7-15,2-4-88 0,1-5-38 0,5 0-182 16,2 0-405-16</inkml:trace>
  <inkml:trace contextRef="#ctx0" brushRef="#br0" timeOffset="14428.6122">24683 17179 997 0,'-4'0'148'16,"-1"-7"-26"-16,0 3-118 0,5 4-6 15,0 0-6-15,0-3-5 0,-3 3 0 16,3 0-1-16,0 0 3 0,0-3 6 0,-4 3 8 16,4 0 6-16,-3-6 6 0,3 6 2 31,0 0 2-31,-4-4-2 0,4 4-4 0,0 0-3 16,0 0-4-16,0 0-2 0,0 0-1 15,0 0-3-15,0 0 0 0,0 0 0 16,0 0 0-16,0 0 0 0,0 0-1 15,-5 0 1-15,5 0 0 0,0 4 0 16,0-4 0-16,0 0 1 0,-3 6-1 16,3-6 2-16,0 3-1 0,-4 0 1 0,4 1-1 15,0 1 1-15,0 3 1 16,-3-1 2-16,3 9-1 0,0 0 1 0,6 5 1 16,-3 7 1-16,5 1-2 0,1 5-1 0,-1 3-1 15,0 1 0-15,2 0-1 0,-2 0 0 16,-2-5-1-16,-3-4 1 0,-3-4-1 15,4-5-1-15,-4-5-2 0,0-7-2 16,0-2-2-16,0-6-3 0,0 0-8 16,-5 0-6-16,-2-6-105 0,-2-2-180 15,-6-7-576-15</inkml:trace>
  <inkml:trace contextRef="#ctx0" brushRef="#br0" timeOffset="15353.046">24375 17192 974 0,'-5'-5'160'0,"1"3"-30"0,4 2-106 16,4 0-8-16,5 0-8 0,2 0-6 15,2 0-3-15,8 2-1 0,5-2 2 0,6 6 1 16,4-1 0-16,5-1 2 0,2 2 0 16,-1 1-1-16,2 1 1 0,-3 3 0 15,-4 2-1-15,-5 0 1 0,-4 4-1 16,-3 1 1-16,-5 5-1 0,-5 4 1 15,-4 4 0-15,-4 7 2 0,-7 0-1 16,-5 5 3-16,-4-4 3 0,-6 1 2 16,-5-5 1-16,-3-5 1 0,-1-5 0 0,-1-5-2 15,0-3-2-15,0-2-3 0,1-2-3 16,5-5-1-16,2 3-2 0,3-3-1 16,2-3 0-16,6-2-1 0,6 2-1 15,0-5-1-15,7 4 1 0,6-4-1 16,3-6 1-16,7 0 0 0,4-4 1 15,4-4 2-15,3-9-1 0,2-1 2 0,1-4-1 16,2-4-1-16,-4-6 1 0,0-2 0 16,0-3-1-16,-1 0 1 0,-4-4 0 15,1-2 0-15,-3 4-1 0,-2 3 0 16,-3 6 2-16,-4 2 1 0,-5 8 2 16,-4 7 0-16,-3 5 2 0,-3 5-1 15,-4 4 0-15,0 0-2 0,-4 5-2 0,-2 0-2 16,-1 5-2-16,-2 3-1 0,-2 0-1 15,1 8 1-15,0 2 0 0,2 4 0 16,5 3 2-16,3 4-1 0,4-2 2 16,7 3 0-16,1-5-2 0,4 0-1 15,2-5-1-15,1-2-3 0,-2-5-1 16,1-4-1-16,-3-5-2 0,2-4 2 0,-4-6 0 16,0-1 4-16,-4-3 2 0,1-6 0 15,-2 1 3-15,-4-3 0 0,0 0 1 16,-4-2 1-16,0-2 0 0,0 1 0 15,-4 0 1-15,1 1 1 0,-1 3 0 16,4-1 1-16,-5 2-1 0,5 4-1 16,0 2 0-16,0 2-2 0,0 2-1 0,7 1-1 15,-3 5-1-15,5-6 0 0,0 6-1 16,5 0 1-16,0 6-1 0,3-2 1 16,-2 3 1-16,2 3-1 0,-1-1 1 15,-1 2 1-15,-2 3-1 0,0-1 1 16,-2-1 0-16,-3-1 0 0,-1 1 0 15,-2-5-1-15,-2 0 1 0,-3-2 3 0,0-5 5 16,0 0 2-16,0 0 2 0,0-7 0 16,0-4-1-16,0-2 0 0,0-3-3 15,-3-5-5-15,3 1-5 0,3-3-3 16,2-4-1-16,2-2 0 0,3 2-1 16,0-1 1-16,1 3 0 0,1 1 2 15,-3 3 1-15,1 7 0 0,-2 3 0 16,-1 7 0-16,-1 4 0 0,0 4 0 0,0 2-1 15,1 5 1-15,-2 0 0 0,-1 5 0 16,0 1 2-16,-4-1-1 0,0 2 2 16,0-1 0-16,0 0 0 0,0-4 1 15,0 1 1-15,0-3-2 0,0-1-4 16,3-2-4-16,1-1-6 0,2-1-9 16,-1-2-103-16,0-4-182 0,1 4-626 15</inkml:trace>
  <inkml:trace contextRef="#ctx0" brushRef="#br0" timeOffset="15478.0534">25556 16831 1183 0,'-12'-11'145'16,"3"3"-37"-16,3 1-114 0,6 7-104 0,-4 0-186 15,4 0-727-15</inkml:trace>
  <inkml:trace contextRef="#ctx0" brushRef="#br0" timeOffset="16087.4967">25812 16876 788 0,'0'0'174'0,"0"0"-24"16,0 0-30-16,0 5-106 0,0 1-6 15,0 0-6-15,-3 6-2 0,3 0 1 16,-5 5 1-16,5 3 2 0,-6 2 1 16,6 2 0-16,-7 2 2 0,7-1-1 15,0 0 1-15,0-3 0 0,0-2-1 0,6-3-3 16,-1-4 0-16,1-3 0 0,1-3 1 16,2-7-1-16,2 0 1 0,-1-6 0 15,4-5 0-15,-1-2-1 0,1-8 1 16,-2-3-1-16,-1-6-1 0,-1-3 0 15,-2-1 2-15,-5-3 1 0,1 4 1 16,-4 0 3-16,4 5 5 0,-4 4 4 16,0 6 3-16,0 2 1 0,0 4-1 0,0 6-2 15,0 1-6-15,0 5-5 0,0 0-4 16,0 0-5-16,0 7-3 0,0 2 0 16,5 5 1-16,2 1-1 0,-2 7 2 15,2-1-2-15,2 3 1 0,3-2-1 16,0-3 1-16,2-5-1 0,-2 0 1 15,1-3 1-15,3-4 2 0,1-7 0 0,0 0 0 16,-1 0 2-16,1-11-1 0,1-4 1 16,-1-2 0-16,-1-5 1 0,-4-3-1 15,-1 2 0-15,1 1 0 0,-3-2 0 16,0 2 1-16,-1 2-1 0,-1 3 0 16,1 5 0-16,0-1 0 0,0 5-2 15,0 0 0-15,1 8-1 0,0 0-2 0,-1 0 0 16,0 10 0-16,-2-1 0 0,0 5-1 15,-1 0 2-15,-5 2-1 0,3 4 1 16,-3-1-1-16,-7 0 2 0,2 1-1 16,-6-1-3-16,-2 4-4 0,-4-3-7 15,-3 1-8-15,-1-4-5 0,0-2-101 16,1-5-188-16,3-2-620 0</inkml:trace>
  <inkml:trace contextRef="#ctx0" brushRef="#br0" timeOffset="16763.8504">28715 15068 1082 0,'-5'-9'170'0,"1"5"-39"0,4-2-63 0,0 6-57 16,0 0-7-16,4 9-4 0,3 1-2 15,5 1-1-15,1 0 1 0,6 5 1 16,2 1 0-16,1 0 1 0,4 1 0 16,1-5 0-16,5 0 2 0,1 2 0 0,1-2 3 15,9 4 0-15,0 0 0 0,10 2 1 16,3 6 0-16,-1 4-1 0,4 1-2 16,2 4 0-16,-1 1-1 0,-2 4-1 15,-4 2 1-15,0-2-2 0,2-3 1 16,-3 0 0-16,-5 1-1 0,-4-4 0 15,-3-3 0-15,-3-2 1 0,-5-3-1 16,-5-3 0-16,-1-1 0 0,-4-3-1 0,-1-2-1 16,-2-3-1-16,-5-2 0 0,-2-1-1 15,-5-3 0-15,-2-1 1 0,-2-6 0 16,-4 4 1-16,0-4 1 0,0 0 1 16,0 0-4-16,0 0-2 0,3 0-4 15,-3 0-6-15,0 0-8 0,0 0-8 16,0 3-99-16,0 1-186 0,0 1-623 15</inkml:trace>
  <inkml:trace contextRef="#ctx0" brushRef="#br0" timeOffset="17201.9907">30006 16481 1168 0,'-9'-13'161'0,"2"1"-34"16,-3 3-69-16,6 4-47 0,4 5-10 16,0 0-5-16,0 7-1 0,0 9 0 15,6 3 1-15,3 7-2 0,-1 1 0 16,0 7 0-16,3-1-3 0,-2-1-1 15,-2-1-5-15,5-1-4 0,-4-4-1 0,0-1-3 16,-3-3-1-16,4-5-2 16,-5-3-3-16,-4-4 0 0,0-7-8 0,0-3-96 15,-9 0-32-15,-2-6-150 0,-2-5-320 16</inkml:trace>
  <inkml:trace contextRef="#ctx0" brushRef="#br0" timeOffset="17749.5575">29783 16567 669 0,'-22'-29'189'0,"6"6"-18"15,0 4-24-15,7 4-93 0,5 7-19 16,4 3-13-16,10 5-11 0,4 9-5 0,6 1-4 16,3 5-3-16,9 1-2 0,2 2 3 15,8 1-1-15,-5-2 1 0,0-3-1 16,-1 2 0-16,-3-3 1 0,0 1 0 16,-3-1 0-16,-4-1 1 0,-4 1 1 15,-3 1 0-15,-4-2 1 0,-4 3 0 16,-7 0 0-16,-4 2 0 0,-13 2 2 15,-1-1-2-15,-5 2 1 0,-5 1-1 0,-3-2 0 16,-3 0 0-16,1 1-1 0,2 0 1 16,1-1 0-16,2 0 0 0,2-2 1 15,3 0-2-15,1-2 1 0,7-3-1 16,-1-2-1-16,5-2 1 0,2-3-1 16,5-5 1-16,0 5-1 0,0-5 2 0,7-10-2 15,1 1 2-15,9-3-2 0,2-4 2 16,4-4-2-16,3-1 0 0,5-1 1 15,3-1-1-15,4 1 0 0,1 0-1 16,0-3 1-16,2 2-1 0,-2-2 0 16,0-1 0-16,-6 0-1 0,-2-2 1 15,-4 2 0-15,-6 2 0 0,-3-2 1 16,-2 0 1-16,-7 3 1 0,-2-4 3 0,-4 3 3 16,-3 1 1-16,4 5 1 0,-4 2 1 15,0 5-1-15,-4 5-3 0,4 6-3 16,-4 5-2-16,-1 7-3 0,1 7-1 15,-2 2-1-15,1 5 0 0,0 3-1 16,1-3 2-16,0-1-1 0,4-2 0 16,0-4 0-16,0-6-1 0,0-2 0 15,4-2 2-15,1-4-1 0,4-2 2 0,0-3-3 16,3 0-3-16,2-8-6 0,1 1-7 16,3-1-6-16,-3-3-103 0,3-2-184 15,-1 0-622-15</inkml:trace>
  <inkml:trace contextRef="#ctx0" brushRef="#br0" timeOffset="18095.3493">30624 16479 866 0,'0'-5'175'0,"7"1"-28"15,-3 4-55-15,2-5-73 0,1 5-10 16,2 5-6-16,4 1-2 0,0 1-1 16,1 3 0-16,-3 1 0 0,2 2-1 15,-2 0 1-15,-3-2-1 0,-2-1 1 16,0-2-1-16,-2 1-1 0,-4-3 1 15,0-1 0-15,0-5 1 0,0 5 3 0,0-5 2 16,0 0 5-16,0 0 0 0,0-5 0 16,0 0 0-16,0-2-1 0,0-8-6 15,0-4-7-15,0-3-7 0,3-2-5 16,1 0-5-16,3-3-6 0,-1 0-6 16,4 5-5-16,0 4 2 0,-1 4 2 15,2 0 5-15,-2 3 4 0,1 4 6 16,-3 3 11-16,3 0 10 0,-3 4 3 0,-1 0 6 15,1 4 2-15,-1 0 4 0,-2 2 1 16,0 2 2-16,-1 1 2 0,-3 1-3 31,6 3-2-31,-6-1-3 0,0 3-2 16,4 0-3-16,-4 1-3 0,0-1-1 0,0-2-8 16,0 0-8-16,0 0-112 0,0-2-170 15,0 1-530-15</inkml:trace>
  <inkml:trace contextRef="#ctx0" brushRef="#br0" timeOffset="18252.1971">30805 16213 1097 0,'-5'-7'158'0,"-1"3"-40"0,6 2-92 16,-4 2 68-16,4 0-193 0,6 0-166 15,-3 5-863-15</inkml:trace>
  <inkml:trace contextRef="#ctx0" brushRef="#br0" timeOffset="18833.1561">31048 16212 994 0,'0'0'160'0,"0"0"-31"0,-4 0-86 15,4 6-34-15,-6 5-7 0,3 1-3 16,-1 1 0-16,-1 3-2 0,0 0 1 16,2 2 1-16,3 1-2 0,0-2 1 15,0-1 0-15,0-3 1 0,5 2 1 16,3-3 0-16,1-2 0 0,2-5 2 0,3-5-1 16,2 0 1-16,4-5-1 0,2-5 0 15,2-6 0-15,1-2-1 0,-4-1 0 16,2-7 1-16,-4 1 0 0,-4-5 1 15,-6 5 0-15,-4 0 1 0,-5 0 4 16,0 4 5-16,0-2 5 0,-9 7 2 16,2 1 2-16,-2 4 0 0,1 3-2 0,-1 2-5 15,-1 6-4-15,1 0-5 0,1 6-5 16,2 3 0-16,1 4-2 0,5 3-1 16,0-1 1-16,8 5-1 0,2-5 1 15,3 2-3-15,1-2 2 0,3-1-1 16,-2-1 1-16,0-5 0 0,-2-4 2 15,-2-4 2-15,1 0 0 0,-3-4 1 16,2-2 1-16,-1-2 0 0,-1-2 1 0,0-1-1 16,0 0 1-16,-3-1-1 0,0 1-1 15,-2-5 0-15,1 3 1 0,-2 0 0 16,3 2 1-16,-1 0 0 0,-1 1-2 16,4 3 2-16,0-1-2 0,3 4-1 15,1-1-1-15,4 5-1 0,-2 0-1 16,2 0 0-16,-2 6 0 0,-2 2 0 0,0 1 0 15,-4 0 0-15,-2 4-1 0,-6 0 1 16,4 0-1-16,-4-2 2 0,-5 3-1 16,-3-2 1-16,-5-1 1 0,-6 1-1 15,-2 0-2-15,-6 0-4 0,-5-2-6 16,-4-4-10-16,-4 0-98 0,-6-2-184 16,-3-1-699-16</inkml:trace>
  <inkml:trace contextRef="#ctx0" brushRef="#br0" timeOffset="19302.6741">26755 16021 1137 0,'0'0'147'16,"0"0"-31"-16,5 0-102 0,3 0-10 15,1 6-7-15,4-3-5 0,2-3-4 0,2 4-5 16,0-4-4-16,0 0-9 0,1-5-105 16,1-4-180-16,4 1-561 0</inkml:trace>
  <inkml:trace contextRef="#ctx0" brushRef="#br0" timeOffset="19459.1766">27656 15893 1155 0,'4'-3'155'15,"1"-3"-35"-15,6 6-91 0,5 0-37 16,6 0-106-16,8-4-186 0,5-2-736 16</inkml:trace>
  <inkml:trace contextRef="#ctx0" brushRef="#br0" timeOffset="19584.1164">28438 15716 1237 0,'11'-5'155'15,"-1"5"-32"-15,1-6-73 0,1 6-38 16,3 0-23-16,3 0 14 0,5 4-115 16,-1 2-170-16,2-6-892 0</inkml:trace>
  <inkml:trace contextRef="#ctx0" brushRef="#br0" timeOffset="25042.5833">25217 9388 809 0,'-8'-13'173'0,"-1"0"-23"15,3 1-59-15,1 0-71 0,5 5-2 16,-5 0-6-16,5 1-4 0,0 0-4 16,0 1-3-16,4 2 0 0,0-2-1 15,1 3 0-15,2-2-1 0,1-2 1 16,-1 4-2-16,2 2 1 0,0 0-1 15,2 0 0-15,-2 0 0 0,2 0 1 16,1 4-1-16,-1 1 1 0,1-5-1 16,1 9 0-16,-1-2 1 0,2 3 1 0,-1 1 0 15,3 1 0-15,0-1 1 0,3 2 0 16,-1-1 1-16,3 0-1 0,3 3 1 16,5-2-1-16,4 2 0 0,2-3 0 15,6 7 0-15,5-5 0 0,-1 2-1 16,0 1 1-16,-2-4-1 0,1 0 0 15,-5 2 0-15,-3 1 0 0,-3 0 0 0,2 5 0 16,-1 2 1-16,1 6 0 0,-3 0 0 16,1 5 0-16,-1 1 0 0,1 8 0 15,-2-4 1-15,0 6 1 0,-3 0-2 0,1 1 1 16,-2-2 0-16,-5 0 0 0,3-3 0 16,-3 0 0-16,2-5 0 0,-3 3 0 15,1 0 0-15,3 2-1 0,-1 3 0 16,-1 3 0-16,3 0 0 0,0-2 0 15,-1 2-1-15,-2-4 1 0,-2 3-1 16,-1-7 1-16,-3 0-1 0,-1 5 1 16,-3 1-1-16,-2 1 1 0,-1-1-1 15,-2 1 1-15,0 1-1 0,-2-4 1 0,-2-4 0 16,-4 2 0-16,4-5 1 0,-4 0 1 16,0 0 0-16,0 5 2 0,0 0-1 15,0 3 1-15,0 3-1 0,0 0 0 16,0-2 0-16,0 4-1 0,-4-4 0 15,0-1 0-15,-1 0 0 0,-3-2-1 16,-1-1 2-16,-1 1-2 0,-1 1 0 16,0-3-1-16,0-2 0 0,1-5 0 0,1 3 0 15,2-11 0-15,1-3-1 0,1-6 1 16,1-4 0-16,1-3 1 0,3-2-1 16,0-7 2-16,-4 5-2 0,4-5 1 15,0 0 0-15,0 0-2 0,0 0 1 16,0 0-2-16,0 0-3 0,0 0-1 15,0 0-1-15,0 0-4 0,0 0-2 0,0 0-6 16,0-7-4-16,0 7-107 0,0-5-177 16,0-2-577-16</inkml:trace>
  <inkml:trace contextRef="#ctx0" brushRef="#br0" timeOffset="25406.3734">26493 11866 1017 0,'0'-4'163'0,"-3"4"-33"0,3-4-86 16,0 4-34-16,0-5-5 0,0 2-2 16,7 3-3-16,0-6-2 0,-1 6 1 15,2-5-1-15,0 5 0 0,2 0 1 0,-2 4-2 16,-1 1 1-16,0 3 0 0,1 2 0 15,1 5 0-15,0-1 1 0,2-1 0 16,0 2 1-16,0 3 1 0,1-1 0 16,-3 1 3-16,1-4-1 0,-2-1 2 15,-3-2 0-15,-2-3 4 0,1 0 5 16,-1-8 7-16,-3 0 5 0,4-6 0 16,-4-7-2-16,3-7-1 0,3-7-2 0,4-11-6 15,3-6-6-15,8-9-6 0,8-4-6 0,7-3-8 16,7-5-15-16,8 1-90 0,11-1-180 15,4 5-812-15</inkml:trace>
  <inkml:trace contextRef="#ctx0" brushRef="#br0" timeOffset="27909.2923">26228 13616 848 0,'0'0'159'0,"0"0"-21"0,0 0-93 0,0 0-26 16,0 0-8-16,0 0-4 0,0 0-4 16,0 0-2-16,5 0-1 0,-2 6 0 15,2-1 1-15,0 2 2 0,0-2 0 16,0 4 2-16,-1 1 1 0,0-4 2 16,-1 2 0-16,-3 4 0 0,4-1 1 15,-4 2-1-15,0 1 1 0,0 3 0 0,0-4-1 31,-4 1-1-31,4 6 0 0,-5-4 0 16,1 2 0-16,-2 3 0 0,0-3 0 16,-1 9-2-16,-3 1 1 0,0 2-1 0,-2-2-1 15,0 2 1-15,-2 0-2 0,1 3 0 16,-2 1 0-16,-4 1 0 0,0 5-1 16,-2-3 0-16,-2 8-1 0,-1 7 1 15,-3 5-1-15,0 5 1 0,-3 4-2 16,-1 1 1-16,0 2 0 0,-5 3 0 15,-4-1-1-15,-6 0 2 0,-3 4-1 16,-2-5 2-16,-4 8-2 0,-4 0 2 0,1 2 0 16,-2 0 0-16,-4-1 0 0,-3-2 0 15,-2 3 2-15,-7-4 0 0,2 6 0 16,-5-3 0-16,-1-4 1 0,-6 2 0 16,0-7 0-16,-3 2 0 0,5-6 1 15,-6-1-1-15,-5-8 0 0,-2 2 0 16,4-4 0-16,3 2-1 0,5-6 1 0,-3-2 0 15,1-6-1-15,3-4 0 0,6-8-1 16,3-1-1-16,7-3 1 0,4-4-1 16,8-2 0-16,8-3-1 0,8-6 1 15,7 0-1-15,6-6 0 0,5-6 0 16,2 0-2-16,3 0 0 0,4-4-2 16,3 0-2-16,-1-1-2 0,4-1-4 15,2 0-4-15,5-3-4 0,0 1-3 16,0-3-1-16,4 1-2 0,4-3-3 0,4 2-1 15,2-1-3-15,2-2-2 0,3 1-103 16,1-4-177-16,2-1-557 0</inkml:trace>
  <inkml:trace contextRef="#ctx0" brushRef="#br0" timeOffset="28351.6937">23533 16345 863 0,'0'0'168'0,"0"-5"-23"0,0 5-69 16,0-3-56-16,0 3-7 0,0-4-7 16,0 4 0-16,0 0 0 0,0 0 1 15,0 0 0-15,0 0 1 0,0 0 0 16,0 0 1-16,0 0 1 0,0 0-1 0,0-4-1 16,0 4 1-16,0 0 0 0,0 0-2 15,-3 4 0-15,3-4 0 0,-5 0-2 0,5 0-1 16,-7 7-3-16,1 1 1 0,0 0-1 15,-1 3 1-15,-2 6-1 0,-2 5-1 16,-1 1 2-16,2 4-1 0,-6 4 0 16,2 5 0-16,-3-1 0 0,0 3 0 15,-3-1 1-15,-1 1-1 0,-3-4 2 0,-2-2 3 16,-1-1 0-16,-2 0 3 0,-3-3 2 16,0-1 2-16,-1-4 0 0,1 1 0 15,4-2-1-15,2-8 0 0,6-3-1 16,5-3-3-16,1-3-1 0,6-5-1 15,4 0-2-15,0 0-1 0,4 0-1 16,0 6-2-16,8-4 0 0,3 2-1 0,8-4 2 16,12 0 1-16,9 0 1 0,8-8 2 15,11-6-1-15,12-3 1 0,12 0-1 16,10-1-22-16,4 4-94 0,6 2-169 16,0 0-903-16</inkml:trace>
  <inkml:trace contextRef="#ctx0" brushRef="#br0" timeOffset="32758.346">32551 16215 1039 0,'0'0'157'0,"0"0"-32"16,0 0-101-16,0 0-12 0,0 0-5 15,0 0-6-15,0 0-1 0,0 0 0 16,-5 0 0-16,1 0 1 0,-3 0 2 16,0 3 2-16,0-3 3 0,-4 0 0 15,2 0 2-15,-2 0 0 0,1 5-1 16,-5-5-1-16,0 3 1 0,0-3-1 0,-3 4 0 15,-3-4 1-15,-1 0 0 0,-4 0 2 16,-3 0-1-16,-6 0-1 0,1 0 0 0,-4-6-1 16,0 3-1-16,-2 0-1 0,1-2 0 15,1 3-1-15,3-4 0 0,-1 3-1 16,-3-6 0-16,0 0 0 0,-5-1-1 16,-5-1 1-16,-2-3-1 0,1-1 3 15,-3 0 0-15,0-2 0 0,1 1 1 16,0-5-1-16,5-1 1 0,1 0 0 0,-7-3-1 15,-1-3 0-15,0-1 1 0,-1-2-1 16,0-3 0-16,-1-1-2 0,6-3-1 16,-1-1 1-16,5-3-3 0,-2-4 0 15,-2-1 0-15,1-8-1 0,-1-3 0 16,3-1 0 0,1-3-2-16,6-1 1 0,4-3 0 15,1 1 0-15,6 0 0 0,1-1 0 16,4-1 0-16,1-1 1 0,-2-4 0 15,1 2 0-15,1 0-1 0,3-4 0 16,-1 3 1-16,-1-3 0 0,1 2-1 16,2 3 1-16,3 2-1 0,-1-2 1 0,4 8 0 15,0 2 0-15,0 3 0 0,0 1 0 16,0 2 1-16,2 3-1 0,-4 6 0 16,5 5 0-16,-1 2 0 0,-1 5-1 15,5 2 1-15,0 6 0 0,1 1-1 16,0 2 0-16,2 5 1 0,0 2-1 15,4 0 0-15,-3 7 1 0,3-2-2 16,0 5 0-16,0 4 0 0,0-5-2 0,0 5 0 16,0 0 0-16,0 0 0 0,0 0-1 15,0 5 2-15,3-5 0 0,-3 4 0 16,4-4 2-16,-4 5 1 0,0-5 0 16,0 5-1-16,0-5 1 0,4 0 0 15,-4 2 1-15,0-2-1 0,0 0 0 16,0 0 0-16,0 0 0 0,0 0 0 0,0 0 0 15,0 0 0-15,0 0 0 0,0 0 0 16,0 0 0-16,0 0 0 0,0 0 0 16,0 0 0-16,0 0 0 0,0 0 0 15,0 0 1-15,0 0-1 0,0 0 0 0,0 0 0 16,0 0 0-16,0 0-1 0,0 0 1 16,0 4 0-16,0-4 0 0,0 0 0 15,0 0 0-15,0 0 0 0,0 5 0 16,0-5 0-16,0 0 0 0,0 2 0 15,0-2 0-15,0 0 0 0,0 0-1 16,0 4 1-16,-4-4 0 0,4 0 0 0,0 6 0 16,0-6-1-16,-4 4 1 0,1 0 0 15,-1-4 0-15,1 6 0 0,-1 0 0 16,-1-1 0-16,0 2-1 0,0-2 1 16,5 5 0-16,-6 0-1 0,6-1 1 15,-4 4-1-15,4 0 1 0,-3 3 0 16,3 2 0-16,0 2 0 0,-4-3 0 15,4 3 0-15,0 1 0 0,-5-6 0 16,5-1 0-16,0 3 0 0,-2-6 0 0,2-3 0 16,0 0 1-16,-4-1 0 0,4-4-1 15,0-3 1-15,0 3 1 0,-4-3-1 0,4 0 2 16,0 0-1-16,-4-5 0 0,4 0 0 16,-3 0-1-16,3-6 0 0,0-1 0 15,-4-1-1-15,4-3 1 0,0 0-1 16,0 0 1-16,0-3-1 0,0-1 0 15,0 4 0-15,4-4 0 0,-4 1 0 16,3-1 0-16,2 0 0 0,-1 0 0 0,-4 0 0 16,4 3 0-16,-4-6-1 0,4 2 1 15,-4 1 0-15,0 3 0 0,0-2 0 16,3 4 0-16,1 3-1 0,1 1 0 16,2 3 1-16,5 8-2 0,2 5 0 15,5 5-8-15,6 7-12 0,6 6 72 16,1 8-157-16,3 4-158 0,-3-4-993 15</inkml:trace>
  <inkml:trace contextRef="#ctx0" brushRef="#br0" timeOffset="37066.0701">30432 13372 884 0,'0'-4'158'0,"0"4"-24"0,0 0-89 15,0 0-32-15,3-4-4 0,-3 4-4 16,4-5-1-16,-1 0-1 0,1 1 0 0,0-3 0 15,1 1 2-15,-1 0 2 0,2 2 1 16,0-4 0-16,0 3 3 0,0-2 0 16,1-1 1-16,1 0-1 0,0-2-1 15,-2-1-2-15,3-2 1 0,1-4-1 16,1 2 1-16,1-2 0 0,3-1-2 16,0 0 1-16,5 2-1 0,2-6-1 15,4-1 0-15,2-3 0 0,2-5-1 0,1-3 0 16,3-3 0-16,-4-3-1 0,1 0-1 15,-3-5 0-15,0-1 0 0,1 0-1 16,-1 1 0-16,0-4-1 0,0-4 0 16,2-2-1-16,2-2 0 0,1-3 1 0,-2 2 0 15,4-3-1-15,-1 3 1 0,1-2-1 16,-3 2 0-16,-1 0 1 0,-5-1 1 16,-3 0 0-16,-2-1 2 0,-4-3 0 15,3 2 0-15,-4 2 0 0,0-4 1 16,-3 2-2-16,1-3-1 0,-2 2-1 15,-2-4 1-15,1-2-2 0,-2 1 1 16,-2 3-1-16,0-4 0 0,-1 0 0 16,-2 0-1-16,-4 0-1 0,0-2 0 0,0 0-1 15,0 1 0-15,-6 2-1 0,-1 0 1 16,-1-1 0-16,-3 5 1 0,-3-2 2 16,-2-2-1-16,-2 5 1 0,0-3 0 15,0 3 1-15,-2 0-1 0,-2-1 2 16,-3 0 1-16,-4 0-1 0,-6-2 0 15,-1-1 1-15,-3 4-1 0,-2 0 0 16,-2 0-2-16,0 5 0 0,2-1 0 0,2 0-1 16,-4-2 0-16,-2 3-1 0,-3 0 0 15,-5 3 0-15,-2 4 0 0,-3-3 0 16,-4 0 0-16,0 3 1 0,-1 2 0 16,-1 1 1-16,-5-6 0 0,1 7 0 15,-2 1 2-15,-1 5-1 0,-2-1 1 0,-1 6 0 16,-3-2 0-16,-1 3-1 0,-3-3 1 15,1 0 0-15,-1-1 0 0,-1 1 0 0,-3 2-1 32,-1-1 1-32,0 0 0 0,6 8 0 15,0 0 0-15,-5 3-1 0,-1 1 1 0,-2 4-2 16,3 2 0-16,1 3 0 0,1 3 0 16,-3-4 0-16,1 3 0 0,-2 2 0 15,4-1 0-15,2 1 2 0,2 1 1 16,-1 2 1-16,0 0 1 0,-1-1 1 15,5 3-1-15,-3 0 1 0,2 1-2 16,0 5 1-16,0 0-2 0,0 0-1 0,1 0 0 16,0 4-1-16,3 1 0 0,-1 3-1 15,2 1 1-15,0-1-1 0,-2-1 0 16,1 3 0-16,1-1 0 0,-1 3 1 16,2-1 0-16,1 0-1 0,1-1 2 15,3 3-1-15,4-3 0 0,-2 3 0 16,3-2 1-16,-2 1-1 0,3-1 0 15,1 3 0-15,7-2-1 0,4 1 0 0,7 0 0 16,1 1 0-16,3-1 0 0,1-3 1 16,3-1-1-16,1 1 0 0,1 0 1 15,2 1-1-15,2 1 0 0,5-4 0 16,4-3 1-16,1-1-1 0,4-4 2 16,3 4 0-16,4-4 0 0,1 0 2 15,2 0-1-15,3 0 2 0,0 0-1 16,0 0 1-16,0 0-1 0,0 0-1 0,0 0 0 15,0-4-2-15,0 4-1 0,0 0 0 16,0 0 0-16,0 0 0 0,0 0 0 16,0 0 1-16,0 0-1 0,0 0 1 0,0 0-1 15,0 0 1-15,0 0-1 0,0 0 1 16,0 0 0-16,0 0-1 0,0 0 1 16,0 0 0-16,-4 0 0 0,4 0 0 15,-5 0 0-15,2 6 0 0,-4-6 0 16,1 3 0-16,-1-3 0 0,0 7-1 15,-1-4 1-15,0 1-1 0,3 0 0 16,-1 0 1-16,1 0-1 0,-2 1 0 0,1-2 1 16,-1 4 0-16,0-4 0 0,-2 4-1 15,-1-2 1-15,-1 2 0 0,-2 1 0 16,0-3-1-16,0 6 0 0,1-2 1 16,-2-4-1-16,0 6 0 0,1-3 1 15,1 0-1-15,-2 0 0 0,4-1 0 16,-2-1 0-16,1 2-1 0,4-5-2 15,-1 4-2-15,4-7-4 0,4 3-4 0,-5-3-5 16,5 0-5-16,0 5-3 0,3-5-3 16,1 0-4-16,2 0-2 0,1 0-3 15,0 0-95-15,1-6-181 0,1 1-638 16</inkml:trace>
  <inkml:trace contextRef="#ctx0" brushRef="#br0" timeOffset="37411.9742">25309 8424 1037 0,'0'0'161'0,"-4"-6"-30"0,4 6-96 16,-3-3-19-16,3 3-2 0,0-3-4 16,0 3-5-16,-5-6-2 0,5 6-1 15,-3-2-2-15,3 2 1 0,-5-7 0 0,5 7 0 16,-6-4-1-16,3 2 1 0,-2 2-1 16,1-7 0-16,-1 7 0 0,0 0 0 15,0-3 0-15,5 3-1 0,-6 0 0 16,1 0 0-16,1 7 0 0,-3-3 0 15,1 1 0-15,-3 3 1 0,-1 2 1 16,-3 1 0-16,-1 1 2 0,-3 1 1 16,0 4 3-16,-3-3 2 0,0 0 3 0,1-3 2 15,-3 4 1-15,0-1 2 0,1 0 0 16,0-1-1-16,-1 0-1 0,5 4-2 16,0-2-3-16,5-1 0 0,2-4-4 15,3 1-1-15,7-7-3 0,0 3 1 16,0-7-1-16,11 0 0 0,4-7 0 15,6 4-2-15,7-7-12 0,6 2 83 0,5-6-173 16,3 2-150-16,-2-4-1050 0</inkml:trace>
  <inkml:trace contextRef="#ctx0" brushRef="#br0" timeOffset="39684.4557">25267 18091 771 0,'0'0'165'0,"-6"0"-15"0,2-7-85 0,4 7-24 16,-5 0-13-16,5 0-9 0,-4 0-3 15,4-3-4-15,-5 3-4 0,5 0-2 16,-4 0-1-16,4 0-2 0,-4 0 1 15,4 0 0-15,-4 0 1 0,1 0 0 16,-1 0-1-16,-1 5 1 0,1 0 0 16,-2-2-1-16,-1 5 0 0,1-1 0 0,1 5 0 0,0 3-1 15,1 4 1-15,0 3 0 0,0 6 0 16,4-2-1-16,0-2 2 0,0-2-1 16,0 1-1-16,4-2 0 0,2-5 0 15,2-5-1-15,2-1 1 0,3 1 0 16,0-3-1-16,2-8 1 0,0 0 0 15,3-10 0-15,-4-1 0 0,1 2 0 16,-1-2-1-16,-4 1 2 0,1-2-2 16,-3-3 0-16,-2 3 1 0,-3-5-2 0,-3-2 1 15,5-2 1-15,-5-3-2 0,-8 1 0 16,1 2 1-16,-3 3-2 0,0 3 1 16,-4 1-1-16,-2 1 0 0,0 3-1 15,1 2 1-15,-1 4 0 0,1-2-2 16,2 6 1-16,2-3 0 0,3 3-1 15,2 0 1-15,3 3-2 0,3-3-1 0,0 0 1 16,7 6 0-16,1-6 0 0,2 0 1 16,4 0-1-16,4 0 3 0,1-7 0 15,0-6-1-15,0-2 1 0,-1-3 0 16,-1-3 1-16,-1 0-1 0,-2-3 1 16,-1 5 0-16,0 2-1 0,-4 1 1 15,-1 5 0-15,-2-1 1 0,0 2 1 16,-2 2 1-16,-4 2 2 0,3 3 2 0,-3-1 2 15,0 4 0-15,0 0 1 0,0 0-1 16,0-3 0-16,0 3-3 0,0 3-2 16,0 1 0-16,0 4 0 0,0 5 1 15,5 5 3-15,1 10 1 0,3 7 1 16,2 4 2-16,3 6-1 0,2 4 0 16,0 5-2-16,4-9-3 0,0 4-1 15,0-2-2-15,0 1-1 0,1-2-1 0,-2-4-1 16,0-6-2-16,-4 2-4 0,-1-8-8 15,-1-8-7-15,0-4-10 0,-1-7-8 16,0-4-94-16,0-7-190 0,-2-13-715 16</inkml:trace>
  <inkml:trace contextRef="#ctx0" brushRef="#br0" timeOffset="39934.4246">25739 17858 1025 0,'-9'-4'146'15,"3"4"-28"-15,2 5-112 0,4 3-5 0,0 6 3 16,6 9 4-16,2 3 5 0,0 8 4 16,0 3 3-16,2 4-2 0,2 1-1 15,-1 1-2-15,-2 4-5 0,2-9-4 16,-2-8-2-16,0-4-2 0,0 3 1 15,-1-6-2-15,-1-7-3 0,3-5-5 16,-2-2-7-16,0 2-8 0,0-1-100 16,1-10-33-16,0-10-188 0,1 1-425 0</inkml:trace>
  <inkml:trace contextRef="#ctx0" brushRef="#br0" timeOffset="40200.0766">25704 17938 935 0,'-14'-18'153'0,"5"4"-24"0,5 4-99 16,4-1-24-16,0 1-2 0,7 2-1 15,2 0 0-15,4 0 1 0,1 2 1 16,4 6 2-16,0 0 0 0,2 0 2 16,0 7 3-16,-1 3-1 0,1 5 0 15,0 4 1-15,-3 4-1 0,2 0 1 16,-3 7-1-16,-1-2-1 0,-5-1 0 0,-4-3 0 15,-6-2-2-15,-4-1 1 0,-7-1-4 16,-4-9-4-16,-2 1-9 0,-3-4-58 16,-2-1-66-16,-2 0-189 0,-1-4-579 15</inkml:trace>
  <inkml:trace contextRef="#ctx0" brushRef="#br0" timeOffset="41050.3495">31053 17148 1108 0,'-6'-6'157'0,"0"-1"-35"16,6 7-76-16,0 0-43 16,0 0-4-16,0 5-1 0,6-2-1 0,0 6 1 15,2 4 2-15,-1 1 0 0,1 7 2 16,0 3-2-16,2 7 3 0,0-2-2 16,1 4 1-16,1 2-2 0,1-2 2 15,0-3-2-15,-3-2 1 0,0-3-2 16,-3-1 0-16,-3-5-1 0,-4-3 0 0,-8-3-1 15,0-2 0-15,-1-3 0 0,-5-2 2 16,-1-1-1-16,-1-1 2 0,2-1 0 16,0 1 1-16,2-4 0 0,1 5 0 15,2-5 2-15,2 0 0 0,1 2 2 16,6-2 0-16,-3 0 0 0,3 0-1 16,0-2 1-16,7-3-2 0,2-2 0 15,1-2-2-15,2-2 0 0,-1-3-2 0,8 1-3 16,-2-2-3-16,0 0-3 0,0-3-6 15,-4 1-5-15,0-2-8 0,-3 2 56 16,-6-5-146-16,-4-1-178 0,-7 1-687 16</inkml:trace>
  <inkml:trace contextRef="#ctx0" brushRef="#br0" timeOffset="41428.0101">30897 17145 1045 0,'-8'-4'160'0,"3"-1"-34"0,5 0-97 16,0-1-17-16,9-1-5 0,4-2-3 16,3-2-3-16,7-2 0 0,2-4 0 15,3-2-1-15,1 1-2 0,11-2-1 16,0 1-2-16,1-4-3 0,1 5-1 16,0 1-2-16,-3-1 0 0,-1 1 1 15,-8 2 3-15,-5 1 0 0,-4 2 4 0,-4 2 1 16,-3-2 2-16,-4 6 2 0,-2 1 4 15,-4 1 3-15,-4 4 5 0,5-3 5 16,-5 3 1-16,0 0 1 0,-6 0-1 16,1 0-1-16,0 3-2 0,-1-3-3 15,-1 4-2-15,0-4-3 0,-1 6-1 16,2 1 0-16,0 4-1 0,2 5 0 0,0 7 1 16,4 6 0-16,-4 8 0 0,4 6 1 15,5 8-1-15,0 3-1 0,1 6 0 16,2 5-3-16,1 2-1 0,0 6-2 15,-2 0-6-15,1 0-8 0,-2-5-6 16,2-1-7-16,-3-7-8 0,4-7-8 16,-2-9-5-16,0-10-96 0,2-8-186 0,2-6-595 15</inkml:trace>
  <inkml:trace contextRef="#ctx0" brushRef="#br0" timeOffset="41884.1305">31725 17015 1041 0,'-9'-10'152'15,"5"5"-29"-15,0 5-108 0,4 9-7 16,0 5 1-16,0 5-1 0,3 7 1 16,2 5 2-16,1 6 2 0,1 4 0 15,2 2-1-15,1 0-2 0,0 3-1 16,1 1-4-16,0-2-1 0,-3-3-2 15,1-5 0-15,1-5-1 0,-6-4 0 16,0-5 0-16,-4-7-1 0,0-4 0 16,0-5 0-16,0-7-1 0,-8 0-1 0,1-4-1 15,-5-4 0-15,0-8 1 0,-3-6-1 16,-2-5 0-16,-2-4 1 0,-1-4 1 16,2-5-1-16,0-7 0 0,3 2 0 15,2-4 0-15,2 4-1 0,4-5 1 16,3 1 0-16,4 0 1 0,-3 5 0 15,3 6 0-15,3 1 1 0,1 4-1 16,2 3 2-16,3 10-1 0,5 5 2 0,1 5 1 16,1 2 0-16,3 8 2 0,3 0-1 15,1 12 1-15,-2 2-2 0,-1 2 1 16,2 7-1-16,-4-1 0 0,1 1-2 16,-4 2 1-16,-3 0-4 0,-5-1-5 0,-7 0-8 15,-4-1-102-15,-11 4-181 0,-10-1-711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4A70E-4915-402D-A86E-FEFC05BCCA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0D3A-4677-47C8-84F8-2B2AFEF2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7546152-B20B-4BE4-AF9D-B0BBE998E4C9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A0E3176-5334-4923-ACFC-5D644A19C1EA}" type="slidenum">
              <a:rPr lang="en-US" sz="1200">
                <a:latin typeface="Arial" charset="0"/>
              </a:rPr>
              <a:pPr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F20810-87EC-4CC7-9F7C-DACF21170682}" type="slidenum">
              <a:rPr lang="en-US" sz="1200">
                <a:latin typeface="Arial" charset="0"/>
              </a:rPr>
              <a:pPr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0ACF94B-6E8F-47D5-972C-22ACD5F6A010}" type="slidenum">
              <a:rPr lang="en-US" sz="1200">
                <a:latin typeface="Arial" charset="0"/>
              </a:rPr>
              <a:pPr/>
              <a:t>16</a:t>
            </a:fld>
            <a:endParaRPr lang="en-US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0ACF94B-6E8F-47D5-972C-22ACD5F6A010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40C8318-426C-49E4-BACE-2E4991A045BF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91E2D63-EA7B-4BDC-8BC1-D8DDAD7F956F}" type="slidenum">
              <a:rPr lang="en-US" sz="1200">
                <a:latin typeface="Arial" charset="0"/>
              </a:rPr>
              <a:pPr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FEC73A6-B04A-4D74-B2F9-DCC89C2C5249}" type="slidenum">
              <a:rPr lang="en-US" sz="1200">
                <a:latin typeface="Arial" charset="0"/>
              </a:rPr>
              <a:pPr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6F4CBED-B86B-4EE6-B6F0-5CF994E7B96C}" type="slidenum">
              <a:rPr lang="en-US" sz="1200">
                <a:latin typeface="Arial" charset="0"/>
              </a:rPr>
              <a:pPr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CBACE42-C510-4C0A-AD4A-400ADA2D97AA}" type="slidenum">
              <a:rPr lang="en-US" sz="1200">
                <a:latin typeface="Arial" charset="0"/>
              </a:rPr>
              <a:pPr/>
              <a:t>10</a:t>
            </a:fld>
            <a:endParaRPr lang="en-US" sz="120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A0E3176-5334-4923-ACFC-5D644A19C1EA}" type="slidenum">
              <a:rPr lang="en-US" sz="1200">
                <a:latin typeface="Arial" charset="0"/>
              </a:rPr>
              <a:pPr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 New Roman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 New Roman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 New Roman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 New Roman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A0E3176-5334-4923-ACFC-5D644A19C1EA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8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4BB1-FBD3-47D2-BE45-A16C0E02844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5C0A-9A8C-46E4-8C3C-2CD07F4A9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772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Organization and Architecture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Control Bus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 and timing information</a:t>
            </a:r>
          </a:p>
          <a:p>
            <a:pPr lvl="1"/>
            <a:r>
              <a:rPr lang="en-GB" dirty="0" smtClean="0"/>
              <a:t>Memory read/write signal</a:t>
            </a:r>
          </a:p>
          <a:p>
            <a:pPr lvl="1"/>
            <a:r>
              <a:rPr lang="en-GB" dirty="0" smtClean="0"/>
              <a:t>Memory/Input-output</a:t>
            </a:r>
          </a:p>
          <a:p>
            <a:pPr lvl="1"/>
            <a:r>
              <a:rPr lang="en-GB" dirty="0" smtClean="0"/>
              <a:t>Interrupt request</a:t>
            </a:r>
          </a:p>
          <a:p>
            <a:pPr lvl="1"/>
            <a:r>
              <a:rPr lang="en-GB" dirty="0" smtClean="0"/>
              <a:t>Clock signals</a:t>
            </a:r>
          </a:p>
          <a:p>
            <a:pPr lvl="1"/>
            <a:r>
              <a:rPr lang="en-GB" dirty="0" smtClean="0"/>
              <a:t>Synchronization signals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58080" y="1920960"/>
              <a:ext cx="8138520" cy="468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6920" y="1908720"/>
                <a:ext cx="8152200" cy="46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CPU With Systems Bus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25034" r="12105" b="23949"/>
          <a:stretch>
            <a:fillRect/>
          </a:stretch>
        </p:blipFill>
        <p:spPr bwMode="auto">
          <a:xfrm>
            <a:off x="2743200" y="1066800"/>
            <a:ext cx="655320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141680" y="4894920"/>
              <a:ext cx="2370960" cy="59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9800" y="4892400"/>
                <a:ext cx="2385360" cy="6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05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Connection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Receives and sends data</a:t>
            </a:r>
          </a:p>
          <a:p>
            <a:r>
              <a:rPr lang="en-GB" dirty="0" smtClean="0"/>
              <a:t>Receives addresses (of locations)</a:t>
            </a:r>
          </a:p>
          <a:p>
            <a:r>
              <a:rPr lang="en-GB" dirty="0" smtClean="0"/>
              <a:t>Receives control signals 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Write</a:t>
            </a:r>
          </a:p>
          <a:p>
            <a:pPr lvl="1"/>
            <a:r>
              <a:rPr lang="en-GB" dirty="0" smtClean="0"/>
              <a:t>Timing (Speed of processor and memory)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57920" y="3355200"/>
              <a:ext cx="5514840" cy="105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6760" y="3352680"/>
                <a:ext cx="552852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7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Connection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Timing (Speed of processor and memory)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52120" y="1878480"/>
              <a:ext cx="10189800" cy="460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1875960"/>
                <a:ext cx="10214280" cy="46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Semiconductor Memory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of memory</a:t>
            </a:r>
          </a:p>
          <a:p>
            <a:pPr lvl="1"/>
            <a:r>
              <a:rPr lang="en-GB" dirty="0" smtClean="0"/>
              <a:t>RAM</a:t>
            </a:r>
          </a:p>
          <a:p>
            <a:pPr lvl="1"/>
            <a:r>
              <a:rPr lang="en-GB" dirty="0" smtClean="0"/>
              <a:t>ROM</a:t>
            </a:r>
          </a:p>
          <a:p>
            <a:r>
              <a:rPr lang="en-GB" dirty="0" smtClean="0"/>
              <a:t>Categories of ROM</a:t>
            </a:r>
          </a:p>
          <a:p>
            <a:pPr lvl="1"/>
            <a:r>
              <a:rPr lang="en-GB" dirty="0" smtClean="0"/>
              <a:t>ROM</a:t>
            </a:r>
          </a:p>
          <a:p>
            <a:pPr lvl="1"/>
            <a:r>
              <a:rPr lang="en-GB" dirty="0" smtClean="0"/>
              <a:t>PROM</a:t>
            </a:r>
          </a:p>
          <a:p>
            <a:pPr lvl="1"/>
            <a:r>
              <a:rPr lang="en-GB" dirty="0" smtClean="0"/>
              <a:t>EPROM</a:t>
            </a:r>
          </a:p>
          <a:p>
            <a:pPr lvl="1"/>
            <a:r>
              <a:rPr lang="en-GB" dirty="0" smtClean="0"/>
              <a:t>EEPROM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62400" y="2724120"/>
              <a:ext cx="5164200" cy="324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0520" y="2711520"/>
                <a:ext cx="5185800" cy="32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8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Input/Output</a:t>
            </a:r>
            <a:r>
              <a:rPr lang="en-GB" dirty="0" smtClean="0"/>
              <a:t>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Similar to memory from computer’s viewpoint</a:t>
            </a:r>
          </a:p>
          <a:p>
            <a:r>
              <a:rPr lang="en-GB" smtClean="0"/>
              <a:t>Output</a:t>
            </a:r>
          </a:p>
          <a:p>
            <a:pPr lvl="1"/>
            <a:r>
              <a:rPr lang="en-GB" smtClean="0"/>
              <a:t>Receive data from computer</a:t>
            </a:r>
          </a:p>
          <a:p>
            <a:pPr lvl="1"/>
            <a:r>
              <a:rPr lang="en-GB" smtClean="0"/>
              <a:t>Send data to peripheral</a:t>
            </a:r>
          </a:p>
          <a:p>
            <a:r>
              <a:rPr lang="en-GB" smtClean="0"/>
              <a:t>Input</a:t>
            </a:r>
          </a:p>
          <a:p>
            <a:pPr lvl="1"/>
            <a:r>
              <a:rPr lang="en-GB" smtClean="0"/>
              <a:t>Receive data from peripheral</a:t>
            </a:r>
          </a:p>
          <a:p>
            <a:pPr lvl="1"/>
            <a:r>
              <a:rPr lang="en-GB" smtClean="0"/>
              <a:t>Send data to computer</a:t>
            </a:r>
          </a:p>
          <a:p>
            <a:endParaRPr lang="en-GB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010000" y="2428200"/>
              <a:ext cx="3708720" cy="4263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8840" y="2416320"/>
                <a:ext cx="3731760" cy="42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1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Computer Components: Top Level View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276601" y="1343661"/>
            <a:ext cx="5715000" cy="551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68760" y="925560"/>
              <a:ext cx="6901200" cy="559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7600" y="912960"/>
                <a:ext cx="6924600" cy="56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4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Bus and Address Bus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 of Address Bus: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39115"/>
              </p:ext>
            </p:extLst>
          </p:nvPr>
        </p:nvGraphicFramePr>
        <p:xfrm>
          <a:off x="2362200" y="2362200"/>
          <a:ext cx="7315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HEXA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0000 0000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0101</a:t>
                      </a:r>
                      <a:r>
                        <a:rPr lang="en-US" sz="1800" baseline="0" dirty="0" smtClean="0"/>
                        <a:t> 0111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57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0000 0110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r>
                        <a:rPr lang="en-US" sz="1800" baseline="0" dirty="0" smtClean="0"/>
                        <a:t> 1111 1111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4095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16</a:t>
                      </a:r>
                      <a:r>
                        <a:rPr lang="en-US" sz="1800" dirty="0" smtClean="0"/>
                        <a:t> -1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1111 1111 1111 1111 1111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20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r>
                        <a:rPr lang="en-US" sz="1800" baseline="0" dirty="0" smtClean="0"/>
                        <a:t> …………………………..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30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3FFFFFFF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…………………………</a:t>
                      </a:r>
                      <a:r>
                        <a:rPr lang="en-US" sz="1800" baseline="0" dirty="0" smtClean="0"/>
                        <a:t> 1111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32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 smtClean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FFFFFFFF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64640" y="839880"/>
              <a:ext cx="9179280" cy="555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0320" y="828000"/>
                <a:ext cx="9195480" cy="55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Bus and Address Bus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Size of Address Bus and Memory Capacity</a:t>
            </a:r>
            <a:r>
              <a:rPr lang="en-US" smtClean="0"/>
              <a:t>: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80069"/>
              </p:ext>
            </p:extLst>
          </p:nvPr>
        </p:nvGraphicFramePr>
        <p:xfrm>
          <a:off x="2514600" y="2743201"/>
          <a:ext cx="73152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HEXA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Capacity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0000 0000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256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r>
                        <a:rPr lang="en-US" sz="1800" baseline="0" dirty="0" smtClean="0"/>
                        <a:t> 1111 1111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1023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1K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4095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4K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16</a:t>
                      </a:r>
                      <a:r>
                        <a:rPr lang="en-US" sz="1800" dirty="0" smtClean="0"/>
                        <a:t> -1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64K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1111 1111 1111 1111 1111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20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1M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r>
                        <a:rPr lang="en-US" sz="1800" baseline="0" dirty="0" smtClean="0"/>
                        <a:t> …………………………..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30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3FFFFFFF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1G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 …………………………</a:t>
                      </a:r>
                      <a:r>
                        <a:rPr lang="en-US" sz="1800" baseline="0" dirty="0" smtClean="0"/>
                        <a:t> 1111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r>
                        <a:rPr lang="en-US" sz="1800" baseline="30000" dirty="0" smtClean="0"/>
                        <a:t>32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</a:t>
                      </a:r>
                      <a:endParaRPr lang="en-US" sz="18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FFFFFFFF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4G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7360" y="706680"/>
              <a:ext cx="11491920" cy="569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00" y="693720"/>
                <a:ext cx="1150848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Bus and Address Bus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Size of Data Bus/Memory Location: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47073"/>
              </p:ext>
            </p:extLst>
          </p:nvPr>
        </p:nvGraphicFramePr>
        <p:xfrm>
          <a:off x="2438400" y="2438400"/>
          <a:ext cx="7543800" cy="357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HEXA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</a:t>
                      </a:r>
                      <a:r>
                        <a:rPr lang="en-US" sz="1800" baseline="0" dirty="0" smtClean="0"/>
                        <a:t> 0000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1111 1111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0 -  255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00 - FF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0000 0000 0000</a:t>
                      </a:r>
                    </a:p>
                    <a:p>
                      <a:r>
                        <a:rPr lang="en-US" sz="1800" dirty="0" smtClean="0"/>
                        <a:t>1111 1111 1111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0 - </a:t>
                      </a:r>
                      <a:r>
                        <a:rPr lang="en-US" sz="1800" baseline="0" dirty="0" smtClean="0"/>
                        <a:t> 4095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000 - FFF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0000 0000 0000 0000</a:t>
                      </a:r>
                    </a:p>
                    <a:p>
                      <a:r>
                        <a:rPr lang="en-US" sz="1800" dirty="0" smtClean="0"/>
                        <a:t>1111 1111 1111 1111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–</a:t>
                      </a:r>
                    </a:p>
                    <a:p>
                      <a:r>
                        <a:rPr lang="en-US" sz="1800" dirty="0" smtClean="0"/>
                        <a:t>(2</a:t>
                      </a:r>
                      <a:r>
                        <a:rPr lang="en-US" sz="1800" baseline="30000" dirty="0" smtClean="0"/>
                        <a:t>16</a:t>
                      </a:r>
                      <a:r>
                        <a:rPr lang="en-US" sz="1800" dirty="0" smtClean="0"/>
                        <a:t> – 1)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0000- FFFF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0000 0000 0000 0000 0000</a:t>
                      </a:r>
                    </a:p>
                    <a:p>
                      <a:r>
                        <a:rPr lang="en-US" sz="1800" dirty="0" smtClean="0"/>
                        <a:t>1111 1111 1111 1111 1111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(2</a:t>
                      </a:r>
                      <a:r>
                        <a:rPr lang="en-US" sz="1800" baseline="30000" dirty="0" smtClean="0"/>
                        <a:t>20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1)</a:t>
                      </a:r>
                      <a:endParaRPr lang="en-US" sz="1800" dirty="0" smtClean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00000 - FFFFF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0000 ………………………….0000</a:t>
                      </a:r>
                    </a:p>
                    <a:p>
                      <a:r>
                        <a:rPr lang="en-US" sz="1800" dirty="0" smtClean="0"/>
                        <a:t>1111 ………………………….1111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(2</a:t>
                      </a:r>
                      <a:r>
                        <a:rPr lang="en-US" sz="1800" baseline="30000" dirty="0" smtClean="0"/>
                        <a:t>32</a:t>
                      </a:r>
                      <a:r>
                        <a:rPr lang="en-US" sz="1800" dirty="0" smtClean="0"/>
                        <a:t> -</a:t>
                      </a:r>
                      <a:r>
                        <a:rPr lang="en-US" sz="1800" baseline="0" dirty="0" smtClean="0"/>
                        <a:t>1)</a:t>
                      </a:r>
                      <a:endParaRPr lang="en-US" sz="1800" dirty="0" smtClean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00000000 –</a:t>
                      </a:r>
                    </a:p>
                    <a:p>
                      <a:r>
                        <a:rPr lang="en-US" sz="1800" dirty="0" smtClean="0"/>
                        <a:t> FFFFFFFF</a:t>
                      </a:r>
                      <a:endParaRPr lang="en-US" sz="18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457200"/>
            <a:ext cx="7772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sz="4000" dirty="0"/>
              <a:t>Fundamentals of Digital Computer</a:t>
            </a:r>
            <a:br>
              <a:rPr lang="en-US" sz="40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Unit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Storage and I/O Interface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of memory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 bus, address bus and memory capacity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8880" y="1450440"/>
              <a:ext cx="11634840" cy="5087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0" y="1438920"/>
                <a:ext cx="11656080" cy="51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5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Q1. Generally the speed of the memory is slower than the speed of the processor. Why? (Knowledge)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Q2. </a:t>
            </a:r>
            <a:r>
              <a:rPr lang="en-US" dirty="0"/>
              <a:t>Explain the characteristics of different kind of ROMs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Q3. A memory module contains 1 G (Giga) memory location, what is the size of the address bus  (Analysis)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Q4. Consider a memory module with capacity 4 MB (Mega Byte). What is the size of address bus and data bus if the memory module is (Analysis) </a:t>
            </a:r>
          </a:p>
          <a:p>
            <a:pPr marL="0" indent="0">
              <a:buNone/>
            </a:pPr>
            <a:r>
              <a:rPr lang="en-US" dirty="0" smtClean="0"/>
              <a:t>	(i) Byte organized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(ii) word organized (word = 16 bits)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(iii) long word organized (long word = 32 bits)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Q5. How to distinguish the address of a memory location and the address of a I/O device if the same address bus is used for addressing. (Design)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Module: Fundamental of Digital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Unit-5: Storage and I/O Interface</a:t>
            </a:r>
          </a:p>
          <a:p>
            <a:r>
              <a:rPr lang="en-US" dirty="0" smtClean="0"/>
              <a:t>Unit Objectives:</a:t>
            </a:r>
          </a:p>
          <a:p>
            <a:pPr lvl="1"/>
            <a:r>
              <a:rPr lang="en-US" dirty="0" smtClean="0"/>
              <a:t>Objective-1: Illustrate the use of system bus (Knowledge)</a:t>
            </a:r>
          </a:p>
          <a:p>
            <a:pPr lvl="1"/>
            <a:r>
              <a:rPr lang="en-US" dirty="0" smtClean="0"/>
              <a:t>Objective-2: Describe the size of address bus and capacity of memory module (Analysis)</a:t>
            </a:r>
          </a:p>
          <a:p>
            <a:pPr lvl="1"/>
            <a:r>
              <a:rPr lang="en-US" dirty="0" smtClean="0"/>
              <a:t>Objective-3: Explain the need of control bus (Analysis)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dirty="0" smtClean="0"/>
              <a:t>Structure of von Neumann machine</a:t>
            </a:r>
          </a:p>
        </p:txBody>
      </p:sp>
      <p:pic>
        <p:nvPicPr>
          <p:cNvPr id="10243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17647" r="28030" b="30392"/>
          <a:stretch>
            <a:fillRect/>
          </a:stretch>
        </p:blipFill>
        <p:spPr bwMode="auto">
          <a:xfrm>
            <a:off x="2362200" y="1260049"/>
            <a:ext cx="7239000" cy="555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Computer Components: Top Level View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276601" y="1343661"/>
            <a:ext cx="5715000" cy="551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4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units must be connected</a:t>
            </a:r>
          </a:p>
          <a:p>
            <a:r>
              <a:rPr lang="en-GB" dirty="0" smtClean="0"/>
              <a:t>Different type of connection for different type of unit</a:t>
            </a:r>
          </a:p>
          <a:p>
            <a:pPr lvl="1"/>
            <a:r>
              <a:rPr lang="en-GB" dirty="0" smtClean="0"/>
              <a:t>Memory</a:t>
            </a:r>
          </a:p>
          <a:p>
            <a:pPr lvl="1"/>
            <a:r>
              <a:rPr lang="en-GB" dirty="0" err="1" smtClean="0"/>
              <a:t>Input/Output</a:t>
            </a:r>
            <a:endParaRPr lang="en-GB" dirty="0" smtClean="0"/>
          </a:p>
          <a:p>
            <a:pPr lvl="1"/>
            <a:r>
              <a:rPr lang="en-GB" dirty="0" smtClean="0"/>
              <a:t>CPU (internal to processor)</a:t>
            </a:r>
          </a:p>
        </p:txBody>
      </p:sp>
    </p:spTree>
    <p:extLst>
      <p:ext uri="{BB962C8B-B14F-4D97-AF65-F5344CB8AC3E}">
        <p14:creationId xmlns:p14="http://schemas.microsoft.com/office/powerpoint/2010/main" val="39359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Bus?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communication pathway connecting two or more devices</a:t>
            </a:r>
          </a:p>
          <a:p>
            <a:r>
              <a:rPr lang="en-GB" smtClean="0"/>
              <a:t>Usually broadcast </a:t>
            </a:r>
          </a:p>
          <a:p>
            <a:r>
              <a:rPr lang="en-GB" smtClean="0"/>
              <a:t>Often grouped</a:t>
            </a:r>
          </a:p>
          <a:p>
            <a:pPr lvl="1"/>
            <a:r>
              <a:rPr lang="en-GB" smtClean="0"/>
              <a:t>A number of channels in one bus</a:t>
            </a:r>
          </a:p>
          <a:p>
            <a:pPr lvl="1"/>
            <a:r>
              <a:rPr lang="en-GB" smtClean="0"/>
              <a:t>e.g. 32 bit data bus is 32 separate single bit channels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31920" y="2358000"/>
              <a:ext cx="9535320" cy="394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360" y="2346840"/>
                <a:ext cx="955476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5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Bus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Carries data</a:t>
            </a:r>
          </a:p>
          <a:p>
            <a:pPr lvl="1"/>
            <a:r>
              <a:rPr lang="en-GB" smtClean="0"/>
              <a:t>Remember that there is no difference between “data” and “instruction” at this level</a:t>
            </a:r>
          </a:p>
          <a:p>
            <a:r>
              <a:rPr lang="en-GB" smtClean="0"/>
              <a:t>Width is a key determinant of performance</a:t>
            </a:r>
          </a:p>
          <a:p>
            <a:pPr lvl="1"/>
            <a:r>
              <a:rPr lang="en-GB" smtClean="0"/>
              <a:t>8, 16, 32, 64 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96800" y="2926440"/>
              <a:ext cx="10130400" cy="308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5280" y="2914200"/>
                <a:ext cx="10154520" cy="31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7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Address bus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Identify the source or destination of data</a:t>
            </a:r>
          </a:p>
          <a:p>
            <a:r>
              <a:rPr lang="en-GB" smtClean="0"/>
              <a:t>e.g. CPU needs to read an instruction (data) from a given location in memory</a:t>
            </a:r>
          </a:p>
          <a:p>
            <a:r>
              <a:rPr lang="en-GB" smtClean="0"/>
              <a:t>Bus width determines maximum memory capacity of system</a:t>
            </a:r>
          </a:p>
          <a:p>
            <a:pPr lvl="1"/>
            <a:r>
              <a:rPr lang="en-GB" smtClean="0"/>
              <a:t>e.g. 8080 has 16 bit address bus giving 64k address space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7640" y="3959640"/>
              <a:ext cx="11280960" cy="2829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120" y="3946320"/>
                <a:ext cx="11295000" cy="28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0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693</Words>
  <Application>Microsoft Office PowerPoint</Application>
  <PresentationFormat>Widescreen</PresentationFormat>
  <Paragraphs>224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Computer Organization and Architecture</vt:lpstr>
      <vt:lpstr>Module Fundamentals of Digital Computer  Unit 5 Storage and I/O Interface</vt:lpstr>
      <vt:lpstr>Module: Fundamental of Digital Computer</vt:lpstr>
      <vt:lpstr>Structure of von Neumann machine</vt:lpstr>
      <vt:lpstr>Computer Components: Top Level View</vt:lpstr>
      <vt:lpstr>Connecting</vt:lpstr>
      <vt:lpstr>What is a Bus?</vt:lpstr>
      <vt:lpstr>Data Bus</vt:lpstr>
      <vt:lpstr>Address bus</vt:lpstr>
      <vt:lpstr>Control Bus</vt:lpstr>
      <vt:lpstr>CPU With Systems Bus</vt:lpstr>
      <vt:lpstr>Memory Connection</vt:lpstr>
      <vt:lpstr>Memory Connection</vt:lpstr>
      <vt:lpstr>Semiconductor Memory</vt:lpstr>
      <vt:lpstr>Input/Output Connection</vt:lpstr>
      <vt:lpstr>Computer Components: Top Level View</vt:lpstr>
      <vt:lpstr>Data Bus and Address Bus</vt:lpstr>
      <vt:lpstr>Data Bus and Address Bus</vt:lpstr>
      <vt:lpstr>Data Bus and Address Bus</vt:lpstr>
      <vt:lpstr>Capacity of memory module</vt:lpstr>
      <vt:lpstr>Test Items</vt:lpstr>
      <vt:lpstr>Test Items</vt:lpstr>
      <vt:lpstr>Test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Module1: Unit1 Fundamentals</dc:title>
  <dc:creator>jatin</dc:creator>
  <cp:lastModifiedBy>Admin</cp:lastModifiedBy>
  <cp:revision>67</cp:revision>
  <dcterms:created xsi:type="dcterms:W3CDTF">2017-04-08T11:54:11Z</dcterms:created>
  <dcterms:modified xsi:type="dcterms:W3CDTF">2017-04-20T10:51:08Z</dcterms:modified>
</cp:coreProperties>
</file>