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8"/>
    <p:restoredTop sz="93241"/>
  </p:normalViewPr>
  <p:slideViewPr>
    <p:cSldViewPr snapToGrid="0" snapToObjects="1">
      <p:cViewPr varScale="1">
        <p:scale>
          <a:sx n="105" d="100"/>
          <a:sy n="105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6637-8BBD-B442-BF56-FDEC2BE15D1D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D965-BAAF-694D-8F20-5A4EE1B7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6637-8BBD-B442-BF56-FDEC2BE15D1D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D965-BAAF-694D-8F20-5A4EE1B7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9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6637-8BBD-B442-BF56-FDEC2BE15D1D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D965-BAAF-694D-8F20-5A4EE1B7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6637-8BBD-B442-BF56-FDEC2BE15D1D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D965-BAAF-694D-8F20-5A4EE1B7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6637-8BBD-B442-BF56-FDEC2BE15D1D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D965-BAAF-694D-8F20-5A4EE1B7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6637-8BBD-B442-BF56-FDEC2BE15D1D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D965-BAAF-694D-8F20-5A4EE1B7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9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6637-8BBD-B442-BF56-FDEC2BE15D1D}" type="datetimeFigureOut">
              <a:rPr lang="en-US" smtClean="0"/>
              <a:t>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D965-BAAF-694D-8F20-5A4EE1B7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6637-8BBD-B442-BF56-FDEC2BE15D1D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D965-BAAF-694D-8F20-5A4EE1B7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2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6637-8BBD-B442-BF56-FDEC2BE15D1D}" type="datetimeFigureOut">
              <a:rPr lang="en-US" smtClean="0"/>
              <a:t>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D965-BAAF-694D-8F20-5A4EE1B7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5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6637-8BBD-B442-BF56-FDEC2BE15D1D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D965-BAAF-694D-8F20-5A4EE1B7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1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6637-8BBD-B442-BF56-FDEC2BE15D1D}" type="datetimeFigureOut">
              <a:rPr lang="en-US" smtClean="0"/>
              <a:t>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D965-BAAF-694D-8F20-5A4EE1B7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0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6637-8BBD-B442-BF56-FDEC2BE15D1D}" type="datetimeFigureOut">
              <a:rPr lang="en-US" smtClean="0"/>
              <a:t>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D965-BAAF-694D-8F20-5A4EE1B76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IIIT Sri City</a:t>
            </a:r>
          </a:p>
          <a:p>
            <a:r>
              <a:rPr lang="en-US" dirty="0" smtClean="0"/>
              <a:t>Amitava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1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</a:t>
            </a:r>
          </a:p>
          <a:p>
            <a:r>
              <a:rPr lang="en-US" dirty="0" smtClean="0"/>
              <a:t>Linked-list</a:t>
            </a:r>
          </a:p>
          <a:p>
            <a:r>
              <a:rPr lang="en-US" dirty="0"/>
              <a:t>S</a:t>
            </a:r>
            <a:r>
              <a:rPr lang="en-US" dirty="0" smtClean="0"/>
              <a:t>tack</a:t>
            </a:r>
            <a:r>
              <a:rPr lang="en-US" dirty="0"/>
              <a:t>, </a:t>
            </a:r>
            <a:r>
              <a:rPr lang="en-US" dirty="0" smtClean="0"/>
              <a:t>Queue</a:t>
            </a:r>
          </a:p>
          <a:p>
            <a:r>
              <a:rPr lang="en-US" dirty="0" smtClean="0"/>
              <a:t>Sorting</a:t>
            </a:r>
          </a:p>
          <a:p>
            <a:r>
              <a:rPr lang="en-US" dirty="0"/>
              <a:t>S</a:t>
            </a:r>
            <a:r>
              <a:rPr lang="en-US" dirty="0" smtClean="0"/>
              <a:t>earching</a:t>
            </a:r>
          </a:p>
          <a:p>
            <a:r>
              <a:rPr lang="en-US" dirty="0"/>
              <a:t>T</a:t>
            </a:r>
            <a:r>
              <a:rPr lang="en-US" dirty="0" smtClean="0"/>
              <a:t>ree</a:t>
            </a:r>
            <a:r>
              <a:rPr lang="en-US" dirty="0"/>
              <a:t>, binary tree, BST, balancing, deleting, insertion, red-black </a:t>
            </a:r>
            <a:r>
              <a:rPr lang="en-US" dirty="0" smtClean="0"/>
              <a:t>tree</a:t>
            </a:r>
          </a:p>
          <a:p>
            <a:r>
              <a:rPr lang="en-US" dirty="0"/>
              <a:t>G</a:t>
            </a:r>
            <a:r>
              <a:rPr lang="en-US" dirty="0" smtClean="0"/>
              <a:t>raph</a:t>
            </a:r>
            <a:r>
              <a:rPr lang="en-US" dirty="0"/>
              <a:t>, graph </a:t>
            </a:r>
            <a:r>
              <a:rPr lang="en-US" dirty="0" smtClean="0"/>
              <a:t>traversals</a:t>
            </a:r>
          </a:p>
          <a:p>
            <a:r>
              <a:rPr lang="en-US" dirty="0"/>
              <a:t>H</a:t>
            </a:r>
            <a:r>
              <a:rPr lang="en-US" dirty="0" smtClean="0"/>
              <a:t>ashing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ynamic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Langsam</a:t>
            </a:r>
            <a:r>
              <a:rPr lang="en-US" dirty="0"/>
              <a:t> Y, </a:t>
            </a:r>
            <a:r>
              <a:rPr lang="en-US" dirty="0" err="1"/>
              <a:t>Augenstein</a:t>
            </a:r>
            <a:r>
              <a:rPr lang="en-US" dirty="0"/>
              <a:t> M J and Tanenbaum A M</a:t>
            </a:r>
            <a:r>
              <a:rPr lang="en-US" dirty="0" smtClean="0"/>
              <a:t>. Data </a:t>
            </a:r>
            <a:r>
              <a:rPr lang="en-US" dirty="0"/>
              <a:t>Structures using C and C</a:t>
            </a:r>
            <a:r>
              <a:rPr lang="en-US" dirty="0" smtClean="0"/>
              <a:t>++, Prentice </a:t>
            </a:r>
            <a:r>
              <a:rPr lang="en-US" dirty="0"/>
              <a:t>Hall (</a:t>
            </a:r>
            <a:r>
              <a:rPr lang="en-US" dirty="0" smtClean="0"/>
              <a:t>1995)</a:t>
            </a:r>
          </a:p>
          <a:p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, Clifford Stein. Introduction to </a:t>
            </a:r>
            <a:r>
              <a:rPr lang="en-US" dirty="0" smtClean="0"/>
              <a:t>Algorithms, </a:t>
            </a:r>
            <a:r>
              <a:rPr lang="en-US" dirty="0"/>
              <a:t>McGraw-Hill, 2001.</a:t>
            </a:r>
          </a:p>
        </p:txBody>
      </p:sp>
    </p:spTree>
    <p:extLst>
      <p:ext uri="{BB962C8B-B14F-4D97-AF65-F5344CB8AC3E}">
        <p14:creationId xmlns:p14="http://schemas.microsoft.com/office/powerpoint/2010/main" val="53912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-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 </a:t>
            </a:r>
            <a:r>
              <a:rPr lang="en-US" dirty="0" err="1" smtClean="0"/>
              <a:t>Sem</a:t>
            </a:r>
            <a:r>
              <a:rPr lang="en-US" dirty="0" smtClean="0"/>
              <a:t> I </a:t>
            </a:r>
            <a:r>
              <a:rPr lang="mr-IN" dirty="0" smtClean="0"/>
              <a:t>–</a:t>
            </a:r>
            <a:r>
              <a:rPr lang="en-US" dirty="0" smtClean="0"/>
              <a:t> 20%</a:t>
            </a:r>
          </a:p>
          <a:p>
            <a:r>
              <a:rPr lang="en-US" dirty="0" smtClean="0"/>
              <a:t>Mid </a:t>
            </a:r>
            <a:r>
              <a:rPr lang="en-US" dirty="0" err="1" smtClean="0"/>
              <a:t>Sem</a:t>
            </a:r>
            <a:r>
              <a:rPr lang="en-US" dirty="0" smtClean="0"/>
              <a:t> II </a:t>
            </a:r>
            <a:r>
              <a:rPr lang="mr-IN" dirty="0" smtClean="0"/>
              <a:t>–</a:t>
            </a:r>
            <a:r>
              <a:rPr lang="en-US" dirty="0" smtClean="0"/>
              <a:t> 20%</a:t>
            </a:r>
          </a:p>
          <a:p>
            <a:r>
              <a:rPr lang="en-US" dirty="0" smtClean="0"/>
              <a:t>End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20%</a:t>
            </a:r>
          </a:p>
          <a:p>
            <a:r>
              <a:rPr lang="en-US" dirty="0" smtClean="0"/>
              <a:t>Assignments and Labs </a:t>
            </a:r>
            <a:r>
              <a:rPr lang="mr-IN" dirty="0" smtClean="0"/>
              <a:t>–</a:t>
            </a:r>
            <a:r>
              <a:rPr lang="en-US" dirty="0" smtClean="0"/>
              <a:t> 30%</a:t>
            </a:r>
          </a:p>
          <a:p>
            <a:r>
              <a:rPr lang="en-US" dirty="0" smtClean="0"/>
              <a:t>Class Attendance </a:t>
            </a:r>
            <a:r>
              <a:rPr lang="mr-IN" dirty="0" smtClean="0"/>
              <a:t>–</a:t>
            </a:r>
            <a:r>
              <a:rPr lang="en-US" dirty="0" smtClean="0"/>
              <a:t> 10%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035296"/>
            <a:ext cx="7382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Programming Language </a:t>
            </a:r>
            <a:r>
              <a:rPr lang="mr-IN" sz="2800" dirty="0" smtClean="0"/>
              <a:t>–</a:t>
            </a:r>
            <a:r>
              <a:rPr lang="en-US" sz="2800" dirty="0" smtClean="0"/>
              <a:t> C, C++, Java, Python,</a:t>
            </a:r>
            <a:r>
              <a:rPr lang="mr-IN" sz="2800" dirty="0" smtClean="0"/>
              <a:t>…</a:t>
            </a:r>
            <a:r>
              <a:rPr lang="en-US" sz="2800" dirty="0" smtClean="0"/>
              <a:t>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601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131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Data Structure</vt:lpstr>
      <vt:lpstr>Syllabus </vt:lpstr>
      <vt:lpstr>Books</vt:lpstr>
      <vt:lpstr>Marks - Distribution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Microsoft Office User</dc:creator>
  <cp:lastModifiedBy>Microsoft Office User</cp:lastModifiedBy>
  <cp:revision>13</cp:revision>
  <dcterms:created xsi:type="dcterms:W3CDTF">2018-01-02T16:06:44Z</dcterms:created>
  <dcterms:modified xsi:type="dcterms:W3CDTF">2018-01-03T10:48:09Z</dcterms:modified>
</cp:coreProperties>
</file>