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ilxExrecise/DashBoardfor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5FE526-8CF1-4E98-933A-981BE17A60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Netfilx Exrecise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A58F43-0210-410F-B81E-58B6D62AF8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6/27/2024 4:26:19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for distinct shows and relase year" id="2" name="slide2">
            <a:extLst>
              <a:ext uri="{FF2B5EF4-FFF2-40B4-BE49-F238E27FC236}">
                <a16:creationId xmlns:a16="http://schemas.microsoft.com/office/drawing/2014/main" id="{01A3AEA4-7A57-46C2-BE43-CF0E5F441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812"/>
            <a:ext cx="12192000" cy="47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for distinct shows and relase year (2)" id="3" name="slide3">
            <a:extLst>
              <a:ext uri="{FF2B5EF4-FFF2-40B4-BE49-F238E27FC236}">
                <a16:creationId xmlns:a16="http://schemas.microsoft.com/office/drawing/2014/main" id="{67EFAE45-1560-4876-8BA7-B9D6374BC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862"/>
            <a:ext cx="12192000" cy="47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map map for shows relese" id="4" name="slide4">
            <a:extLst>
              <a:ext uri="{FF2B5EF4-FFF2-40B4-BE49-F238E27FC236}">
                <a16:creationId xmlns:a16="http://schemas.microsoft.com/office/drawing/2014/main" id="{81892ACF-3878-45EA-8AFC-AD15AC372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926"/>
            <a:ext cx="12192000" cy="52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netfilx by genere" id="5" name="slide5">
            <a:extLst>
              <a:ext uri="{FF2B5EF4-FFF2-40B4-BE49-F238E27FC236}">
                <a16:creationId xmlns:a16="http://schemas.microsoft.com/office/drawing/2014/main" id="{24594DB5-53AD-456C-AD2B-E353F3A304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659"/>
            <a:ext cx="12192000" cy="58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Source" id="6" name="slide6">
            <a:extLst>
              <a:ext uri="{FF2B5EF4-FFF2-40B4-BE49-F238E27FC236}">
                <a16:creationId xmlns:a16="http://schemas.microsoft.com/office/drawing/2014/main" id="{3D1A1055-E549-424C-963E-59AE7D947E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494"/>
            <a:ext cx="12192000" cy="52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 Board for Netflix" id="7" name="slide7">
            <a:extLst>
              <a:ext uri="{FF2B5EF4-FFF2-40B4-BE49-F238E27FC236}">
                <a16:creationId xmlns:a16="http://schemas.microsoft.com/office/drawing/2014/main" id="{455EA928-8AF3-40B4-9B70-C7BE695A37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300"/>
            <a:ext cx="12192000" cy="4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2024-06-27T04:26:20Z</dcterms:created>
  <dcterms:modified xsi:type="dcterms:W3CDTF">2024-06-27T04:26:20Z</dcterms:modified>
</cp:coreProperties>
</file>