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K5EzBWWeTehIM24MyqQrIAu4H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65d4d15f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65d4d15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65d4d15f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65d4d15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65d4d15f8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65d4d15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65d4d15f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65d4d15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e38c31de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e38c31d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65d4d15f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65d4d15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65d4d15f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65d4d15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1699352" y="899467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HOSPITAL INFORMATION SYSTEM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2181340" y="3216925"/>
            <a:ext cx="7315466" cy="237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600"/>
              <a:t> Team members: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600"/>
              <a:t>Adwait</a:t>
            </a:r>
            <a:endParaRPr sz="2600"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600"/>
              <a:t>Shalom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600"/>
              <a:t>Fayeza</a:t>
            </a:r>
            <a:endParaRPr sz="2600"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600"/>
              <a:t>Sampad</a:t>
            </a:r>
            <a:r>
              <a:rPr lang="en-US" sz="2600"/>
              <a:t>h</a:t>
            </a:r>
            <a:r>
              <a:rPr lang="en-US" sz="2600"/>
              <a:t>a</a:t>
            </a:r>
            <a:endParaRPr sz="2600"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600"/>
              <a:t>Sulav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65d4d15f8_0_1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LESSONS LEARNED</a:t>
            </a:r>
            <a:endParaRPr/>
          </a:p>
        </p:txBody>
      </p:sp>
      <p:sp>
        <p:nvSpPr>
          <p:cNvPr id="156" name="Google Shape;156;g3465d4d15f8_0_15"/>
          <p:cNvSpPr txBox="1"/>
          <p:nvPr>
            <p:ph idx="1" type="body"/>
          </p:nvPr>
        </p:nvSpPr>
        <p:spPr>
          <a:xfrm>
            <a:off x="2231125" y="2638051"/>
            <a:ext cx="8003700" cy="375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Technical Skills: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	Improved proficiency in C++ file handling and memory management.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Collaboration: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	Better teamwork and communication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	Efficient role distribution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Problem Solving: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	Overcoming memory leaks and file handling issues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65d4d15f8_0_2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IMPROVEMENTS</a:t>
            </a:r>
            <a:endParaRPr/>
          </a:p>
        </p:txBody>
      </p:sp>
      <p:sp>
        <p:nvSpPr>
          <p:cNvPr id="162" name="Google Shape;162;g3465d4d15f8_0_20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Enhancements: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	Add a graphical user interface (GUI) for better usability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	Implement advanced data filtering and sorting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Efficiency: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	Optimize the code for larger data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	Using advanced </a:t>
            </a:r>
            <a:r>
              <a:rPr lang="en-US" sz="2000"/>
              <a:t>database</a:t>
            </a:r>
            <a:r>
              <a:rPr lang="en-US" sz="2000"/>
              <a:t> for storing data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65d4d15f8_0_2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8" name="Google Shape;168;g3465d4d15f8_0_25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Lot of Work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Time management was a major issue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Making a lot of mistakes mainly in file handling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Improved our understanding of C++ and teamwork as well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Tried to make as user friendly as possible in the limited time we had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2231136" y="2638044"/>
            <a:ext cx="77298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Purpose:  Making a system that manages doctors, patients and their histories using C++ and </a:t>
            </a:r>
            <a:r>
              <a:rPr lang="en-US"/>
              <a:t>utilizing</a:t>
            </a:r>
            <a:r>
              <a:rPr lang="en-US"/>
              <a:t> all the </a:t>
            </a:r>
            <a:r>
              <a:rPr lang="en-US"/>
              <a:t>different</a:t>
            </a:r>
            <a:r>
              <a:rPr lang="en-US"/>
              <a:t> aspects of object oriented coding </a:t>
            </a:r>
            <a:r>
              <a:rPr lang="en-US"/>
              <a:t>learnt</a:t>
            </a:r>
            <a:r>
              <a:rPr lang="en-US"/>
              <a:t> till date 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OBJECTIVES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100"/>
              <a:t>          Primary Objectives:</a:t>
            </a:r>
            <a:endParaRPr sz="2100"/>
          </a:p>
          <a:p>
            <a:pPr indent="-247650" lvl="3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Simplify doctor-patient record handling</a:t>
            </a:r>
            <a:endParaRPr sz="1900"/>
          </a:p>
          <a:p>
            <a:pPr indent="-247650" lvl="3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Ensure efficient file saving and loading</a:t>
            </a:r>
            <a:endParaRPr sz="1900"/>
          </a:p>
          <a:p>
            <a:pPr indent="-247650" lvl="3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Improve hospital data management</a:t>
            </a:r>
            <a:endParaRPr sz="1900"/>
          </a:p>
          <a:p>
            <a:pPr indent="0" lvl="3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900"/>
              <a:t>Key Functionalities:</a:t>
            </a:r>
            <a:br>
              <a:rPr lang="en-US" sz="1900"/>
            </a:br>
            <a:r>
              <a:rPr lang="en-US" sz="1900"/>
              <a:t>	 Add, edit, delete, and view doctors and patients. </a:t>
            </a:r>
            <a:endParaRPr sz="1900"/>
          </a:p>
          <a:p>
            <a:pPr indent="0" lvl="3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900"/>
              <a:t>	Maintain patient history. </a:t>
            </a:r>
            <a:endParaRPr sz="1900"/>
          </a:p>
          <a:p>
            <a:pPr indent="0" lvl="3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900"/>
              <a:t>	Memory management with dynamic allocation.</a:t>
            </a:r>
            <a:endParaRPr sz="1900"/>
          </a:p>
          <a:p>
            <a:pPr indent="0" lvl="3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900"/>
              <a:t>	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Milestone 1:</a:t>
            </a:r>
            <a:br>
              <a:rPr lang="en-US" sz="2000"/>
            </a:br>
            <a:r>
              <a:rPr lang="en-US" sz="2000"/>
              <a:t>	Initial meeting, role division and planning</a:t>
            </a:r>
            <a:endParaRPr sz="2000"/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Milestone 2:</a:t>
            </a:r>
            <a:br>
              <a:rPr lang="en-US" sz="2000"/>
            </a:br>
            <a:r>
              <a:rPr lang="en-US" sz="2000"/>
              <a:t>	Basic code completion and classes</a:t>
            </a:r>
            <a:endParaRPr sz="2000"/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Milestone 3:</a:t>
            </a:r>
            <a:br>
              <a:rPr lang="en-US" sz="2000"/>
            </a:br>
            <a:r>
              <a:rPr lang="en-US" sz="2000"/>
              <a:t>	Patient history and file handling</a:t>
            </a:r>
            <a:endParaRPr sz="2000"/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Milestone 4:</a:t>
            </a:r>
            <a:br>
              <a:rPr lang="en-US" sz="2000"/>
            </a:br>
            <a:r>
              <a:rPr lang="en-US" sz="2000"/>
              <a:t>	Final testing, debugging and documenting</a:t>
            </a:r>
            <a:endParaRPr sz="20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2158636" y="399217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DESIGN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575" y="2108150"/>
            <a:ext cx="3030275" cy="46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65d4d15f8_0_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DEMONSTRATION OF FEATURES</a:t>
            </a:r>
            <a:endParaRPr/>
          </a:p>
        </p:txBody>
      </p:sp>
      <p:sp>
        <p:nvSpPr>
          <p:cNvPr id="129" name="Google Shape;129;g3465d4d15f8_0_0"/>
          <p:cNvSpPr txBox="1"/>
          <p:nvPr>
            <p:ph idx="1" type="body"/>
          </p:nvPr>
        </p:nvSpPr>
        <p:spPr>
          <a:xfrm>
            <a:off x="374400" y="2514200"/>
            <a:ext cx="77298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 has multiple options for the users to choose from.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g3465d4d15f8_0_0" title="Screenshot 2025-03-30 at 11.24.3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00" y="3104050"/>
            <a:ext cx="6402276" cy="36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e38c31deb_0_1"/>
          <p:cNvSpPr txBox="1"/>
          <p:nvPr>
            <p:ph type="title"/>
          </p:nvPr>
        </p:nvSpPr>
        <p:spPr>
          <a:xfrm>
            <a:off x="3" y="0"/>
            <a:ext cx="57300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happens when you choose an option?</a:t>
            </a:r>
            <a:endParaRPr/>
          </a:p>
        </p:txBody>
      </p:sp>
      <p:sp>
        <p:nvSpPr>
          <p:cNvPr id="136" name="Google Shape;136;g33e38c31deb_0_1"/>
          <p:cNvSpPr txBox="1"/>
          <p:nvPr>
            <p:ph idx="1" type="body"/>
          </p:nvPr>
        </p:nvSpPr>
        <p:spPr>
          <a:xfrm>
            <a:off x="0" y="1188600"/>
            <a:ext cx="11059500" cy="566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Demonstration of when you choose option 1 (add doctor)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Demonstration of when you choose option 7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(view doctors) to view the doctor you just added: </a:t>
            </a:r>
            <a:endParaRPr/>
          </a:p>
        </p:txBody>
      </p:sp>
      <p:pic>
        <p:nvPicPr>
          <p:cNvPr id="137" name="Google Shape;137;g33e38c31deb_0_1" title="Screenshot 2025-03-30 at 11.27.1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275" y="789250"/>
            <a:ext cx="60007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33e38c31deb_0_1" title="Screenshot 2025-03-30 at 11.28.17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650" y="3623600"/>
            <a:ext cx="6096000" cy="31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65d4d15f8_0_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CHALLENGES</a:t>
            </a:r>
            <a:endParaRPr/>
          </a:p>
        </p:txBody>
      </p:sp>
      <p:sp>
        <p:nvSpPr>
          <p:cNvPr id="144" name="Google Shape;144;g3465d4d15f8_0_5"/>
          <p:cNvSpPr txBox="1"/>
          <p:nvPr>
            <p:ph idx="1" type="body"/>
          </p:nvPr>
        </p:nvSpPr>
        <p:spPr>
          <a:xfrm>
            <a:off x="2231125" y="2638050"/>
            <a:ext cx="7824300" cy="38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Memory Management: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	Dynamic memory handling and preventing leaks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Input Validation: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	Dealing with cin() and getline() issues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Solution: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Implemented memory cleanup at program exit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Added input validation and error messages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65d4d15f8_0_1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</a:t>
            </a:r>
            <a:r>
              <a:rPr lang="en-US"/>
              <a:t> AND RESULTS</a:t>
            </a:r>
            <a:endParaRPr/>
          </a:p>
        </p:txBody>
      </p:sp>
      <p:sp>
        <p:nvSpPr>
          <p:cNvPr id="150" name="Google Shape;150;g3465d4d15f8_0_10"/>
          <p:cNvSpPr txBox="1"/>
          <p:nvPr>
            <p:ph idx="1" type="body"/>
          </p:nvPr>
        </p:nvSpPr>
        <p:spPr>
          <a:xfrm>
            <a:off x="2231125" y="2638051"/>
            <a:ext cx="7729800" cy="341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Testing phases: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	Individual Classes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	Integration for overall functionality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Results: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	No memory leaks detected after final cleanup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	Successful file saving and loading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	Accurate retrieval and display of patient and doctor information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2025-03-31T01:28:22Z</dcterms:created>
  <dc:creator>NARAYAN DEVKOTA</dc:creator>
</cp:coreProperties>
</file>