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76" r:id="rId5"/>
    <p:sldId id="278" r:id="rId6"/>
    <p:sldId id="277" r:id="rId7"/>
    <p:sldId id="275" r:id="rId8"/>
    <p:sldId id="259" r:id="rId9"/>
    <p:sldId id="280" r:id="rId10"/>
    <p:sldId id="282" r:id="rId11"/>
    <p:sldId id="260" r:id="rId12"/>
    <p:sldId id="261" r:id="rId13"/>
    <p:sldId id="281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875EA-A2CC-4F17-9D48-A296A1BB9B3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B044D5-A967-45B7-B309-3839607BE686}">
      <dgm:prSet/>
      <dgm:spPr/>
      <dgm:t>
        <a:bodyPr/>
        <a:lstStyle/>
        <a:p>
          <a:pPr>
            <a:defRPr cap="all"/>
          </a:pPr>
          <a:r>
            <a:rPr lang="en-US" dirty="0"/>
            <a:t>Allow CREATION of patient </a:t>
          </a:r>
        </a:p>
      </dgm:t>
    </dgm:pt>
    <dgm:pt modelId="{D7279D61-2B81-49FF-A81C-ECF8F6CAFAFF}" type="parTrans" cxnId="{B0B4527D-8804-4FD8-A6E4-574BAB62779C}">
      <dgm:prSet/>
      <dgm:spPr/>
      <dgm:t>
        <a:bodyPr/>
        <a:lstStyle/>
        <a:p>
          <a:endParaRPr lang="en-US"/>
        </a:p>
      </dgm:t>
    </dgm:pt>
    <dgm:pt modelId="{63DAF861-B48E-45B7-BD79-0D4B800B1567}" type="sibTrans" cxnId="{B0B4527D-8804-4FD8-A6E4-574BAB62779C}">
      <dgm:prSet/>
      <dgm:spPr/>
      <dgm:t>
        <a:bodyPr/>
        <a:lstStyle/>
        <a:p>
          <a:endParaRPr lang="en-US"/>
        </a:p>
      </dgm:t>
    </dgm:pt>
    <dgm:pt modelId="{A956AC21-0569-499F-A19D-AC0D5D09DFBF}">
      <dgm:prSet/>
      <dgm:spPr/>
      <dgm:t>
        <a:bodyPr/>
        <a:lstStyle/>
        <a:p>
          <a:pPr>
            <a:defRPr cap="all"/>
          </a:pPr>
          <a:r>
            <a:rPr lang="en-US"/>
            <a:t>Schedule appointment for patient</a:t>
          </a:r>
        </a:p>
      </dgm:t>
    </dgm:pt>
    <dgm:pt modelId="{FF15057E-FD5B-474D-9989-17DA11AF3B76}" type="parTrans" cxnId="{15B47464-4126-46AB-8BEA-12368912A2DC}">
      <dgm:prSet/>
      <dgm:spPr/>
      <dgm:t>
        <a:bodyPr/>
        <a:lstStyle/>
        <a:p>
          <a:endParaRPr lang="en-US"/>
        </a:p>
      </dgm:t>
    </dgm:pt>
    <dgm:pt modelId="{3FED3AD0-CCD6-4FE4-9899-B9D573B235D1}" type="sibTrans" cxnId="{15B47464-4126-46AB-8BEA-12368912A2DC}">
      <dgm:prSet/>
      <dgm:spPr/>
      <dgm:t>
        <a:bodyPr/>
        <a:lstStyle/>
        <a:p>
          <a:endParaRPr lang="en-US"/>
        </a:p>
      </dgm:t>
    </dgm:pt>
    <dgm:pt modelId="{894DCC6E-3B1E-4062-938A-4605B11FA453}">
      <dgm:prSet/>
      <dgm:spPr/>
      <dgm:t>
        <a:bodyPr/>
        <a:lstStyle/>
        <a:p>
          <a:pPr>
            <a:defRPr cap="all"/>
          </a:pPr>
          <a:r>
            <a:rPr lang="en-US"/>
            <a:t>Store dentist details and schedule</a:t>
          </a:r>
        </a:p>
      </dgm:t>
    </dgm:pt>
    <dgm:pt modelId="{1DA5CB80-6F96-4C23-A2C1-F95A19331C29}" type="parTrans" cxnId="{DEA9D8BB-D20D-4873-8930-52AB0F9AE390}">
      <dgm:prSet/>
      <dgm:spPr/>
      <dgm:t>
        <a:bodyPr/>
        <a:lstStyle/>
        <a:p>
          <a:endParaRPr lang="en-US"/>
        </a:p>
      </dgm:t>
    </dgm:pt>
    <dgm:pt modelId="{57B753AA-A30E-47E8-8F87-5AAA4972FF50}" type="sibTrans" cxnId="{DEA9D8BB-D20D-4873-8930-52AB0F9AE390}">
      <dgm:prSet/>
      <dgm:spPr/>
      <dgm:t>
        <a:bodyPr/>
        <a:lstStyle/>
        <a:p>
          <a:endParaRPr lang="en-US"/>
        </a:p>
      </dgm:t>
    </dgm:pt>
    <dgm:pt modelId="{F7EA4F22-520C-448B-AF86-D26C17E84D08}">
      <dgm:prSet/>
      <dgm:spPr/>
      <dgm:t>
        <a:bodyPr/>
        <a:lstStyle/>
        <a:p>
          <a:pPr>
            <a:defRPr cap="all"/>
          </a:pPr>
          <a:r>
            <a:rPr lang="en-US"/>
            <a:t>Generate invoice on the basis of treatment after each appointment</a:t>
          </a:r>
        </a:p>
      </dgm:t>
    </dgm:pt>
    <dgm:pt modelId="{935EB266-B85F-4DBB-BF96-69970BD50149}" type="parTrans" cxnId="{75D2534A-340E-4AD1-92D5-72495577DF99}">
      <dgm:prSet/>
      <dgm:spPr/>
      <dgm:t>
        <a:bodyPr/>
        <a:lstStyle/>
        <a:p>
          <a:endParaRPr lang="en-US"/>
        </a:p>
      </dgm:t>
    </dgm:pt>
    <dgm:pt modelId="{C907D052-6AC3-43BD-B5C7-6F0D8CC3B8B7}" type="sibTrans" cxnId="{75D2534A-340E-4AD1-92D5-72495577DF99}">
      <dgm:prSet/>
      <dgm:spPr/>
      <dgm:t>
        <a:bodyPr/>
        <a:lstStyle/>
        <a:p>
          <a:endParaRPr lang="en-US"/>
        </a:p>
      </dgm:t>
    </dgm:pt>
    <dgm:pt modelId="{622ED7FB-EE98-4F56-920F-E39C9621E94E}">
      <dgm:prSet/>
      <dgm:spPr/>
      <dgm:t>
        <a:bodyPr/>
        <a:lstStyle/>
        <a:p>
          <a:pPr>
            <a:defRPr cap="all"/>
          </a:pPr>
          <a:r>
            <a:rPr lang="en-US"/>
            <a:t>Handle supplies and equipment information</a:t>
          </a:r>
        </a:p>
      </dgm:t>
    </dgm:pt>
    <dgm:pt modelId="{DCFDD97B-4DFF-416A-8EBA-4124EDA73C01}" type="parTrans" cxnId="{A51FCF8C-BBCA-4D99-BCE0-A68A4BDED62E}">
      <dgm:prSet/>
      <dgm:spPr/>
      <dgm:t>
        <a:bodyPr/>
        <a:lstStyle/>
        <a:p>
          <a:endParaRPr lang="en-US"/>
        </a:p>
      </dgm:t>
    </dgm:pt>
    <dgm:pt modelId="{96F8A163-B971-4A65-8461-AE97752FB5D6}" type="sibTrans" cxnId="{A51FCF8C-BBCA-4D99-BCE0-A68A4BDED62E}">
      <dgm:prSet/>
      <dgm:spPr/>
      <dgm:t>
        <a:bodyPr/>
        <a:lstStyle/>
        <a:p>
          <a:endParaRPr lang="en-US"/>
        </a:p>
      </dgm:t>
    </dgm:pt>
    <dgm:pt modelId="{4310A6A1-C637-482C-89BE-732BC91D38D3}" type="pres">
      <dgm:prSet presAssocID="{248875EA-A2CC-4F17-9D48-A296A1BB9B34}" presName="root" presStyleCnt="0">
        <dgm:presLayoutVars>
          <dgm:dir/>
          <dgm:resizeHandles val="exact"/>
        </dgm:presLayoutVars>
      </dgm:prSet>
      <dgm:spPr/>
    </dgm:pt>
    <dgm:pt modelId="{C69ABC8E-857A-48EB-8639-5A3607134D6F}" type="pres">
      <dgm:prSet presAssocID="{1AB044D5-A967-45B7-B309-3839607BE686}" presName="compNode" presStyleCnt="0"/>
      <dgm:spPr/>
    </dgm:pt>
    <dgm:pt modelId="{89CEAC39-6A4D-435E-A751-A8699D035D57}" type="pres">
      <dgm:prSet presAssocID="{1AB044D5-A967-45B7-B309-3839607BE686}" presName="iconBgRect" presStyleLbl="bgShp" presStyleIdx="0" presStyleCnt="5"/>
      <dgm:spPr/>
    </dgm:pt>
    <dgm:pt modelId="{149D2147-9513-414F-920E-1F1F10EE5BD7}" type="pres">
      <dgm:prSet presAssocID="{1AB044D5-A967-45B7-B309-3839607BE6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CF0FECE-83A2-4C7A-BB05-1A846A4533B3}" type="pres">
      <dgm:prSet presAssocID="{1AB044D5-A967-45B7-B309-3839607BE686}" presName="spaceRect" presStyleCnt="0"/>
      <dgm:spPr/>
    </dgm:pt>
    <dgm:pt modelId="{0BF66E04-47EA-4AC0-A2EE-50E50E8B8A3E}" type="pres">
      <dgm:prSet presAssocID="{1AB044D5-A967-45B7-B309-3839607BE686}" presName="textRect" presStyleLbl="revTx" presStyleIdx="0" presStyleCnt="5">
        <dgm:presLayoutVars>
          <dgm:chMax val="1"/>
          <dgm:chPref val="1"/>
        </dgm:presLayoutVars>
      </dgm:prSet>
      <dgm:spPr/>
    </dgm:pt>
    <dgm:pt modelId="{AD819CDA-64DF-4A2C-B1DD-36FCD9E3D39C}" type="pres">
      <dgm:prSet presAssocID="{63DAF861-B48E-45B7-BD79-0D4B800B1567}" presName="sibTrans" presStyleCnt="0"/>
      <dgm:spPr/>
    </dgm:pt>
    <dgm:pt modelId="{64CDF160-9714-474D-B071-2ED598D478E5}" type="pres">
      <dgm:prSet presAssocID="{A956AC21-0569-499F-A19D-AC0D5D09DFBF}" presName="compNode" presStyleCnt="0"/>
      <dgm:spPr/>
    </dgm:pt>
    <dgm:pt modelId="{6440D6B2-08EE-44CF-B463-C65210D3AFA9}" type="pres">
      <dgm:prSet presAssocID="{A956AC21-0569-499F-A19D-AC0D5D09DFBF}" presName="iconBgRect" presStyleLbl="bgShp" presStyleIdx="1" presStyleCnt="5"/>
      <dgm:spPr/>
    </dgm:pt>
    <dgm:pt modelId="{FA7F6F74-2825-4F6D-A645-726222F3424E}" type="pres">
      <dgm:prSet presAssocID="{A956AC21-0569-499F-A19D-AC0D5D09DF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0B3FD55-3AE1-4A75-9212-205F1D3CFA62}" type="pres">
      <dgm:prSet presAssocID="{A956AC21-0569-499F-A19D-AC0D5D09DFBF}" presName="spaceRect" presStyleCnt="0"/>
      <dgm:spPr/>
    </dgm:pt>
    <dgm:pt modelId="{2C535D03-DF33-4408-A5FB-6955AA9C0B13}" type="pres">
      <dgm:prSet presAssocID="{A956AC21-0569-499F-A19D-AC0D5D09DFBF}" presName="textRect" presStyleLbl="revTx" presStyleIdx="1" presStyleCnt="5">
        <dgm:presLayoutVars>
          <dgm:chMax val="1"/>
          <dgm:chPref val="1"/>
        </dgm:presLayoutVars>
      </dgm:prSet>
      <dgm:spPr/>
    </dgm:pt>
    <dgm:pt modelId="{20BE9EF2-ECFA-4E83-B883-A83C8D7BD0A0}" type="pres">
      <dgm:prSet presAssocID="{3FED3AD0-CCD6-4FE4-9899-B9D573B235D1}" presName="sibTrans" presStyleCnt="0"/>
      <dgm:spPr/>
    </dgm:pt>
    <dgm:pt modelId="{4ACE73A7-E92F-4DDA-9E96-57E5ECCE9D16}" type="pres">
      <dgm:prSet presAssocID="{894DCC6E-3B1E-4062-938A-4605B11FA453}" presName="compNode" presStyleCnt="0"/>
      <dgm:spPr/>
    </dgm:pt>
    <dgm:pt modelId="{574FB5E6-58BF-42F7-B0F0-3FE4EFBB1348}" type="pres">
      <dgm:prSet presAssocID="{894DCC6E-3B1E-4062-938A-4605B11FA453}" presName="iconBgRect" presStyleLbl="bgShp" presStyleIdx="2" presStyleCnt="5"/>
      <dgm:spPr/>
    </dgm:pt>
    <dgm:pt modelId="{A04AD12D-605E-4980-A4E9-4329DFF15F10}" type="pres">
      <dgm:prSet presAssocID="{894DCC6E-3B1E-4062-938A-4605B11FA4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"/>
        </a:ext>
      </dgm:extLst>
    </dgm:pt>
    <dgm:pt modelId="{9A21CE64-B051-4848-AB7D-1C6CC3484497}" type="pres">
      <dgm:prSet presAssocID="{894DCC6E-3B1E-4062-938A-4605B11FA453}" presName="spaceRect" presStyleCnt="0"/>
      <dgm:spPr/>
    </dgm:pt>
    <dgm:pt modelId="{C682A6FB-A225-4816-9EB7-DFC87BE3218A}" type="pres">
      <dgm:prSet presAssocID="{894DCC6E-3B1E-4062-938A-4605B11FA453}" presName="textRect" presStyleLbl="revTx" presStyleIdx="2" presStyleCnt="5">
        <dgm:presLayoutVars>
          <dgm:chMax val="1"/>
          <dgm:chPref val="1"/>
        </dgm:presLayoutVars>
      </dgm:prSet>
      <dgm:spPr/>
    </dgm:pt>
    <dgm:pt modelId="{EA5C9C35-A72D-44D5-81A8-4FF69C09B22B}" type="pres">
      <dgm:prSet presAssocID="{57B753AA-A30E-47E8-8F87-5AAA4972FF50}" presName="sibTrans" presStyleCnt="0"/>
      <dgm:spPr/>
    </dgm:pt>
    <dgm:pt modelId="{14833323-C242-4A4B-A882-130D2EC545A5}" type="pres">
      <dgm:prSet presAssocID="{F7EA4F22-520C-448B-AF86-D26C17E84D08}" presName="compNode" presStyleCnt="0"/>
      <dgm:spPr/>
    </dgm:pt>
    <dgm:pt modelId="{9A1CE8BB-5254-4357-9033-6D7A4D5B9741}" type="pres">
      <dgm:prSet presAssocID="{F7EA4F22-520C-448B-AF86-D26C17E84D08}" presName="iconBgRect" presStyleLbl="bgShp" presStyleIdx="3" presStyleCnt="5"/>
      <dgm:spPr/>
    </dgm:pt>
    <dgm:pt modelId="{88E067F5-2617-4042-9669-4F60514AEF24}" type="pres">
      <dgm:prSet presAssocID="{F7EA4F22-520C-448B-AF86-D26C17E84D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54EAE66-8C70-46C3-9C35-00C5FF4FD440}" type="pres">
      <dgm:prSet presAssocID="{F7EA4F22-520C-448B-AF86-D26C17E84D08}" presName="spaceRect" presStyleCnt="0"/>
      <dgm:spPr/>
    </dgm:pt>
    <dgm:pt modelId="{EC83A5CD-4CB3-440B-B9D5-2E1C7473AF8C}" type="pres">
      <dgm:prSet presAssocID="{F7EA4F22-520C-448B-AF86-D26C17E84D08}" presName="textRect" presStyleLbl="revTx" presStyleIdx="3" presStyleCnt="5">
        <dgm:presLayoutVars>
          <dgm:chMax val="1"/>
          <dgm:chPref val="1"/>
        </dgm:presLayoutVars>
      </dgm:prSet>
      <dgm:spPr/>
    </dgm:pt>
    <dgm:pt modelId="{9A2C9A31-DD5B-4638-984F-E5C38C5F68B8}" type="pres">
      <dgm:prSet presAssocID="{C907D052-6AC3-43BD-B5C7-6F0D8CC3B8B7}" presName="sibTrans" presStyleCnt="0"/>
      <dgm:spPr/>
    </dgm:pt>
    <dgm:pt modelId="{81F1BBCE-AF10-41F6-B0D7-E42ACECC33D6}" type="pres">
      <dgm:prSet presAssocID="{622ED7FB-EE98-4F56-920F-E39C9621E94E}" presName="compNode" presStyleCnt="0"/>
      <dgm:spPr/>
    </dgm:pt>
    <dgm:pt modelId="{0668C0A1-ADB3-4FE4-8A5B-8ED08F1264BF}" type="pres">
      <dgm:prSet presAssocID="{622ED7FB-EE98-4F56-920F-E39C9621E94E}" presName="iconBgRect" presStyleLbl="bgShp" presStyleIdx="4" presStyleCnt="5"/>
      <dgm:spPr/>
    </dgm:pt>
    <dgm:pt modelId="{827DA28A-184B-42A5-BC48-ED920519BB82}" type="pres">
      <dgm:prSet presAssocID="{622ED7FB-EE98-4F56-920F-E39C9621E9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72A9E42-29EC-4A0C-8BDF-685F7B160AB0}" type="pres">
      <dgm:prSet presAssocID="{622ED7FB-EE98-4F56-920F-E39C9621E94E}" presName="spaceRect" presStyleCnt="0"/>
      <dgm:spPr/>
    </dgm:pt>
    <dgm:pt modelId="{28D795EE-5F02-495D-9B23-E5E7681582E5}" type="pres">
      <dgm:prSet presAssocID="{622ED7FB-EE98-4F56-920F-E39C9621E9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23F3823-1686-4CBE-B379-AB1EAF9943F3}" type="presOf" srcId="{248875EA-A2CC-4F17-9D48-A296A1BB9B34}" destId="{4310A6A1-C637-482C-89BE-732BC91D38D3}" srcOrd="0" destOrd="0" presId="urn:microsoft.com/office/officeart/2018/5/layout/IconCircleLabelList"/>
    <dgm:cxn modelId="{50271C40-898A-4DAC-B1D8-E024B4D7CA98}" type="presOf" srcId="{A956AC21-0569-499F-A19D-AC0D5D09DFBF}" destId="{2C535D03-DF33-4408-A5FB-6955AA9C0B13}" srcOrd="0" destOrd="0" presId="urn:microsoft.com/office/officeart/2018/5/layout/IconCircleLabelList"/>
    <dgm:cxn modelId="{7D9FDA5C-E33A-4BCD-80F0-6DA560D3AA32}" type="presOf" srcId="{1AB044D5-A967-45B7-B309-3839607BE686}" destId="{0BF66E04-47EA-4AC0-A2EE-50E50E8B8A3E}" srcOrd="0" destOrd="0" presId="urn:microsoft.com/office/officeart/2018/5/layout/IconCircleLabelList"/>
    <dgm:cxn modelId="{15B47464-4126-46AB-8BEA-12368912A2DC}" srcId="{248875EA-A2CC-4F17-9D48-A296A1BB9B34}" destId="{A956AC21-0569-499F-A19D-AC0D5D09DFBF}" srcOrd="1" destOrd="0" parTransId="{FF15057E-FD5B-474D-9989-17DA11AF3B76}" sibTransId="{3FED3AD0-CCD6-4FE4-9899-B9D573B235D1}"/>
    <dgm:cxn modelId="{75D2534A-340E-4AD1-92D5-72495577DF99}" srcId="{248875EA-A2CC-4F17-9D48-A296A1BB9B34}" destId="{F7EA4F22-520C-448B-AF86-D26C17E84D08}" srcOrd="3" destOrd="0" parTransId="{935EB266-B85F-4DBB-BF96-69970BD50149}" sibTransId="{C907D052-6AC3-43BD-B5C7-6F0D8CC3B8B7}"/>
    <dgm:cxn modelId="{B0B4527D-8804-4FD8-A6E4-574BAB62779C}" srcId="{248875EA-A2CC-4F17-9D48-A296A1BB9B34}" destId="{1AB044D5-A967-45B7-B309-3839607BE686}" srcOrd="0" destOrd="0" parTransId="{D7279D61-2B81-49FF-A81C-ECF8F6CAFAFF}" sibTransId="{63DAF861-B48E-45B7-BD79-0D4B800B1567}"/>
    <dgm:cxn modelId="{A51FCF8C-BBCA-4D99-BCE0-A68A4BDED62E}" srcId="{248875EA-A2CC-4F17-9D48-A296A1BB9B34}" destId="{622ED7FB-EE98-4F56-920F-E39C9621E94E}" srcOrd="4" destOrd="0" parTransId="{DCFDD97B-4DFF-416A-8EBA-4124EDA73C01}" sibTransId="{96F8A163-B971-4A65-8461-AE97752FB5D6}"/>
    <dgm:cxn modelId="{DEA9D8BB-D20D-4873-8930-52AB0F9AE390}" srcId="{248875EA-A2CC-4F17-9D48-A296A1BB9B34}" destId="{894DCC6E-3B1E-4062-938A-4605B11FA453}" srcOrd="2" destOrd="0" parTransId="{1DA5CB80-6F96-4C23-A2C1-F95A19331C29}" sibTransId="{57B753AA-A30E-47E8-8F87-5AAA4972FF50}"/>
    <dgm:cxn modelId="{7DDEE4C5-E376-4EC5-A989-4E869F646169}" type="presOf" srcId="{F7EA4F22-520C-448B-AF86-D26C17E84D08}" destId="{EC83A5CD-4CB3-440B-B9D5-2E1C7473AF8C}" srcOrd="0" destOrd="0" presId="urn:microsoft.com/office/officeart/2018/5/layout/IconCircleLabelList"/>
    <dgm:cxn modelId="{803DF3DF-8425-4917-9ACE-B03C5B10A35D}" type="presOf" srcId="{894DCC6E-3B1E-4062-938A-4605B11FA453}" destId="{C682A6FB-A225-4816-9EB7-DFC87BE3218A}" srcOrd="0" destOrd="0" presId="urn:microsoft.com/office/officeart/2018/5/layout/IconCircleLabelList"/>
    <dgm:cxn modelId="{CB6C3FF3-D26D-4948-9216-F0DBB7235B70}" type="presOf" srcId="{622ED7FB-EE98-4F56-920F-E39C9621E94E}" destId="{28D795EE-5F02-495D-9B23-E5E7681582E5}" srcOrd="0" destOrd="0" presId="urn:microsoft.com/office/officeart/2018/5/layout/IconCircleLabelList"/>
    <dgm:cxn modelId="{5B056D15-67EF-4BD9-AA78-15589E0499BE}" type="presParOf" srcId="{4310A6A1-C637-482C-89BE-732BC91D38D3}" destId="{C69ABC8E-857A-48EB-8639-5A3607134D6F}" srcOrd="0" destOrd="0" presId="urn:microsoft.com/office/officeart/2018/5/layout/IconCircleLabelList"/>
    <dgm:cxn modelId="{39C89BC6-F1D8-4B0C-83BE-22A064457D78}" type="presParOf" srcId="{C69ABC8E-857A-48EB-8639-5A3607134D6F}" destId="{89CEAC39-6A4D-435E-A751-A8699D035D57}" srcOrd="0" destOrd="0" presId="urn:microsoft.com/office/officeart/2018/5/layout/IconCircleLabelList"/>
    <dgm:cxn modelId="{956316A6-1C16-4DCF-8E98-B816B8C49CC0}" type="presParOf" srcId="{C69ABC8E-857A-48EB-8639-5A3607134D6F}" destId="{149D2147-9513-414F-920E-1F1F10EE5BD7}" srcOrd="1" destOrd="0" presId="urn:microsoft.com/office/officeart/2018/5/layout/IconCircleLabelList"/>
    <dgm:cxn modelId="{625F2E42-597E-4BF8-AEC5-043DE56241D7}" type="presParOf" srcId="{C69ABC8E-857A-48EB-8639-5A3607134D6F}" destId="{1CF0FECE-83A2-4C7A-BB05-1A846A4533B3}" srcOrd="2" destOrd="0" presId="urn:microsoft.com/office/officeart/2018/5/layout/IconCircleLabelList"/>
    <dgm:cxn modelId="{81B6F4DD-45A1-41E5-95E9-DB8E1A14EDF0}" type="presParOf" srcId="{C69ABC8E-857A-48EB-8639-5A3607134D6F}" destId="{0BF66E04-47EA-4AC0-A2EE-50E50E8B8A3E}" srcOrd="3" destOrd="0" presId="urn:microsoft.com/office/officeart/2018/5/layout/IconCircleLabelList"/>
    <dgm:cxn modelId="{46AF922C-5D7E-4E34-B00C-3B44DE68708E}" type="presParOf" srcId="{4310A6A1-C637-482C-89BE-732BC91D38D3}" destId="{AD819CDA-64DF-4A2C-B1DD-36FCD9E3D39C}" srcOrd="1" destOrd="0" presId="urn:microsoft.com/office/officeart/2018/5/layout/IconCircleLabelList"/>
    <dgm:cxn modelId="{7DF78926-9F9E-4229-BD7E-F742225C03A8}" type="presParOf" srcId="{4310A6A1-C637-482C-89BE-732BC91D38D3}" destId="{64CDF160-9714-474D-B071-2ED598D478E5}" srcOrd="2" destOrd="0" presId="urn:microsoft.com/office/officeart/2018/5/layout/IconCircleLabelList"/>
    <dgm:cxn modelId="{075DF964-9A5A-408F-A2BC-8A85EE8D6E0C}" type="presParOf" srcId="{64CDF160-9714-474D-B071-2ED598D478E5}" destId="{6440D6B2-08EE-44CF-B463-C65210D3AFA9}" srcOrd="0" destOrd="0" presId="urn:microsoft.com/office/officeart/2018/5/layout/IconCircleLabelList"/>
    <dgm:cxn modelId="{73E86089-C872-4705-8287-0E09D9E96B28}" type="presParOf" srcId="{64CDF160-9714-474D-B071-2ED598D478E5}" destId="{FA7F6F74-2825-4F6D-A645-726222F3424E}" srcOrd="1" destOrd="0" presId="urn:microsoft.com/office/officeart/2018/5/layout/IconCircleLabelList"/>
    <dgm:cxn modelId="{394474B5-9A0C-4ADD-8B09-AFAA35DF0EF7}" type="presParOf" srcId="{64CDF160-9714-474D-B071-2ED598D478E5}" destId="{50B3FD55-3AE1-4A75-9212-205F1D3CFA62}" srcOrd="2" destOrd="0" presId="urn:microsoft.com/office/officeart/2018/5/layout/IconCircleLabelList"/>
    <dgm:cxn modelId="{0F0326F2-4C03-4025-9E07-EF4E6319BF81}" type="presParOf" srcId="{64CDF160-9714-474D-B071-2ED598D478E5}" destId="{2C535D03-DF33-4408-A5FB-6955AA9C0B13}" srcOrd="3" destOrd="0" presId="urn:microsoft.com/office/officeart/2018/5/layout/IconCircleLabelList"/>
    <dgm:cxn modelId="{E1C1CAED-B567-4031-80AC-823A95024439}" type="presParOf" srcId="{4310A6A1-C637-482C-89BE-732BC91D38D3}" destId="{20BE9EF2-ECFA-4E83-B883-A83C8D7BD0A0}" srcOrd="3" destOrd="0" presId="urn:microsoft.com/office/officeart/2018/5/layout/IconCircleLabelList"/>
    <dgm:cxn modelId="{EF4672E4-670D-4BC3-9257-9A6342766EEF}" type="presParOf" srcId="{4310A6A1-C637-482C-89BE-732BC91D38D3}" destId="{4ACE73A7-E92F-4DDA-9E96-57E5ECCE9D16}" srcOrd="4" destOrd="0" presId="urn:microsoft.com/office/officeart/2018/5/layout/IconCircleLabelList"/>
    <dgm:cxn modelId="{F8DE2D51-30D6-457D-A17C-4350FF53E69B}" type="presParOf" srcId="{4ACE73A7-E92F-4DDA-9E96-57E5ECCE9D16}" destId="{574FB5E6-58BF-42F7-B0F0-3FE4EFBB1348}" srcOrd="0" destOrd="0" presId="urn:microsoft.com/office/officeart/2018/5/layout/IconCircleLabelList"/>
    <dgm:cxn modelId="{F5612412-9A2F-496A-A583-40D131456D54}" type="presParOf" srcId="{4ACE73A7-E92F-4DDA-9E96-57E5ECCE9D16}" destId="{A04AD12D-605E-4980-A4E9-4329DFF15F10}" srcOrd="1" destOrd="0" presId="urn:microsoft.com/office/officeart/2018/5/layout/IconCircleLabelList"/>
    <dgm:cxn modelId="{59366D20-437E-4DE4-938F-92DDA4A562EC}" type="presParOf" srcId="{4ACE73A7-E92F-4DDA-9E96-57E5ECCE9D16}" destId="{9A21CE64-B051-4848-AB7D-1C6CC3484497}" srcOrd="2" destOrd="0" presId="urn:microsoft.com/office/officeart/2018/5/layout/IconCircleLabelList"/>
    <dgm:cxn modelId="{D4AEB142-B624-4AEF-A074-F10F60D91C18}" type="presParOf" srcId="{4ACE73A7-E92F-4DDA-9E96-57E5ECCE9D16}" destId="{C682A6FB-A225-4816-9EB7-DFC87BE3218A}" srcOrd="3" destOrd="0" presId="urn:microsoft.com/office/officeart/2018/5/layout/IconCircleLabelList"/>
    <dgm:cxn modelId="{C8A36289-8D9C-4415-B74C-C0F093AC705F}" type="presParOf" srcId="{4310A6A1-C637-482C-89BE-732BC91D38D3}" destId="{EA5C9C35-A72D-44D5-81A8-4FF69C09B22B}" srcOrd="5" destOrd="0" presId="urn:microsoft.com/office/officeart/2018/5/layout/IconCircleLabelList"/>
    <dgm:cxn modelId="{54C09BD7-25A7-41B5-92C5-D5D205B14524}" type="presParOf" srcId="{4310A6A1-C637-482C-89BE-732BC91D38D3}" destId="{14833323-C242-4A4B-A882-130D2EC545A5}" srcOrd="6" destOrd="0" presId="urn:microsoft.com/office/officeart/2018/5/layout/IconCircleLabelList"/>
    <dgm:cxn modelId="{15EC0D50-773A-4D0A-B722-290DA82F34D2}" type="presParOf" srcId="{14833323-C242-4A4B-A882-130D2EC545A5}" destId="{9A1CE8BB-5254-4357-9033-6D7A4D5B9741}" srcOrd="0" destOrd="0" presId="urn:microsoft.com/office/officeart/2018/5/layout/IconCircleLabelList"/>
    <dgm:cxn modelId="{3FA6BE97-651C-4A30-91FC-38E761166652}" type="presParOf" srcId="{14833323-C242-4A4B-A882-130D2EC545A5}" destId="{88E067F5-2617-4042-9669-4F60514AEF24}" srcOrd="1" destOrd="0" presId="urn:microsoft.com/office/officeart/2018/5/layout/IconCircleLabelList"/>
    <dgm:cxn modelId="{EAE0B996-1E7D-4EF6-AE44-905110A0B5EB}" type="presParOf" srcId="{14833323-C242-4A4B-A882-130D2EC545A5}" destId="{454EAE66-8C70-46C3-9C35-00C5FF4FD440}" srcOrd="2" destOrd="0" presId="urn:microsoft.com/office/officeart/2018/5/layout/IconCircleLabelList"/>
    <dgm:cxn modelId="{3EA48498-1C07-4223-9E60-C89E0B8D7C08}" type="presParOf" srcId="{14833323-C242-4A4B-A882-130D2EC545A5}" destId="{EC83A5CD-4CB3-440B-B9D5-2E1C7473AF8C}" srcOrd="3" destOrd="0" presId="urn:microsoft.com/office/officeart/2018/5/layout/IconCircleLabelList"/>
    <dgm:cxn modelId="{EF827B8D-081F-49B9-BAE2-6EE453E11977}" type="presParOf" srcId="{4310A6A1-C637-482C-89BE-732BC91D38D3}" destId="{9A2C9A31-DD5B-4638-984F-E5C38C5F68B8}" srcOrd="7" destOrd="0" presId="urn:microsoft.com/office/officeart/2018/5/layout/IconCircleLabelList"/>
    <dgm:cxn modelId="{44DE299B-144E-4D2E-AE5C-64C57CD80EA4}" type="presParOf" srcId="{4310A6A1-C637-482C-89BE-732BC91D38D3}" destId="{81F1BBCE-AF10-41F6-B0D7-E42ACECC33D6}" srcOrd="8" destOrd="0" presId="urn:microsoft.com/office/officeart/2018/5/layout/IconCircleLabelList"/>
    <dgm:cxn modelId="{72776836-6082-4DB6-8E6C-5A9121B34577}" type="presParOf" srcId="{81F1BBCE-AF10-41F6-B0D7-E42ACECC33D6}" destId="{0668C0A1-ADB3-4FE4-8A5B-8ED08F1264BF}" srcOrd="0" destOrd="0" presId="urn:microsoft.com/office/officeart/2018/5/layout/IconCircleLabelList"/>
    <dgm:cxn modelId="{D4D8B75E-E622-4C30-9211-B6A6AAF324C2}" type="presParOf" srcId="{81F1BBCE-AF10-41F6-B0D7-E42ACECC33D6}" destId="{827DA28A-184B-42A5-BC48-ED920519BB82}" srcOrd="1" destOrd="0" presId="urn:microsoft.com/office/officeart/2018/5/layout/IconCircleLabelList"/>
    <dgm:cxn modelId="{B311FDA9-48CF-4831-ACDE-796B8C991178}" type="presParOf" srcId="{81F1BBCE-AF10-41F6-B0D7-E42ACECC33D6}" destId="{E72A9E42-29EC-4A0C-8BDF-685F7B160AB0}" srcOrd="2" destOrd="0" presId="urn:microsoft.com/office/officeart/2018/5/layout/IconCircleLabelList"/>
    <dgm:cxn modelId="{871000E5-295C-4838-A5EE-30951B82E9A2}" type="presParOf" srcId="{81F1BBCE-AF10-41F6-B0D7-E42ACECC33D6}" destId="{28D795EE-5F02-495D-9B23-E5E7681582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EAC39-6A4D-435E-A751-A8699D035D57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D2147-9513-414F-920E-1F1F10EE5BD7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66E04-47EA-4AC0-A2EE-50E50E8B8A3E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Allow CREATION of patient </a:t>
          </a:r>
        </a:p>
      </dsp:txBody>
      <dsp:txXfrm>
        <a:off x="241801" y="1997713"/>
        <a:ext cx="1800000" cy="720000"/>
      </dsp:txXfrm>
    </dsp:sp>
    <dsp:sp modelId="{6440D6B2-08EE-44CF-B463-C65210D3AFA9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F6F74-2825-4F6D-A645-726222F3424E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35D03-DF33-4408-A5FB-6955AA9C0B13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Schedule appointment for patient</a:t>
          </a:r>
        </a:p>
      </dsp:txBody>
      <dsp:txXfrm>
        <a:off x="2356801" y="1997713"/>
        <a:ext cx="1800000" cy="720000"/>
      </dsp:txXfrm>
    </dsp:sp>
    <dsp:sp modelId="{574FB5E6-58BF-42F7-B0F0-3FE4EFBB1348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AD12D-605E-4980-A4E9-4329DFF15F10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2A6FB-A225-4816-9EB7-DFC87BE3218A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Store dentist details and schedule</a:t>
          </a:r>
        </a:p>
      </dsp:txBody>
      <dsp:txXfrm>
        <a:off x="4471802" y="1997713"/>
        <a:ext cx="1800000" cy="720000"/>
      </dsp:txXfrm>
    </dsp:sp>
    <dsp:sp modelId="{9A1CE8BB-5254-4357-9033-6D7A4D5B9741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067F5-2617-4042-9669-4F60514AEF24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3A5CD-4CB3-440B-B9D5-2E1C7473AF8C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Generate invoice on the basis of treatment after each appointment</a:t>
          </a:r>
        </a:p>
      </dsp:txBody>
      <dsp:txXfrm>
        <a:off x="1299301" y="4607713"/>
        <a:ext cx="1800000" cy="720000"/>
      </dsp:txXfrm>
    </dsp:sp>
    <dsp:sp modelId="{0668C0A1-ADB3-4FE4-8A5B-8ED08F1264BF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DA28A-184B-42A5-BC48-ED920519BB82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795EE-5F02-495D-9B23-E5E7681582E5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Handle supplies and equipment information</a:t>
          </a:r>
        </a:p>
      </dsp:txBody>
      <dsp:txXfrm>
        <a:off x="3414302" y="460771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58873-BA6B-4308-AD98-8C10FF8911A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451E7-26C0-4A20-AA6F-245C7C66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51E7-26C0-4A20-AA6F-245C7C667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4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9513-159E-414D-90E7-12E03D78B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8D59C-B703-4A7E-9119-3380E3082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0EB8-132B-4E16-B258-59ABA80A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21BE-97B7-429D-A3AD-D82C62F1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2E99-D9B4-4ADF-A8F2-EF9176C9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A59-717A-4694-BEA3-D6B97693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CECB0-3176-4B92-A7D5-B40CCB86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B25D4-08FD-4EC3-BE6C-A769D0A2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B138-B554-42FE-AAA2-8265E84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97B6-F83E-49F3-88D0-08078F17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2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562BC-93CD-4656-8C01-6C43935A0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C88C6-D0C1-4F96-ABF0-82298829A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93A5-D15D-4AA3-83E4-7D1C3B48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2E7F-369B-4FED-BFFF-A3D7B995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458F-E090-4354-B6D4-0AE2031D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29C3-BE57-4051-9F2E-48FC56B5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8831-52F7-4E0D-90D0-99C21832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CA21-ADA6-4092-95CA-13CCAA7A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E9B0-AB6D-4B28-B89E-1CDE7CA2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0651-0CC3-43B4-8DC7-76057AB1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1BB3-24C1-42B7-AAFE-F60765EC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DD3D-0E1F-4170-A011-CCBAACE7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4679-823C-4DC1-BCEB-402355D0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D8A1-1DC0-47BD-83F9-FC33E409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5CBA-5E93-4675-B8FC-1DBF224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BFB2-3060-4D6C-B3A7-6375DDD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7993-80A9-4450-9001-CF02CB074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BB2F6-AE34-49E4-B0CF-C89DE0B23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2EBCA-4581-4427-A245-AB781084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021E-9876-4679-944C-F6745E64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8BF0-81CF-4449-9C8F-CBBA8F68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5357-45EA-4183-B493-DE8ED216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B63EB-4E43-4D98-8682-460E8458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CDF95-21D8-4665-ABC6-E1F0EFE44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2E293-AF16-415C-8BC5-E941BD75A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51452-6670-4882-B716-CE5507362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2B2AD-1F84-4FE0-A0A6-D82882E6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0F24-8E2A-47CF-9383-1F044B6C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89D8-823E-4E45-A90F-14594048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EF61-8C63-4BAF-82DF-6593D8F1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82D42-B6B1-4019-B2D7-161ADA06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8A9F1-90B0-421F-9E21-87419B6E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A02E-C83B-4DFF-ADFC-B67D7EFA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FD462-9772-4051-B7E4-8D59EC4C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A12A7-F76D-430E-9BF1-CB5C29D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FC745-93FF-4FAD-A2E6-FE888A7F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5817-3335-4564-BA06-E269AA5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C5CD-6344-4E61-8368-706172C8B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297A-3DA8-4EA3-B0AB-72F9E91E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926-1B01-4A69-A831-E5C3378C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E48A3-1FC4-48BE-AF56-3349ECA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2376B-0618-4939-A43E-4F0168B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6634-467E-4281-89AB-5AEEC600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3F714-2DF1-4C8F-9833-E861DEFBC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61775-A13A-40F2-BA85-0AD63CF7F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03C0-C98A-415B-826B-99134854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2171-3E75-4096-A69D-8BC1870D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B269-88FD-422B-B2FC-4247E21B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8F03D-2E1C-4325-8D0D-5287FFE8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DA9BB-1CE8-43E8-B61E-2D3FB617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E5F7-5CCF-479A-B224-39DDC1108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2A40-FA92-4C98-8BFD-B29D068B562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E90A-D058-46C4-8A50-7CABD009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F18E-7B85-4229-A249-BA0D9ECB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E9F9-2A31-4778-99BD-9D686C84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2F26-CE80-47FA-8914-9664BB76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SMILE DENTAL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31DA9-53E3-4717-8CC8-E244F522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500"/>
              <a:t>BY: TEAM #2, 200SUCCESS</a:t>
            </a:r>
          </a:p>
          <a:p>
            <a:pPr algn="l"/>
            <a:r>
              <a:rPr lang="en-US" sz="1500" err="1"/>
              <a:t>Adwait</a:t>
            </a:r>
            <a:r>
              <a:rPr lang="en-US" sz="1500"/>
              <a:t> Sathe</a:t>
            </a:r>
          </a:p>
          <a:p>
            <a:pPr algn="l"/>
            <a:r>
              <a:rPr lang="en-US" sz="1500"/>
              <a:t>Gauri Verma</a:t>
            </a:r>
          </a:p>
          <a:p>
            <a:pPr algn="l"/>
            <a:r>
              <a:rPr lang="en-US" sz="1500" err="1"/>
              <a:t>Shwetank</a:t>
            </a:r>
            <a:r>
              <a:rPr lang="en-US" sz="1500"/>
              <a:t> </a:t>
            </a:r>
            <a:r>
              <a:rPr lang="en-US" sz="1500" err="1"/>
              <a:t>Rokhade</a:t>
            </a:r>
            <a:endParaRPr lang="en-US" sz="1500"/>
          </a:p>
          <a:p>
            <a:pPr algn="l"/>
            <a:r>
              <a:rPr lang="en-US" sz="1500"/>
              <a:t>Vivek Kulkarni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D19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DB9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A9077-7490-4151-8A1F-10B48083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r="2602" b="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8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E264F-C4A6-4CFB-91A3-3E5BC49E5724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FEATURES		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confirmation E-Mail is sent to the patient after booking of an appointment.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9662-2376-4DA5-B3EC-3350356E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95783"/>
            <a:ext cx="10905066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4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81733-6C7D-4222-9F8D-8AB1A14A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KEY FEATURES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F0A5-B882-4BA3-AE2F-5CA6E6A4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Image fetch and store in SQL DB: Retrieving images from </a:t>
            </a:r>
            <a:r>
              <a:rPr lang="en-US" sz="2000" dirty="0" err="1"/>
              <a:t>sql</a:t>
            </a:r>
            <a:r>
              <a:rPr lang="en-US" sz="2000" dirty="0"/>
              <a:t> column to the view.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0BDC2-5041-4AEA-8B3B-D10603D4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15492"/>
            <a:ext cx="6250769" cy="42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3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C6E81-CAE7-45FD-8965-6F974634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BE4A-CBA3-4735-843C-B630116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SQL Functions, Stored Procedures, </a:t>
            </a:r>
            <a:r>
              <a:rPr lang="en-US" sz="2000" dirty="0" err="1"/>
              <a:t>Triggers,Views</a:t>
            </a:r>
            <a:r>
              <a:rPr lang="en-US" sz="2000" dirty="0"/>
              <a:t> and Soundex</a:t>
            </a:r>
          </a:p>
          <a:p>
            <a:pPr marL="0"/>
            <a:endParaRPr lang="en-US" sz="2000" dirty="0"/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A17924-4BA0-48D5-B528-973353555BF1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Stored proc to insert Appointment Row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Stored proc to Insert Tooth Row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Stored proc  to Send Mail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Stored proc to add invoice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Trigger to handle dentist schedule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Function to get dentist and patient details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Soundex for patient search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Function to find Treatment Count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Bulk insertion of data in location_reference table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Used view to show only required data.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8496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C365D-E8D0-46BA-93BA-F994CCA6E139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EC7BBF-D83C-4A8E-87E1-0D67F24B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4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C365D-E8D0-46BA-93BA-F994CCA6E139}"/>
              </a:ext>
            </a:extLst>
          </p:cNvPr>
          <p:cNvSpPr txBox="1"/>
          <p:nvPr/>
        </p:nvSpPr>
        <p:spPr>
          <a:xfrm>
            <a:off x="841248" y="818457"/>
            <a:ext cx="3322317" cy="1431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5D92092-D2D0-49CC-BA00-D37A4A074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8" y="1232528"/>
            <a:ext cx="6436548" cy="4392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EB3EFD-5AED-496C-84D2-6D592C48D910}"/>
              </a:ext>
            </a:extLst>
          </p:cNvPr>
          <p:cNvSpPr/>
          <p:nvPr/>
        </p:nvSpPr>
        <p:spPr>
          <a:xfrm>
            <a:off x="879056" y="2422025"/>
            <a:ext cx="3154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Graphs using data from -- table</a:t>
            </a:r>
          </a:p>
        </p:txBody>
      </p:sp>
    </p:spTree>
    <p:extLst>
      <p:ext uri="{BB962C8B-B14F-4D97-AF65-F5344CB8AC3E}">
        <p14:creationId xmlns:p14="http://schemas.microsoft.com/office/powerpoint/2010/main" val="454411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076B-EAA7-486D-A6ED-C1FBDB8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OVERVIEW		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F93C0CD-C558-4E26-9FE1-1147BD22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database is created to manage and address the appointments at a multi-location dental clinic. It will cater and support the following: </a:t>
            </a:r>
          </a:p>
          <a:p>
            <a:pPr lvl="0"/>
            <a:r>
              <a:rPr lang="en-US" sz="1800" dirty="0"/>
              <a:t>Scheduling appointments for patients</a:t>
            </a:r>
          </a:p>
          <a:p>
            <a:pPr lvl="0"/>
            <a:r>
              <a:rPr lang="en-US" sz="1800" dirty="0"/>
              <a:t>Storing information regarding their visit(s) </a:t>
            </a:r>
          </a:p>
          <a:p>
            <a:pPr lvl="0"/>
            <a:r>
              <a:rPr lang="en-US" sz="1800" dirty="0"/>
              <a:t>Managing diagnosis, treatment, and prescription related information</a:t>
            </a:r>
          </a:p>
          <a:p>
            <a:pPr lvl="0"/>
            <a:r>
              <a:rPr lang="en-US" sz="1800" dirty="0"/>
              <a:t>Managing invoice</a:t>
            </a:r>
          </a:p>
          <a:p>
            <a:pPr lvl="0"/>
            <a:r>
              <a:rPr lang="en-US" sz="1800" dirty="0"/>
              <a:t>Tracking information for the visits of the patients</a:t>
            </a:r>
          </a:p>
          <a:p>
            <a:pPr lvl="0"/>
            <a:r>
              <a:rPr lang="en-US" sz="1800" dirty="0"/>
              <a:t>Storing and managing medical details of the patient</a:t>
            </a:r>
          </a:p>
          <a:p>
            <a:pPr lvl="0"/>
            <a:r>
              <a:rPr lang="en-US" sz="1800" dirty="0"/>
              <a:t>Handling equipment and supplies information</a:t>
            </a:r>
          </a:p>
          <a:p>
            <a:endParaRPr lang="en-US" sz="18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Doctor">
            <a:extLst>
              <a:ext uri="{FF2B5EF4-FFF2-40B4-BE49-F238E27FC236}">
                <a16:creationId xmlns:a16="http://schemas.microsoft.com/office/drawing/2014/main" id="{B5D4DBBE-3706-4A15-BACF-F93AC2A57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>
              <a:gd name="connsiteX0" fmla="*/ 133155 w 4114800"/>
              <a:gd name="connsiteY0" fmla="*/ 0 h 5712488"/>
              <a:gd name="connsiteX1" fmla="*/ 3981645 w 4114800"/>
              <a:gd name="connsiteY1" fmla="*/ 0 h 5712488"/>
              <a:gd name="connsiteX2" fmla="*/ 4114800 w 4114800"/>
              <a:gd name="connsiteY2" fmla="*/ 133155 h 5712488"/>
              <a:gd name="connsiteX3" fmla="*/ 4114800 w 4114800"/>
              <a:gd name="connsiteY3" fmla="*/ 5579333 h 5712488"/>
              <a:gd name="connsiteX4" fmla="*/ 3981645 w 4114800"/>
              <a:gd name="connsiteY4" fmla="*/ 5712488 h 5712488"/>
              <a:gd name="connsiteX5" fmla="*/ 133155 w 4114800"/>
              <a:gd name="connsiteY5" fmla="*/ 5712488 h 5712488"/>
              <a:gd name="connsiteX6" fmla="*/ 0 w 4114800"/>
              <a:gd name="connsiteY6" fmla="*/ 5579333 h 5712488"/>
              <a:gd name="connsiteX7" fmla="*/ 0 w 4114800"/>
              <a:gd name="connsiteY7" fmla="*/ 133155 h 5712488"/>
              <a:gd name="connsiteX8" fmla="*/ 133155 w 4114800"/>
              <a:gd name="connsiteY8" fmla="*/ 0 h 571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5" name="Freeform: Shape 6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rgbClr val="70AD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rgbClr val="FFC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rgbClr val="70AD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539C7-EE39-4C15-8C7E-DF557059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MAIN FUNCTIONALITY	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1D492D4-3E84-4C74-BE74-B7D073F83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147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56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2C74A-B974-4B22-A36A-F411C6D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CAB1D-4FD7-476E-897D-99EA435A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33400"/>
            <a:ext cx="6342063" cy="191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E37C4-1A71-4E33-A7E6-FD637993E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5" b="56213"/>
          <a:stretch/>
        </p:blipFill>
        <p:spPr>
          <a:xfrm>
            <a:off x="5257800" y="4256088"/>
            <a:ext cx="6342063" cy="2074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D8BB3A-97BE-4C08-B6A9-DBFAEA3083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43" r="2134" b="1"/>
          <a:stretch/>
        </p:blipFill>
        <p:spPr>
          <a:xfrm>
            <a:off x="5257800" y="2532063"/>
            <a:ext cx="6342063" cy="16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3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6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2C74A-B974-4B22-A36A-F411C6D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2074363"/>
            <a:ext cx="2797121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CLUSTER: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Appointment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E25B5-1D4D-4881-8C0A-ACE9A984C8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7920" y="563880"/>
            <a:ext cx="7985760" cy="5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48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2C74A-B974-4B22-A36A-F411C6D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CLUSTER:	Provider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DE19D-F338-4597-BDA4-A09907990A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2514" y="690880"/>
            <a:ext cx="7432039" cy="5126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693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2C74A-B974-4B22-A36A-F411C6D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CLUSTER:	Receiver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E1965-ED6C-439B-B1B8-63F12E2BAB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2514" y="711697"/>
            <a:ext cx="7711440" cy="5150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646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6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2C74A-B974-4B22-A36A-F411C6D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CLUSTER:	Location	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528D02-7A1D-4383-847B-E0DC0A7A99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2514" y="381000"/>
            <a:ext cx="7257981" cy="5686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301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67FD0-E969-4A07-97E7-F3321CB6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338034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230</Words>
  <Application>Microsoft Office PowerPoint</Application>
  <PresentationFormat>Widescreen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Office Theme</vt:lpstr>
      <vt:lpstr>SMILE DENTAL CLINIC</vt:lpstr>
      <vt:lpstr>OVERVIEW  </vt:lpstr>
      <vt:lpstr>MAIN FUNCTIONALITY </vt:lpstr>
      <vt:lpstr>FLOW:</vt:lpstr>
      <vt:lpstr>CLUSTER: Appointment</vt:lpstr>
      <vt:lpstr>CLUSTER: Provider</vt:lpstr>
      <vt:lpstr>  CLUSTER: Receiver  </vt:lpstr>
      <vt:lpstr>  CLUSTER: Location  </vt:lpstr>
      <vt:lpstr>PROJECT DEMO</vt:lpstr>
      <vt:lpstr>PowerPoint Presentation</vt:lpstr>
      <vt:lpstr>KEY FEATURES     </vt:lpstr>
      <vt:lpstr>KEY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DENTAL CLINIC</dc:title>
  <dc:creator>Vivek Kulkarni</dc:creator>
  <cp:lastModifiedBy>Vivek Kulkarni</cp:lastModifiedBy>
  <cp:revision>8</cp:revision>
  <dcterms:created xsi:type="dcterms:W3CDTF">2019-12-13T18:42:17Z</dcterms:created>
  <dcterms:modified xsi:type="dcterms:W3CDTF">2019-12-13T19:49:03Z</dcterms:modified>
</cp:coreProperties>
</file>