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7" r:id="rId16"/>
    <p:sldId id="2146847062" r:id="rId17"/>
    <p:sldId id="2146847061" r:id="rId18"/>
    <p:sldId id="214684705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waitdeshpande-and/stenography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 Tool using Image Encryption &amp; Decryption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Adwait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Deshpande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Adwait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Deshpande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Msc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Digital Forensics and Information Security, NFSU, Goa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760C4-8294-8817-1536-FD216F4CD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19D3-466E-9AB4-7A17-C273E8E3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DFAB7A-15CF-3425-F6D6-55C959A13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291" y="2522732"/>
            <a:ext cx="4997417" cy="1812535"/>
          </a:xfrm>
        </p:spPr>
      </p:pic>
    </p:spTree>
    <p:extLst>
      <p:ext uri="{BB962C8B-B14F-4D97-AF65-F5344CB8AC3E}">
        <p14:creationId xmlns:p14="http://schemas.microsoft.com/office/powerpoint/2010/main" val="277554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21F1C-3526-6439-8567-60795F9D2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19CC-D0F6-7FD3-1853-5D31011C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07295-F584-5060-41DF-D7CA9E591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098" y="2176671"/>
            <a:ext cx="4267804" cy="2504657"/>
          </a:xfrm>
        </p:spPr>
      </p:pic>
    </p:spTree>
    <p:extLst>
      <p:ext uri="{BB962C8B-B14F-4D97-AF65-F5344CB8AC3E}">
        <p14:creationId xmlns:p14="http://schemas.microsoft.com/office/powerpoint/2010/main" val="240282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5FC8E-DDB0-2C1C-A817-C51D586E5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2C4C-72BA-58AD-D8B5-4308A5CC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B8EFA9-E6FD-FFD1-5A90-235B68DA2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010" y="2024744"/>
            <a:ext cx="3639979" cy="2808511"/>
          </a:xfrm>
        </p:spPr>
      </p:pic>
    </p:spTree>
    <p:extLst>
      <p:ext uri="{BB962C8B-B14F-4D97-AF65-F5344CB8AC3E}">
        <p14:creationId xmlns:p14="http://schemas.microsoft.com/office/powerpoint/2010/main" val="322295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project provides a secure and efficient way to hide and retrieve sensitive information within images. It enhances privacy and ensures data remains protected from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https://github.com/adwaitdeshpande-and/stenography.git</a:t>
            </a:r>
            <a:endParaRPr lang="en-IN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- Support for More Image Formats</a:t>
            </a:r>
          </a:p>
          <a:p>
            <a:r>
              <a:rPr lang="en-US" sz="3200" dirty="0"/>
              <a:t>- Improved Security with Advanced Encryption</a:t>
            </a:r>
          </a:p>
          <a:p>
            <a:r>
              <a:rPr lang="en-US" sz="3200" dirty="0"/>
              <a:t>- Mobile App Integration</a:t>
            </a:r>
          </a:p>
          <a:p>
            <a:r>
              <a:rPr lang="en-US" sz="3200" dirty="0"/>
              <a:t>- Cloud-Based Secure Image Storage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3200" dirty="0"/>
              <a:t>With increasing digital communication, securing sensitive information is crucial. This project enables users to hide messages inside images securely and retrieve them using a password-protected mechanism.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- Python (</a:t>
            </a:r>
            <a:r>
              <a:rPr lang="en-US" sz="3200" dirty="0" err="1"/>
              <a:t>Tkinter</a:t>
            </a:r>
            <a:r>
              <a:rPr lang="en-US" sz="3200" dirty="0"/>
              <a:t>, OpenCV)</a:t>
            </a:r>
          </a:p>
          <a:p>
            <a:r>
              <a:rPr lang="en-US" sz="3200" dirty="0"/>
              <a:t>- Image Processing</a:t>
            </a:r>
          </a:p>
          <a:p>
            <a:r>
              <a:rPr lang="en-US" sz="3200" dirty="0"/>
              <a:t>- Steganography Techniques</a:t>
            </a:r>
          </a:p>
          <a:p>
            <a:r>
              <a:rPr lang="en-US" sz="3200" dirty="0"/>
              <a:t>- Graphical User Interface (GUI)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 Password-Protected Encryption &amp; Decryption</a:t>
            </a:r>
          </a:p>
          <a:p>
            <a:r>
              <a:rPr lang="en-US" sz="3200" dirty="0"/>
              <a:t>- Simple and User-Friendly GUI</a:t>
            </a:r>
          </a:p>
          <a:p>
            <a:r>
              <a:rPr lang="en-US" sz="3200" dirty="0"/>
              <a:t>- Works with Any Image File</a:t>
            </a:r>
          </a:p>
          <a:p>
            <a:r>
              <a:rPr lang="en-US" sz="3200" dirty="0"/>
              <a:t>- Prevents Unauthorized Access</a:t>
            </a:r>
          </a:p>
          <a:p>
            <a:r>
              <a:rPr lang="en-US" sz="3200" dirty="0"/>
              <a:t>- Hidden Message Cannot be Seen Normally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 Individuals for Private Communication</a:t>
            </a:r>
          </a:p>
          <a:p>
            <a:r>
              <a:rPr lang="en-US" sz="3200" dirty="0"/>
              <a:t>- Cybersecurity Professionals</a:t>
            </a:r>
          </a:p>
          <a:p>
            <a:r>
              <a:rPr lang="en-US" sz="3200" dirty="0"/>
              <a:t>- Journalists &amp; Activists (Secure Messaging)</a:t>
            </a:r>
          </a:p>
          <a:p>
            <a:r>
              <a:rPr lang="en-US" sz="3200" dirty="0"/>
              <a:t>- Educational Institutions (Learning Steganography)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Users can successfully encrypt and decrypt hidden messages inside images securely using a simple GUI with password protection.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6E3FD-9FD9-9A51-85E2-B3B7AFB7F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8913-5F3A-7AF0-B058-B9C167DD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E28DB7-47AB-D4E5-C604-66E36F089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82" y="2567820"/>
            <a:ext cx="11149026" cy="2101162"/>
          </a:xfrm>
        </p:spPr>
      </p:pic>
    </p:spTree>
    <p:extLst>
      <p:ext uri="{BB962C8B-B14F-4D97-AF65-F5344CB8AC3E}">
        <p14:creationId xmlns:p14="http://schemas.microsoft.com/office/powerpoint/2010/main" val="375548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A923E-7A6F-A985-80A1-65D0EBD65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5B9F-404A-8C82-6CAD-258D4B7D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A46E-AEC4-5000-64E9-F8A084DF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9B89E-A22C-6C3C-FD05-3D379E5F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6" y="3150562"/>
            <a:ext cx="10782125" cy="146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82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1371</TotalTime>
  <Words>253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Steganography Tool using Image Encryption &amp; Decryption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Adwait Deshpande</cp:lastModifiedBy>
  <cp:revision>29</cp:revision>
  <dcterms:created xsi:type="dcterms:W3CDTF">2021-05-26T16:50:10Z</dcterms:created>
  <dcterms:modified xsi:type="dcterms:W3CDTF">2025-02-21T14:04:19Z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