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5" r:id="rId1"/>
  </p:sldMasterIdLst>
  <p:notesMasterIdLst>
    <p:notesMasterId r:id="rId29"/>
  </p:notesMasterIdLst>
  <p:sldIdLst>
    <p:sldId id="256" r:id="rId2"/>
    <p:sldId id="279" r:id="rId3"/>
    <p:sldId id="257" r:id="rId4"/>
    <p:sldId id="258" r:id="rId5"/>
    <p:sldId id="266" r:id="rId6"/>
    <p:sldId id="268" r:id="rId7"/>
    <p:sldId id="280" r:id="rId8"/>
    <p:sldId id="272" r:id="rId9"/>
    <p:sldId id="305" r:id="rId10"/>
    <p:sldId id="306" r:id="rId11"/>
    <p:sldId id="314" r:id="rId12"/>
    <p:sldId id="315" r:id="rId13"/>
    <p:sldId id="284" r:id="rId14"/>
    <p:sldId id="301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6" r:id="rId23"/>
    <p:sldId id="317" r:id="rId24"/>
    <p:sldId id="318" r:id="rId25"/>
    <p:sldId id="319" r:id="rId26"/>
    <p:sldId id="320" r:id="rId27"/>
    <p:sldId id="29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957" autoAdjust="0"/>
  </p:normalViewPr>
  <p:slideViewPr>
    <p:cSldViewPr>
      <p:cViewPr varScale="1">
        <p:scale>
          <a:sx n="43" d="100"/>
          <a:sy n="43" d="100"/>
        </p:scale>
        <p:origin x="-2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340AB-98F2-4E44-ACBA-D85E2766BACC}" type="datetimeFigureOut">
              <a:rPr lang="en-US" smtClean="0"/>
              <a:pPr/>
              <a:t>4/30/14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793E6-A246-46C0-8C0B-59ED2DDEF6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33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793E6-A246-46C0-8C0B-59ED2DDEF68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793E6-A246-46C0-8C0B-59ED2DDEF68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793E6-A246-46C0-8C0B-59ED2DDEF68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793E6-A246-46C0-8C0B-59ED2DDEF68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High-Level Project Goals (1 slide)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the chances that two people in the same room play badminton. Would you like to know about that ? Its a really good ice breaker. This is a proximity based social networking service. You get information about people around you.</a:t>
            </a:r>
          </a:p>
          <a:p>
            <a:endParaRPr lang="en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Keeps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you motivate for exercise: in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todays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world it is very important to remain fit and active physically. And Act net aims to always keep you motivated for exercise all the time. </a:t>
            </a:r>
          </a:p>
          <a:p>
            <a:r>
              <a:rPr lang="en-US" dirty="0" err="1" smtClean="0"/>
              <a:t>eeps</a:t>
            </a:r>
            <a:r>
              <a:rPr lang="en-US" dirty="0" smtClean="0"/>
              <a:t> you motivated for exercise</a:t>
            </a:r>
          </a:p>
          <a:p>
            <a:pPr lvl="1"/>
            <a:r>
              <a:rPr lang="en-US" dirty="0" smtClean="0"/>
              <a:t>You get updates and statistics of how much other people exercise.</a:t>
            </a:r>
          </a:p>
          <a:p>
            <a:endParaRPr lang="en-I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I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always fun to meet new people with the same activities. </a:t>
            </a:r>
          </a:p>
          <a:p>
            <a:r>
              <a:rPr lang="en-IN" dirty="0" smtClean="0"/>
              <a:t>What are the chances that two people in the same room play badminton 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793E6-A246-46C0-8C0B-59ED2DDEF68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Recognize activities like running, cycling, walking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793E6-A246-46C0-8C0B-59ED2DDEF68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story </a:t>
            </a:r>
            <a:r>
              <a:rPr lang="en-US" baseline="0" dirty="0" smtClean="0"/>
              <a:t> + image showing statistics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793E6-A246-46C0-8C0B-59ED2DDEF68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System Design (~5 slides)</a:t>
            </a:r>
          </a:p>
          <a:p>
            <a:r>
              <a:rPr lang="en-US" dirty="0" smtClean="0"/>
              <a:t>– Block diagrams</a:t>
            </a:r>
          </a:p>
          <a:p>
            <a:r>
              <a:rPr lang="en-US" dirty="0" smtClean="0"/>
              <a:t>– System layering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793E6-A246-46C0-8C0B-59ED2DDEF68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activity recognition works on </a:t>
            </a:r>
            <a:r>
              <a:rPr lang="en-US" baseline="0" dirty="0" err="1" smtClean="0"/>
              <a:t>andoid</a:t>
            </a:r>
            <a:r>
              <a:rPr lang="en-US" baseline="0" dirty="0" smtClean="0"/>
              <a:t>. There is a service that runs in the background which gives a confidence of what the activity is being performed. </a:t>
            </a:r>
          </a:p>
          <a:p>
            <a:r>
              <a:rPr lang="en-US" baseline="0" dirty="0" smtClean="0"/>
              <a:t>It classifies the activity into these categories. </a:t>
            </a:r>
          </a:p>
          <a:p>
            <a:r>
              <a:rPr lang="en-US" baseline="0" dirty="0" smtClean="0"/>
              <a:t>We measure the time for which a particular activity was recognized and aggregate the time for each activity.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Accelerometer on Firefly we see for patterns of the accelerometer readings on the firefly.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Location based activity recognition. Have a beacon at specific locations and aggregate the time spent near the beacon which will mean you doing that activity.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793E6-A246-46C0-8C0B-59ED2DDEF68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25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Recognizing activities like running, walking and cycling.  </a:t>
            </a:r>
          </a:p>
          <a:p>
            <a:r>
              <a:rPr lang="en-US" dirty="0" smtClean="0"/>
              <a:t>Recognizing activities like sports – amount of time spent on locations like basket ball court, tennis court by</a:t>
            </a:r>
          </a:p>
          <a:p>
            <a:r>
              <a:rPr lang="en-US" dirty="0" smtClean="0"/>
              <a:t> Exchanging statistics with other people – when people come in the vicinity exchange data.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793E6-A246-46C0-8C0B-59ED2DDEF68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25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793E6-A246-46C0-8C0B-59ED2DDEF68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25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Updated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793E6-A246-46C0-8C0B-59ED2DDEF68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43EE-D963-4561-B946-FBD2176D2A16}" type="datetimeFigureOut">
              <a:rPr lang="en-US" smtClean="0"/>
              <a:pPr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43EE-D963-4561-B946-FBD2176D2A16}" type="datetimeFigureOut">
              <a:rPr lang="en-US" smtClean="0"/>
              <a:pPr/>
              <a:t>4/30/14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6006-2245-47C2-87C9-9544D11F6D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43EE-D963-4561-B946-FBD2176D2A16}" type="datetimeFigureOut">
              <a:rPr lang="en-US" smtClean="0"/>
              <a:pPr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6006-2245-47C2-87C9-9544D11F6D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43EE-D963-4561-B946-FBD2176D2A16}" type="datetimeFigureOut">
              <a:rPr lang="en-US" smtClean="0"/>
              <a:pPr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6006-2245-47C2-87C9-9544D11F6D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43EE-D963-4561-B946-FBD2176D2A16}" type="datetimeFigureOut">
              <a:rPr lang="en-US" smtClean="0"/>
              <a:pPr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6006-2245-47C2-87C9-9544D11F6D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43EE-D963-4561-B946-FBD2176D2A16}" type="datetimeFigureOut">
              <a:rPr lang="en-US" smtClean="0"/>
              <a:pPr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6006-2245-47C2-87C9-9544D11F6D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43EE-D963-4561-B946-FBD2176D2A16}" type="datetimeFigureOut">
              <a:rPr lang="en-US" smtClean="0"/>
              <a:pPr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6006-2245-47C2-87C9-9544D11F6D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43EE-D963-4561-B946-FBD2176D2A16}" type="datetimeFigureOut">
              <a:rPr lang="en-US" smtClean="0"/>
              <a:pPr/>
              <a:t>4/30/14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6006-2245-47C2-87C9-9544D11F6D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43EE-D963-4561-B946-FBD2176D2A16}" type="datetimeFigureOut">
              <a:rPr lang="en-US" smtClean="0"/>
              <a:pPr/>
              <a:t>4/30/14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6006-2245-47C2-87C9-9544D11F6D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43EE-D963-4561-B946-FBD2176D2A16}" type="datetimeFigureOut">
              <a:rPr lang="en-US" smtClean="0"/>
              <a:pPr/>
              <a:t>4/30/14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6006-2245-47C2-87C9-9544D11F6D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43EE-D963-4561-B946-FBD2176D2A16}" type="datetimeFigureOut">
              <a:rPr lang="en-US" smtClean="0"/>
              <a:pPr/>
              <a:t>4/30/14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6006-2245-47C2-87C9-9544D11F6D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43EE-D963-4561-B946-FBD2176D2A16}" type="datetimeFigureOut">
              <a:rPr lang="en-US" smtClean="0"/>
              <a:pPr/>
              <a:t>4/30/14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EB943EE-D963-4561-B946-FBD2176D2A16}" type="datetimeFigureOut">
              <a:rPr lang="en-US" smtClean="0"/>
              <a:pPr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F086006-2245-47C2-87C9-9544D11F6D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  <p:sldLayoutId id="214748405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Baskerville"/>
                <a:cs typeface="Baskerville"/>
              </a:rPr>
              <a:t>Act Net</a:t>
            </a:r>
            <a:endParaRPr lang="en-US" b="1" dirty="0">
              <a:latin typeface="Baskerville"/>
              <a:cs typeface="Baskervill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98159" cy="21111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Activity Based Social Network</a:t>
            </a:r>
          </a:p>
          <a:p>
            <a:r>
              <a:rPr lang="en-US" sz="2400" dirty="0" smtClean="0"/>
              <a:t>Compete, Collaborate and Be Active. </a:t>
            </a:r>
          </a:p>
          <a:p>
            <a:r>
              <a:rPr lang="en-US" sz="2400" b="1" dirty="0" smtClean="0">
                <a:latin typeface="Arial"/>
                <a:cs typeface="Arial"/>
              </a:rPr>
              <a:t>Group 15</a:t>
            </a:r>
          </a:p>
          <a:p>
            <a:r>
              <a:rPr lang="en-US" sz="2400" b="1" dirty="0" smtClean="0">
                <a:latin typeface="Arial"/>
                <a:cs typeface="Arial"/>
              </a:rPr>
              <a:t> </a:t>
            </a:r>
            <a:r>
              <a:rPr lang="en-US" sz="2400" b="1" dirty="0" err="1" smtClean="0">
                <a:latin typeface="Arial"/>
                <a:cs typeface="Arial"/>
              </a:rPr>
              <a:t>Parth</a:t>
            </a:r>
            <a:r>
              <a:rPr lang="en-US" sz="2400" b="1" dirty="0" smtClean="0">
                <a:latin typeface="Arial"/>
                <a:cs typeface="Arial"/>
              </a:rPr>
              <a:t> Mehta, </a:t>
            </a:r>
            <a:r>
              <a:rPr lang="en-US" sz="2400" b="1" dirty="0" err="1" smtClean="0">
                <a:latin typeface="Arial"/>
                <a:cs typeface="Arial"/>
              </a:rPr>
              <a:t>Adwaith</a:t>
            </a:r>
            <a:r>
              <a:rPr lang="en-US" sz="2400" b="1" dirty="0">
                <a:latin typeface="Arial"/>
                <a:cs typeface="Arial"/>
              </a:rPr>
              <a:t> </a:t>
            </a:r>
            <a:r>
              <a:rPr lang="en-US" sz="2400" b="1" dirty="0" err="1" smtClean="0">
                <a:latin typeface="Arial"/>
                <a:cs typeface="Arial"/>
              </a:rPr>
              <a:t>Venkatraman</a:t>
            </a:r>
            <a:r>
              <a:rPr lang="en-US" sz="2400" b="1" dirty="0" smtClean="0">
                <a:latin typeface="Arial"/>
                <a:cs typeface="Arial"/>
              </a:rPr>
              <a:t>, </a:t>
            </a:r>
          </a:p>
          <a:p>
            <a:r>
              <a:rPr lang="en-US" sz="2400" b="1" dirty="0">
                <a:latin typeface="Arial"/>
                <a:cs typeface="Arial"/>
              </a:rPr>
              <a:t> </a:t>
            </a:r>
            <a:r>
              <a:rPr lang="en-US" sz="2400" b="1" dirty="0" smtClean="0">
                <a:latin typeface="Arial"/>
                <a:cs typeface="Arial"/>
              </a:rPr>
              <a:t>Amrita Aurora </a:t>
            </a:r>
            <a:endParaRPr lang="en-US" sz="2400" b="1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Design Overview</a:t>
            </a:r>
            <a:r>
              <a:rPr lang="en-US" sz="2800" dirty="0" smtClean="0"/>
              <a:t>(4/4)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Contact Users with similar Interests</a:t>
            </a:r>
          </a:p>
          <a:p>
            <a:r>
              <a:rPr lang="en-US" dirty="0" smtClean="0"/>
              <a:t>All nearby users data is visible on phone. </a:t>
            </a:r>
          </a:p>
          <a:p>
            <a:r>
              <a:rPr lang="en-US" dirty="0" smtClean="0"/>
              <a:t>Can trigger a message from the phone which is sent through the firefly to the other phone. </a:t>
            </a:r>
          </a:p>
          <a:p>
            <a:r>
              <a:rPr lang="en-US" dirty="0" smtClean="0"/>
              <a:t>Other user receives a notification in the phone with contact details and activity of interest.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042276" cy="1336956"/>
          </a:xfrm>
        </p:spPr>
        <p:txBody>
          <a:bodyPr/>
          <a:lstStyle/>
          <a:p>
            <a:r>
              <a:rPr lang="en-US" dirty="0" smtClean="0"/>
              <a:t>Detailed Design</a:t>
            </a:r>
            <a:br>
              <a:rPr lang="en-US" dirty="0" smtClean="0"/>
            </a:br>
            <a:r>
              <a:rPr lang="en-US" sz="3200" dirty="0" smtClean="0"/>
              <a:t>Android Process View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22258"/>
            <a:ext cx="5181600" cy="439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47799"/>
            <a:ext cx="7391400" cy="521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042276" cy="1336956"/>
          </a:xfrm>
        </p:spPr>
        <p:txBody>
          <a:bodyPr/>
          <a:lstStyle/>
          <a:p>
            <a:r>
              <a:rPr lang="en-US" dirty="0" smtClean="0"/>
              <a:t>Detailed Design</a:t>
            </a:r>
            <a:br>
              <a:rPr lang="en-US" dirty="0" smtClean="0"/>
            </a:br>
            <a:r>
              <a:rPr lang="en-US" sz="3200" dirty="0" smtClean="0"/>
              <a:t>Android Code View</a:t>
            </a:r>
            <a:endParaRPr 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7010400" y="1066800"/>
            <a:ext cx="198120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381000"/>
            <a:ext cx="8042276" cy="1336956"/>
          </a:xfrm>
        </p:spPr>
        <p:txBody>
          <a:bodyPr/>
          <a:lstStyle/>
          <a:p>
            <a:r>
              <a:rPr lang="en-US" dirty="0" smtClean="0"/>
              <a:t>Firefly Tasks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67200" y="5638800"/>
            <a:ext cx="4267200" cy="838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Bmac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4114800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Rx packets Task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5638800"/>
            <a:ext cx="3657600" cy="838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UART communication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43400" y="2743200"/>
            <a:ext cx="4038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Neighbor discovery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28600" y="2743200"/>
            <a:ext cx="3810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 recognition Task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076918" y="1295400"/>
            <a:ext cx="304800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076918" y="16764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229318" y="1981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467600" y="121920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454269" y="1600200"/>
            <a:ext cx="138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NanoRK</a:t>
            </a:r>
            <a:r>
              <a:rPr lang="en-US" dirty="0" smtClean="0"/>
              <a:t> Task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467600" y="1916668"/>
            <a:ext cx="139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Calls relation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28600" y="4114800"/>
            <a:ext cx="3124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UART Task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114800" y="4114800"/>
            <a:ext cx="1905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Retransmit Task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7239000" y="4876800"/>
            <a:ext cx="381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295900" y="4876800"/>
            <a:ext cx="381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171700" y="4876800"/>
            <a:ext cx="381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172200" y="35052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505200" y="3581400"/>
            <a:ext cx="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04800" y="1143000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Activity Recognition task monitors the accelerometer </a:t>
            </a:r>
          </a:p>
          <a:p>
            <a:r>
              <a:rPr lang="en-US" dirty="0" smtClean="0"/>
              <a:t>and notifies the phone when a new activity is recognized. 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04800" y="1134070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Neighbor Discovery task send a beacon every 4s to find other people in the vicinity and advertises its latest version of data. 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895600" y="4800600"/>
            <a:ext cx="1447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04800" y="1143000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Uart</a:t>
            </a:r>
            <a:r>
              <a:rPr lang="en-US" dirty="0" smtClean="0"/>
              <a:t> task requests data from phone’s database and transmits it to the other node. It also asks for version information update of the nodes data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04800" y="1143000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Retransmit task takes care of retransmissions and connection termination in case the other node is  not responding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04800" y="1161871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Rx Packets task received all packets and performs according to protocol. This is the common receive task for all packets. Most important task given 0.7 of CPU time.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23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4" grpId="1"/>
      <p:bldP spid="65" grpId="0"/>
      <p:bldP spid="65" grpId="1"/>
      <p:bldP spid="71" grpId="0"/>
      <p:bldP spid="71" grpId="1"/>
      <p:bldP spid="73" grpId="0"/>
      <p:bldP spid="73" grpId="1"/>
      <p:bldP spid="74" grpId="0"/>
      <p:bldP spid="7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Challenges</a:t>
            </a:r>
            <a:r>
              <a:rPr lang="en-US" sz="2000" dirty="0" smtClean="0"/>
              <a:t>(1/5)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Activity data in Kilo Bytes. </a:t>
            </a:r>
          </a:p>
          <a:p>
            <a:pPr lvl="0"/>
            <a:r>
              <a:rPr lang="en-US" dirty="0" smtClean="0"/>
              <a:t>Cannot fit in one packet </a:t>
            </a:r>
          </a:p>
          <a:p>
            <a:pPr lvl="0"/>
            <a:r>
              <a:rPr lang="en-US" dirty="0" smtClean="0"/>
              <a:t>Packet loss </a:t>
            </a:r>
          </a:p>
          <a:p>
            <a:pPr lvl="0">
              <a:buNone/>
            </a:pPr>
            <a:r>
              <a:rPr lang="en-US" b="1" dirty="0" smtClean="0"/>
              <a:t>	Solution</a:t>
            </a:r>
          </a:p>
          <a:p>
            <a:pPr lvl="1"/>
            <a:r>
              <a:rPr lang="en-US" dirty="0" smtClean="0"/>
              <a:t>Marshall User data into 10 byte packets</a:t>
            </a:r>
          </a:p>
          <a:p>
            <a:pPr lvl="1"/>
            <a:r>
              <a:rPr lang="en-US" dirty="0" err="1" smtClean="0"/>
              <a:t>Unmarshall</a:t>
            </a:r>
            <a:r>
              <a:rPr lang="en-US" dirty="0" smtClean="0"/>
              <a:t> the packets to store.</a:t>
            </a:r>
          </a:p>
          <a:p>
            <a:pPr lvl="1"/>
            <a:r>
              <a:rPr lang="en-US" dirty="0" smtClean="0"/>
              <a:t>Sequence numbers, </a:t>
            </a:r>
            <a:r>
              <a:rPr lang="en-US" dirty="0" err="1" smtClean="0"/>
              <a:t>Acks</a:t>
            </a:r>
            <a:r>
              <a:rPr lang="en-US" dirty="0" smtClean="0"/>
              <a:t> to battle packet loss. </a:t>
            </a:r>
          </a:p>
          <a:p>
            <a:pPr lvl="1"/>
            <a:r>
              <a:rPr lang="en-US" dirty="0" smtClean="0"/>
              <a:t>Retransmissions every 4 seconds helps reliability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Challenges</a:t>
            </a:r>
            <a:r>
              <a:rPr lang="en-US" sz="2000" dirty="0" smtClean="0"/>
              <a:t>(2/5)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Nodes are on the move </a:t>
            </a:r>
          </a:p>
          <a:p>
            <a:pPr lvl="0"/>
            <a:r>
              <a:rPr lang="en-US" dirty="0" smtClean="0"/>
              <a:t>Need to exchange data when come near each other</a:t>
            </a:r>
          </a:p>
          <a:p>
            <a:pPr>
              <a:buNone/>
            </a:pPr>
            <a:r>
              <a:rPr lang="en-US" b="1" dirty="0" smtClean="0"/>
              <a:t>	Solution </a:t>
            </a:r>
          </a:p>
          <a:p>
            <a:pPr lvl="1"/>
            <a:r>
              <a:rPr lang="en-US" dirty="0" smtClean="0"/>
              <a:t>Every node sends a beacon periodically to advertise itself.</a:t>
            </a:r>
          </a:p>
          <a:p>
            <a:pPr lvl="1"/>
            <a:r>
              <a:rPr lang="en-US" dirty="0" smtClean="0"/>
              <a:t>When nodes come in radio range they receive each other’s beacon and exchange data using the sequence numbers and </a:t>
            </a:r>
            <a:r>
              <a:rPr lang="en-US" dirty="0" err="1" smtClean="0"/>
              <a:t>Acks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Challenges</a:t>
            </a:r>
            <a:r>
              <a:rPr lang="en-US" sz="2000" dirty="0" smtClean="0"/>
              <a:t>(3/5)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876799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Lots of nodes want to transfer data  at the same time</a:t>
            </a:r>
          </a:p>
          <a:p>
            <a:pPr lvl="0"/>
            <a:r>
              <a:rPr lang="en-US" dirty="0" smtClean="0"/>
              <a:t>Who sends first, who receives first. </a:t>
            </a:r>
          </a:p>
          <a:p>
            <a:pPr>
              <a:buNone/>
            </a:pPr>
            <a:r>
              <a:rPr lang="en-US" b="1" dirty="0" smtClean="0"/>
              <a:t>Solution</a:t>
            </a:r>
          </a:p>
          <a:p>
            <a:pPr lvl="1"/>
            <a:r>
              <a:rPr lang="en-US" dirty="0" smtClean="0"/>
              <a:t>Maintain a logical connection between two nodes. </a:t>
            </a:r>
          </a:p>
          <a:p>
            <a:pPr lvl="2"/>
            <a:r>
              <a:rPr lang="en-US" dirty="0" smtClean="0"/>
              <a:t>Setup and terminate phase. </a:t>
            </a:r>
          </a:p>
          <a:p>
            <a:pPr lvl="1"/>
            <a:r>
              <a:rPr lang="en-US" dirty="0" smtClean="0"/>
              <a:t>Do not entertain requests from other nodes while connections. </a:t>
            </a:r>
          </a:p>
          <a:p>
            <a:pPr lvl="1"/>
            <a:r>
              <a:rPr lang="en-US" dirty="0" smtClean="0"/>
              <a:t>Multiple nodes try to setup connection highest MAC address wins. </a:t>
            </a:r>
          </a:p>
          <a:p>
            <a:pPr lvl="2"/>
            <a:r>
              <a:rPr lang="en-US" dirty="0" smtClean="0"/>
              <a:t>Fixed after setup until connection terminated. </a:t>
            </a:r>
          </a:p>
          <a:p>
            <a:pPr lvl="2" algn="ctr">
              <a:buNone/>
            </a:pPr>
            <a:r>
              <a:rPr lang="en-US" i="1" dirty="0" smtClean="0"/>
              <a:t>Connection Oriented Data transfer. 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Challenges</a:t>
            </a:r>
            <a:r>
              <a:rPr lang="en-US" sz="2000" dirty="0" smtClean="0"/>
              <a:t>(4/5)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876799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People are constantly logging their activities. My data with other user is stale. </a:t>
            </a:r>
          </a:p>
          <a:p>
            <a:pPr>
              <a:buNone/>
            </a:pPr>
            <a:r>
              <a:rPr lang="en-US" b="1" dirty="0" smtClean="0"/>
              <a:t>Solution </a:t>
            </a:r>
          </a:p>
          <a:p>
            <a:pPr lvl="1"/>
            <a:r>
              <a:rPr lang="en-US" dirty="0" smtClean="0"/>
              <a:t>Version numbers of activity data</a:t>
            </a:r>
          </a:p>
          <a:p>
            <a:pPr lvl="1"/>
            <a:r>
              <a:rPr lang="en-US" dirty="0" smtClean="0"/>
              <a:t>Latest version in advertisement packet. </a:t>
            </a:r>
          </a:p>
          <a:p>
            <a:pPr lvl="1"/>
            <a:r>
              <a:rPr lang="en-US" dirty="0" smtClean="0"/>
              <a:t>Version of other users data stored locally.</a:t>
            </a:r>
          </a:p>
          <a:p>
            <a:pPr lvl="1"/>
            <a:r>
              <a:rPr lang="en-US" dirty="0" smtClean="0"/>
              <a:t>Compare between local version and latest advertized version to send data request. </a:t>
            </a:r>
          </a:p>
          <a:p>
            <a:pPr lvl="1"/>
            <a:r>
              <a:rPr lang="en-US" dirty="0" smtClean="0"/>
              <a:t>On a data request, calculate diff of data and transfer only needed data.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Challenges</a:t>
            </a:r>
            <a:r>
              <a:rPr lang="en-US" sz="2000" dirty="0" smtClean="0"/>
              <a:t>(5/5)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876799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People move around. Nodes who are in a connection may go out of range before the data transfer is completed. </a:t>
            </a:r>
          </a:p>
          <a:p>
            <a:pPr>
              <a:buNone/>
            </a:pPr>
            <a:r>
              <a:rPr lang="en-US" b="1" dirty="0" smtClean="0"/>
              <a:t>Solution</a:t>
            </a:r>
          </a:p>
          <a:p>
            <a:pPr lvl="1"/>
            <a:r>
              <a:rPr lang="en-US" dirty="0" smtClean="0"/>
              <a:t>When two nodes are in a connection. There is a timer on the receiver as well as sender side. </a:t>
            </a:r>
          </a:p>
          <a:p>
            <a:pPr lvl="1"/>
            <a:r>
              <a:rPr lang="en-US" dirty="0" smtClean="0"/>
              <a:t>If no new packet is not received for 20s the connection is terminated and the receiver is up for new connections. </a:t>
            </a:r>
          </a:p>
          <a:p>
            <a:pPr lvl="1"/>
            <a:r>
              <a:rPr lang="en-US" dirty="0" smtClean="0"/>
              <a:t>On the sender side if it does not receive any ACK for 20s it terminates connection. </a:t>
            </a:r>
          </a:p>
          <a:p>
            <a:pPr lvl="1"/>
            <a:r>
              <a:rPr lang="en-US" dirty="0" smtClean="0"/>
              <a:t>Ensures correctness in the face of intermittent connectivity.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Recognition Algorithm - Firefly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vertical axis (Y-axis) readings are plotted as a graph, against time.</a:t>
            </a:r>
          </a:p>
          <a:p>
            <a:r>
              <a:rPr lang="en-US" dirty="0" smtClean="0"/>
              <a:t>Based on the values of peaks and its frequency, the activity can be detected.</a:t>
            </a:r>
          </a:p>
          <a:p>
            <a:r>
              <a:rPr lang="en-US" dirty="0" smtClean="0"/>
              <a:t>The peaks and the frequency were decided upon collecting sufficient samples of data.</a:t>
            </a:r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8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Agenda: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229600" cy="5287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Goals</a:t>
            </a:r>
          </a:p>
          <a:p>
            <a:r>
              <a:rPr lang="en-US" dirty="0"/>
              <a:t>Features of </a:t>
            </a:r>
            <a:r>
              <a:rPr lang="en-US" dirty="0" smtClean="0"/>
              <a:t>System</a:t>
            </a:r>
            <a:endParaRPr lang="en-US" dirty="0"/>
          </a:p>
          <a:p>
            <a:pPr lvl="0"/>
            <a:r>
              <a:rPr lang="en-US" dirty="0">
                <a:solidFill>
                  <a:schemeClr val="tx1"/>
                </a:solidFill>
              </a:rPr>
              <a:t>Design </a:t>
            </a:r>
            <a:r>
              <a:rPr lang="en-US" dirty="0" smtClean="0">
                <a:solidFill>
                  <a:schemeClr val="tx1"/>
                </a:solidFill>
              </a:rPr>
              <a:t>Overview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Detailed </a:t>
            </a:r>
            <a:r>
              <a:rPr lang="en-US" dirty="0" smtClean="0"/>
              <a:t>Design - Android </a:t>
            </a:r>
            <a:r>
              <a:rPr lang="en-US" dirty="0"/>
              <a:t>Process </a:t>
            </a:r>
            <a:r>
              <a:rPr lang="en-US" dirty="0" smtClean="0"/>
              <a:t>View</a:t>
            </a:r>
          </a:p>
          <a:p>
            <a:r>
              <a:rPr lang="en-US" dirty="0" smtClean="0"/>
              <a:t>Firefly </a:t>
            </a:r>
            <a:r>
              <a:rPr lang="en-US" dirty="0"/>
              <a:t>Tasks</a:t>
            </a:r>
            <a:endParaRPr lang="en-US" dirty="0" smtClean="0"/>
          </a:p>
          <a:p>
            <a:r>
              <a:rPr lang="en-US" dirty="0"/>
              <a:t>Design Challenges</a:t>
            </a:r>
            <a:r>
              <a:rPr lang="en-US" sz="1050" dirty="0" smtClean="0"/>
              <a:t>(</a:t>
            </a:r>
            <a:endParaRPr lang="en-US" sz="1050" dirty="0"/>
          </a:p>
          <a:p>
            <a:r>
              <a:rPr lang="en-US" dirty="0"/>
              <a:t>Activity Recognition Algorithm </a:t>
            </a:r>
            <a:r>
              <a:rPr lang="en-US" dirty="0" smtClean="0"/>
              <a:t>– Firefly</a:t>
            </a:r>
          </a:p>
          <a:p>
            <a:r>
              <a:rPr lang="en-US" dirty="0"/>
              <a:t>Detection of Activities </a:t>
            </a:r>
            <a:r>
              <a:rPr lang="en-US" dirty="0" smtClean="0"/>
              <a:t>- Firefly</a:t>
            </a:r>
          </a:p>
          <a:p>
            <a:r>
              <a:rPr lang="en-US" dirty="0"/>
              <a:t>Final Demo Scenario </a:t>
            </a:r>
            <a:r>
              <a:rPr lang="en-US" dirty="0" smtClean="0"/>
              <a:t>that </a:t>
            </a:r>
            <a:r>
              <a:rPr lang="en-US" dirty="0"/>
              <a:t>test all </a:t>
            </a:r>
            <a:r>
              <a:rPr lang="en-US" dirty="0" smtClean="0"/>
              <a:t>features</a:t>
            </a:r>
            <a:endParaRPr lang="en-US" dirty="0"/>
          </a:p>
          <a:p>
            <a:r>
              <a:rPr lang="en-US" dirty="0"/>
              <a:t>Lessons Learnt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161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of Activities -  Firefly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Activities like sitting and standing do not vary drastically over time.</a:t>
            </a:r>
          </a:p>
          <a:p>
            <a:r>
              <a:rPr lang="en-US" dirty="0" smtClean="0"/>
              <a:t>However, threshold is different for the two due to difference in orientation.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3905329"/>
            <a:ext cx="4191000" cy="26478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8800" y="35168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Standing</a:t>
            </a:r>
            <a:endParaRPr lang="en-US" dirty="0"/>
          </a:p>
        </p:txBody>
      </p:sp>
      <p:pic>
        <p:nvPicPr>
          <p:cNvPr id="7" name="Picture 6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8304" y="3901440"/>
            <a:ext cx="4197096" cy="2651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48400" y="35168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756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of Activities -  Firefly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walking and running, the value of positive and negative peaks are noted.</a:t>
            </a:r>
          </a:p>
          <a:p>
            <a:r>
              <a:rPr lang="en-US" dirty="0" smtClean="0"/>
              <a:t>Depending on the number of peaks, steps taken can be derived.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0650" y="3886200"/>
            <a:ext cx="4255150" cy="2651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7941" y="3886200"/>
            <a:ext cx="4187459" cy="26517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0" y="35168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Running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3505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Walking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18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Demo Scenario </a:t>
            </a:r>
            <a:r>
              <a:rPr lang="en-US" dirty="0" smtClean="0"/>
              <a:t>that </a:t>
            </a:r>
            <a:r>
              <a:rPr lang="en-US" dirty="0"/>
              <a:t>test all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Demo Scenario 1:</a:t>
            </a:r>
          </a:p>
          <a:p>
            <a:r>
              <a:rPr lang="en-US" dirty="0" smtClean="0"/>
              <a:t>Two people perform individual activities like biking and running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Activity detection using android</a:t>
            </a:r>
          </a:p>
          <a:p>
            <a:r>
              <a:rPr lang="en-US" dirty="0" smtClean="0"/>
              <a:t>They meet for a short duration and then leave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Connection is established and data exchanged</a:t>
            </a:r>
          </a:p>
          <a:p>
            <a:r>
              <a:rPr lang="en-US" dirty="0" smtClean="0"/>
              <a:t>After a while, they meet again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Version update and difference of activity from previous data transferred.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79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Demo Scenario </a:t>
            </a:r>
            <a:r>
              <a:rPr lang="en-US" dirty="0" smtClean="0"/>
              <a:t>that </a:t>
            </a:r>
            <a:r>
              <a:rPr lang="en-US" dirty="0"/>
              <a:t>test all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Demo </a:t>
            </a:r>
            <a:r>
              <a:rPr lang="en-US" dirty="0" smtClean="0"/>
              <a:t>Scenario 2:</a:t>
            </a:r>
          </a:p>
          <a:p>
            <a:r>
              <a:rPr lang="en-US" dirty="0" smtClean="0"/>
              <a:t>Two </a:t>
            </a:r>
            <a:r>
              <a:rPr lang="en-US" dirty="0"/>
              <a:t>people perform </a:t>
            </a:r>
            <a:r>
              <a:rPr lang="en-US" dirty="0" smtClean="0"/>
              <a:t>activities. 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</a:t>
            </a:r>
            <a:r>
              <a:rPr lang="en-US" dirty="0" smtClean="0"/>
              <a:t>One of them plays basketball at a specific location and other is siting. </a:t>
            </a:r>
            <a:endParaRPr lang="en-US" dirty="0"/>
          </a:p>
          <a:p>
            <a:r>
              <a:rPr lang="en-US" dirty="0"/>
              <a:t>They meet for a short </a:t>
            </a:r>
            <a:r>
              <a:rPr lang="en-US" dirty="0" smtClean="0"/>
              <a:t>duration.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</a:t>
            </a:r>
            <a:r>
              <a:rPr lang="en-US" dirty="0" smtClean="0"/>
              <a:t>Location based activity detection and notification from firefly)</a:t>
            </a:r>
            <a:endParaRPr lang="en-US" dirty="0"/>
          </a:p>
          <a:p>
            <a:r>
              <a:rPr lang="en-US" dirty="0" smtClean="0"/>
              <a:t>After </a:t>
            </a:r>
            <a:r>
              <a:rPr lang="en-US" dirty="0"/>
              <a:t>a while, they </a:t>
            </a:r>
            <a:r>
              <a:rPr lang="en-US" dirty="0" smtClean="0"/>
              <a:t>meet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</a:t>
            </a:r>
            <a:r>
              <a:rPr lang="en-US" dirty="0" smtClean="0"/>
              <a:t>Version </a:t>
            </a:r>
            <a:r>
              <a:rPr lang="en-US" dirty="0"/>
              <a:t>update and </a:t>
            </a:r>
            <a:r>
              <a:rPr lang="en-US" dirty="0" smtClean="0"/>
              <a:t>exchange of data 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01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Demo Scenario </a:t>
            </a:r>
            <a:r>
              <a:rPr lang="en-US" dirty="0" smtClean="0"/>
              <a:t>that </a:t>
            </a:r>
            <a:r>
              <a:rPr lang="en-US" dirty="0"/>
              <a:t>test all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Demo Scenario 3:</a:t>
            </a:r>
            <a:endParaRPr lang="en-US" dirty="0"/>
          </a:p>
          <a:p>
            <a:r>
              <a:rPr lang="en-US" dirty="0"/>
              <a:t>Two people perform </a:t>
            </a:r>
            <a:r>
              <a:rPr lang="en-US" dirty="0" smtClean="0"/>
              <a:t>activities.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One of </a:t>
            </a:r>
            <a:r>
              <a:rPr lang="en-US" dirty="0" smtClean="0"/>
              <a:t>them is walking and other is running.</a:t>
            </a:r>
            <a:endParaRPr lang="en-US" dirty="0"/>
          </a:p>
          <a:p>
            <a:r>
              <a:rPr lang="en-US" dirty="0"/>
              <a:t>They meet for a short </a:t>
            </a:r>
            <a:r>
              <a:rPr lang="en-US" dirty="0" smtClean="0"/>
              <a:t>duration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A</a:t>
            </a:r>
            <a:r>
              <a:rPr lang="en-US" dirty="0" smtClean="0"/>
              <a:t>ctivity detection from firefly using number of steps )</a:t>
            </a:r>
            <a:endParaRPr lang="en-US" dirty="0"/>
          </a:p>
          <a:p>
            <a:r>
              <a:rPr lang="en-US" dirty="0" smtClean="0"/>
              <a:t>Exchange of contact details and viewing profile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</a:t>
            </a:r>
            <a:r>
              <a:rPr lang="en-US" dirty="0" smtClean="0"/>
              <a:t>Contact other person feature.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60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Demo Scenario </a:t>
            </a:r>
            <a:r>
              <a:rPr lang="en-US" dirty="0" smtClean="0"/>
              <a:t>that </a:t>
            </a:r>
            <a:r>
              <a:rPr lang="en-US" dirty="0"/>
              <a:t>test all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Scenario </a:t>
            </a:r>
            <a:r>
              <a:rPr lang="en-US" dirty="0" smtClean="0"/>
              <a:t>4:</a:t>
            </a:r>
            <a:endParaRPr lang="en-US" dirty="0"/>
          </a:p>
          <a:p>
            <a:r>
              <a:rPr lang="en-US" dirty="0" smtClean="0"/>
              <a:t>Three </a:t>
            </a:r>
            <a:r>
              <a:rPr lang="en-US" dirty="0"/>
              <a:t>people perform </a:t>
            </a:r>
            <a:r>
              <a:rPr lang="en-US" dirty="0" smtClean="0"/>
              <a:t>activities.</a:t>
            </a:r>
          </a:p>
          <a:p>
            <a:r>
              <a:rPr lang="en-US" dirty="0" smtClean="0"/>
              <a:t>Two of them </a:t>
            </a:r>
            <a:r>
              <a:rPr lang="en-US" dirty="0"/>
              <a:t>meet for a short </a:t>
            </a:r>
            <a:r>
              <a:rPr lang="en-US" dirty="0" smtClean="0"/>
              <a:t>duration and are exchanging data</a:t>
            </a:r>
          </a:p>
          <a:p>
            <a:r>
              <a:rPr lang="en-US" dirty="0" smtClean="0"/>
              <a:t>In this duration, a third person walks by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</a:t>
            </a:r>
            <a:r>
              <a:rPr lang="en-US" dirty="0" smtClean="0"/>
              <a:t>Data not exchanged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654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to </a:t>
            </a:r>
            <a:r>
              <a:rPr lang="en-US" dirty="0" err="1"/>
              <a:t>U</a:t>
            </a:r>
            <a:r>
              <a:rPr lang="en-US" dirty="0" err="1" smtClean="0"/>
              <a:t>art</a:t>
            </a:r>
            <a:r>
              <a:rPr lang="en-US" dirty="0" smtClean="0"/>
              <a:t> by multiple tasks should be globally controlled. </a:t>
            </a:r>
          </a:p>
          <a:p>
            <a:pPr lvl="1"/>
            <a:r>
              <a:rPr lang="en-US" dirty="0" smtClean="0"/>
              <a:t>If one task is reading from UART then other tasks should not print logs</a:t>
            </a:r>
          </a:p>
          <a:p>
            <a:r>
              <a:rPr lang="en-US" dirty="0" smtClean="0"/>
              <a:t>If timing is not so critical then task reserve can be disabled but will starve low priority tasks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71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6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111624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Activity based social network, share data with people around you about activities like running, walking, biking etc. </a:t>
            </a:r>
          </a:p>
          <a:p>
            <a:r>
              <a:rPr lang="en-US" dirty="0" smtClean="0"/>
              <a:t>Motivation for exercise</a:t>
            </a:r>
            <a:endParaRPr lang="en-US" dirty="0"/>
          </a:p>
          <a:p>
            <a:r>
              <a:rPr lang="en-US" dirty="0" smtClean="0"/>
              <a:t>Find out about other active people and what activities they do, People whom you would never meet otherwise</a:t>
            </a:r>
          </a:p>
          <a:p>
            <a:r>
              <a:rPr lang="en-IN" dirty="0" smtClean="0"/>
              <a:t>Act net enables you to find people with similar physical activity and contact them. 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Features of System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Activity Recognition: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1676400"/>
            <a:ext cx="3454400" cy="2057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05400" y="1752600"/>
            <a:ext cx="2971800" cy="1295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NAME:Amrita</a:t>
            </a:r>
            <a:endParaRPr lang="en-US" b="1" dirty="0" smtClean="0"/>
          </a:p>
          <a:p>
            <a:pPr algn="ctr"/>
            <a:r>
              <a:rPr lang="en-US" b="1" dirty="0" smtClean="0"/>
              <a:t>ACTIVITY:RUNNING</a:t>
            </a:r>
          </a:p>
          <a:p>
            <a:pPr algn="ctr"/>
            <a:r>
              <a:rPr lang="en-US" b="1" dirty="0" smtClean="0"/>
              <a:t>STEPS:2543</a:t>
            </a:r>
          </a:p>
          <a:p>
            <a:pPr algn="ctr"/>
            <a:r>
              <a:rPr lang="en-US" b="1" dirty="0" smtClean="0"/>
              <a:t>TIME:1 HOUR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181600" y="4114800"/>
            <a:ext cx="2971800" cy="1295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NAME:Parth</a:t>
            </a:r>
            <a:endParaRPr lang="en-US" b="1" dirty="0" smtClean="0"/>
          </a:p>
          <a:p>
            <a:pPr algn="ctr"/>
            <a:r>
              <a:rPr lang="en-US" b="1" dirty="0" smtClean="0"/>
              <a:t>ACTIVITY:CYCLING</a:t>
            </a:r>
          </a:p>
          <a:p>
            <a:pPr algn="ctr"/>
            <a:r>
              <a:rPr lang="en-US" b="1" dirty="0" smtClean="0"/>
              <a:t>TIME:0.5 HOURS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267200" y="2362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4114800"/>
            <a:ext cx="3429000" cy="20574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4191000" y="4572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229600" cy="1143000"/>
          </a:xfrm>
        </p:spPr>
        <p:txBody>
          <a:bodyPr/>
          <a:lstStyle/>
          <a:p>
            <a:r>
              <a:rPr lang="en-US" sz="3200" dirty="0" smtClean="0"/>
              <a:t>Features of System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Exchange statistics of Activities with people.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867400" y="1752600"/>
            <a:ext cx="2895600" cy="4495800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b="1" dirty="0" smtClean="0"/>
              <a:t>NAME:XYZ</a:t>
            </a:r>
            <a:endParaRPr lang="en-US" b="1" dirty="0"/>
          </a:p>
          <a:p>
            <a:pPr algn="ctr"/>
            <a:r>
              <a:rPr lang="en-US" b="1" dirty="0"/>
              <a:t>ACTIVITY:RUNNING</a:t>
            </a:r>
          </a:p>
          <a:p>
            <a:pPr algn="ctr"/>
            <a:r>
              <a:rPr lang="en-US" b="1" dirty="0"/>
              <a:t>DURATION:3 HOURS</a:t>
            </a:r>
          </a:p>
          <a:p>
            <a:pPr algn="ctr"/>
            <a:r>
              <a:rPr lang="en-US" b="1" dirty="0"/>
              <a:t>DAY:3/5/</a:t>
            </a:r>
            <a:r>
              <a:rPr lang="en-US" b="1" dirty="0" smtClean="0"/>
              <a:t>2013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NAME:ABC</a:t>
            </a:r>
            <a:endParaRPr lang="en-US" b="1" dirty="0"/>
          </a:p>
          <a:p>
            <a:pPr algn="ctr"/>
            <a:r>
              <a:rPr lang="en-US" b="1" dirty="0" smtClean="0"/>
              <a:t>ACTIVITY:CYCLING</a:t>
            </a:r>
            <a:endParaRPr lang="en-US" b="1" dirty="0"/>
          </a:p>
          <a:p>
            <a:pPr algn="ctr"/>
            <a:r>
              <a:rPr lang="en-US" b="1" dirty="0"/>
              <a:t>DURATION</a:t>
            </a:r>
            <a:r>
              <a:rPr lang="en-US" b="1" dirty="0" smtClean="0"/>
              <a:t>:1 </a:t>
            </a:r>
            <a:r>
              <a:rPr lang="en-US" b="1" dirty="0"/>
              <a:t>HOURS</a:t>
            </a:r>
          </a:p>
          <a:p>
            <a:pPr algn="ctr"/>
            <a:r>
              <a:rPr lang="en-US" b="1" dirty="0"/>
              <a:t>DAY:3/5/</a:t>
            </a:r>
            <a:r>
              <a:rPr lang="en-US" b="1" dirty="0" smtClean="0"/>
              <a:t>2013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NAME:PQR</a:t>
            </a:r>
            <a:endParaRPr lang="en-US" b="1" dirty="0"/>
          </a:p>
          <a:p>
            <a:pPr algn="ctr"/>
            <a:r>
              <a:rPr lang="en-US" b="1" dirty="0" smtClean="0"/>
              <a:t>ACTIVITY:SOCCER</a:t>
            </a:r>
            <a:endParaRPr lang="en-US" b="1" dirty="0"/>
          </a:p>
          <a:p>
            <a:pPr algn="ctr"/>
            <a:r>
              <a:rPr lang="en-US" b="1" dirty="0"/>
              <a:t>DURATION</a:t>
            </a:r>
            <a:r>
              <a:rPr lang="en-US" b="1" dirty="0" smtClean="0"/>
              <a:t>:2 </a:t>
            </a:r>
            <a:r>
              <a:rPr lang="en-US" b="1" dirty="0"/>
              <a:t>HOURS</a:t>
            </a:r>
          </a:p>
          <a:p>
            <a:pPr algn="ctr"/>
            <a:r>
              <a:rPr lang="en-US" b="1" dirty="0"/>
              <a:t>DAY:3/5/</a:t>
            </a:r>
            <a:r>
              <a:rPr lang="en-US" b="1" dirty="0" smtClean="0"/>
              <a:t>2013</a:t>
            </a:r>
            <a:endParaRPr lang="en-US" b="1" dirty="0"/>
          </a:p>
          <a:p>
            <a:pPr algn="ctr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62400" y="2819400"/>
            <a:ext cx="1828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1600200"/>
            <a:ext cx="2862705" cy="1905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2971800"/>
            <a:ext cx="2590800" cy="23592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05000" y="4464724"/>
            <a:ext cx="2819400" cy="2164676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2971800" y="3962400"/>
            <a:ext cx="2667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00600" y="5410200"/>
            <a:ext cx="914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304800"/>
            <a:ext cx="8042276" cy="914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Features 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 Contact people with similar interest in the vicinity to get together and do something like running, or play sport together.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3581400"/>
            <a:ext cx="2743200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9800" y="3505200"/>
            <a:ext cx="2984500" cy="281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3505200"/>
            <a:ext cx="2857500" cy="2781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29000" y="3429000"/>
            <a:ext cx="2209800" cy="2819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79019" y="3505200"/>
            <a:ext cx="3432881" cy="2819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Firefly + Android powered phone</a:t>
            </a:r>
            <a:endParaRPr lang="en-US" dirty="0"/>
          </a:p>
          <a:p>
            <a:r>
              <a:rPr lang="en-US" dirty="0" smtClean="0"/>
              <a:t>Every user carries both of these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524000"/>
            <a:ext cx="2057400" cy="3629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Overview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(1/4)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47594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Design Overview</a:t>
            </a:r>
            <a:r>
              <a:rPr lang="en-US" sz="2800" dirty="0" smtClean="0"/>
              <a:t>(2/4)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Activity Recognition</a:t>
            </a:r>
          </a:p>
          <a:p>
            <a:r>
              <a:rPr lang="en-US" dirty="0" smtClean="0"/>
              <a:t>Android Activity Recognition API</a:t>
            </a:r>
          </a:p>
          <a:p>
            <a:pPr lvl="1"/>
            <a:r>
              <a:rPr lang="en-US" dirty="0" smtClean="0"/>
              <a:t>Biking, Walking, In Car, Tilting, Still</a:t>
            </a:r>
          </a:p>
          <a:p>
            <a:r>
              <a:rPr lang="en-US" dirty="0" smtClean="0"/>
              <a:t>Accelerometer on Firefly</a:t>
            </a:r>
          </a:p>
          <a:p>
            <a:pPr lvl="1"/>
            <a:r>
              <a:rPr lang="en-US" dirty="0" smtClean="0"/>
              <a:t>Sitting, Standing, Running, Walking, Number of Steps</a:t>
            </a:r>
          </a:p>
          <a:p>
            <a:r>
              <a:rPr lang="en-US" dirty="0" smtClean="0"/>
              <a:t>Location Based Activity Recognition</a:t>
            </a:r>
          </a:p>
          <a:p>
            <a:pPr lvl="1"/>
            <a:r>
              <a:rPr lang="en-US" dirty="0" smtClean="0"/>
              <a:t>Basketball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Design Overview</a:t>
            </a:r>
            <a:r>
              <a:rPr lang="en-US" sz="2800" dirty="0" smtClean="0"/>
              <a:t>(3/4)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Sharing activity data with other users</a:t>
            </a:r>
          </a:p>
          <a:p>
            <a:r>
              <a:rPr lang="en-US" dirty="0" smtClean="0"/>
              <a:t>Activity data is logged on android phone. </a:t>
            </a:r>
          </a:p>
          <a:p>
            <a:r>
              <a:rPr lang="en-US" dirty="0" smtClean="0"/>
              <a:t>Other users are detected in the vicinity by the firefly</a:t>
            </a:r>
          </a:p>
          <a:p>
            <a:r>
              <a:rPr lang="en-US" dirty="0" smtClean="0"/>
              <a:t>Activity data  is then exchanged by the firefly</a:t>
            </a:r>
          </a:p>
          <a:p>
            <a:r>
              <a:rPr lang="en-US" dirty="0" smtClean="0"/>
              <a:t>Data from all nearby users is visible on the phone. . 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1568</TotalTime>
  <Words>1455</Words>
  <Application>Microsoft Macintosh PowerPoint</Application>
  <PresentationFormat>On-screen Show (4:3)</PresentationFormat>
  <Paragraphs>232</Paragraphs>
  <Slides>27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Breeze</vt:lpstr>
      <vt:lpstr>Act Net</vt:lpstr>
      <vt:lpstr>Agenda:</vt:lpstr>
      <vt:lpstr>Goals</vt:lpstr>
      <vt:lpstr>Features of System</vt:lpstr>
      <vt:lpstr>Features of System</vt:lpstr>
      <vt:lpstr>Features of System</vt:lpstr>
      <vt:lpstr>PowerPoint Presentation</vt:lpstr>
      <vt:lpstr>Design Overview(2/4)</vt:lpstr>
      <vt:lpstr>Design Overview(3/4)</vt:lpstr>
      <vt:lpstr>Design Overview(4/4)</vt:lpstr>
      <vt:lpstr>Detailed Design Android Process View</vt:lpstr>
      <vt:lpstr>Detailed Design Android Code View</vt:lpstr>
      <vt:lpstr>Firefly Tasks</vt:lpstr>
      <vt:lpstr>Design Challenges(1/5)</vt:lpstr>
      <vt:lpstr>Design Challenges(2/5)</vt:lpstr>
      <vt:lpstr>Design Challenges(3/5)</vt:lpstr>
      <vt:lpstr>Design Challenges(4/5)</vt:lpstr>
      <vt:lpstr>Design Challenges(5/5)</vt:lpstr>
      <vt:lpstr>Activity Recognition Algorithm - Firefly</vt:lpstr>
      <vt:lpstr>Detection of Activities -  Firefly</vt:lpstr>
      <vt:lpstr>Detection of Activities -  Firefly</vt:lpstr>
      <vt:lpstr>Final Demo Scenario that test all features</vt:lpstr>
      <vt:lpstr>Final Demo Scenario that test all features</vt:lpstr>
      <vt:lpstr>Final Demo Scenario that test all features</vt:lpstr>
      <vt:lpstr>Final Demo Scenario that test all features</vt:lpstr>
      <vt:lpstr>Lessons Learnt</vt:lpstr>
      <vt:lpstr>Thank you</vt:lpstr>
    </vt:vector>
  </TitlesOfParts>
  <Company>Icenet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 Net</dc:title>
  <dc:creator>Parth Mehta</dc:creator>
  <cp:lastModifiedBy>Microsoft Office User</cp:lastModifiedBy>
  <cp:revision>156</cp:revision>
  <dcterms:created xsi:type="dcterms:W3CDTF">2014-03-05T02:47:10Z</dcterms:created>
  <dcterms:modified xsi:type="dcterms:W3CDTF">2014-04-30T16:13:49Z</dcterms:modified>
</cp:coreProperties>
</file>