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574-DED9-4917-A939-5A5F046C4E67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7C56-E7B7-472C-941F-2FB72E878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48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574-DED9-4917-A939-5A5F046C4E67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7C56-E7B7-472C-941F-2FB72E878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85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574-DED9-4917-A939-5A5F046C4E67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7C56-E7B7-472C-941F-2FB72E878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918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574-DED9-4917-A939-5A5F046C4E67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7C56-E7B7-472C-941F-2FB72E878DF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586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574-DED9-4917-A939-5A5F046C4E67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7C56-E7B7-472C-941F-2FB72E878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70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574-DED9-4917-A939-5A5F046C4E67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7C56-E7B7-472C-941F-2FB72E878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50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574-DED9-4917-A939-5A5F046C4E67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7C56-E7B7-472C-941F-2FB72E878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84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574-DED9-4917-A939-5A5F046C4E67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7C56-E7B7-472C-941F-2FB72E878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372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574-DED9-4917-A939-5A5F046C4E67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7C56-E7B7-472C-941F-2FB72E878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03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574-DED9-4917-A939-5A5F046C4E67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7C56-E7B7-472C-941F-2FB72E878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0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574-DED9-4917-A939-5A5F046C4E67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7C56-E7B7-472C-941F-2FB72E878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07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574-DED9-4917-A939-5A5F046C4E67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7C56-E7B7-472C-941F-2FB72E878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49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574-DED9-4917-A939-5A5F046C4E67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7C56-E7B7-472C-941F-2FB72E878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574-DED9-4917-A939-5A5F046C4E67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7C56-E7B7-472C-941F-2FB72E878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2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574-DED9-4917-A939-5A5F046C4E67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7C56-E7B7-472C-941F-2FB72E878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7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574-DED9-4917-A939-5A5F046C4E67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7C56-E7B7-472C-941F-2FB72E878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29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2574-DED9-4917-A939-5A5F046C4E67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7C56-E7B7-472C-941F-2FB72E878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3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7A2574-DED9-4917-A939-5A5F046C4E67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97C56-E7B7-472C-941F-2FB72E878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636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C14C-0370-4ACA-8C6D-450D84A36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5029"/>
            <a:ext cx="12192000" cy="160497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4B5A9-6C56-480D-801A-DED48F299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567580"/>
            <a:ext cx="12192000" cy="861420"/>
          </a:xfrm>
        </p:spPr>
        <p:txBody>
          <a:bodyPr/>
          <a:lstStyle/>
          <a:p>
            <a:pPr algn="ctr"/>
            <a:r>
              <a:rPr lang="en-IN" dirty="0"/>
              <a:t>Mace Preowned Accessories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BBC00-14D1-40D0-9E87-7CD25D38DC8F}"/>
              </a:ext>
            </a:extLst>
          </p:cNvPr>
          <p:cNvSpPr txBox="1"/>
          <p:nvPr/>
        </p:nvSpPr>
        <p:spPr>
          <a:xfrm>
            <a:off x="8955345" y="4606317"/>
            <a:ext cx="3062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Team 5</a:t>
            </a:r>
          </a:p>
          <a:p>
            <a:r>
              <a:rPr lang="en-IN" sz="2400" dirty="0"/>
              <a:t>5.Adwaith Samod T</a:t>
            </a:r>
          </a:p>
          <a:p>
            <a:r>
              <a:rPr lang="en-IN" sz="2400" dirty="0"/>
              <a:t>53.Stevin Prince</a:t>
            </a:r>
          </a:p>
          <a:p>
            <a:r>
              <a:rPr lang="en-IN" sz="2400" dirty="0"/>
              <a:t>54.Thejus T </a:t>
            </a:r>
            <a:r>
              <a:rPr lang="en-IN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6113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F679-DE8C-4681-89F2-67FCA398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F591-4A7C-41E1-8CE8-0AC5DFF57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918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21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Ion</vt:lpstr>
      <vt:lpstr>MPAC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MPAC</dc:title>
  <dc:creator>Adwaith Samod T</dc:creator>
  <cp:lastModifiedBy>Adwaith Samod T</cp:lastModifiedBy>
  <cp:revision>6</cp:revision>
  <dcterms:created xsi:type="dcterms:W3CDTF">2020-08-14T15:10:27Z</dcterms:created>
  <dcterms:modified xsi:type="dcterms:W3CDTF">2020-08-14T15:58:50Z</dcterms:modified>
</cp:coreProperties>
</file>