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93AA-B6F5-44C8-845B-410A7A1CAAE8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F4DD-1AF9-4B52-8A89-87D6D2ED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93AA-B6F5-44C8-845B-410A7A1CAAE8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F4DD-1AF9-4B52-8A89-87D6D2ED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93AA-B6F5-44C8-845B-410A7A1CAAE8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F4DD-1AF9-4B52-8A89-87D6D2ED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93AA-B6F5-44C8-845B-410A7A1CAAE8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F4DD-1AF9-4B52-8A89-87D6D2ED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93AA-B6F5-44C8-845B-410A7A1CAAE8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F4DD-1AF9-4B52-8A89-87D6D2ED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93AA-B6F5-44C8-845B-410A7A1CAAE8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F4DD-1AF9-4B52-8A89-87D6D2ED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93AA-B6F5-44C8-845B-410A7A1CAAE8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F4DD-1AF9-4B52-8A89-87D6D2ED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93AA-B6F5-44C8-845B-410A7A1CAAE8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F4DD-1AF9-4B52-8A89-87D6D2ED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93AA-B6F5-44C8-845B-410A7A1CAAE8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F4DD-1AF9-4B52-8A89-87D6D2ED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93AA-B6F5-44C8-845B-410A7A1CAAE8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F4DD-1AF9-4B52-8A89-87D6D2ED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2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93AA-B6F5-44C8-845B-410A7A1CAAE8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F4DD-1AF9-4B52-8A89-87D6D2ED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6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93AA-B6F5-44C8-845B-410A7A1CAAE8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FF4DD-1AF9-4B52-8A89-87D6D2ED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1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Deepfake Detection Model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using MobileNetV2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140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Deepfake technology manipulates videos and images,</a:t>
            </a:r>
          </a:p>
          <a:p>
            <a:r>
              <a:rPr lang="en-US" sz="2000" dirty="0" smtClean="0"/>
              <a:t>leading to misinformation and security threats.</a:t>
            </a:r>
          </a:p>
          <a:p>
            <a:r>
              <a:rPr lang="en-US" sz="2000" dirty="0" smtClean="0"/>
              <a:t>This project builds a CNN model to classify real and fake images.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276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Deepfake technology manipulates videos and images,</a:t>
            </a:r>
          </a:p>
          <a:p>
            <a:r>
              <a:rPr lang="en-US" sz="2000" dirty="0" smtClean="0"/>
              <a:t>leading to misinformation and security threats.</a:t>
            </a:r>
          </a:p>
          <a:p>
            <a:r>
              <a:rPr lang="en-US" sz="2000" dirty="0" smtClean="0"/>
              <a:t>This project builds a CNN model to classify real and fake images.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115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Literature Survey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- Early methods: handcrafted features (blinking, landmarks)</a:t>
            </a:r>
          </a:p>
          <a:p>
            <a:r>
              <a:rPr lang="en-US" sz="2000" dirty="0" smtClean="0"/>
              <a:t>- Now: Deep learning (CNNs, RNNs, Capsule Networks)</a:t>
            </a:r>
          </a:p>
          <a:p>
            <a:r>
              <a:rPr lang="en-US" sz="2000" dirty="0" smtClean="0"/>
              <a:t>- CNNs automatically learn deep features from pixels.</a:t>
            </a:r>
          </a:p>
        </p:txBody>
      </p:sp>
    </p:spTree>
    <p:extLst>
      <p:ext uri="{BB962C8B-B14F-4D97-AF65-F5344CB8AC3E}">
        <p14:creationId xmlns:p14="http://schemas.microsoft.com/office/powerpoint/2010/main" val="14893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 Explanation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Source: detection.zip containing real and fake images.</a:t>
            </a:r>
          </a:p>
          <a:p>
            <a:r>
              <a:rPr lang="en-US" sz="2000" dirty="0" smtClean="0"/>
              <a:t>Structure after unzip:</a:t>
            </a:r>
          </a:p>
          <a:p>
            <a:r>
              <a:rPr lang="en-US" sz="2000" dirty="0" err="1" smtClean="0"/>
              <a:t>detection_data</a:t>
            </a:r>
            <a:r>
              <a:rPr lang="en-US" sz="2000" dirty="0" smtClean="0"/>
              <a:t>/real/</a:t>
            </a:r>
            <a:r>
              <a:rPr lang="en-US" sz="2000" dirty="0" err="1" smtClean="0"/>
              <a:t>detection_data</a:t>
            </a:r>
            <a:r>
              <a:rPr lang="en-US" sz="2000" dirty="0" smtClean="0"/>
              <a:t>/fake/</a:t>
            </a:r>
          </a:p>
          <a:p>
            <a:r>
              <a:rPr lang="en-US" sz="2000" dirty="0" smtClean="0"/>
              <a:t>Splitting:</a:t>
            </a:r>
          </a:p>
          <a:p>
            <a:r>
              <a:rPr lang="en-US" sz="2000" dirty="0" smtClean="0"/>
              <a:t>80% Training,20% Testing</a:t>
            </a:r>
          </a:p>
          <a:p>
            <a:r>
              <a:rPr lang="en-US" sz="2000" dirty="0" err="1" smtClean="0"/>
              <a:t>Classes:Real</a:t>
            </a:r>
            <a:r>
              <a:rPr lang="en-US" sz="2000" dirty="0" smtClean="0"/>
              <a:t> (Label 0)Fake (Label 1)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640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Preprocessing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Rescaling pixel values (1./255 normalization).</a:t>
            </a:r>
          </a:p>
          <a:p>
            <a:r>
              <a:rPr lang="en-US" sz="2000" dirty="0" smtClean="0"/>
              <a:t>Image resizing to (224x224).</a:t>
            </a:r>
          </a:p>
          <a:p>
            <a:r>
              <a:rPr lang="en-US" sz="2000" dirty="0" smtClean="0"/>
              <a:t>Batching with size 32.</a:t>
            </a:r>
          </a:p>
          <a:p>
            <a:r>
              <a:rPr lang="en-US" sz="2000" dirty="0" smtClean="0"/>
              <a:t>Binary classification mode.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804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42211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Base Model: MobileNetV2 (</a:t>
            </a:r>
            <a:r>
              <a:rPr lang="en-US" sz="2000" dirty="0" err="1" smtClean="0"/>
              <a:t>pretrained</a:t>
            </a:r>
            <a:r>
              <a:rPr lang="en-US" sz="2000" dirty="0" smtClean="0"/>
              <a:t>, </a:t>
            </a:r>
            <a:r>
              <a:rPr lang="en-US" sz="2000" dirty="0" err="1" smtClean="0"/>
              <a:t>ImageNet</a:t>
            </a:r>
            <a:r>
              <a:rPr lang="en-US" sz="2000" dirty="0" smtClean="0"/>
              <a:t> weights, frozen).</a:t>
            </a:r>
          </a:p>
          <a:p>
            <a:r>
              <a:rPr lang="en-US" sz="2000" dirty="0" smtClean="0"/>
              <a:t>Added Layers: Global Average Pooling, Dense layer (1 neuron, sigmoid activation)</a:t>
            </a:r>
          </a:p>
          <a:p>
            <a:r>
              <a:rPr lang="en-US" sz="2000" dirty="0" smtClean="0"/>
              <a:t>Optimizer: Adam</a:t>
            </a:r>
          </a:p>
          <a:p>
            <a:r>
              <a:rPr lang="en-US" sz="2000" dirty="0" smtClean="0"/>
              <a:t>Loss Function: Binary </a:t>
            </a:r>
            <a:r>
              <a:rPr lang="en-US" sz="2000" dirty="0" err="1" smtClean="0"/>
              <a:t>Crossentropy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048" y="503676"/>
            <a:ext cx="3359539" cy="577035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244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Training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Epochs: 5</a:t>
            </a:r>
          </a:p>
          <a:p>
            <a:r>
              <a:rPr lang="en-US" sz="2000" dirty="0" smtClean="0"/>
              <a:t>Train Accuracy: ~82%</a:t>
            </a:r>
          </a:p>
          <a:p>
            <a:r>
              <a:rPr lang="en-US" sz="2000" dirty="0" smtClean="0"/>
              <a:t>Final Test Accuracy: ~79.74%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118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77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you!! 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9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Deepfake Detection Model</vt:lpstr>
      <vt:lpstr>Problem Statement</vt:lpstr>
      <vt:lpstr>Problem Statement</vt:lpstr>
      <vt:lpstr>Literature Survey</vt:lpstr>
      <vt:lpstr>Dataset Explanation</vt:lpstr>
      <vt:lpstr>Data Preprocessing</vt:lpstr>
      <vt:lpstr>Model Architecture</vt:lpstr>
      <vt:lpstr>Model Training Summary</vt:lpstr>
      <vt:lpstr>Thank you!! :D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Detection Model</dc:title>
  <dc:creator>Microsoft account</dc:creator>
  <cp:lastModifiedBy>Microsoft account</cp:lastModifiedBy>
  <cp:revision>7</cp:revision>
  <dcterms:created xsi:type="dcterms:W3CDTF">2025-04-28T00:34:43Z</dcterms:created>
  <dcterms:modified xsi:type="dcterms:W3CDTF">2025-04-28T00:51:07Z</dcterms:modified>
</cp:coreProperties>
</file>