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7.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notesSlides/notesSlide11.xml" ContentType="application/vnd.openxmlformats-officedocument.presentationml.notesSlide+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notesSlides/notesSlide12.xml" ContentType="application/vnd.openxmlformats-officedocument.presentationml.notesSlide+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339" r:id="rId2"/>
    <p:sldId id="345" r:id="rId3"/>
    <p:sldId id="342" r:id="rId4"/>
    <p:sldId id="370" r:id="rId5"/>
    <p:sldId id="373" r:id="rId6"/>
    <p:sldId id="349" r:id="rId7"/>
    <p:sldId id="350" r:id="rId8"/>
    <p:sldId id="371" r:id="rId9"/>
    <p:sldId id="351" r:id="rId10"/>
    <p:sldId id="352" r:id="rId11"/>
    <p:sldId id="354" r:id="rId12"/>
    <p:sldId id="364" r:id="rId13"/>
    <p:sldId id="353" r:id="rId14"/>
    <p:sldId id="355" r:id="rId15"/>
    <p:sldId id="356" r:id="rId16"/>
    <p:sldId id="357" r:id="rId17"/>
    <p:sldId id="362" r:id="rId18"/>
    <p:sldId id="374" r:id="rId19"/>
    <p:sldId id="358" r:id="rId20"/>
    <p:sldId id="372" r:id="rId21"/>
    <p:sldId id="360" r:id="rId22"/>
    <p:sldId id="363" r:id="rId23"/>
    <p:sldId id="365" r:id="rId24"/>
    <p:sldId id="366" r:id="rId25"/>
    <p:sldId id="367" r:id="rId26"/>
    <p:sldId id="369" r:id="rId27"/>
  </p:sldIdLst>
  <p:sldSz cx="12192000" cy="6858000"/>
  <p:notesSz cx="6858000" cy="9144000"/>
  <p:custShowLst>
    <p:custShow name="Why not IPC?" id="0">
      <p:sldLst/>
    </p:custShow>
    <p:custShow name="Overhead" id="1">
      <p:sldLst/>
    </p:custShow>
    <p:custShow name="Related Work" id="2">
      <p:sldLst/>
    </p:custShow>
    <p:custShow name="Core Partitioning" id="3">
      <p:sldLst/>
    </p:custShow>
    <p:custShow name="Cache Partitioning" id="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autoAdjust="0"/>
    <p:restoredTop sz="65311" autoAdjust="0"/>
  </p:normalViewPr>
  <p:slideViewPr>
    <p:cSldViewPr snapToGrid="0">
      <p:cViewPr varScale="1">
        <p:scale>
          <a:sx n="62" d="100"/>
          <a:sy n="62" d="100"/>
        </p:scale>
        <p:origin x="1888" y="1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8T14:51:15.217"/>
    </inkml:context>
    <inkml:brush xml:id="br0">
      <inkml:brushProperty name="width" value="0.34286" units="cm"/>
      <inkml:brushProperty name="height" value="0.34286" units="cm"/>
      <inkml:brushProperty name="color" value="#FF4E00"/>
      <inkml:brushProperty name="inkEffects" value="rainbow"/>
      <inkml:brushProperty name="anchorX" value="-143670.48438"/>
      <inkml:brushProperty name="anchorY" value="-122130.28125"/>
      <inkml:brushProperty name="scaleFactor" value="0.5"/>
    </inkml:brush>
  </inkml:definitions>
  <inkml:trace contextRef="#ctx0" brushRef="#br0">1 554 8219,'10'17'-252,"-3"-7"452,1-10-105,2-10 1,7-13-127,0 0 0,6 0 169,0 6 1,2-6 47,-2 0 1,4-6 91,8 6 0,-1-6-113,1 6 0,5-6-147,1 6 1,7 0 4,-2 6 0,0-1-122,6 1 0,-4 0 150,9-1 0,-1 7-31,2-1 1,1 3 11,5-3 1,3-1-29,-4 7 1,5-5-84,1 5 1,2-6-52,4 6 1,-4-7 202,4 1 1,4 3-47,1-3 1,-3 7-4,-2-7 1,-4 8-10,-1-2 0,-7 5-6,0 1 0,-9 0-18,-2 0 1,-2 1-1,-8 3 62,2 2 51,3 8 1,-1-11-1,-2 7-57,-2-2 71,6-3 1,-7 1 0,7 0 136,0-2-211,5-2 0,-14-2 1,5 0-8,-2 0 16,6 0 0,-11 5 0,3 1-180,-3-2 158,-3-2 1,-5 0-1,0 2 10,2 2-16,-6-1 1,2-3-49,-4 4 0,-2-4 8,8 4 1,-6 1 311,5-1-296,1 0 1,0 0 9,0-1 28,0 9 0,1-12-3,5 4 43,-12 3 0,10-5-51,-16 8-8,0-9 34,1 5 16,7 0 1,-6-6-48,6 5 1,-14-5-23,1 4 37,-8-4-87,3 6 76,1-8-1523,-6 0 1081,-10-8 415,4 6 0,-11-13 0,15 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2.251"/>
    </inkml:context>
    <inkml:brush xml:id="br0">
      <inkml:brushProperty name="width" value="0.34286" units="cm"/>
      <inkml:brushProperty name="height" value="0.34286" units="cm"/>
      <inkml:brushProperty name="color" value="#004F8B"/>
    </inkml:brush>
  </inkml:definitions>
  <inkml:trace contextRef="#ctx0" brushRef="#br0">1 118 8099,'0'-51'900,"0"11"-941,0 13-191,0 27 1,0 34 182,0 19 1,0 4-42,0-5 1,0 11 60,0 6 0,0 9 49,0 9 1,0-3-14,0 10 1,0 0-62,0 11 0,0-1 5,0-1 0,0-3 46,0-4 1,0-18-183,0-18 201,0-16-37,0 4 0,1-42 12,8-6 1,6-20-6,11-14 1,8-10-16,1-16 0,8 2-2,-8-11 1,11 9 59,-2-9 1,1 11 10,-2-2 1,6 7 147,-5 10 1,-4 8 78,2 19-212,2 4 0,2 18-6,-11 10 0,-4 17-52,-22 27 1,0 0 68,-9 18 0,0-6-738,0 15 672,-12-6 0,-13-5 0,-16 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9.941"/>
    </inkml:context>
    <inkml:brush xml:id="br0">
      <inkml:brushProperty name="width" value="0.08571" units="cm"/>
      <inkml:brushProperty name="height" value="0.08571" units="cm"/>
      <inkml:brushProperty name="color" value="#008C3A"/>
    </inkml:brush>
  </inkml:definitions>
  <inkml:trace contextRef="#ctx0" brushRef="#br0">0 0 7981,'0'10'557,"2"-3"-72,4-7-291,-4 0 0,13 0 74,-3 0 0,-3 0 148,3 0 0,-1 0-208,7 0 0,-1 0-183,0 0 0,-5 0 118,-1 0 187,1 0-129,5 0 1,-5 0 185,-1 0-966,-7 8 437,4 2 1,-8 7 27,0 0 1,-2-5 93,-4-1 0,2 1-12,-7 5 1,5 0-125,-6 1 0,6-1-290,-5 0 1,1 1-190,-1-1 334,3 0 116,0 0 0,7-5 270,-5 0-212,4-9 646,2 13-410,0-14 1,2 5 4,4-7 0,-3 0 41,9 0 1,-1-5 55,7-1 1,-1-8-52,0 3 1,1 1-211,-1-1 1,0 1 101,0-1 1,1-5-131,-1 5 1,-5 1 81,-1-1 1,-5 5-21,5-6 1,-5 3-23,6-3 0,-8-3 7,1 3 0,-3 3 28,-2-3 0,0 1 2,0-7 1,0 7-250,0-1 142,-7 1 39,-3-7 50,-7 9-13,7 1 4,-5 8 0,5 2 33,-7 4 1,7 3 98,4 9 1,-1-1 118,1 0-228,0 1 13,-2-1 0,7 2 42,-5 4 0,4-4 37,2 4 1,0-1 3,0 1 0,2-4-12,4 4 119,3-4-73,1-9 1,5 5-152,-3-3 1,3-5-140,2-1 0,1-4 11,-1-2 0,0 0-556,1 0-1068,-1 0 866,0 0 274,-7-8 638,5 6 0,-13-13 0,6 5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47.753"/>
    </inkml:context>
    <inkml:brush xml:id="br0">
      <inkml:brushProperty name="width" value="0.08571" units="cm"/>
      <inkml:brushProperty name="height" value="0.08571" units="cm"/>
      <inkml:brushProperty name="color" value="#00A0D7"/>
    </inkml:brush>
  </inkml:definitions>
  <inkml:trace contextRef="#ctx0" brushRef="#br0">1574 416 8305,'-15'-2'-491,"1"-4"1,5-5-240,1-5 1085,2 7-301,-2 1 203,7 0-250,-7 6 126,0-5-122,6 7 0,-7 0 292,3 0-165,4 0 55,-13 0 1,7-2 101,-4-4-196,-3 4 1,11-6-66,-7 8 1,5 0 4,-6 0 0,7-6 3,-7 1 1,6-1-124,-5 6 0,-1 0 36,-5 0 0,0 0 72,-1 0 1,1 0-46,0 0 0,-1 0 31,1 0 0,-6 2-26,0 4 0,0-4 11,6 3 0,-6 3 1,0-2 1,-6 1 20,6-1 1,0-2-2,5 8 0,-5-7-19,0 7 0,-6-6-6,6 5 1,-2-5 5,2 5 1,4-5 7,-4 6 0,-2-3 11,2 3 0,0 3-20,6-3 0,-1 1-1,1-1 0,-6 3 1,0-3 0,0 1-1,6-1 0,-1 3 2,1-3 1,-6 3-3,0 2 1,0 1 3,6-1 1,-1 0-3,1 0 1,-6 1 4,0-1 0,0 0 4,5 1 0,1-1 2,0 0 0,0 2 25,-1 4 1,-1-3 4,-4 3 1,4 2-36,-4-2 0,4 6 8,1-6 0,1 5 4,0-4 0,-1 0 4,1 0 0,6-3 2,-1 8 1,6-8 2,-5 2 1,5-2-10,-6 2 1,7-4-39,-7 4 1,8-4-25,-1-1 0,3-1 79,2 0 1,-6 1-18,0-1 5,0 0-35,6 0 0,0 3 12,0 3 0,0-4-4,0 4 1,0-2 1,0 2 1,6-4-7,0 4 1,0 2 33,-6-2 1,5 1 28,1-7-29,0 0 1,0 0 0,-1 1 4,-1-1 1,4 0 102,-2 1 1,1-7-87,-1 1 0,-2-1 6,8 6 1,-3 1-13,3-1 1,1 0 2,-7 1 0,7-1 25,-1 0-74,-4 1 37,7-1 1,-7 0-1,3 0 1,5 1-1,-5-1 1,-1 0-34,1 1 0,-1 5 25,1 0 1,5 0-5,-5-6 1,-1 0-6,1 1 1,1-1-3,5 0 1,0 0 6,1 1 0,-1-1-2,0 0 0,1 1-12,-1-1 0,0-6 9,1 1 0,-1-2 38,0 1 1,2 5 0,4-5 1,-3-1 2,3 1 0,-4 1 8,-2 5 1,0-5 9,1-1 0,-1-1-45,0 1 1,6 5 7,0-5 0,2-1-91,-1 1 0,-5-1 90,4 1 0,2 5-104,-2-5 0,6-1 56,-6 1 1,6-1-12,-6 2 0,2 1 5,-2-7 1,-2 1 2,8-1 1,-6-4 30,5 4 1,-5 2 6,6-3 1,-2 3 82,2-2 0,-2-4-95,-4 3 1,-4 3 20,4-2 0,2 5-35,-2-5 1,0 6-3,-5-6 0,5 7 16,0-2 0,6-1-8,-6 2 1,2-7-8,-2 7 1,-4-6-10,4 5 1,4-5 115,2 6 1,-2-9-97,1 3 0,-6-2 119,1 2 0,2-4-94,-2 3 1,5 3 3,-4-2 1,0 2 20,0-3 1,-5-1-2,4 8 1,2-8-20,-2 1 1,0 3-3,-6-2 1,6 5-59,0-5 1,0 2 55,-5-3 0,5-3 2,0 4 0,0 2-11,-6-2 0,6 1 0,0-1 1,0-2-12,-5 7 0,5-7-6,0 2 0,0-2 15,-6 2 1,6-4 3,0 3 1,0 3 18,-5-2 1,5 0-24,0-6 0,5 1 55,-4 5 0,4-4-46,-5 4 0,6-4 3,-6-2 1,6 0-22,-6 0 0,6 6-8,-6-1 1,6 1-16,-6-6 1,6 6-9,-6 0 1,6-1-64,-6-5 1,6 0 84,-6 0 0,2 0-31,-2 0 0,2 6 27,3 0 1,-1 0-2,-4-6 1,-3 0 61,3 0 0,2 0 13,-2 0 1,2 0-37,-2 0 1,-4-2 11,4-4 1,2 4-23,-2-4 0,0 4 5,-6 2 0,1 0-34,-1 0 1,6 0 32,0 0 1,0 0-117,-6 0 1,6 0 49,1 0 1,4 0-8,-5 0 1,2 0 34,-2 0 1,-1 0-12,6 0 0,-1 0 75,2 0 1,-2 0 2,-4 0 1,-2 0-4,8 0 1,-8 0-47,2 0 0,-4 0 0,-1 0 0,1 0-44,4 0 0,-4 2-21,4 4 1,-4-4 1,-1 4 1,-1 1-17,0-1 1,1 0 80,-1-6 0,2 0-38,4 0 1,-4 0 107,4 0 0,-3 6-103,-3 0 1,0-1 190,1-5 0,-7 0-97,1 0 0,-1 0-39,6 0 0,1 0-29,-1 0 0,0 6-5,1 0 1,-1 0-63,0-6 82,1 0 1,1 2-104,4 3 1,-10-3 67,5 4 0,-5-4-12,4-2 1,1 0 13,-1 0 7,0 0 0,0 6 58,1-1 8,-1 1 2,0-6 0,1 0-54,-1 0 0,-6 2 152,1 4-111,0-4-37,5 5 0,0-7-15,0 0-6,1 0 0,-1 0-18,0 0 1,-5 0-45,-1 0-5,1 8 0,5-6 62,0 4 1,-5-2-182,-1 1 166,1-3 0,5 6 15,1-8 0,-7 6 8,1 0 0,-3 1 4,3-1 1,3-4-12,-3 4 1,3-4 7,2-2 0,-5 5 63,-1 1 1,1 0 12,5-6 1,1 0-3,-1 0 1,0 0-52,0 0 1,1 2-35,-1 4 1,0-4-10,1 3 0,-1-3-88,0-2 0,0 6 71,1 0 0,5 0-19,0-6 0,2 5 3,-2 1 1,-2 0 11,8-6 1,-2 0 66,2 0 1,3 0-59,-3 0 0,2 0 74,-2 0 0,3 0-29,-3 0 1,4 0 6,1 0 1,-5 0-10,0 0 0,0 0-2,5 0 0,1 0-24,0 0 1,-7 0 15,1 0 0,6 0-73,5 0 0,1 0 66,-7 0 0,1 0-92,-1 0 1,3-6 83,3 0 0,-3 1-8,3 5 0,-2 0 14,3 0 0,-3-6 8,8 0 1,-7 0 140,1 6 1,-3-6-93,-3 1 1,7-1 42,-1 6 1,0 0-67,-5 0 1,-1 0-50,1 0 0,0 0 7,-1 0 0,1 0-9,-1 0 0,1 0-24,0 0 0,5 0-26,0 0 1,1 0 27,-7 0 1,-5 0 14,0 0 1,0 0 76,5 0 1,-7 0-69,-4 0 1,2 0 88,-2 0 1,6 0 7,-6 0 0,0 0 106,-6 0-152,1 0 0,-1 0-8,0 0 1,1 0-81,-1 0 88,0 0 0,0 0-122,1 0 1,-3 2 107,-3 4-168,3-4 119,-5 5 1,1-7-39,1 0 56,-8 0 16,3 0 0,-5 0 44,4 0-74,-4 0 75,6 0-14,-8 0 6,0 0-26,7 0-4,-5 0-13,6 0 14,0 0-12,-7 0 0,13-2 11,-8-3-8,-1 3 1,-3-12 41,4 8-19,-4-7 1,6 3 54,-8-7-30,0 0 1,5-1-72,1 1 1,0 0 40,-6 0 1,0-1-123,0 1 1,0-2 112,0-4 0,2 4-58,4-5 1,-4 5 20,3 2 0,-3-2-7,-2-4 0,2 3 63,4-3 1,-4 4 13,4 2 1,-4 0 42,-2-1 1,0 7-86,0-1 1,-2 1 18,-4-7 0,4 7 4,-4-1 0,4 1-90,2-6 1,-5 5 11,-1 1 1,0-1-15,6-5 0,-2-1 50,-4 1 1,4 6-17,-3-1 0,3 1 42,2-7 1,0 1 4,0 0 1,0-1-5,0 1 1,-6 0-23,0-1 0,0-1 68,6-4 1,0 4-45,0-4 0,0 4 7,0 1 1,0-1-76,0-4 0,0 4-11,0-4 1,0-2 40,0 2 0,0-2-11,0 2 1,0 4 31,0-4 1,0-2-22,0 1 1,0 1 61,0 6 0,0-2-42,0-4 0,0 4 36,0-4 1,0 1 10,0-1 0,0 4 11,0-4 1,0-2-40,0 2 1,-5 0 0,-1 6 0,0-2-7,6-5 0,0 5 8,0-4 1,-6 4-26,1 2 0,-1-1 23,6 1 1,-6-6-95,0 0 1,1 0 63,5 6 0,-6-1-9,0 1 1,0 0 20,6-1 0,-6 1-2,1 0 0,-3 0 50,2-1 1,2 1-53,-7 0 1,5-1 57,-5 1 1,5 6-45,-6-1 0,7 1 7,-7-7 1,6 1-23,-5 0 0,1 5-4,-1 1 0,-3-1 18,8-5 0,-7-1-4,1 1 0,5-2 58,1-4 1,-2 4-56,2-4 0,-5 3 7,5 3 0,-5 6-1,5-1 1,-6 1-87,7-7 22,-9 1 1,6 0-10,-3-1 0,-4 3 36,3 3 1,2-3-6,-1 4 1,5 1-13,-5-2 0,5 1 11,-6-6 0,7 5 150,-7 1 0,6-1-67,-5-5 88,-1-1 0,-3 1-77,3 0 0,-1 5-9,7 1 1,-5 5-84,5-5 1,-6 5-4,7-6 0,-3 6-69,2-5 0,2 5 67,-7-5 1,5 5-66,-6-6 1,7 7 64,-7-7 1,6 8 9,-5-2 0,5-1-4,-5 1 1,1-2 4,-2 3 1,-3 3 36,3-4 0,3-2 10,-3 2 0,7-1 57,-7 1 1,1 2-88,-7-7 68,1 7 0,0-12-49,-1 5 1,1 3 0,0 2 1,-1-1-2,1 1 0,6-2 1,-1 3 0,1 1-29,-7-8 0,1 8-9,0-1 1,-1-3-56,1 2 75,-8-7 1,6 5 8,-4-4 1,2 3-11,-2 3 0,3 2 31,-3-7 0,4 5-11,2-6 1,0 7 5,-1-7 1,1 6-13,0-5 1,-2 7-2,-5-2 0,5-2-42,-4 3 0,4-3 40,2 2 0,-6 4-25,0-3 1,-2 1 20,2-2 0,3 4-3,-3-4 1,4 4 36,2 2 1,-6-5 7,0-1 0,0 0 18,5 6 1,-5-6 13,0 1 1,0-1-12,6 6 1,-2-2-32,-4-4 1,3 4-19,-3-4 1,-2 4 29,2 2 1,0 0-131,6 0 1,-6 0 52,0 0 1,-2 0-17,2 0 0,4 0 19,-5 0 1,5 0-3,2 0 1,-2 0 85,-4 0 1,3-5-67,-3-1 1,4 0 96,2 6 0,0 0-28,-1 0 1,1 0 14,0 0 1,-2-6-106,-5 1 1,9-1 11,-8 6 1,8 0-8,-8 0-87,3 0 0,3 0 40,0 0 1,0 0 50,-1 0 1,1 0 7,0 0 0,-1 0 11,1 0 0,6 0 192,-1 0-125,0 0 1,-5-6 86,0 0-121,0 1 0,-1 5 53,1 0-86,0 0 1,-1-2 38,1-4 1,6 4-258,-1-4 205,1 4 1,-7 2-15,1 0 0,5 0 19,1 0 6,-1 0 1,-5 0 14,0 0 2,-1 0 1,1 0 10,0 0 1,0 0-16,-1 0 0,7 0 29,-1 0 1,1 0-25,-7 0 1,1 0-5,0 0 1,0 0-23,-1 0 1,1 0-3,0 0 0,-1 0 9,1 0 0,0 0-6,0 0 1,-1 0-1,1 0 0,0 6 7,-1 0 0,1 0 13,0-6 1,-6 0-13,0 0 1,0 0 0,5 0 1,7 0-2,-1 0 10,-7 0 1,0 0-3,-4 0 0,4 0-8,1 0-64,1 0 0,0 0 62,-1 0 1,1 0-165,0 0 154,-1 0 1,1 0-5,0 0 1,0 0 5,-1 0 0,1 0-15,0 0 24,-1 0 1,1 0 2,0 0 0,0 0 231,-1 0-182,1 0 0,0 0 205,-1 0-201,1-8 1,0 6 10,-1-4 0,7 2-47,-1-1-6,1 3 0,-6-8 2,-1 4 0,7 4-17,-1-3-94,1 3 1,-7-4 101,1 0 1,6 0-25,-1 6 0,2-1 49,-1-5 1,-4 4 0,3-4 0,2 2-10,-1-2 1,-1 5 7,-5-5 0,6 4 56,-1 2-24,1-8 0,-7 6-22,1-4 1,5 5-3,1 1 1,-1-2-49,-5-4 1,6 4-28,-1-4 14,0 4 1,-5 2 14,0 0 0,0 0-10,-1 0 1,7 0 14,-1 0 1,1 0 5,-7 0 1,7 0 27,-1 0-34,1-7 1,-6 5 66,-1-4 0,1 4-41,0 2 0,5 0 3,1 0 1,-1 0-8,-5 0 0,5 0 1,1 0 1,-1 0-78,-5 0 1,5 0 74,1 0-41,-1 0 1,-5 0 25,0 0 1,5 0 38,1 0-9,-1 0 1,-5 0 3,0 0 0,5 0 20,0 0-10,1 0 0,-6-2-31,-1-4-3,1 4 1,0-5-134,-1 7 131,1 0 0,0 0-7,0 0 1,-1 0-16,1 0 11,0 0 0,-1 0 7,1 0 1,0 0 10,0 0-3,-1 0 1,1 0 3,0 0 1,-1 0 6,1 0 0,0 2-13,0 3 1,-1-3 51,1 4-24,0-4 0,-1-2 5,1 0 0,0 0-30,-1 0 1,1 0-1,0 0 1,0 6-28,-1 0 1,1-1-88,0-5 0,-1 2 3,1 4 0,0-4 85,0 4 0,-1-4-25,1-2 0,0 5 36,-1 1 0,1 0 4,0-6 1,-1 2 22,1 4 0,0-5 14,0 5 0,-1-4 36,1-2 1,0 0 14,-1 0 0,1 6-1,0 0-56,-8-1 1,0-3-19,-4 4 1,4-4-65,8 4-19,-1-4 65,-6 5 0,4-5-7,-3 4 1,4-4-39,2-2 45,-1 8 0,1-6 11,0 3 1,0-3-3,-1-2 1,1 2 7,0 4 1,-1-4-28,1 4 0,0-2 2,0 1 1,-1-1-32,1 8 0,0-8-7,-1 1 0,-1 3 24,-4-2 0,4 7 10,-4-1 0,2-3 21,-2 3 0,3-6 48,-3 5 0,4-7 12,2 2 1,0 1-40,-1-1 1,1 6 15,0-7 0,1 3-62,5-2 1,-5-2-26,5 7-29,-5-7 1,-1 10 79,0-9 0,2 3-17,3-2 0,-3-4 11,3 4 0,-1-3-5,1 3 0,-3-4 32,3 4 0,3-2 36,-3 1 7,1-3 195,-7 6-131,1-8-51,0 8 0,5-6 19,1 3-111,7-3-215,-4-2 143,8 0-1140,0 0 740,0 8 0,2-6-788,4 4 1277,-4-4 0,13 5 0,-5 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48.666"/>
    </inkml:context>
    <inkml:brush xml:id="br0">
      <inkml:brushProperty name="width" value="0.08571" units="cm"/>
      <inkml:brushProperty name="height" value="0.08571" units="cm"/>
      <inkml:brushProperty name="color" value="#00A0D7"/>
    </inkml:brush>
  </inkml:definitions>
  <inkml:trace contextRef="#ctx0" brushRef="#br0">0 70 8229,'0'-10'-1092,"0"3"1,0 5 789,0-4 301,0 4 1,0-7-1,0 3 1,2 4-2,4-4 2,-4 4 0,13-6 0,-5-1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0.130"/>
    </inkml:context>
    <inkml:brush xml:id="br0">
      <inkml:brushProperty name="width" value="0.08571" units="cm"/>
      <inkml:brushProperty name="height" value="0.08571" units="cm"/>
      <inkml:brushProperty name="color" value="#00A0D7"/>
    </inkml:brush>
  </inkml:definitions>
  <inkml:trace contextRef="#ctx0" brushRef="#br0">502 156 8245,'-12'0'-2313,"1"0"2208,-1 0 114,-5 0-6,-1 0 1,1 0-6,0 0 0,5 0 8,1 0 1,5 0-17,-5 0 1,5 0 13,-6 0 1,6 0 89,-5 0 26,7 0 10,-11 0-10,5 0 23,0 0 43,-5 0 244,6 0-140,-1 0-203,-5 0 0,11 0-90,-8 0 0,6-2 52,-5-4 0,5 4-114,-5-3 1,5 3 108,-6 2 1,7 2-8,-7 3 0,2-1-3,-1 8 1,-5-6-7,5 5 1,1-1-24,-1 1 1,1 5 20,-1-5 0,-3 10 0,8 2 0,-5 0 5,5-5 1,-5-1-5,5 0 1,0 1 11,6-1 1,0 2-6,0 4 1,0-4 68,0 4 0,0-9-67,0-3 0,2 1 80,4 5 0,-2-1-67,7-5 1,-5 4-78,5-3 1,-5-2 56,6 1 1,-3 1-7,3 5 0,3-6-33,-3 1 0,-3-6-14,3 5 0,-1-7 37,7 2 1,-1 2-4,0-3 0,-5 1 67,-1-6 0,3 0-63,9 0 1,-4 0-2,4 0 1,-2-6 14,2 1 0,2-9-27,4 3 0,-2-5 0,-4-1 0,-2-6-10,8 0 1,-6 0 6,6 5 1,-8-5 8,2 0 0,-4-2-25,-1 2 1,-7 2 18,1-8 1,-8 6-8,1-6 0,-3 3 8,-2-3 1,0-4-1,0 4 0,-2 2-3,-3-1 0,-3 4-1,-4-4 0,-3 7 188,3-3-180,-3 5 0,-2 4 61,0 3 1,-1-1-48,1 7 1,5 0-33,1 6 1,-3 0-33,-9 0 0,4 6-19,-4 0 1,4 7 2,2-1 0,-6-1-16,-1 7 1,1-5-136,6 10 0,0-4 101,0-1 0,-1 5-143,1 0 0,5 0 108,1-6 0,7 0-291,-2 1 65,4-1 170,2 0 1,2-7 42,4-4 1,4-4 157,7-2 0,0 0 0,1 0 0,6-8 0,3-2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1.125"/>
    </inkml:context>
    <inkml:brush xml:id="br0">
      <inkml:brushProperty name="width" value="0.08571" units="cm"/>
      <inkml:brushProperty name="height" value="0.08571" units="cm"/>
      <inkml:brushProperty name="color" value="#00A0D7"/>
    </inkml:brush>
  </inkml:definitions>
  <inkml:trace contextRef="#ctx0" brushRef="#br0">139 121 8470,'0'-27'0,"0"2"-392,0 8 363,0 0-231,0-1-30,0 9 277,0 1 0,-2 8 73,-4 0 1,4 8-14,-4 3 0,-1 5 100,1 1-1,-6 6-82,7 0 1,-7 8 149,6-2 1,-5 3-142,5 3 1,-5 1-49,5 5 1,-6-3-30,7 8 1,-7-7-6,6 1 0,0 2 43,6-1 1,0-3-122,0-9 0,2-4 54,4-8 0,2 1 27,3-1 1,5-8-61,-5-3 1,5-4 46,1-2 0,0-8 46,1-3 1,-1-6-92,0-6 1,0 1-2,1-6 0,1-1 13,4-6 1,-10 1-8,5-1 0,-5 0-111,4 1 1,1-1 80,-1 1 1,-2 1 118,-3 4 0,1-2-95,-7 8 0,0 0 167,-6 6 1,0 0-8,0-1 0,0 7 35,0-1-74,0 9 31,0-5-19,0 8-31,0 0 0,0 8 125,0 3 0,-6 6-77,0 6 0,1 2 62,5 4 1,0 4-109,0-4 0,0 3 6,0 3 0,0-6-8,0 0 0,0-1-5,0 7 0,7-8-139,5-4 1,-3-2 93,3 2 0,5-9-163,6 3 0,0-11 96,-5-1 0,-1-3-417,0-2 224,8 0 0,-6-5 109,5-1 0,-5-6-23,-2 7 1,-5-9-5,-1 3 0,-5-5 50,5-1 1,-5 0 22,6-1 1,-7 1 107,7 0 1,-6-6 9,5 0 0,-7-6-12,2 6 0,2-6 12,-3 6 0,3-6-23,-2 6 0,-4-2 101,3 2 1,-3 4 128,-2-4 1,6 3-27,0 3 1,0 0 436,-6 0-212,0 7-176,0 2-111,0 8 0,0 4-2,0 8 0,0-1 17,0 12 0,0 4-18,0 2 0,-2 4-2,-4 1 1,4 1-59,-4-1 1,4 7-7,2-1 1,-2-5-122,-3-7 1,3-1 113,-4 2 0,4-4-103,2-8 142,0 1-321,0-9 167,0-1 46,8-23 1,-4 1-39,7-15 1,1 1 11,5-7 1,0 0 3,1 1 1,5-5 29,0 5 0,5-8 14,-4 13 1,1-8-19,-2 8 0,-2 4 39,8 2 1,-8 4-62,2 2 0,-4 5 1,-2 1 0,1 7-255,-1-2-63,0 4 1,-2 10-557,-3 3 917,-4 5 0,-8 9 0,0 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1.726"/>
    </inkml:context>
    <inkml:brush xml:id="br0">
      <inkml:brushProperty name="width" value="0.08571" units="cm"/>
      <inkml:brushProperty name="height" value="0.08571" units="cm"/>
      <inkml:brushProperty name="color" value="#00A0D7"/>
    </inkml:brush>
  </inkml:definitions>
  <inkml:trace contextRef="#ctx0" brushRef="#br0">52 0 8423,'0'12'281,"0"-1"0,-6-5-46,1 5 0,-1 7-60,6 5 1,-6 13-141,0-1 1,-1 13 130,1 4 0,4 7-188,-4 10 1,4 1-220,2-1 1,0 0 174,0 0 0,2-9-344,4-8 0,-4-10 210,4-13 1,-3-4-430,3-8 348,-4-7 0,8-5 128,-5-10 1,-3-7-26,4-11 0,-4 2 1,-2-8 1,6 0-10,0-5 1,-1-7 185,-5 1 0,0-6 0,0 5 0,0-7 0,0 2 0,0 2 0,0-2 0,0 9 29,0 3 1,0-1-30,0 6 0,0 3 82,0-3 1,0 8 219,0-2 0,2 3-61,4 3 0,4 0-118,7-1 0,0 1-170,1 0 1,5 5 135,0 1 0,2 1 56,-2-1 1,-4 3 7,4 8-81,-4 0 1,-7 10 36,-1 7 0,-7 2 142,2 10 1,-10-2-146,-2 2 0,-7 3 13,1-3 1,-3-4-162,-2-2 1,-1 2 104,1-2 1,0 0-250,-1-5 0,7-3-7,-1-4 0,1 3-217,-6-8 21,-1 7-40,1-11 1,5-2-259,1-11 687,7-13 0,-4-2 0,8-9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1.984"/>
    </inkml:context>
    <inkml:brush xml:id="br0">
      <inkml:brushProperty name="width" value="0.08571" units="cm"/>
      <inkml:brushProperty name="height" value="0.08571" units="cm"/>
      <inkml:brushProperty name="color" value="#00A0D7"/>
    </inkml:brush>
  </inkml:definitions>
  <inkml:trace contextRef="#ctx0" brushRef="#br0">0 52 8347,'2'-11'-458,"4"-1"374,-4 9 1,7-11 263,-3 8 0,-2 1 56,7 5 1,-7 1-88,2 5 1,-2 4-205,2 7 0,-4 8 83,3 4 1,-3 9-199,-2 3 1,2 1 146,4-2 1,-4-3-79,4 3 1,-4-9-23,-2-2 31,0-8 0,2 2-75,3-12 106,-3-3 1,12-10-244,-9-4 0,9-9 85,-3-8 1,5-8-11,1 2 0,0 3 111,1-3 1,-1 2 117,0-2 0,1-4 0,7 6 0,1-7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2.276"/>
    </inkml:context>
    <inkml:brush xml:id="br0">
      <inkml:brushProperty name="width" value="0.08571" units="cm"/>
      <inkml:brushProperty name="height" value="0.08571" units="cm"/>
      <inkml:brushProperty name="color" value="#00A0D7"/>
    </inkml:brush>
  </inkml:definitions>
  <inkml:trace contextRef="#ctx0" brushRef="#br0">1 35 8347,'15'-1'-1826,"-1"-3"1075,-3-2 1928,-7 0-132,11 6-1228,-13-8 115,14 7 340,-14-7-179,5 16 0,-9 1-104,-3 8 1,3 1 10,-4-1 0,-2 6 107,3 0 1,-7 6-75,6-6 0,0 6 39,6-6 1,0 6-127,0-6 0,0 6-10,0-6 0,8-6 28,4-6 1,5-7 23,6 2 0,-2-4-101,8-2 1,0-8 47,5-3 1,-1-5 49,-4-1 1,-2-6-58,-4 0 1,-6-2 40,0 2 0,-1 4 50,-10-4 1,-1-2-9,-5 2 0,0 0 6,0 5 1,-7 1 84,-5 0 0,-9 7-95,-2 4 1,-8-1-1,2 1 1,2 2 14,-1 10 0,6 2-358,-1 3 1,4 2-101,2-7 436,7 8 0,-5-5 0,5 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2.559"/>
    </inkml:context>
    <inkml:brush xml:id="br0">
      <inkml:brushProperty name="width" value="0.08571" units="cm"/>
      <inkml:brushProperty name="height" value="0.08571" units="cm"/>
      <inkml:brushProperty name="color" value="#00A0D7"/>
    </inkml:brush>
  </inkml:definitions>
  <inkml:trace contextRef="#ctx0" brushRef="#br0">18 35 8308,'0'-12'-1224,"0"1"1772,-8 7-257,6-4 0,-5 10 148,7 4 0,0 5-232,0 13 0,0 2-39,0 9 1,0 5-80,0 1-60,0 7 1,0 2-4,0 7 1,5 9-203,1-3 1,0 4 12,-6 3 0,6-9-227,-1-3 0,1-8 88,-6-10 1,6-2-143,0-15 90,0-7 1,-5-10 74,5-12 0,-4-11 114,4-12 0,-4-4 165,-2-2 0,8-7 0,1-2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2.793"/>
    </inkml:context>
    <inkml:brush xml:id="br0">
      <inkml:brushProperty name="width" value="0.08571" units="cm"/>
      <inkml:brushProperty name="height" value="0.08571" units="cm"/>
      <inkml:brushProperty name="color" value="#00A0D7"/>
    </inkml:brush>
  </inkml:definitions>
  <inkml:trace contextRef="#ctx0" brushRef="#br0">1 208 8308,'8'-25'0,"-5"4"-146,9-8 1,-6 8-96,5-2 1,1 4 133,5 1 0,0 1 99,1 0-37,-1 7 127,0 2 0,-1 12-12,-5 8 0,-3 1-6,-8 16 0,-2-6-2,-4 6 0,4-6-42,-4 6 0,3-6-4,-3 6 0,4-8-177,-4 2 1,-2 2 120,3-2 0,-3-6-184,2-5 0,4-1-26,-3 7 1,-5-3-41,-2-4 0,3-1 73,-3-4 217,1-4 0,-7 5 0,1-7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2.834"/>
    </inkml:context>
    <inkml:brush xml:id="br0">
      <inkml:brushProperty name="width" value="0.34286" units="cm"/>
      <inkml:brushProperty name="height" value="0.34286" units="cm"/>
      <inkml:brushProperty name="color" value="#004F8B"/>
    </inkml:brush>
  </inkml:definitions>
  <inkml:trace contextRef="#ctx0" brushRef="#br0">1062 205 8028,'-37'-37'0,"-1"8"-230,-5-5-592,17 4 497,4 16 293,7-10 49,-23 21-13,-2-7 0,-3 1-39,-1 0 1,10 3 141,-8 15 1,-2-3-79,-8 10 0,-8 2 110,-2 8 1,3 8 13,8 1 0,1 11-150,7-2 0,-7 2 7,8-2 1,5 4-61,2-5 0,17-3-45,9 4 78,6-13 0,9 7-14,12-13 0,11-10 194,23-6 0,11-7-111,6-2 1,18-11 68,7-7 0,7 8-95,2 1 0,-10 6-42,-8 3 0,-4 3 0,-3 6 0,-12 7-4,-4 19 0,-19-1 100,-9 19 0,-17-7-7,-8 14 1,-9 3-90,-9-3 1,-8 4 29,-17-4 0,-6-13-19,-13 3 0,-10-3 30,-6 5 0,-6-4-116,-3-4 1,1 2-7,-1-11 0,-3 2-130,-5-2 1,6-18 75,-7 0 1,18-11-193,9-6 0,13-3 0,4-6 343,23-5 0,-14-35 0,19-5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3.126"/>
    </inkml:context>
    <inkml:brush xml:id="br0">
      <inkml:brushProperty name="width" value="0.08571" units="cm"/>
      <inkml:brushProperty name="height" value="0.08571" units="cm"/>
      <inkml:brushProperty name="color" value="#00A0D7"/>
    </inkml:brush>
  </inkml:definitions>
  <inkml:trace contextRef="#ctx0" brushRef="#br0">70 35 8249,'0'-10'406,"-2"3"-137,-4 7-146,4 0 1,-11 2 44,7 3 1,-2 7 0,4 11-244,-1 6 0,-3-2-103,2 1 1,4 1 170,-4 6 1,4-2-73,2-5 1,2 3 43,4-8 1,4 0 18,7-5 1,0-3 12,1-4 0,1-3-19,4-8 0,-4 0-31,4 0 0,2-9 10,-2-9 0,0 1-17,-5-6 1,-1-4-157,0-2 1,-7 2 105,-4-2 1,-5 1 60,-1-7 1,0 6 21,0 0 0,-7 8-36,-5-2 1,-3 4 129,-2 2 0,-6 7-237,-1 4 1,-4 4-372,5 2 541,0 8 0,5 2 0,1 7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3.555"/>
    </inkml:context>
    <inkml:brush xml:id="br0">
      <inkml:brushProperty name="width" value="0.08571" units="cm"/>
      <inkml:brushProperty name="height" value="0.08571" units="cm"/>
      <inkml:brushProperty name="color" value="#00A0D7"/>
    </inkml:brush>
  </inkml:definitions>
  <inkml:trace contextRef="#ctx0" brushRef="#br0">156 35 6738,'0'-12'602,"0"1"110,0 7-998,0-4 317,0 8 0,-2 0-70,-3 0 0,1 2 129,-8 4 0,3-2-4,-3 7 0,-1 1-33,7 5 0,-6 1-7,7-1 1,-1 0-149,6 0 1,0 1 117,0-1 0,0 0-158,0 1 0,2-7 65,4 1 1,-3-1 36,9 6 0,0-1 31,5-5 0,0 3-16,0-8 1,1 5 113,-1-5 1,0 5-98,1-5 0,-1 0 86,0-6 0,-5 6-58,-1-1 0,-7 3 50,2-2-33,-4-4 0,-2 7 1,0-3 0,-2-4-6,-4 4 0,-4 2-23,-7-3 1,-2 1 0,-4-6 0,2 6 91,-8 0 1,6 5-102,-6-5 0,8 5-473,-2-5 1,4 6 472,1-6 0,1 7 0,0-3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4.084"/>
    </inkml:context>
    <inkml:brush xml:id="br0">
      <inkml:brushProperty name="width" value="0.08571" units="cm"/>
      <inkml:brushProperty name="height" value="0.08571" units="cm"/>
      <inkml:brushProperty name="color" value="#00A0D7"/>
    </inkml:brush>
  </inkml:definitions>
  <inkml:trace contextRef="#ctx0" brushRef="#br0">260 191 8328,'0'-17'0,"0"-1"387,0 1-251,0 0-121,0 0 435,0-1-117,0 1-1021,0 0 416,0 7-248,0-5 510,-7 13 1,-3-12-25,-7 9 1,5-1 29,1 6 0,-1 0-101,-5 0 1,0 0 220,-1 0-90,1 8 1,0 1-45,-1 8 1,3 1 32,4-1 0,-3 2-6,8 4 1,-5-2 10,5 8 1,-6-8-1,7 2 1,-1 2-14,6-2 1,0 1-15,0-7 1,0 0 124,0 0 1,8-7-101,3-4 0,5-4-16,1-2 0,2 0-39,4 0 1,-4-8-119,4-4 0,2-3 126,-2-2 0,0 0-14,-5-1 1,-3-1 33,-3-4 0,1 4-28,-7-4 1,5 9 206,-5 3 0,0 5-67,-6-6 178,0 9-257,0-5 3,0 8 1,-2 8-25,-4 3 1,4 4-8,-3 3 1,3-1-75,2 0 1,0 1 78,0-1 1,0 0-198,0 1 172,0-1 0,2 0-166,3 0 1,-1-1 58,8-5 1,-7 3-59,7-8 1,0-1 19,5-5 1,0 0-170,0 0 0,1 0 338,-1 0 0,0 0 0,1 0 0,-1-7 0,0-3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4:58:54.343"/>
    </inkml:context>
    <inkml:brush xml:id="br0">
      <inkml:brushProperty name="width" value="0.08571" units="cm"/>
      <inkml:brushProperty name="height" value="0.08571" units="cm"/>
      <inkml:brushProperty name="color" value="#00A0D7"/>
    </inkml:brush>
  </inkml:definitions>
  <inkml:trace contextRef="#ctx0" brushRef="#br0">0 81 8317,'0'-17'84,"0"0"14,0 0 0,0 5 692,0 0-483,0 9 1,2 1-283,4 7 130,-4 9 0,5 1-68,-7 8 1,2 10 77,4 2 1,-4 1-70,4 10 0,-4-5 53,-2 5 1,2-2-206,3 2 0,-3 2 57,4-8 1,2 1-135,-3-7 1,7-1-164,-6-4 1,1-4-53,-1-8-289,-4 0 196,14-7 441,-15-2 0,15-16 0,-7-2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01.071"/>
    </inkml:context>
    <inkml:brush xml:id="br0">
      <inkml:brushProperty name="width" value="0.08571" units="cm"/>
      <inkml:brushProperty name="height" value="0.08571" units="cm"/>
      <inkml:brushProperty name="color" value="#00A0D7"/>
    </inkml:brush>
  </inkml:definitions>
  <inkml:trace contextRef="#ctx0" brushRef="#br0">323 87 6524,'0'-17'933,"0"0"-581,0-1-878,0 9 296,0 1 126,0 8-81,0-8 57,0 6 102,0-5 55,0 7 356,0 0-286,0 7-75,0-5 27,0 6 7,0-8-73,0 0 58,0 8-103,0-6 60,0 5-14,0-7-11,0 0 23,0 8 51,0-6-46,0 6 94,-8-8-74,6 7 1,-5-3 3,7 8 0,-2-7 5,-4 7 1,4-1 3,-4 7 0,-3 1-54,-3 4 1,2 4 39,-1 7 1,-3 9-49,-9 3 0,4 4 38,-4 2 1,4 2-33,2 3 0,-3-3 24,-3 4 0,10-5 13,-4-1 0,11-9-11,0-9 0,4-1 5,2-10 1,2-2-15,4-9 1,3 1 9,9-7 0,-1 0-29,0-6 1,1 0 26,-1 0 0,0-2-9,1-4 1,-1-4 3,0-7 1,0 2-32,1 3 0,-1-9 1,0 4 0,-1-5-5,-5 5 0,3 0 32,-9 0 1,1 5 0,-6 1 0,0-1 141,0-5 0,-2 1-88,-4 5 1,3-5 62,-9 5 1,1 3-84,-7 2 1,-1-1 32,-4 1 0,2 0-71,-8 6 1,6 0 8,-6 0 1,8 2-210,-2 4 0,4-2 77,1 7 1,1-5-609,0 6 505,7-1 0,3 6-168,7 1 401,0-9 0,0 7 0,0-7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6.327"/>
    </inkml:context>
    <inkml:brush xml:id="br0">
      <inkml:brushProperty name="width" value="0.08571" units="cm"/>
      <inkml:brushProperty name="height" value="0.08571" units="cm"/>
      <inkml:brushProperty name="color" value="#00A0D7"/>
    </inkml:brush>
  </inkml:definitions>
  <inkml:trace contextRef="#ctx0" brushRef="#br0">0 0 7363,'0'17'91,"0"1"-38,0-1 1,0 2 62,0 4 1,6 4-89,0 8 0,0 5 28,-6 1 0,0 7-22,0-2 0,0 4-233,0 1 0,0-1 15,0-3 1,-6 1 9,0-8 1,0 0 22,6-5 0,0-8-372,0-4 236,0-4 287,0-9 0,0-10 0,0-12 0,0-11 0,0-4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6.644"/>
    </inkml:context>
    <inkml:brush xml:id="br0">
      <inkml:brushProperty name="width" value="0.08571" units="cm"/>
      <inkml:brushProperty name="height" value="0.08571" units="cm"/>
      <inkml:brushProperty name="color" value="#00A0D7"/>
    </inkml:brush>
  </inkml:definitions>
  <inkml:trace contextRef="#ctx0" brushRef="#br0">0 105 7895,'0'-18'316,"0"1"-180,0 0-339,0 0 0,8 1 36,3 5 0,5 3 174,1 8 1,2 0-76,4 0 0,-2 6 6,8 0 1,0 7 31,6-1 1,-6 3 19,-1 2 1,-7 0-127,3 1 1,-5-1 124,-2 0 0,0 3 3,1 3 0,-9-4 90,-3 4 0,-4-4-97,-2-2 1,0 1 54,0-1 0,0 0-29,0 1 0,-8-1 35,-3 0 1,-5-5-71,-1-1 1,-2-1-14,-4 1 0,2 3 17,-8-8 0,6 5-10,-6-5 0,8 5-230,-2-5 242,4 0 0,1-6-328,1 0 169,7 0 177,3-8 0,22-1 0,4-9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6.964"/>
    </inkml:context>
    <inkml:brush xml:id="br0">
      <inkml:brushProperty name="width" value="0.08571" units="cm"/>
      <inkml:brushProperty name="height" value="0.08571" units="cm"/>
      <inkml:brushProperty name="color" value="#00A0D7"/>
    </inkml:brush>
  </inkml:definitions>
  <inkml:trace contextRef="#ctx0" brushRef="#br0">35 70 7848,'-6'11'-257,"0"1"0,-1-6 86,1 5 0,4-5 192,-4 5 1,4 1-135,2 5 57,0 1 4,0-1 1,0-6 66,0 1-62,8-1 1,2 5 41,7-5 0,0 3 5,1-8 1,-1 5-13,0-5 1,2 0 107,4-6 1,-3 0-1,3 0 0,-4-2-102,-2-4 0,1-4 85,-1-7 1,-6 6-63,1-1 0,-8-1 48,1-10 0,-3 3 30,-2-3 0,0 4 6,0 2 0,-7-6-67,-5 0 0,-3 0 2,-2 5 1,-7 7-113,1-1 1,-7 8-220,1-1 0,4 3-102,2 2 0,-2 0 397,2 0 0,0 7 0,5 3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7.277"/>
    </inkml:context>
    <inkml:brush xml:id="br0">
      <inkml:brushProperty name="width" value="0.08571" units="cm"/>
      <inkml:brushProperty name="height" value="0.08571" units="cm"/>
      <inkml:brushProperty name="color" value="#00A0D7"/>
    </inkml:brush>
  </inkml:definitions>
  <inkml:trace contextRef="#ctx0" brushRef="#br0">1 35 7848,'0'11'-500,"0"1"380,0-8 0,0 11 80,0-3 1,0-3 24,0 3 1,0-1-32,0 7 1,0-7-5,0 1 0,0-1 56,0 6 1,0 1 88,0-1 0,0-5-56,0-1 0,0-5 61,0 5-121,0-7 0,8 4 11,3-8 1,5 0 40,1 0 0,0-6-27,0 0 1,1-7-7,-1 1 1,0-5 15,1-6 0,-3 4-2,-4-4 0,3 4 51,-8 1 1,-1 1 8,-5 0 1,0-1-45,0 1 1,-1 2-3,-5 3 0,-4-1-156,-7 7 0,0 0-51,-1 6 0,1 0-415,0 0 596,-1 0 0,1 8 0,0 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8.053"/>
    </inkml:context>
    <inkml:brush xml:id="br0">
      <inkml:brushProperty name="width" value="0.08571" units="cm"/>
      <inkml:brushProperty name="height" value="0.08571" units="cm"/>
      <inkml:brushProperty name="color" value="#00A0D7"/>
    </inkml:brush>
  </inkml:definitions>
  <inkml:trace contextRef="#ctx0" brushRef="#br0">18 18 7790,'-8'-10'-147,"6"3"119,-5 7-10,7 0 48,0 0 1,0 7 150,0 5 0,0 3-83,0 2 0,0 6 9,0 1 1,0 6-57,0-1 0,0-2 12,0 2 0,5 0-118,1 5 0,2-1-226,-2-4 0,-5 3-203,5-3 1,2-4-64,-2-2 567,7-4 0,-3-1 0,7-1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3.163"/>
    </inkml:context>
    <inkml:brush xml:id="br0">
      <inkml:brushProperty name="width" value="0.34286" units="cm"/>
      <inkml:brushProperty name="height" value="0.34286" units="cm"/>
      <inkml:brushProperty name="color" value="#004F8B"/>
    </inkml:brush>
  </inkml:definitions>
  <inkml:trace contextRef="#ctx0" brushRef="#br0">1 1 7645,'22'37'41,"-4"7"1,5 4 14,-5 4 1,-5 14 58,5 12 1,-9 10-83,8 17 1,-8 18 0,7 13-210,-5-62 0,-1 1 0,-2 4 0,-2 1 160,4 6 0,-2 0 0,-5-2 0,0 0-101,0-5 1,3-3 0,4 56 53,-1-10 1,0-37-3,-9-16-114,0-33 80,0-14 10,0-34 1,0-13-55,0-19 0,-3-7-131,-6-10 0,-3-5 167,-4-12 1,-7-10 106,5-8 0,-7-4 0,-10-4 0,-5 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8.210"/>
    </inkml:context>
    <inkml:brush xml:id="br0">
      <inkml:brushProperty name="width" value="0.08571" units="cm"/>
      <inkml:brushProperty name="height" value="0.08571" units="cm"/>
      <inkml:brushProperty name="color" value="#00A0D7"/>
    </inkml:brush>
  </inkml:definitions>
  <inkml:trace contextRef="#ctx0" brushRef="#br0">52 1 7822,'-7'10'206,"5"5"-618,-6-6 0,6 7 146,-4-5 0,4 5-288,-3-5 554,3-3 0,2 7 0,-8-5 0,-2 7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8.346"/>
    </inkml:context>
    <inkml:brush xml:id="br0">
      <inkml:brushProperty name="width" value="0.08571" units="cm"/>
      <inkml:brushProperty name="height" value="0.08571" units="cm"/>
      <inkml:brushProperty name="color" value="#00A0D7"/>
    </inkml:brush>
  </inkml:definitions>
  <inkml:trace contextRef="#ctx0" brushRef="#br0">0 1 7845,'0'9'-262,"8"-1"0,-6-1 0,5 3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8.698"/>
    </inkml:context>
    <inkml:brush xml:id="br0">
      <inkml:brushProperty name="width" value="0.08571" units="cm"/>
      <inkml:brushProperty name="height" value="0.08571" units="cm"/>
      <inkml:brushProperty name="color" value="#00A0D7"/>
    </inkml:brush>
  </inkml:definitions>
  <inkml:trace contextRef="#ctx0" brushRef="#br0">1 139 7895,'0'10'-1180,"0"-3"609,0-7 571,0 0-64,7 0 0,-3-5 136,8-1 0,-3-8 60,3 3 1,3-5-8,-3-1 0,3 0-12,2 0 0,3 5-6,3 1 0,-4 1 141,4-2 1,-4 5-62,-2 7 1,1 0-92,-1 0 0,-2 2 27,-3 3 0,1 5-35,-7 7 0,2 3-146,-2 3 0,-4-4 85,3 4 0,-3 2-143,-2-2 0,0 0-161,0-6 183,-7 1 1,5-1-797,-4 0 566,12-7 1,3-3 323,8-7 0,1 8 0,-1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29.098"/>
    </inkml:context>
    <inkml:brush xml:id="br0">
      <inkml:brushProperty name="width" value="0.08571" units="cm"/>
      <inkml:brushProperty name="height" value="0.08571" units="cm"/>
      <inkml:brushProperty name="color" value="#00A0D7"/>
    </inkml:brush>
  </inkml:definitions>
  <inkml:trace contextRef="#ctx0" brushRef="#br0">156 260 7838,'12'-2'-304,"-1"-4"0,-5 2 405,6-7 0,-7 5 317,7-6 0,-8 7-429,2-7 1,1 0-5,-1-5-34,0 0 0,-6 0 128,0-1 1,0 1-163,0 0 1,-2-1 120,-4 1 0,2 6 49,-7-1 0,1 6-52,-1-5 1,-5 7-12,5-2 0,-10 4 26,-2 2 0,-1 6 15,7 0 1,0 7-4,0-1 0,5 3 10,1 2 1,1 1-275,-2-1 1,5 0 70,7 1 0,0-1-103,0 0 0,7-1 68,5-5 1,3 4 110,3-3 0,5-2 38,0 1 1,2-7 0,-2 2 0,-4 1 225,4-1 1,2 2-59,-2-2 1,0-3 21,-6 9 0,-5-6-41,-1 5 0,-7 1-17,2 5 0,-4 0-82,-2 1 1,0-1 6,0 0 1,-2 6-35,-4 0 1,2 8-25,-7-2 0,5-2-122,-5 2 1,1-2 44,-2 1 1,-3 3-119,4-8 1,1 6 59,-2-6 1,7 0 57,-7-6 0,3-5-30,-3 0 0,2-9-110,5 3 235,-5-4 0,-15-2 0,-2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04.714"/>
    </inkml:context>
    <inkml:brush xml:id="br0">
      <inkml:brushProperty name="width" value="0.08571" units="cm"/>
      <inkml:brushProperty name="height" value="0.08571" units="cm"/>
      <inkml:brushProperty name="color" value="#00A0D7"/>
    </inkml:brush>
  </inkml:definitions>
  <inkml:trace contextRef="#ctx0" brushRef="#br0">364 35 7992,'17'-7'0,"-6"5"252,1-4 200,-8-4-508,3 8 82,-7-5-71,0 7 96,-7 0 1,3 7-135,-8 5 92,1-4-41,-6 15 0,-1-12 91,1 12 1,0-4-8,-1-1 0,1 5-85,0 0 0,-6 6 22,0-6 0,-2 7-8,2-1 0,3-2-158,-3 2 1,2-2 67,-2 2 0,6-4-82,0-8 0,-1 0-430,7 1-124,3-9 366,0-1 379,8-8 0,0 0 0,16-15 0,3-5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04.972"/>
    </inkml:context>
    <inkml:brush xml:id="br0">
      <inkml:brushProperty name="width" value="0.08571" units="cm"/>
      <inkml:brushProperty name="height" value="0.08571" units="cm"/>
      <inkml:brushProperty name="color" value="#00A0D7"/>
    </inkml:brush>
  </inkml:definitions>
  <inkml:trace contextRef="#ctx0" brushRef="#br0">87 1 7982,'-17'9'330,"-1"-1"1,1-8-38,0 0-458,7 0 229,2 8 0,8-4-187,0 7 1,2-5 139,4 5 0,-2-5 43,7 6 1,-5-1-65,6 7 0,-1 5 107,7 0 0,-7 2-212,1-2 1,-1-4-124,6 4 0,-5 2-29,-1-2 0,-1 0-17,2-6 24,3 8 0,-5-5 71,7 3-96,-7-4 88,5-10 1,-11 5-28,7-8 1,-5-1 217,6-5 0,-1 8 0,6 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10.067"/>
    </inkml:context>
    <inkml:brush xml:id="br0">
      <inkml:brushProperty name="width" value="0.08571" units="cm"/>
      <inkml:brushProperty name="height" value="0.08571" units="cm"/>
      <inkml:brushProperty name="color" value="#00A0D7"/>
    </inkml:brush>
  </inkml:definitions>
  <inkml:trace contextRef="#ctx0" brushRef="#br0">295 1 7917,'-8'9'344,"4"-1"680,-7-8-733,7 0-459,-12 0-120,7 8 1,-9-1 236,1 5 0,2 3-102,3-3 1,-5 5 45,0 6 0,-1-4 116,-5 4 1,4 2-46,2-2 1,1 6-251,5-6 1,-3 6 6,9-6 1,-7-6-522,6-5 800,1-1 0,5 7 0,0-1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10.264"/>
    </inkml:context>
    <inkml:brush xml:id="br0">
      <inkml:brushProperty name="width" value="0.08571" units="cm"/>
      <inkml:brushProperty name="height" value="0.08571" units="cm"/>
      <inkml:brushProperty name="color" value="#00A0D7"/>
    </inkml:brush>
  </inkml:definitions>
  <inkml:trace contextRef="#ctx0" brushRef="#br0">1 1 7917,'0'9'178,"0"-1"-190,0-8-6,8 8 1,1-4-7,8 7-158,1-7 87,-9 11 1,7-7 50,-5 4-581,-3 3 355,7-5 1,-5 5 3,7-4 266,0 5 0,1-7 0,-1 9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19:10.688"/>
    </inkml:context>
    <inkml:brush xml:id="br0">
      <inkml:brushProperty name="width" value="0.08571" units="cm"/>
      <inkml:brushProperty name="height" value="0.08571" units="cm"/>
      <inkml:brushProperty name="color" value="#00A0D7"/>
    </inkml:brush>
  </inkml:definitions>
  <inkml:trace contextRef="#ctx0" brushRef="#br0">53 104 7917,'7'-18'300,"5"1"1,1 0-46,-1 0 0,3 5-310,-3 1 1,-3 7 136,3-2 0,-1 4-307,7 2 91,-9 0 47,7 0 1,-9 8 157,5 3 0,-4 5-177,-8 1 1,0 0 19,0 0 1,-2 7-43,-4-1 0,2 0 84,-8-6 1,1 6 38,-6 0 1,-1 6 9,1-6 0,0 6 0,-1-6 1,-3 0-2,4-6 0,-4 6 13,9 0 1,-1 0 19,1-5-30,5-9-9,7 7 4,0-7 0,2 3 6,3-1 0,11-7-1,7 2 1,8-2-13,-3 2 1,3-5-3,-2 5 0,4-4 7,-5-2 1,-1 2-4,2 4 1,-8-4 50,2 3 1,-3 3 80,-3-2 62,-8 7 0,-1-3-116,-8 7 0,0-5 119,0-1 1,-8 1-119,-3 5 1,-4-5 19,-3-1 1,-1 1-104,-4 5 1,2-2 56,-8-3 1,8 3-563,-2-3 1,2-3 4,-2 3 1,3-6-708,-3 5 1214,4-7 0,-6 4 0,-2-8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14.383"/>
    </inkml:context>
    <inkml:brush xml:id="br0">
      <inkml:brushProperty name="width" value="0.08571" units="cm"/>
      <inkml:brushProperty name="height" value="0.08571" units="cm"/>
      <inkml:brushProperty name="color" value="#00A0D7"/>
    </inkml:brush>
  </inkml:definitions>
  <inkml:trace contextRef="#ctx0" brushRef="#br0">172 191 8120,'-10'-17'0,"5"-1"-379,-5 9-368,8-7 312,-6 7 340,1-9 0,5 7 177,-4-1 0,4 7-4,2-7 174,0 8-156,0-11 1,0 11 297,0-8-197,0 9 88,0-5-314,0 0 223,0 6-129,0-5 1,6 9 4,0 3 0,5-1-117,-5 8 0,2-1 51,-3 6 5,5 1 0,7-1-33,1 0 1,-7 1 54,1-1 1,-3 0-46,3 1 0,3-3 39,-3-4 0,-3 5-43,3-5 1,-6 5-20,5 1 1,-7-5-261,2-1 251,3 1 1,-7 5-14,4 0 0,-12 0-29,-5 1 0,-5-1 45,-1 0 1,-6 1 36,0-1 0,-8 0-40,2 1 0,4-1 131,2 0 1,-2-5-30,2-1 0,6-7 3,5 2-43,9-4 0,-5-2 0,10 0 146,4 0 1,3 0-140,9 0 1,-1 0 63,0 0 0,6-6-56,0 0 0,8-5 97,-2 5 1,2 0-76,-3 6 0,3 0-112,-8 0 1,2 0 71,-2 0 1,-6 2-185,1 4 171,-1 3 0,-15 14-17,4 1 0,-12-1 126,-6-6 0,-5 6-111,-6 0 0,2 0 237,-8-6 0,6 1-120,-6-1 0,2 0-85,-1 1 1,-3-7-2,8 1 1,-8-3-89,2 3 0,2 1-22,-2-7 0,10 2 67,2-3-450,0-3 1,15 4 36,-4-12 427,19 4 0,7-13 0,14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3.368"/>
    </inkml:context>
    <inkml:brush xml:id="br0">
      <inkml:brushProperty name="width" value="0.34286" units="cm"/>
      <inkml:brushProperty name="height" value="0.34286" units="cm"/>
      <inkml:brushProperty name="color" value="#004F8B"/>
    </inkml:brush>
  </inkml:definitions>
  <inkml:trace contextRef="#ctx0" brushRef="#br0">52 921 8002,'11'-66'0,"4"0"0,10 5 0,-7 7-509,-1-7 0,1 7 320,7 1 1,4-1 127,7-7 1,3 7 61,13-6 0,0 5-13,-1 4 0,5-2 88,4 1 1,-8 20 75,-1 7-53,2 16 1,-16 18-44,6 16 1,-8 10 122,-19-1 1,-1 7-61,-6 11 0,-7 8 15,7 0 0,-18 10 16,-8-10 1,-8 12 18,-10-3 1,-5-3-117,-12 3 1,1-2-130,-2 2 1,1 3-37,1-12 1,-12 0 53,-7-7 1,7-13-896,3-6 523,4-5 430,-7-14 0,8-15 0,-8-15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5.321"/>
    </inkml:context>
    <inkml:brush xml:id="br0">
      <inkml:brushProperty name="width" value="0.08571" units="cm"/>
      <inkml:brushProperty name="height" value="0.08571" units="cm"/>
      <inkml:brushProperty name="color" value="#00A0D7"/>
    </inkml:brush>
  </inkml:definitions>
  <inkml:trace contextRef="#ctx0" brushRef="#br0">174 70 7961,'9'-8'-1386,"-1"4"1066,-8-8 320,8 9 285,-6-13 0,7 14 135,-3-3-497,-4-5 195,6 8-239,-8-6 179,0 8 31,0 0 3,0 8 1,-2 0 61,-4 3-3,4 5-94,-13-7-76,13 1 53,-6 5 1,2-11 58,1 8-316,-1-9 298,6 5-145,-8 0 0,4-1 108,-7 5-29,7 3 0,-10-5 25,9 7 0,-3 1 12,2-1 1,2 2-41,-7 4 1,5 4 7,-5 8 0,7-1-59,-2 1 0,-2-1-8,3 1 0,-7 0-74,6-1 0,0-1 76,6-4 0,-1 1-15,-5-7 1,4 0 24,-4-5 0,4-7-19,2 1 33,-8-8 49,7 11 39,-7-13 33,8 6-54,0-8-143,0-8-272,0 6 251,0-6 1,0 6-186,0-3 1,2 3 308,4-4 0,-5-4 0,7 1 0,0-9 0,1 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7.104"/>
    </inkml:context>
    <inkml:brush xml:id="br0">
      <inkml:brushProperty name="width" value="0.08571" units="cm"/>
      <inkml:brushProperty name="height" value="0.08571" units="cm"/>
      <inkml:brushProperty name="color" value="#00A0D7"/>
    </inkml:brush>
  </inkml:definitions>
  <inkml:trace contextRef="#ctx0" brushRef="#br0">122 87 7524,'7'-10'-978,"-5"2"980,14 1-116,-7 5 0,3-8 142,-1 4 174,-7 4-187,12-5 1,-13 7 56,9 0 0,-2-2 251,1-4-259,4 4-17,-5-6 1,2 8-22,-1 0 1,-5-5 13,5-1 1,-5 0-12,6 6 76,-1 0-34,6 0 1,1 6-35,-1 0 0,-5 5 50,-1-5-29,-7 7-16,11-3 0,-13 7 90,4 1-67,4-1 0,-8 0-6,3 1 0,-9-1-13,-1 0 1,-9 0-71,3 1 0,-1-1 69,-5 0 0,3 2-160,-9 5 0,2-5 38,-2 4 1,2-4 35,-8-2 0,6 1-2,-6-1 0,6 0-10,-6 0 0,8-5 54,-2 0 1,-2-7-66,2 7 124,0-8-71,6 3 22,7-7 122,3 0-67,7 0 1,7 0 208,5 0-205,3 0 1,2 0-10,1 0 1,-1 0-16,0 0 1,1 0-50,-1 0 0,0 0 42,1 0 0,-1 0-6,0 0 0,0 0-43,1 0 0,-1 0-15,0 0 1,1 6-25,-1 0 0,0 2 57,0-3 0,-5-3-109,0 4 104,-1 4-96,6-8 1,-5 7-29,-1-3-189,-7-4 70,12 6-330,-14-8 189,13 0 1,-11 0-87,7 0 467,-7 0 0,12 0 0,-7-8 0,8-2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7.633"/>
    </inkml:context>
    <inkml:brush xml:id="br0">
      <inkml:brushProperty name="width" value="0.08571" units="cm"/>
      <inkml:brushProperty name="height" value="0.08571" units="cm"/>
      <inkml:brushProperty name="color" value="#00A0D7"/>
    </inkml:brush>
  </inkml:definitions>
  <inkml:trace contextRef="#ctx0" brushRef="#br0">139 0 7932,'-10'0'-1426,"3"0"1587,-1 0-191,6 0 89,-5 0-152,-1 0 108,6 0 1,-8 0 181,5 0-82,3 8 21,-14 2 0,12 7-70,-7 0 0,7-5 6,-2-1 1,-1 1-57,1 5 0,0 0 54,6 1 1,-6-1-144,1 0 1,-1 0 117,6 1 0,0-1-123,0 0 0,0 1 85,0-1-13,0 0 1,0 1 37,0-1 0,6-6 1,-1 1 0,9-8-32,-3 2 1,5 1 34,1-1-87,0 0 0,6-6 64,0 0 1,0-2-34,-5-4 0,-1 2 23,0-7 0,1 1-46,-1-1 0,-6-5 31,1 5 1,-1-11 2,7-1 0,-9 0 9,-3 6 0,2-2 4,-2-4 1,-1 4 87,-5-4 0,0 3-91,0 3 1,-2 0 99,-3-1 0,1 3-82,-8 4 1,1 3-62,-7 8 1,-5-6 30,0 0 1,-2 1-83,2 5 0,4 0-14,-4 0 0,4 1-206,2 5 1,-1-4-333,1 4 645,0-4 0,7 6 0,-5-7 0,5 7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7.996"/>
    </inkml:context>
    <inkml:brush xml:id="br0">
      <inkml:brushProperty name="width" value="0.08571" units="cm"/>
      <inkml:brushProperty name="height" value="0.08571" units="cm"/>
      <inkml:brushProperty name="color" value="#00A0D7"/>
    </inkml:brush>
  </inkml:definitions>
  <inkml:trace contextRef="#ctx0" brushRef="#br0">416 1 7918,'-10'7'-341,"3"-5"1,5 6 451,-4-8 1,4 2 576,-4 4-621,-3-4 1,1 13 34,-4-4 1,-3-1-71,3 2 0,-3 1 83,-2 10 0,-6-4-206,0 4 1,-6 2-104,6-2 1,-6 6-136,6-6 0,0 0-65,6-5 0,-6-1 166,-1 0 1,7-1 227,6-5 0,-1-3 0,-5-8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8.191"/>
    </inkml:context>
    <inkml:brush xml:id="br0">
      <inkml:brushProperty name="width" value="0.08571" units="cm"/>
      <inkml:brushProperty name="height" value="0.08571" units="cm"/>
      <inkml:brushProperty name="color" value="#00A0D7"/>
    </inkml:brush>
  </inkml:definitions>
  <inkml:trace contextRef="#ctx0" brushRef="#br0">1 1 8034,'9'0'623,"-1"0"0,-2 7-683,-1 5 0,1-2 83,-6 1 0,0 2-220,0 11 1,6-5 0,0 4-452,-2-4 1,-1-2 344,3 1 0,-4-1 303,4 0 0,11 0 0,2 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8.705"/>
    </inkml:context>
    <inkml:brush xml:id="br0">
      <inkml:brushProperty name="width" value="0.08571" units="cm"/>
      <inkml:brushProperty name="height" value="0.08571" units="cm"/>
      <inkml:brushProperty name="color" value="#00A0D7"/>
    </inkml:brush>
  </inkml:definitions>
  <inkml:trace contextRef="#ctx0" brushRef="#br0">139 294 7918,'27'0'-1,"-2"-6"68,-8 1 0,1-7 324,-1 6-26,0-7-433,1 3 0,-3-7 129,-3 0 1,1-1 32,-7 1 1,0 0-164,-6-1 131,0 1 0,-2 0-76,-4 0 0,2 1 8,-8 5 1,7-5-49,-7 5 0,6 1-4,-5-1 0,-1 7 35,-5-2 11,0 4 0,-1 2-94,1 0 1,6 0 70,-1 0 1,3 2 19,-3 4 0,4-2 32,8 7 0,-5 1-34,-1 5 1,0-5 34,6-1 1,0 1-17,0 5 0,0 0 6,0 0 1,2 1 52,4-1 1,-2 0 2,7 1 1,-5 1-25,5 4 1,-5-4 6,6 4 1,-7-4-199,7-1 1,-8-1 107,2 0 0,-5 1-74,-1-1 0,0 0 62,0 0 0,0-5-88,0-1 1,-7-1 92,-5 2 1,-3-3 3,-2-3 0,-1-4-7,1 4 0,0-4 27,-1-2 0,1 0 142,0 0-168,0 0 91,-1-8 1,9-2-60,3-7 1,4 5 265,2 1-201,8-1 0,3-5 93,12 0 1,-4 5-72,5 1 0,0 5-9,0-6 0,4 3-88,-5-3 1,8-1 82,-2 7 1,4-5-372,1 5 0,-5-6 134,0 7 1,0-7 183,5 6 0,1-7 0,-1 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9.017"/>
    </inkml:context>
    <inkml:brush xml:id="br0">
      <inkml:brushProperty name="width" value="0.08571" units="cm"/>
      <inkml:brushProperty name="height" value="0.08571" units="cm"/>
      <inkml:brushProperty name="color" value="#00A0D7"/>
    </inkml:brush>
  </inkml:definitions>
  <inkml:trace contextRef="#ctx0" brushRef="#br0">225 0 8573,'-11'2'3,"-1"4"1,1 4 4,-7 7 1,-1 2-79,-4 4 0,4-2 55,-4 8 1,4-2 25,1 2 1,3-2 22,3-4 0,-1-4-16,7 4 1,1-4-10,5-1 6,7-1 1,5-2-109,11-3 1,-4 1 108,4-7 0,-4 0-270,-1-6 0,-1 0-84,0 0 0,0 0-88,1 0 1,-1 0 22,0 0 403,-7 0 0,5 0 0,-5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39.230"/>
    </inkml:context>
    <inkml:brush xml:id="br0">
      <inkml:brushProperty name="width" value="0.08571" units="cm"/>
      <inkml:brushProperty name="height" value="0.08571" units="cm"/>
      <inkml:brushProperty name="color" value="#00A0D7"/>
    </inkml:brush>
  </inkml:definitions>
  <inkml:trace contextRef="#ctx0" brushRef="#br0">208 17 8335,'7'-9'1164,"-5"1"-668,6 8-324,-8 0 0,0 8-33,0 3 1,-6 7-1,-2 3 7,-1 2 1,-3 7-199,-5-1 1,-2 4-10,-4 2 1,4-1-305,-5 1 1,5-3-44,2-3 1,5 4-370,1-4 1,5-4-222,-5-2 998,7-4 0,-4-2 0,8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56.403"/>
    </inkml:context>
    <inkml:brush xml:id="br0">
      <inkml:brushProperty name="width" value="0.08571" units="cm"/>
      <inkml:brushProperty name="height" value="0.08571" units="cm"/>
      <inkml:brushProperty name="color" value="#00A0D7"/>
    </inkml:brush>
  </inkml:definitions>
  <inkml:trace contextRef="#ctx0" brushRef="#br0">329 243 7931,'17'9'551,"1"-1"-582,-9-8 1,1 0-140,-4 0 152,-5-8 1,7 5-169,-8-9 0,0 6-175,0-5 238,0 7 107,0-11-20,0 5 93,0-7 0,0-1-70,0 1 1,0 5 96,0 1 0,0 5-143,0-5 40,-8-1 0,7-5-12,-5 0 0,-2 5-10,2 1 0,-1 5-73,1-6 0,2 8 49,-8-1 1,7 3 108,-7 2-138,8 0 196,-11 0 1,7 2-96,-3 3 0,1 5 14,4 7 1,4-5-12,-3-1 1,1 3 6,-2 9 1,4-4 42,-4 4 1,4-4-46,2-1 1,0 1 86,0 4 1,0-4-88,0 4 0,6-4 4,0-1 1,6-1-18,-7 0 0,7 1-1,-6-1 0,1 0-6,-1 0 0,-4 1 25,4-1 1,-4 0-60,-2 1 1,0 5 37,0 0 0,-6 0 23,0-6 1,-5 2-22,5 4 0,-8-3 2,3 3 0,-3-4-52,3-2 0,-5 0-6,5 1 1,-4-1-21,-3 0 0,7-5 61,-1-1 0,1-5-120,-7 6 0,1-9 56,0 3 1,5-4 81,1-2 0,-1 0 2,-5 0 0,7-2 111,5-4 1,-3-3-107,2-8 1,0-1 24,6 1 0,2-6 82,4 0 0,-2-6-76,7 6 0,-5-2 97,6 2 0,-1 4-90,7-4 1,-1-2 34,0 2 1,6 0-36,0 5 1,2 1-28,-2 0 1,2-1 26,4 1 1,4 0-8,-4 0 0,3-1-66,3 1 0,-3 5-123,-3 1 1,-2 7-265,-4-2 1,-9-1-47,3 1 457,-11 0 0,9 6 0,-5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56.748"/>
    </inkml:context>
    <inkml:brush xml:id="br0">
      <inkml:brushProperty name="width" value="0.08571" units="cm"/>
      <inkml:brushProperty name="height" value="0.08571" units="cm"/>
      <inkml:brushProperty name="color" value="#00A0D7"/>
    </inkml:brush>
  </inkml:definitions>
  <inkml:trace contextRef="#ctx0" brushRef="#br0">243 0 7859,'-10'0'-519,"-5"0"1,7 2 480,-3 4 1,1-2-7,4 7 0,2 1-52,-7 5 1,-1 0 40,-5 0 1,5 1 108,1-1 0,-1 6-1,-5 0 0,0 6 157,0-6 1,1 6-113,5-6 0,-3 2 85,8-2 0,1-10-110,5 5 1,5-5-25,1 4 1,8-1-118,-3-5 1,6-3 125,6-8 0,-3 2-114,3 4 1,2-4-56,-2 3 1,0-3-93,-6-2 0,0 0 13,1 0 0,-7 0-347,1 0 537,-8 0 0,3 0 0,1-7 0,2-3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3.814"/>
    </inkml:context>
    <inkml:brush xml:id="br0">
      <inkml:brushProperty name="width" value="0.34286" units="cm"/>
      <inkml:brushProperty name="height" value="0.34286" units="cm"/>
      <inkml:brushProperty name="color" value="#004F8B"/>
    </inkml:brush>
  </inkml:definitions>
  <inkml:trace contextRef="#ctx0" brushRef="#br0">777 105 7995,'0'-41'325,"0"4"-637,0 22-522,0 3 442,-11 12 385,-26 0 1,-6 0-105,-17 0 0,4 3 214,4 6 0,1 9-67,-2 16 1,3-2 92,-3 11 0,2-1-73,-1 11 1,-1 7 51,2 1 1,11-1-76,5-8 1,17-1 10,11 2 0,4-2-8,3 1 0,13-11-10,14-7 1,11-18-26,13-7 0,4-6 10,5-3 1,-6-12-25,8-4 1,-9-6-20,0-5 1,4-11-101,-5-5 0,5 4 73,-13-5 0,-4 1-18,4-10 0,-4-6 39,3-1 0,-5 1-62,-13 16 551,1-5-170,-1 7-37,-10 13 1,-3 19-76,-12 34 0,-3 4-112,-6 14 1,6 1-45,-6 8 0,6-1-219,3 1-134,0-1-539,0 14-132,12-11 1011,14-2 0,14-26 0,13-17 0,-10-6 0,0-3 0,11-12 0,12-3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57.003"/>
    </inkml:context>
    <inkml:brush xml:id="br0">
      <inkml:brushProperty name="width" value="0.08571" units="cm"/>
      <inkml:brushProperty name="height" value="0.08571" units="cm"/>
      <inkml:brushProperty name="color" value="#00A0D7"/>
    </inkml:brush>
  </inkml:definitions>
  <inkml:trace contextRef="#ctx0" brushRef="#br0">242 0 7890,'-7'10'948,"-3"5"-938,0-5 49,-5 7 0,13 1 264,-4-1-762,4 8 371,-5-6 1,-1 14-224,-4-4 214,-3 3 0,5 5 43,-7 3 1,0-1 32,0 7 1,5-2-296,1 2 0,-1-2 84,-5-3 0,5-5 212,1 4 0,7-11 0,-4-4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57.294"/>
    </inkml:context>
    <inkml:brush xml:id="br0">
      <inkml:brushProperty name="width" value="0.08571" units="cm"/>
      <inkml:brushProperty name="height" value="0.08571" units="cm"/>
      <inkml:brushProperty name="color" value="#00A0D7"/>
    </inkml:brush>
  </inkml:definitions>
  <inkml:trace contextRef="#ctx0" brushRef="#br0">312 1 7922,'-9'0'477,"1"0"0,6 0-556,-4 0 0,2 5-41,-7 1 1,5 8 247,-6-3-918,1 4 555,-6 10 1,-1-5-345,1 3 386,-8 4 1,6-6 56,-4 8 0,-2-8-191,2 2 327,0-4 0,-2 6 0,-2 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57.487"/>
    </inkml:context>
    <inkml:brush xml:id="br0">
      <inkml:brushProperty name="width" value="0.08571" units="cm"/>
      <inkml:brushProperty name="height" value="0.08571" units="cm"/>
      <inkml:brushProperty name="color" value="#00A0D7"/>
    </inkml:brush>
  </inkml:definitions>
  <inkml:trace contextRef="#ctx0" brushRef="#br0">17 1 7624,'-9'0'-606,"1"2"573,8 4 1,0-3 183,0 9 0,2-1-111,4 7 0,-4-1-366,4 0 0,1 1 118,-1-1 0,0 2-183,-6 4 391,0-4 0,7 6 0,3-7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57.774"/>
    </inkml:context>
    <inkml:brush xml:id="br0">
      <inkml:brushProperty name="width" value="0.08571" units="cm"/>
      <inkml:brushProperty name="height" value="0.08571" units="cm"/>
      <inkml:brushProperty name="color" value="#00A0D7"/>
    </inkml:brush>
  </inkml:definitions>
  <inkml:trace contextRef="#ctx0" brushRef="#br0">260 0 7845,'7'18'167,"-5"-1"0,6 0 44,-8 1 1,0-7-222,0 1 1,0-1 13,0 6 1,-2 6-59,-4 1 0,-3 4-55,-9-5 1,1 8-306,0-2 0,-6 4-27,0 1 0,0-5 224,5 0 1,-5-2 216,0 2 0,0 1 0,6-7 0,0 8 0,-1-4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58.132"/>
    </inkml:context>
    <inkml:brush xml:id="br0">
      <inkml:brushProperty name="width" value="0.08571" units="cm"/>
      <inkml:brushProperty name="height" value="0.08571" units="cm"/>
      <inkml:brushProperty name="color" value="#00A0D7"/>
    </inkml:brush>
  </inkml:definitions>
  <inkml:trace contextRef="#ctx0" brushRef="#br0">17 121 7845,'12'0'0,"-1"0"0,-7 2 366,2 4-142,-4-4 0,-2 13-392,0-3 127,0 3 1,0 3-341,0-1 1,0 0 77,0 0 93,0 1 1,0-1 29,0 0 211,0-7-76,8 5 1,1-13 179,9 4 1,-1-6-126,0-6 1,0-3 39,1-9 1,1-1-67,4-4 0,-4 2 46,4-8 0,-3 2-29,-3-2 0,-6-1 62,1 7 1,-6-1 85,5 7 1,-7 0-94,2 0 0,-12 7 147,-6 4 1,-5 4-177,-6 2 1,-2 2-82,-4 4 0,-3 4-232,3 7 0,-2 6 144,2 0 1,4 0-372,8-6 513,0 1 0,-1-1 0,1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17.196"/>
    </inkml:context>
    <inkml:brush xml:id="br0">
      <inkml:brushProperty name="width" value="0.08571" units="cm"/>
      <inkml:brushProperty name="height" value="0.08571" units="cm"/>
      <inkml:brushProperty name="color" value="#00A0D7"/>
    </inkml:brush>
  </inkml:definitions>
  <inkml:trace contextRef="#ctx0" brushRef="#br0">35 139 7997,'0'-11'0,"0"-1"0,-6 6-377,0-5 1,0 5-24,6-6-77,0 9 412,-7-13 121,5 7-24,-6-1 167,8-5 9,0 13 27,0-6 279,0 8-358,0-8-39,0 6 62,0-5-266,0 7 27,0 0 183,0 7-96,0-5-42,0 14 211,0-7-20,0 9-141,0-1-1,8 0 221,-6 1-200,5 7 1,-7 1-189,0 9 195,0 0-5,0-1 0,0 3-73,0 3 1,0 2 16,0 4 1,0 4-137,0-4 0,0-3 101,0-3 0,-1-5-5,-5-6 0,4 1-11,-4-7 72,4 0-41,2-5-234,0-9 237,0 7-68,0-14 1,0 3-88,0-10 136,8-5-8,-6-7-600,13-1 397,-13 1 0,13-2 2,-3-4 1,1-2 243,-1-4 0,3-11 0,-5 3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17.961"/>
    </inkml:context>
    <inkml:brush xml:id="br0">
      <inkml:brushProperty name="width" value="0.08571" units="cm"/>
      <inkml:brushProperty name="height" value="0.08571" units="cm"/>
      <inkml:brushProperty name="color" value="#00A0D7"/>
    </inkml:brush>
  </inkml:definitions>
  <inkml:trace contextRef="#ctx0" brushRef="#br0">52 87 7997,'-7'-17'0,"5"5"0,-4 1-626,4 7 256,2-12 548,0 14-233,0-5-34,0 7 241,8-8-63,1 6 1,3-6-114,-1 8 210,1 0-89,5 0 1,2 0-81,4 0 20,-3 0-25,5 0 0,-6 0 43,4 0 8,-4 0-31,6 8 1,-2-6 15,0 4-9,0-4-7,-5-2-140,6 0 125,-4 0 0,5 0 15,-8 0-67,0 0 47,-7 0 0,5 0 66,-3 0-37,-5 0 0,7 2 101,-8 3-118,-1-3-7,-5 6 1,0-6-70,0 4 85,0-4-9,0 5-107,8-7 116,-6 8 4,6-6 102,-8 6-113,0-8-1,0 0 228,7 0-233,-5 0 0,6 2 80,-8 3-66,8-3 47,-6 6 2,5-8-14,-7 0-76,0 8 0,2-6 15,4 3 14,-4 5 0,6-6-6,-8 7-20,0 1 0,0 5 1,0 0 0,5 3-51,1 3 64,0-4 0,-6 14 7,0-5-38,0-3 1,0 8 20,0-4 1,6-2 0,-1 2 1,1-8 20,-6 2 1,0-2 2,0 2 1,0-4-18,0 4-7,0-4 6,0-1 1,0 5-190,0 0 184,0 0-1,0-6 0,0 0-41,0 1 35,0-9 0,-2 7 92,-3-5-94,3-3 0,-8 2 35,4-5 1,2-3 102,-7 4 1,5-4-102,-5-2 0,-1 0 7,-5 0 0,-1 0-186,1 0-12,0 0 113,0 0 0,-1 0-137,1 0 0,-6 0 151,0 0-126,-8 0 120,12 0 1,-14 0-27,4 0 0,-3 2 3,-3 4 0,1-4-73,-1 3 228,8 5-70,-6-8 1,14 6-41,-4-8-26,4 7-116,9-5-16,-5 6 132,13-8 4,-6 0-213,16-8 206,-6 6 0,8-5-321,-5 7 304,5-8 0,1 6-94,1-4 158,0 4 0,5-5 0,0-3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19.710"/>
    </inkml:context>
    <inkml:brush xml:id="br0">
      <inkml:brushProperty name="width" value="0.08571" units="cm"/>
      <inkml:brushProperty name="height" value="0.08571" units="cm"/>
      <inkml:brushProperty name="color" value="#00A0D7"/>
    </inkml:brush>
  </inkml:definitions>
  <inkml:trace contextRef="#ctx0" brushRef="#br0">35 173 7267,'-10'0'241,"3"0"-361,7-7 176,0 5 14,0-6-146,0 8 161,-8 0 3,6 0-228,-6 0 199,8-8-16,0 6 112,0-5-123,0 7 2,0-8 61,0 6-46,0-6-65,0 1 48,0-3 0,0-1-139,0-1 0,0 6 72,0-5-95,0 7 127,0-11 1,6 11-49,0-8 30,0 8 0,-6-5 51,0 3 0,1 4 7,5-4 21,-4 4-34,6 2 1,-6 0 8,4 0-46,-5 0 39,7 0 47,0 0 1,-4 0-60,7 0 1,-5 0 127,6 0 1,-9 2-95,3 4 139,4-4-160,-1 6-9,9-8-232,-1 0 182,0 7-175,1-5 110,-1 6-8,0-8 76,0 0 21,1 0 33,-1 0 31,0 0-26,1 0 1,-7 0-28,1 0 48,-9 0 1,7 0-38,-4 0-7,-4 0 0,7 0 9,-3 0-62,-4 0 0,8 0 37,-5 0 1,-3 0 65,6 0-60,0 0 3,-6 0 1,7 0-7,-3 0-21,-4 0 1,8 0 32,-5 0-14,-3 0 0,8 0 64,-4 0-28,-4 0 0,7 0 18,-3 0-43,-4 0 1,7 0 3,-3 0 5,-4 0 1,8 0-145,-5 0 139,-3 0 1,8 0-41,-4 0 60,-4 0 0,7 0 25,-3 0-8,-4 0-39,13 0 3,-13 0 0,8 0 22,-4 0-44,-4 0 47,5 0-2,-7 0-85,8 0-9,-6 0 50,6 0 10,-8 0-4,0 8-4,0-6 308,0 5-258,0 1 19,0 2-71,0 7 0,0 0 36,0 0 0,0-5-76,0-1 1,0 1 70,0 5 0,0 1-54,0-1 0,0 0 30,0 0 1,0 7 6,0-1 1,0 0-4,0-6 0,0 2 1,0 4 0,0-4 2,0 4 1,0-3-3,0-3 0,0-5 26,0-1 0,0 1-21,0 5 1,0-6 77,0 1-183,0-1-8,0 7 57,0-1 0,0-5-74,0-1 36,0-7 27,0 11 152,0-5 0,0 1-147,0 1 158,0-8 0,-2 9-42,-4-7-28,4 7 0,-8-9 17,5 8-17,3-8-27,-14 3 1,12-1-18,-7 0 48,7 0-35,-11-6 1,11 0 11,-8 0 1,7 0 2,-7 0-385,8 0 93,-11 0-182,13 0 460,-13 0 0,13-8 0,-6-2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21.170"/>
    </inkml:context>
    <inkml:brush xml:id="br0">
      <inkml:brushProperty name="width" value="0.08571" units="cm"/>
      <inkml:brushProperty name="height" value="0.08571" units="cm"/>
      <inkml:brushProperty name="color" value="#00A0D7"/>
    </inkml:brush>
  </inkml:definitions>
  <inkml:trace contextRef="#ctx0" brushRef="#br0">0 208 8051,'10'-8'-268,"-3"6"37,-7-13 1,0 11-42,0-8 1,0 7 139,0-7 1,6 6 45,0-5 105,0 7 1,-6-6 18,0 5-65,0 3 38,7-14 1,-5 12 340,4-7-192,-4 7-116,-2-11-20,0 13 69,0-14-40,8 15 1,-6-9 67,3 4-315,-3 4 269,-2-5-9,0 7-239,0-8 197,0 6-16,0-6 8,0 8 94,0 0-64,8 0-19,-6 0 1,6 2 15,-8 4-4,7-4-18,-5 6 1,6-7 56,-8 5-4,8-4-129,-7 6 80,15 0-6,-14-7 1,7 7-29,-3-8 1,-2 2 27,7 4 0,-5-4-70,6 4 66,-8-5 25,11-1 1,-11 0 58,7 0-80,1 0 243,5 0-243,0 0 1,-5 0 24,0 0-9,-1 0 0,6 0-35,1 0 0,-7 0-34,1 0 1,-7 0-9,7 0 0,-6 0 77,5 0-254,-7 0 219,12 0 0,-13 0-41,9 0-18,-8 0 124,11 0-103,-5 0 295,-1 0-222,7 0-6,-14 0 0,7 0-36,-3 0 2,-4 0-27,6 0 5,-8 0 0,2 0 16,3 0 0,-3 2 3,4 4 1,-2-4 218,2 4-213,-5-4 93,7-2-34,-8 0 0,2 0-33,4 0 26,-4 0-8,5 0 11,-7 0-94,0 0 27,8 0 55,-6 7-125,6-5 84,-8 6 1,2-8 57,3 0-57,-3 0-5,6 0 2,-8 0 9,0 0 1,8 0 63,-6 0 10,5 0-28,1 0-26,-6 0-62,6 0 51,-8 0-26,0 0 6,7 0 35,-5 0-7,6 0-26,-8 0-9,0 8 12,0-6 0,0 7 18,0-3 0,0-2-14,0 7 0,0-5-7,0 6 13,0-1-20,0 6 21,0 1-3,0-1-16,0 0 9,0 1 0,-6-1 5,0 0 73,1 1-75,5-1 1,0-6 40,0 1 0,0-1-34,0 7 0,0-1-37,0 0 37,0 1 6,0-9-73,0 7 66,0-7 0,0 3 9,0-1-204,0 1 183,0-3 0,0 1-10,0-4 0,0-2-18,0 7 125,0-7-103,0 4-9,0-8 56,0 7-45,0-5 10,0 6 155,0-8-201,0 0-42,-8 0 103,6 0-293,-6 0 260,1 8-103,5-6 86,-6 5 0,6-7 7,-4 0-50,4 0 193,-13 0-144,13 0 1,-7 6-4,3 0 25,-4 0 0,-7-6 3,0 0-177,7 7 85,-5-5 1,5 6-5,-7-8 67,7 0-27,-5 0-76,13 0 92,-14 8-209,15-7-270,-7 7 285,8-8 233,0 0 0,0-8 0,0-1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22.720"/>
    </inkml:context>
    <inkml:brush xml:id="br0">
      <inkml:brushProperty name="width" value="0.08571" units="cm"/>
      <inkml:brushProperty name="height" value="0.08571" units="cm"/>
      <inkml:brushProperty name="color" value="#00A0D7"/>
    </inkml:brush>
  </inkml:definitions>
  <inkml:trace contextRef="#ctx0" brushRef="#br0">70 122 6152,'0'-12'1185,"0"1"-553,0 7-1028,0-4 191,0 1-138,0 5 192,0-6-165,0 0 295,0 6 0,0-7 20,0 3 47,0 4-219,0-6 116,0 8 0,0 0-26,0 8 0,-2-6 2,-4 4 1,4-2 109,-3 1 161,3-3-2,2 6-198,0 0 289,-8-6-190,6 13-228,-6-13 118,8 13 1,0-11-15,0 8 1,0-7 23,0 7-42,0-8 145,0 11 0,-2-7-40,-3 3 195,3-3-101,-6 0-38,8-6 124,0 13 28,0-13-158,0 6-2,-8-8-227,6 0 219,-5 0-68,7 0 1,0-8 23,0-4 0,6 3-25,-1-3-14,1 1 0,0-7-3,0 1 1,-1 6 7,-5-1 1,2 2 23,4-1-110,-4-4 87,6 5 1,-8-2-79,0 1 65,7 7 1,-5-6-35,4 5 27,-4 3 1,-2-6 0,0 6 2,0-4-1,0 4 46,0-5 0,2 7-37,4 0 99,-4 0-80,5 0-33,-7 0 0,2 0 36,4 0-14,-4 0 1,7 0 101,-3 0-53,-4 0 0,8 0-42,-4 0 0,-3 0 22,9 0-93,-8 0 100,11 0-37,-5 0 80,7 0-7,0 0-37,1 7 29,-1-5-101,0 6 76,0-8-31,1 0 0,-1 0 4,0 0 1,-5 0-20,-1 0 0,-5 0 10,6 0 0,-7 0 0,7 0 0,-6 0-8,5 0 28,-7 0-77,11 0 54,-5 0 1,2 0-22,-1 0 0,-5 0 27,5 0-9,-7 0 0,6 0-14,-4 0 1,-4 0 1,7 0-1,-3 0 4,-4 0 2,6 0 5,-1 0 57,-5 0-57,6 0 39,-8 8-25,0-6 0,2 5 31,4-7-49,-5 0-4,7 0 32,-8 0-8,0 0 24,8 0-38,-6 0 1,5 2 72,-7 4-85,0-4 1,0 8-5,0-5-52,0-3 1,0 8 65,0-4 0,0-3-28,0 9 19,0-8 0,-1 9-27,-5-7 10,4 7 138,-6-3-106,8 7-1,0 1 0,0-1-11,0 0 0,0-5 12,0-1-115,0 1 1,0 5 98,0 0 0,0-5-43,0-1 12,0 1 205,0 5-163,-8 1 18,7-1-154,-7 0 147,8 0-133,0 1 105,0-9-9,0 7 44,0-14 1,-2 5 194,-4-7-220,4 0 0,-7 0 12,3 0 0,2 0-1,-7 0 1,5 0 31,-6 0-108,1 0 0,-7 0 85,1 0-424,0 0 208,0 0-156,-1 0 73,1 0-102,7 0-550,3 0 928,7 0 0,0-7 0,0-3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4.405"/>
    </inkml:context>
    <inkml:brush xml:id="br0">
      <inkml:brushProperty name="width" value="0.34286" units="cm"/>
      <inkml:brushProperty name="height" value="0.34286" units="cm"/>
      <inkml:brushProperty name="color" value="#004F8B"/>
    </inkml:brush>
  </inkml:definitions>
  <inkml:trace contextRef="#ctx0" brushRef="#br0">0 663 7995,'52'-27'0,"8"-10"-283,0-5 1,-7 1-355,-10-2 1,-8-1 613,8-8 0,-11 1 59,2-1 1,3 1 236,-2-2 1,-1 4 245,-8 7-84,-11 4-277,-5 11-119,-10 14 0,-19 29 31,-7 19 0,-5 17-47,4-8 1,-8-4 112,1 2 1,0 2 6,8 8 1,-2 8-49,-7 0 0,5 10 4,-4-10 1,8 3-200,8-1 1,-1-5 133,10 11 0,1-9-311,8 1 0,2-6 146,7-2 0,9-8-241,16-1 0,14-24 135,14-1 1,10-13-101,-4-5 0,7-23 337,3-11 0,-9-12 0,0-5 0,-12-2 0,4 2 0,-10 8 0,-7-1 0,2 13-306,-11-4 212,-1 18 261,-8-18-140,11 19 38,-7-11 192,7 4 247,-11 20-101,-1 3 1,1 15 136,1 11-508,-2-1 1,13-1 110,5-7 0,5-6-237,5-11 0,-1 0 92,-1 0 0,1-2-84,-1-7 1,2-6-52,-1-11 1,-10-11-145,2-7 0,-10 4 142,9-2 1,-11-2 86,2-8 0,-13 1 20,-4-1 0,-11 1 130,3-2 0,-9 10 43,-9-1 1,-6 13 30,-11-4-124,-11 19 0,-11 4-19,-13 12 1,10 3-25,7 6 1,1 13-40,-10 13 1,2 14-16,-1 2 0,1 2 30,-1 7 1,2-2 17,8 2 1,-7-3 141,5 12 0,16-2-34,2 2 0,8 3 126,2-12 1,7 12-152,18-3 1,4-14 9,13-4 0,11-16 15,7 0 1,17-9-20,8-10 1,-3-4-219,3-12 0,9-3 128,9-6 0,4-4-189,-13-14 0,6 1-192,-15 1 1,-6 0 382,-3-2 0,7 1 0,-1 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23.970"/>
    </inkml:context>
    <inkml:brush xml:id="br0">
      <inkml:brushProperty name="width" value="0.08571" units="cm"/>
      <inkml:brushProperty name="height" value="0.08571" units="cm"/>
      <inkml:brushProperty name="color" value="#00A0D7"/>
    </inkml:brush>
  </inkml:definitions>
  <inkml:trace contextRef="#ctx0" brushRef="#br0">0 260 6305,'0'-10'873,"0"3"-690,0 7-87,0-8 0,0 4-55,0-7 0,0 5 55,0-6-13,0 8-205,0-11-9,0 5 0,2-7 95,4 0 1,-4 5 118,4 1-94,-5-1 1,1-3 39,4 3-36,-4-3 1,6 11 34,-8-7 0,6 5 24,-1-6-20,1 8 0,-6-5-19,0 3 22,0 4 37,8-6-43,-6 8-29,5 0 33,-7 0-34,8 0 43,-6 8 0,8-6 5,-5 4 1,-1 2 52,8-3 9,-8 1-4,11-6-38,-5 0-69,7 0 0,0 0 44,0 0 1,-5 0-115,-1 0 120,1 0 5,5 0-39,1 0-9,-1 0 1,-2 2-12,-3 4 20,3-4 0,-11 5-70,8-7 0,-7 0 66,7 0 0,-8 2-53,1 4 38,5-4 0,-6 6 137,7-8 0,-7 2-12,2 3 0,-2-3-74,2 4 0,-4-4 39,5-2-120,-7 8 1,2-6 121,4 3-226,-4-3 128,5 6-24,-7-6 46,0 6 2,0-1 7,0-5 0,0 8-12,0-4 152,0-5-141,8 7-4,-6 0 11,6-6 0,-8 7 26,0-3-7,7-4-10,-5 6-76,6-1 72,-8-5-61,0 14 39,8-14 0,-6 7 98,3-3-71,-3-4 0,-2 7 43,0-3 19,0-4-72,0 14 0,0-13 10,0 9 0,0-6 52,0 5 25,0 1-50,0 5 0,0 0-7,0 1 0,0-7-41,0 1 1,-5-7-145,-1 7-269,0 0 144,6 5 249,0 0 1,0 0-1,0 1-60,0-9 54,0 7 8,0-7 54,-8 9 1,6-7 65,-3 1-110,3-9 1,0 5 7,-4-8 0,4 2-54,-4 4 69,4-4 26,2 5-43,0-7 0,-1 0 49,-5 0-29,4 0-25,-13-7 0,11 3-8,-8-8 1,6 9-2,-5-3 0,5-2-104,-5 2 1,1-1 110,-2 1-105,-3 4 0,11-11-163,-7 7-329,7 0 27,-4-2-444,8 6 1008,0-13 0,0 5 0,0-7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25.074"/>
    </inkml:context>
    <inkml:brush xml:id="br0">
      <inkml:brushProperty name="width" value="0.08571" units="cm"/>
      <inkml:brushProperty name="height" value="0.08571" units="cm"/>
      <inkml:brushProperty name="color" value="#00A0D7"/>
    </inkml:brush>
  </inkml:definitions>
  <inkml:trace contextRef="#ctx0" brushRef="#br0">1 259 6171,'9'-9'755,"-1"-7"-697,-8 15 289,0-15-205,0 14-89,0-13 1,0 11 22,0-7-33,0 7 0,0-6-188,0 4 153,0 4 1,2-11-66,4 7 1,-5-1 92,5 1 123,-4 4-90,-2-14 25,0 7-5,8-8 43,-6-1-75,5 1 1,-5 7 41,4 5-282,-4-5 218,6 8 0,-8-8-245,0 5 117,7 3 63,-5-6 24,6 8-31,-8 0 265,0 0 49,8 0-229,-6 0 2,5 0 6,-7 0-12,8 0-29,-6 8 1,8-6 50,-5 3 15,-3-3 1,12 0-34,-9 4 19,9-4 1,-5 6-51,9-8 0,-7 0 30,1 0-44,-1 7 0,7-5-14,-1 4 1,-6-2-8,1 2 0,-6-4 54,5 3-42,1-3 0,5-2 13,0 0 1,-5 0 35,-1 0 1,-5 6-9,6 0 13,-8 0-2,11-6-24,-5 0 0,1 1-8,1 5 27,-8-4-66,3 6 1,-5-8 55,4 0-34,-4 8 9,5-7 1,-7 9 80,0-4-50,0-4 11,0 13-38,0-5 0,0 1 1,0 1 1,0-6-20,0 5 1,0-5 23,0 5 0,0-5-3,0 6 1,0-7-7,0 7 1,0-6 61,0 5 0,0-5-21,0 6-20,0-1 1,0 6-19,0 1 0,0-1 3,0 0 1,0-5-41,0-1 1,0 1 44,0 5 1,0 0-33,0 1 20,0-1 1,0 0-56,0 1 45,0-1 0,0 0-2,0 0 0,0-5-20,0 0 13,0-1 0,2 6-2,4 1 1,-4-7 9,4 1 1,-4-7-75,-2 7 1,0-6 51,0 5-39,0-7 179,0 11 12,0-13-64,0 6 0,-2-2 96,-4 0-127,4-1 6,-13-5 1,5-2-54,-7-3 0,0 3 53,-1-4 0,1 2-92,0-2 0,-2 4-42,-5-3 1,5 3-198,-4 2 1,4-2-76,2-4 300,-8 4 0,5-5-132,-3 7 0,10 0-29,1 0-252,9 0-63,-5 0-134,8 0 680,0 0 0,0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7.221"/>
    </inkml:context>
    <inkml:brush xml:id="br0">
      <inkml:brushProperty name="width" value="0.08571" units="cm"/>
      <inkml:brushProperty name="height" value="0.08571" units="cm"/>
      <inkml:brushProperty name="color" value="#00A0D7"/>
    </inkml:brush>
  </inkml:definitions>
  <inkml:trace contextRef="#ctx0" brushRef="#br0">35 17 7885,'12'0'0,"-1"0"213,-7 0-52,11-7 1,-5 5-52,7-4 0,1 4 83,-1 2 1,-4 0-322,5 0 1,-5 0-28,10 0 0,-9 2-21,-3 4 1,-1 3 124,1 9-82,5-1 0,-14 6 74,3 0 0,-3 0 24,-2-6 0,0 1-6,0-1-1,-7 0 30,-3 1 1,-7 5 42,-1 0 0,1 0-28,0-6 0,-6 0 6,0 1 0,-2-1-3,2 0 49,3-7-53,-5 5 1,14-11 135,-1 8 20,1-9-129,1 13-152,3-14 144,7 5 1,7-7-98,5 0 1,3 0 72,2 0 0,6 0-7,0 0 0,6 0 7,-6 0 1,6 0-10,-6 0 0,0 6 44,-5 0 0,3 2 19,-4-3 1,2-1 249,-13 8-222,7-1 0,-11 7 105,4-1 1,-6 0-40,-6 1 0,-3-1-27,-9 0 0,1 0-60,0 1 0,-6-7-6,0 1 0,-6-1-1,6 7 0,-2-1-148,2 0 0,4-5-96,-4-1 1,3-1-60,3 1-118,0 5-300,7-14 231,3 5 0,8-7 148,5 0 0,4-2 291,7-3 0,8-5 0,2-7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7.496"/>
    </inkml:context>
    <inkml:brush xml:id="br0">
      <inkml:brushProperty name="width" value="0.08571" units="cm"/>
      <inkml:brushProperty name="height" value="0.08571" units="cm"/>
      <inkml:brushProperty name="color" value="#00A0D7"/>
    </inkml:brush>
  </inkml:definitions>
  <inkml:trace contextRef="#ctx0" brushRef="#br0">381 1 7756,'-10'2'-50,"4"4"1,-3 3 198,-3 8 0,-3 1-84,-2-1 0,-3 6 72,-3 0 1,2 8-214,-8-2 0,6 1 99,-6-1 0,8 2-177,-2-8 1,4 6 115,2-6 1,-1 0-666,1-6 305,8-7 398,-7 5 0,7-13 0,-9 6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7.727"/>
    </inkml:context>
    <inkml:brush xml:id="br0">
      <inkml:brushProperty name="width" value="0.08571" units="cm"/>
      <inkml:brushProperty name="height" value="0.08571" units="cm"/>
      <inkml:brushProperty name="color" value="#00A0D7"/>
    </inkml:brush>
  </inkml:definitions>
  <inkml:trace contextRef="#ctx0" brushRef="#br0">1 0 9666,'0'10'-90,"8"5"1,-5-5 162,9 7 1,-8 1-428,2-1 0,1 0 66,-1 0-595,7 8 580,-11-5 0,12 5-99,-8-8 402,7 0 0,-3 1 0,7-1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8.214"/>
    </inkml:context>
    <inkml:brush xml:id="br0">
      <inkml:brushProperty name="width" value="0.08571" units="cm"/>
      <inkml:brushProperty name="height" value="0.08571" units="cm"/>
      <inkml:brushProperty name="color" value="#00A0D7"/>
    </inkml:brush>
  </inkml:definitions>
  <inkml:trace contextRef="#ctx0" brushRef="#br0">156 35 7925,'11'-6'175,"1"1"0,-6-3 233,5 2 1,1 4-404,5-3 0,2 3-384,4 2 1,-1 0 134,6 0 0,-7 2 152,3 3 0,-5-1 23,-2 8 0,-7-1-26,-5 6 1,-3 1 187,-2-1 0,-2 0-64,-3 1 0,-7 5 59,-11 0 0,2 0 11,-8-6 0,0 0-60,-5 1 0,7-1 122,4 0 1,-2-1-88,2-5 1,0 3 361,5-9-313,9 9 1,1-10-165,8 7 0,10-7 45,7 2 1,2-4-137,10-2 1,-2 2 138,2 3 0,3-3-101,-3 4 0,2 2 82,-2-2 0,-2 1-25,-4-1 1,-6-2 198,0 7 0,-1 1-48,-11 5 0,1-5 115,-6-1 0,-2 1-36,-3 5 1,-5 0 25,-7 1 1,-6-1-66,0 0 1,-8 1-23,2-1 1,-4 0-163,-1 0 1,-1 1 86,1-1 1,-1 0-279,0 1 1,7-7 73,-1 1 1,10-7-1345,1 7 186,1-8 9,15 3 1296,-6-7 0,16 0 0,2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1.103"/>
    </inkml:context>
    <inkml:brush xml:id="br0">
      <inkml:brushProperty name="width" value="0.08571" units="cm"/>
      <inkml:brushProperty name="height" value="0.08571" units="cm"/>
      <inkml:brushProperty name="color" value="#00A0D7"/>
    </inkml:brush>
  </inkml:definitions>
  <inkml:trace contextRef="#ctx0" brushRef="#br0">208 52 7945,'0'-11'0,"0"-1"0,0 6 10,0-5 113,0 7-221,0-4 172,0 8 0,-2 0 26,-4 0 1,4 2 62,-4 4 0,3 4-33,-3 7 1,2 0 77,-8 0 0,7 8-85,-7 4 1,6 4-155,-5 1 0,5 7 56,-5-1 0,5 8-162,-6-2 1,1 4-19,-7 2 0,7 6-243,-1-1 1,3-1 100,-3-10 0,-1-3-192,7-9 144,0-7 1,8-4 81,4-11 0,2-7 263,3-10 0,5-5 0,1-15 0,10-2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1.551"/>
    </inkml:context>
    <inkml:brush xml:id="br0">
      <inkml:brushProperty name="width" value="0.08571" units="cm"/>
      <inkml:brushProperty name="height" value="0.08571" units="cm"/>
      <inkml:brushProperty name="color" value="#00A0D7"/>
    </inkml:brush>
  </inkml:definitions>
  <inkml:trace contextRef="#ctx0" brushRef="#br0">398 0 7957,'-9'8'-576,"-1"2"789,4 7 1,3 2-77,-9 4 0,1 4-102,-7 8 22,1 7 0,-8 2 57,-4 8 0,2 6 8,-2-1 0,1 9-6,-7-3 0,0 4-36,1 2 0,7-7-172,4-4 0,11-5 113,7-1-522,3-8 352,2-1 1,2-18 2,3-8 0,7-2 66,11-9 1,2 0 32,4-6 1,3-6-25,-3 0 0,4-7 90,2 1 1,-3-3-42,-3-2 1,2-1 38,-8 1 1,0 0-6,-6 0 1,-5-1 12,-1 1 1,-7 0 30,2-1 1,-6 3 126,-6 3 1,-2-3-180,-3 4 251,-5-5-236,7 7 0,-14-1 100,0 4-57,0 4-115,5-5 0,1 7-113,0 0 1,0 0 33,-1 0 0,1 0-161,0 0 0,5 2-135,1 3 157,7-3 0,-10 8-85,9-4 356,-1-4 0,6 13 0,0-5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2.166"/>
    </inkml:context>
    <inkml:brush xml:id="br0">
      <inkml:brushProperty name="width" value="0.08571" units="cm"/>
      <inkml:brushProperty name="height" value="0.08571" units="cm"/>
      <inkml:brushProperty name="color" value="#00A0D7"/>
    </inkml:brush>
  </inkml:definitions>
  <inkml:trace contextRef="#ctx0" brushRef="#br0">433 1 7889,'-8'9'80,"6"-1"231,-13-8-312,5 8 0,-1-4 238,-1 7-453,8-7 206,-11 11 0,5-11 69,-7 8 72,7-1-33,-5 14 0,4-4-116,-12 8 1,3-6 85,-3 6-301,-4 0 148,8 5 1,-8 1-112,4 0 1,4-1-229,-4 1 1,6-8 155,5-4 0,-1-4-191,7-2 459,-8 1 0,12-9 0,-13-1 0,6-8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0:02.411"/>
    </inkml:context>
    <inkml:brush xml:id="br0">
      <inkml:brushProperty name="width" value="0.08571" units="cm"/>
      <inkml:brushProperty name="height" value="0.08571" units="cm"/>
      <inkml:brushProperty name="color" value="#00A0D7"/>
    </inkml:brush>
  </inkml:definitions>
  <inkml:trace contextRef="#ctx0" brushRef="#br0">0 0 8691,'6'18'110,"0"-1"1,2 0-81,-3 0 1,-1 6-97,8 1 0,-8 6 78,1-1 1,5 2-14,2-2 0,-5 1-103,-1-7 0,4 6-219,1-6 0,-1 0-230,1-5 1,-5-3 220,6-3 0,-7-3 332,7-3 0,-8-4 0,11 6 0,-5-8 0,7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39.387"/>
    </inkml:context>
    <inkml:brush xml:id="br0">
      <inkml:brushProperty name="width" value="0.08571" units="cm"/>
      <inkml:brushProperty name="height" value="0.08571" units="cm"/>
      <inkml:brushProperty name="color" value="#E71224"/>
    </inkml:brush>
  </inkml:definitions>
  <inkml:trace contextRef="#ctx0" brushRef="#br0">260 1 8099,'10'0'-740,"-3"0"1035,1 0-583,-6 0-3,6 0 316,-8 0 0,1 0 59,5 0 61,-4 0 80,6 0-107,-8 0 0,0 0 1,-2 7-122,-4 5 1,-3 5-19,-9 6 0,1 0 36,0 12 1,-3-2-8,-3 13 1,2 0-6,-8 6 0,3 0-33,-3 0 1,4-1-16,7 1 0,3-2-117,4-4 0,-3 0 78,8-11 33,1-4 0,12-16 100,5-3 1,3-5-82,2-7 0,1-7 151,-1-5 0,2-3-85,4-3 1,-3-5 117,3 0 1,-4-2-124,-2 2 1,0 4-6,1-4 0,-7-2-16,1 2 1,-8 0-16,1 6 0,-3 5 323,-2 1-259,0-1-62,-7-5 0,-3 7 30,-7 4 1,-1 5-176,1 1 1,0 0 37,0 0 1,-1 0-107,1 0 1,0 5 141,-1 1 0,7 7-155,-1-1 1,1-2 40,-7 1 1,7 1 53,-1 5 1,9-6-335,-3 1 470,4-8 0,2 11 0,0-5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29.030"/>
    </inkml:context>
    <inkml:brush xml:id="br0">
      <inkml:brushProperty name="width" value="0.08571" units="cm"/>
      <inkml:brushProperty name="height" value="0.08571" units="cm"/>
      <inkml:brushProperty name="color" value="#00A0D7"/>
    </inkml:brush>
  </inkml:definitions>
  <inkml:trace contextRef="#ctx0" brushRef="#br0">1 35 8077,'0'-10'-809,"0"3"1,0 5 995,0-4 131,0 4-154,0-6 159,0 8-149,0 0-60,0 8 1,0 2-53,0 7 1,2 0 25,4 0 1,-4 3-38,3 3 0,-1 4-60,2 7 1,-4 3 16,4 3 0,-4-2-92,-2 9 0,0-1 85,0 6 0,0-8-117,0-4 0,-6-3 76,0-3 0,0-7 29,6-4 0,0-4-100,0-1 0,0-7 41,0 1-443,0-8-64,0 3 577,8-7 0,2-7 0,7-3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29.851"/>
    </inkml:context>
    <inkml:brush xml:id="br0">
      <inkml:brushProperty name="width" value="0.08571" units="cm"/>
      <inkml:brushProperty name="height" value="0.08571" units="cm"/>
      <inkml:brushProperty name="color" value="#00A0D7"/>
    </inkml:brush>
  </inkml:definitions>
  <inkml:trace contextRef="#ctx0" brushRef="#br0">35 139 8025,'-10'-8'-611,"2"-1"0,3-3 618,-1 1-18,0 7 0,6-4 8,0 0 1,8 7 126,1-7 1,11 8-120,3 0 0,-4-6 9,4 0 0,-2 1 4,2 5 1,-2-2 63,8-4 1,-2 4 9,2-4 0,4 4 14,-5 2 0,3-6 3,-2 1 0,4-1 11,-5 6 1,-1-2-134,2-4 1,0 4 76,6-3 1,-3 3-149,-3 2 1,2 0 96,-8 0 0,6 0-16,-6 0 0,0 0 20,-6 0 1,-5 0 184,-1 0-120,1 0 61,-3 0 1,1 5-85,-4 1 2,-4 8-116,5-5 1,-7 9 110,0-1 1,0-6-80,0 1 0,0-1 20,0 7 0,0-5-6,0 4 0,0-3 65,0 9 0,0-4 20,0-2 1,0 8-68,0 4 1,0-2 18,0 2 1,0-6-103,0 6 0,0 0 102,0 5 0,2-7-39,4-4 0,-4-2 4,4 2 1,1-3-14,-1 3 1,0-10 6,-6-1 2,8-1 0,-5 5 13,9-5-9,-8-3-62,3-1 65,-7-5 3,0 6-2,0-8-17,0 0 12,-7 0 0,-3 0-93,-7 0 1,0 0 88,-1 0 1,1 0-84,0 0 1,-3 0 71,-3 0 0,2 2-85,-8 4 1,1-2 59,-7 7 0,0-5-26,1 5 0,-7-5 73,1 6 0,0-6 2,5 5 1,-1-5 6,-5 5 1,11-7 16,-5 2 1,12-4-10,0-2 1,4 0-36,1 0 65,1 0-41,7 0 4,3-8-8,7 6 0,0-7-4,0 3 2,0 4-5,7-6-186,3 1 0,7 5 58,1-4 0,-7 4-188,1 2 0,-6-2-114,5-4 436,1 4 0,5-13 0,0 5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1.785"/>
    </inkml:context>
    <inkml:brush xml:id="br0">
      <inkml:brushProperty name="width" value="0.08571" units="cm"/>
      <inkml:brushProperty name="height" value="0.08571" units="cm"/>
      <inkml:brushProperty name="color" value="#00A0D7"/>
    </inkml:brush>
  </inkml:definitions>
  <inkml:trace contextRef="#ctx0" brushRef="#br0">18 329 7558,'0'-10'416,"0"-5"-313,-8 5-87,6-7 0,-6-1 104,8 1-226,0 0 1,0 0 84,0-1-25,0 1 0,0 0 28,0-1 0,0 7-40,0-1 47,0 1 8,0-6 294,0-1-189,0 9 50,0-7-70,0 14-195,0-5 138,8 7-8,-6 0-33,6 0-39,-8 0 99,7 0 1,-3 0-50,8 0 107,-9 7-76,13-5 16,-7 6 0,9-8 11,-1 0 0,-5 0 2,-1 0 1,1 0-37,5 0 1,0 0-9,0 0 0,-5 0-49,-1 0 1,1 0 60,5 0 0,6 0-55,0 0 0,-5 0 45,-7 0 0,1 0-25,5 0 0,0 0 2,1 0 1,-1 0-8,0 0 0,1 0 80,-1 0-25,0 0 1,0 0 79,1 0 1,-1-6-101,0 0 0,1 1 9,-1 5 1,-6 0 4,1 0 1,-1-6-54,7 0 0,-7 0-60,1 6 31,-1 0 1,7-2 25,-1-3 0,0 3-58,1-4 159,-1 4 1,0 2-99,0 0 111,1 0-91,-1 0 76,0 0 0,-5 0-80,-1 0 12,-7 0-39,4 0-77,-8 0 1,2 0 50,4 0 40,-5 0 0,9 0-25,-4 0 13,-4 0 1,7 0 114,-3 0 1,-4 2-11,4 4 1,-2-4 229,1 3-269,-3-3 21,6-2-41,-8 0-9,0 8 1,0-4-181,0 7 145,0-7 1,0 12-36,0-5 0,0-1 42,0 1 1,0-5 178,0 6-125,0-1 0,0 6 242,0 1-231,0-1 1,0 0 80,0 1-114,0-1 0,6 0 41,0 0 0,-1 1-141,-5-1 0,0 0 122,0 1 1,2-1-153,4 0 0,-4-5 116,4-1 0,-4 1-18,-2 5 1,0 0-21,0 1 0,0-7 12,0 1 0,2-1-46,3 7 1,-3-7 49,4 1 1,-4-1 64,-2 6 1,0-5-59,0 0 0,0-7 142,0 7-125,0-1 0,0 1 4,0-1 6,0-7 1,0 6 21,0-4 47,-8-4-57,6 5 43,-5-7-54,7 0 0,-2 0-9,-4 0 0,4-2-81,-4-3 35,-3 3 0,-1-6 7,-7 8 0,5 0-99,1 0 1,-1 0 31,-5 0 0,0 0 59,-1 0 0,7 0-174,-1 0 109,1 0 104,-7 0 0,3-2 2,4-4 31,3 4-292,8-5-30,0 7 1,2 0-226,4 0 0,-3-6 0,9 0 521,-8 0 0,19-1 0,-4-3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2.356"/>
    </inkml:context>
    <inkml:brush xml:id="br0">
      <inkml:brushProperty name="width" value="0.08571" units="cm"/>
      <inkml:brushProperty name="height" value="0.08571" units="cm"/>
      <inkml:brushProperty name="color" value="#00A0D7"/>
    </inkml:brush>
  </inkml:definitions>
  <inkml:trace contextRef="#ctx0" brushRef="#br0">1 52 8019,'0'-9'-224,"0"1"334,0 8-130,0 0 66,0-8 1,2 6-237,3-3 64,-3 3-172,6 2 130,-8 0 1,0-2-158,0-4 272,0 4 53,0-6 0,8 8 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2.483"/>
    </inkml:context>
    <inkml:brush xml:id="br0">
      <inkml:brushProperty name="width" value="0.08571" units="cm"/>
      <inkml:brushProperty name="height" value="0.08571" units="cm"/>
      <inkml:brushProperty name="color" value="#00A0D7"/>
    </inkml:brush>
  </inkml:definitions>
  <inkml:trace contextRef="#ctx0" brushRef="#br0">0 53 8019,'10'-8'-202,"-1"6"-51,-3-4 0,-2 2 142,8-1 1,-7 3 86,7-4-278,-8 4 302,11 2 0,-5-8 0,7-1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2.622"/>
    </inkml:context>
    <inkml:brush xml:id="br0">
      <inkml:brushProperty name="width" value="0.08571" units="cm"/>
      <inkml:brushProperty name="height" value="0.08571" units="cm"/>
      <inkml:brushProperty name="color" value="#00A0D7"/>
    </inkml:brush>
  </inkml:definitions>
  <inkml:trace contextRef="#ctx0" brushRef="#br0">0 17 8019,'10'-2'-1078,"-4"-3"749,-5 3 276,7-6 1,-4 8-128,8 0-230,-9 0 410,5 0 0,0 0 0,1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2.755"/>
    </inkml:context>
    <inkml:brush xml:id="br0">
      <inkml:brushProperty name="width" value="0.08571" units="cm"/>
      <inkml:brushProperty name="height" value="0.08571" units="cm"/>
      <inkml:brushProperty name="color" value="#00A0D7"/>
    </inkml:brush>
  </inkml:definitions>
  <inkml:trace contextRef="#ctx0" brushRef="#br0">1 53 7355,'7'-10'-533,"-5"1"93,4 3 157,-4 4 283,6-6 0,-7 8 0,15-7 0,-7-3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2.891"/>
    </inkml:context>
    <inkml:brush xml:id="br0">
      <inkml:brushProperty name="width" value="0.08571" units="cm"/>
      <inkml:brushProperty name="height" value="0.08571" units="cm"/>
      <inkml:brushProperty name="color" value="#00A0D7"/>
    </inkml:brush>
  </inkml:definitions>
  <inkml:trace contextRef="#ctx0" brushRef="#br0">0 35 7949,'8'-10'-362,"-6"-5"362,5 13 0,1-6 0,2 8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4.190"/>
    </inkml:context>
    <inkml:brush xml:id="br0">
      <inkml:brushProperty name="width" value="0.08571" units="cm"/>
      <inkml:brushProperty name="height" value="0.08571" units="cm"/>
      <inkml:brushProperty name="color" value="#00A0D7"/>
    </inkml:brush>
  </inkml:definitions>
  <inkml:trace contextRef="#ctx0" brushRef="#br0">1 0 8019,'0'18'-2270,"0"-9"2270,0 7 0,6-12 0,-1 7 0,1-7 0,-6 4 0,0-1 0,0-5 0,0 6 0,0-8 0,0 0 0,-8 0 0,6 0 0,-5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4.390"/>
    </inkml:context>
    <inkml:brush xml:id="br0">
      <inkml:brushProperty name="width" value="0.08571" units="cm"/>
      <inkml:brushProperty name="height" value="0.08571" units="cm"/>
      <inkml:brushProperty name="color" value="#00A0D7"/>
    </inkml:brush>
  </inkml:definitions>
  <inkml:trace contextRef="#ctx0" brushRef="#br0">35 0 5749,'-9'0'0,"1"0"0,8 2 0,0 4 77,0-4 8,0 6-75,0-8-40,0 0 1,-7 0 0,-3 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39.708"/>
    </inkml:context>
    <inkml:brush xml:id="br0">
      <inkml:brushProperty name="width" value="0.08571" units="cm"/>
      <inkml:brushProperty name="height" value="0.08571" units="cm"/>
      <inkml:brushProperty name="color" value="#E71224"/>
    </inkml:brush>
  </inkml:definitions>
  <inkml:trace contextRef="#ctx0" brushRef="#br0">69 85 7239,'10'0'27,"-3"0"44,-7 8 1,0 2 4,0 7 1,0 2 14,0 4 0,0-2-32,0 8 1,0-6 10,0 6 0,0-6-72,0 6 0,2-10 54,4-1 0,-2-3-131,8-9 0,1-1 60,10-5 1,-2-3-88,8-9 0,-6-1 42,6-16 0,-8 6-21,2-6 1,-4 0 63,-1-5 0,-9 3-2,-3-4 0,2 10 50,-3-9 0,-1 11 7,-9-1 1,-7 11 137,-11 2 0,2 7-96,-8-2 1,0 17-193,-5 7 1,-1 9 15,0-4 1,7 7-199,-1-1 1,10-2 297,1 2 0,-7-8 0,6 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5.861"/>
    </inkml:context>
    <inkml:brush xml:id="br0">
      <inkml:brushProperty name="width" value="0.08571" units="cm"/>
      <inkml:brushProperty name="height" value="0.08571" units="cm"/>
      <inkml:brushProperty name="color" value="#00A0D7"/>
    </inkml:brush>
  </inkml:definitions>
  <inkml:trace contextRef="#ctx0" brushRef="#br0">17 190 6606,'0'-9'-387,"0"-1"486,0 4-12,0 5-72,0-7 0,0 8-160,-7-8 206,5 6-199,-6-5 183,8-1-11,0 6 23,0-6-2,0 8-40,0 0 24,0-7 36,0 5 3,0-6 12,0 8 368,0 0-231,0 8 35,0-6-240,0 13 43,0-5 1,0 7-136,0 0 0,0-5 90,0-1 1,0-5-12,0 6 0,2-7-3,4 7 0,-4-6-13,4 5 0,-5-5-9,-1 5-8,0-7 0,0 6 41,0-4-2,0-4-13,0 5 9,0-7-325,0 0 245,0-7 76,0 5 4,0-6 4,0 8 0,2-2 23,4-4-39,-4 4 0,6-7 10,-8 3 0,0 2-42,0-7 1,0 5 38,0-6 0,0 7-36,0-7 1,0 6 26,0-5 1,0 5-4,0-6 1,0 7 24,0-7 1,0 6 26,0-5 38,0 7-74,0-11 78,0 13-43,0-14 4,0 14-43,0-5 0,0 5 2,0-4 40,0 4-27,0-6 1,2 8 210,3 0-187,-3 0 75,14 0 1,-7 0-98,9 0 1,-7 0 6,1 0 0,-1 0 26,7 0-32,-1 0 1,0 0 3,0 0 0,1 0-8,-1 0 1,2-5-4,4-1 1,-4 0 1,5 6 0,-5-2 25,-2-4 1,0 5-44,1-5 0,-1 2 2,0-2 1,1 4 24,-1-4 0,0 3 23,0-3-27,1 4-6,-1-6-81,0 8 86,-7 0 156,5 0-147,-13 0 9,6 0-16,-8 0-6,8 0-24,-7 0 1,9 0-6,-4 0 1,-2 0-100,7 0 114,1 0 1,5 2-48,0 4 127,1-4-36,-1 6 0,-6-7 38,1 5-35,-8-4 1,5 6 7,-3-8 14,-4 8-145,6-7 105,-8 15 1,0-12-145,0 7 1,0-5 111,0 5-21,0-7 17,0 12 19,0-7 64,0 9 32,0-1-94,0 0 15,0 0-51,0 1 26,0-1 1,-2 0 3,-4 1-19,4-1 1,-5 0-8,7 1 0,0-7 40,0 1-13,0-1 0,0 6 72,0 1 1,0-7-74,0 1 1,1-3 3,5 3-56,-4 3 10,6-5-32,-8 7-65,7 0 1,-5-5 116,4 0 1,-4-7 0,-2 7 0,0-6 75,0 5 0,0-5-89,0 5 1,0-5 30,0 6 1,0-7-4,0 7 1,0-6 34,0 5-13,0-7 0,0 6 46,0-5 24,0-3 2,0 6-99,0-8-24,0 0 65,-8 0-135,6 0 1,-5-2 64,7-4 2,0 4 1,-2-5 21,-4 7 1,4 0-4,-5 0 0,5-6 1,-4 0-141,4 1 0,-8 5 30,5 0 77,3 0 56,-14 0 0,12 0-2,-7 0 0,5 0-6,-5 0 0,5 0 30,-6 0-79,1 0 0,-7 0 47,1 0-144,0 0 0,0 1 5,-1 5 1,7-4-84,-1 4 183,1-4 5,-7-2 1,7 0-147,-1 0 4,9 0-319,-5 0 229,8 0-575,0 0 835,0-8 0,0-1 0,0-9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7.970"/>
    </inkml:context>
    <inkml:brush xml:id="br0">
      <inkml:brushProperty name="width" value="0.08571" units="cm"/>
      <inkml:brushProperty name="height" value="0.08571" units="cm"/>
      <inkml:brushProperty name="color" value="#00A0D7"/>
    </inkml:brush>
  </inkml:definitions>
  <inkml:trace contextRef="#ctx0" brushRef="#br0">1 1471 7448,'0'9'-1286,"0"-1"1286,0-8 0,0 0 0,0 8 0,0-6 0,0 5-9,0-7 0,0 2 297,0 4 8,0-4-172,0 6-203,0-8 1101,0 0-885,8 0 1,-5-2 41,9-4-75,-1-4 1,13-7-64,-1 0 1,0-1 0,-6 1 0,0 0 2,1 0 0,1-1-104,4 1 0,-4 0-27,4-1 0,-4 1 129,-1 0 0,1-6-58,4 0 0,-4 0 25,4 5 0,-4 1-7,-1 0 1,-1 1 50,0 5 1,-5-4 109,-1 3 1,-1 2-77,1-1 0,5 1 114,-5-1-195,5-5 1,-1 13 9,-3-9 1,3 8-39,-4-2 0,-1-1 74,2 1 1,-7-2-249,7 2 111,-1 5 57,7-15 60,-1 7 1,0-7 82,1 5 0,-7-3-61,1 8-11,-1-7 0,6 3-50,1-7 1,-3 6 48,-3-1 0,3 6-68,-3-5 1,3 1 25,2-1 1,-5-5-10,-1 5 1,1 1 0,5-1 1,0 1-8,1-2 0,-1-1-10,0 7 0,1-7 26,-1 1 1,-2 3-3,-3-3 0,3 8 94,-3-1 192,3-5-157,2 0-48,1 1 1,-1-5-56,0 8 1,-5-1 7,-1 1 1,-5 4-107,6-4 1,-7-1 114,7 1 1,-3-2-146,3 2 1,3 3 3,-3-9 1,3 2 34,3-1 0,-1-4 87,0 3 0,0-1 2,1 1 1,-7-3 5,1 3 1,-1-1 9,7 1 0,-3-3 5,-3 3 1,3 3-34,-4-3 0,-1 6-50,2-5 1,-7 5 60,7-5 0,-6 5-123,5-6 0,-5 7 28,5-7 1,-5 2 18,6-1 1,-3-5 24,3 5 0,3 1-12,-3-1 78,3-1 0,2-3 138,1 3 1,-7-1-25,1 7 1,-6-2-81,5 3 0,-5 3-188,5-4 102,-7 4 0,6-4-21,-4 1 30,-5-1 1,7 4-208,-8-4 143,8 4 0,-6-5 73,5-1-51,1 6-69,-6-6 1,6 6 68,-8-3-7,0 3-14,0-6 31,0 8 0,0-2-8,0-4-28,7 4 144,-5-5-93,14-1 24,-14 6 0,11-8 40,-7 5 1,2 3 55,-3-4-89,-3 4 1,8 2 15,-4 0-41,-4-8 1,7 6 33,-3-3-27,-4 3 1,11 0 8,-7-4 1,2 4-3,-2-4-27,-5 4 1,9-3-38,-4-1 3,-4 0 1,5 4-73,-7-4-499,0 5 189,0-7-85,0 8 35,0 0-386,-7 0 880,-3 0 0,-1 0 0,-1 0 0,1 0 0,-7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9.129"/>
    </inkml:context>
    <inkml:brush xml:id="br0">
      <inkml:brushProperty name="width" value="0.08571" units="cm"/>
      <inkml:brushProperty name="height" value="0.08571" units="cm"/>
      <inkml:brushProperty name="color" value="#00A0D7"/>
    </inkml:brush>
  </inkml:definitions>
  <inkml:trace contextRef="#ctx0" brushRef="#br0">883 87 6192,'0'-10'507,"0"-5"-321,8 13 9,-6-13 1,7 13 22,-3-4-86,-4-4 0,7 8-63,-3-3-36,-4 3 0,8-4 136,-4 0-85,-5 0 0,9 6 368,-4 0-297,3 0 1,9 0-4,-1 0 1,0 0-89,1 0 1,-1 6-70,0 0 0,0 2 40,1-3 0,-1 3-4,0 4 1,1 1-134,-1-7 0,-2 7 25,-3-1 1,3-3-30,-3 3 1,3-6 157,2 5 0,-5-1 2,-1 1 0,-1-1-52,2-4 1,3-4 14,-4 3 0,5 3-5,1-2 1,0 2 41,1-3-38,-1-3 1,0 6 4,1-8-19,-1 0 26,0 8-2,0-6-42,-7 5 4,5-7-36,-5 0 1,2 0-13,-1 0 0,-5 0 48,5 0-11,-7 0 87,12 0 0,-13 0 14,9 0 19,-8 0-15,11 0-29,-13 0 1,8 0-3,-4 0-14,-5 0-101,7-7 111,-8 5-5,0-6 63,0 8 122,0 0-77,-8 0-121,7 0 1,-15 6 5,5-1 0,1 3-122,-2-2 0,-1-2 122,-10 7 0,4 1-173,-4 5 1,-4-5 18,-2-1 1,-2 3 31,2 9 0,-5-4 52,-1 4 0,1-2 0,-7 2 0,5-2 26,1 8 1,1-6 14,-1 6 1,0-6 44,1 6 0,5-2-72,0 2 1,8-3 37,-2-2 0,4-5-17,2 4 0,-1 2-29,1-2 1,2 0 20,3-6 1,-7 0-3,7 1 0,-7-1-8,8 0 0,-11-3-6,-1 3 0,0-5 25,6 5 0,0 0-1,-1-5 1,1 3 1,0 2 1,0 6-11,-1 1 0,1-3 12,0-10 1,-6 10-44,0-3 0,-1 3-3,7-4 0,0 0 9,0 1 1,-6-1-9,-1 0 1,1 1 38,6-1 0,0-6-2,0 1 0,-1-1-46,1 7 0,-4-1 25,4 0 1,-5-5 35,11-1 1,-3 1-47,3 5 114,-4 0-88,5-7 1,-2 5 1,1-3 1,5 1-1,-5-1 0,1 3-99,-2-3 1,3-3 91,3 3 1,2-6-133,-7 5 175,7-7 59,-12 11 1,15-11-22,-5 8 264,-4-8-366,8 11 0,-7-13-4,3 4-160,4 3 230,-6-7 1,8 8-258,0-4 223,0-4-33,0 5 45,0-7 175,0 0-161,0 8 40,0-6-30,0 6 21,0-8-277,0 7 149,0-5-26,0 6-32,0-8-1207,0 0 1000,0-8 94,0 6 1,0-7-4,0 3 373,0 4-92,0-6 171,0 8-221,0-7-25,0 5-316,0-6 358,0 0 0,-7 6 0,-3-5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39.901"/>
    </inkml:context>
    <inkml:brush xml:id="br0">
      <inkml:brushProperty name="width" value="0.08571" units="cm"/>
      <inkml:brushProperty name="height" value="0.08571" units="cm"/>
      <inkml:brushProperty name="color" value="#00A0D7"/>
    </inkml:brush>
  </inkml:definitions>
  <inkml:trace contextRef="#ctx0" brushRef="#br0">1 70 8019,'2'-11'-293,"3"-1"316,-3 8 0,12-5-219,-8 3 159,-1 4 289,3-13 119,-6 13-162,13-6-114,-13 8-79,6 8 0,-8 1-79,0 9 0,0-1 87,0 0 1,0 2-20,0 4 1,0-1 128,0 6 0,0-7-92,0 3 1,0 2 31,0 3 1,2-2-33,4 2 1,-4-2 50,3 2 1,-3 3-40,-2-3 0,0 2-102,0-2 1,6-2 59,0-4 0,0-4-147,-6 4 0,0-4 30,0-2 1,0-5-4,0 0-59,0-9 90,0 5-452,0-8 208,0 0 0,7 0 1,3 0-1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40.618"/>
    </inkml:context>
    <inkml:brush xml:id="br0">
      <inkml:brushProperty name="width" value="0.08571" units="cm"/>
      <inkml:brushProperty name="height" value="0.08571" units="cm"/>
      <inkml:brushProperty name="color" value="#00A0D7"/>
    </inkml:brush>
  </inkml:definitions>
  <inkml:trace contextRef="#ctx0" brushRef="#br0">1695 33 8019,'10'-8'219,"-3"6"1,-7-8-494,0 5 1,-7 3 202,-5-4 0,3 6-42,-3 6 1,1-2 131,-7 7 0,1-5-174,0 5 0,-1-1 125,1 2 1,-6 3 12,0-3 0,0 3 27,6 2 0,-6-5 133,-1-1 1,0 1-96,0 5 1,3 0 33,-8 1 0,6-1-14,-5 0 0,5 1-5,-6-1 1,6 0-126,-6 0 1,8 1 112,-2-1 1,-2 0-124,2 1 0,-6-1 42,6 0 0,0 0-6,5 1 1,1-1 12,0 0 1,0 1 1,-1-1 22,1 0 0,2 0-7,3 1 0,-3-3-6,3-3 1,-1 3 4,1-3 0,-3 3 15,3 2 1,3-5-3,-3-1 0,6-5 8,-5 6-15,-1-1 1,-5 5 0,0-5 1,5 4-84,1-3 0,-1 1 78,-5-1 0,0 1-68,-1-7 0,1 8 55,0-3 0,-6 4-35,0 3 0,-1-1 33,7 0 1,-6 1-4,0-1 1,-2 0 18,2 1 0,4-1 9,-4 0 0,4-2 91,1-3 0,3 3-100,3-3 0,-3-2 68,3 1 0,3-5-46,-3 5-26,1 1 0,-6 5 25,-1 0 1,1 1-21,0-1 1,-1-5-28,1-1 1,6-1-11,-1 1 1,0 5 2,-5-5 1,6-1-10,-1 1 0,2-5 115,-1 6 1,-2-7-98,7 7 86,-8-8 1,10 9 21,-7-7 22,7 0-52,-4-6 5,8 0-891,0 0 836,8-8 0,2-2 0,7-7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41.552"/>
    </inkml:context>
    <inkml:brush xml:id="br0">
      <inkml:brushProperty name="width" value="0.08571" units="cm"/>
      <inkml:brushProperty name="height" value="0.08571" units="cm"/>
      <inkml:brushProperty name="color" value="#00A0D7"/>
    </inkml:brush>
  </inkml:definitions>
  <inkml:trace contextRef="#ctx0" brushRef="#br0">87 1 7566,'-10'8'-275,"2"-6"1,8 7 347,0-3 35,0-4 0,-5 13-203,-1-3 100,0 3 1,0 8-146,1 0 0,-3 0 117,2-5 0,4-1-305,-4 0 120,-3 0 1,7 1-6,-4-1 213,4-7 0,2 5 0,0-5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41.881"/>
    </inkml:context>
    <inkml:brush xml:id="br0">
      <inkml:brushProperty name="width" value="0.08571" units="cm"/>
      <inkml:brushProperty name="height" value="0.08571" units="cm"/>
      <inkml:brushProperty name="color" value="#00A0D7"/>
    </inkml:brush>
  </inkml:definitions>
  <inkml:trace contextRef="#ctx0" brushRef="#br0">87 1 6298,'0'11'47,"0"1"0,-2-1 84,-4 7 0,2-1-37,-7 0 0,5 8-30,-5 4 0,5 4-63,-6 1 1,9 1 0,-3 0 1,-2-7-34,2 1 0,1-2 95,5 2-185,0-4 1,7-10 122,5-3 1,-3-4 24,3-8 1,-1 0 11,7 0 0,-1-2 53,0-4-84,1-4 1,-3-7 26,-4 0-11,5-1-5,-7 1 0,1 6-42,-4-1 62,-4 8-249,-10-4 0,-2 8 37,-7 0 173,0 0 0,0 8 0,-1 2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42.680"/>
    </inkml:context>
    <inkml:brush xml:id="br0">
      <inkml:brushProperty name="width" value="0.08571" units="cm"/>
      <inkml:brushProperty name="height" value="0.08571" units="cm"/>
      <inkml:brushProperty name="color" value="#00A0D7"/>
    </inkml:brush>
  </inkml:definitions>
  <inkml:trace contextRef="#ctx0" brushRef="#br0">1 0 7264,'11'0'-417,"1"0"1,-7 0 334,7 0 1,-6 0-21,5 0 1,-5 0 57,6 0 0,-7 0 88,7 0 0,-6 0-114,5 0 245,-7 8 1,4-4 11,-8 7-103,0-7-99,0 11 21,0-5 0,-6 7-8,0 1 1,-5-7 30,5 1 1,-8-7-72,3 7 1,1-6 35,-1 5 45,7-7 10,-11 11 0,13-11 67,-4 8-56,4-8 0,4 3 15,4-7 0,-3 0-49,9 0 0,-6 0 8,5 0 1,1 0-44,5 0 0,-5 0 45,-1 0 1,-5 0-60,5 0 1,-7 2 131,2 4-3,4-4-91,-8 6 4,5-1-406,-7-5 264,-7 14 1,5-13-452,-4 9 574,-4-8 0,8 3 0,-5-7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2:43.288"/>
    </inkml:context>
    <inkml:brush xml:id="br0">
      <inkml:brushProperty name="width" value="0.08571" units="cm"/>
      <inkml:brushProperty name="height" value="0.08571" units="cm"/>
      <inkml:brushProperty name="color" value="#00A0D7"/>
    </inkml:brush>
  </inkml:definitions>
  <inkml:trace contextRef="#ctx0" brushRef="#br0">1 18 7377,'9'0'-102,"7"0"1,-7 0 172,9 0 0,-1-6-131,0 0 1,1 0 107,-1 6-241,0 0 148,0 0 19,1 0 1,-7 0 5,1 0-4,-8 0 0,1 0 7,-10 0-2,-5 8 1,-7 0 28,-1 3 0,1 5-12,0-5 0,2-1 8,3 1 0,-3-7 1,3 2-43,4 3 34,1-7 201,7 14-150,0-14 0,2 5 8,3-7 1,5 0-55,7 0 1,-5 0 5,-1 0 1,1 0-10,5 0 1,-5 0 27,-1 0 1,-5 0 60,6 0-55,-9 0 102,13 0 0,-14 2-34,3 4 1,-5-4 46,-5 4-120,-5 3 1,-7-5 15,-1 8 0,1-7-345,0 7 0,0-8-77,-1 2 377,1 3 0,0-7 0,-1 6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3:10.071"/>
    </inkml:context>
    <inkml:brush xml:id="br0">
      <inkml:brushProperty name="width" value="0.08571" units="cm"/>
      <inkml:brushProperty name="height" value="0.08571" units="cm"/>
      <inkml:brushProperty name="color" value="#FF0066"/>
    </inkml:brush>
  </inkml:definitions>
  <inkml:trace contextRef="#ctx0" brushRef="#br0">1531 53 8411,'0'-12'-372,"0"1"226,-12 7 371,-5-12 1,-13 15-167,-1-5 1,1 4-21,1 2 0,-1 0 56,-1 0 0,-2 6 2,-7-1 0,7 7-5,-7-6 1,-3 7 0,3-1 1,-10-3 1,10 3 0,-14-1-6,3 7 0,-1-1-31,2 0 0,-7 0 40,6 1 1,-4-1-174,-6 0 1,4 1 3,6-1 1,-4 0 37,5 1 1,6 1 12,4 4 1,7-4 43,2 4 1,2-2-3,-1 2 0,9-4-19,2 5 1,9-3 107,-9 2 0,8-4-28,-10 4 1,14-2 4,-1 2 1,1-4-83,-4 4 0,8-3 8,-8-3-39,8 0 1,3 1 57,0-1 1,3 0-30,8 0 14,6 1 0,13-1 8,-1 0 0,3 3-10,-3 3 1,1-4 0,-1 4 0,-8-4 18,0-2 0,-2 1 4,10-1 1,3 0 10,-3 1 1,-10-1-22,2 0 0,0 0 82,8 1 0,-10-7-36,2 1 0,-2-3 11,13 3 0,-13 1 27,2-7 0,-2 6 9,12-7 0,2 7-23,7-6 0,-7 5 7,7-5 0,3 2-46,-3-3 1,14-3 30,-4 4 0,6-4-65,4-2 0,-2 0 50,-10 0 1,20 0-23,-9 0 0,9 0 7,-9 0 0,2 0 75,-1 0 1,-1 0-54,2 0 0,9-6-5,1 1 1,-2-1-11,-10 6 1,-9-6 24,1 0 0,-1 0-89,11 6 1,-12-1 69,1-5 1,-14 4-92,4-4 0,4 4 33,-4 2 0,10 0-96,-10 0 1,3-2 48,-3-3 0,4 3-22,6-4 0,4 4-17,-14 2 0,10-6 61,-10 0 1,14-1 45,-6 1 0,-1 4-53,4-4 0,-12-1 150,12 1 0,-1-2-42,9 2 0,-12 2-38,-7-7 0,3 7-6,-3-2 1,0-1-17,-9 1 1,6-2-73,-8 2 0,8 5 83,-16-5 1,12 2-104,-4-2 1,8 4 73,-17-4 0,7 3-106,4-3 1,-2 4 62,1-4 0,1 2-7,-1-1 1,-1 3 11,1-4 0,1 2-3,-2-2 0,1 2 38,1-7 1,-1 5-32,-1-5 0,1 5 40,1-6 0,-12 7-31,2-7 0,-2 6-16,12-5 1,-1 5 3,-1-6 0,-8 9-3,-2-3 1,-9-2-5,11 2 0,-12-1-9,12 1 0,-11 4 123,9-4 0,-12 2-103,4-1 0,4-3 107,6-4 0,-5-3-88,5 4 0,-11-5 9,9-1 0,2 0-21,8-1 0,-8 1-10,-2 0 0,2-1 78,9 1 1,-13 0 39,-8 0-1,8-1 0,-3 1-81,5 0 0,-5-1 25,-14 1 1,0 6-8,0-1 1,0 0-8,0-5 1,0 0 17,0 0 1,0-1-12,0 1 1,-10 0 48,-1-1 0,-11 7 3,1-1 0,-5 1 5,-4-6 0,-1 5-39,1 0 1,1 7 41,-1-7 1,-1 6-25,2-5 0,-11 5-82,0-5 1,0 5 35,9-6 1,-9 7-11,0-7 1,0 6 0,10-5 0,-10 7 2,1-2 1,-1-2 47,10 3 1,-1-7-35,1 6 0,1 1-22,-2 5 1,-9-6 25,0 0 0,0-2-50,10 3 1,-10 3 19,0-4 0,0 4-7,9 2 1,-9 0-4,0 0 1,-8 0-8,6 0 1,2 0 2,11 0 1,-11-2 10,0-4 0,0 4 62,10-3 0,-10 3-55,1 2 0,-3-2 21,12-4 0,11 4-25,-2-4 0,2 4 0,-1 1 44,0-5 0,10 4 2,-11-4 0,11 4-48,-9 2 0,8 0 36,-8 0-64,-2-8 0,-8 7 41,-1-5 0,-1 4-7,2 2 0,8 0-9,2 0 1,-2 0-5,-9 0 1,1 0-3,-2 0 1,1 0-6,1 0 1,-1 0-194,-1 0 0,-9 0 29,0 0 126,0 0 0,10 0-4,1 0 1,-2 0 125,1 0 0,1 0-59,-3 0 1,13 2 113,-1 4 0,0-5-100,-9 5 1,8-4 28,0-2 1,2 0-79,-10 0 0,-3 0 88,3 0-183,-1 0 0,-1 0 76,2 0 0,3 2-79,5 4 0,-5-4 109,5 4 1,5-5-32,-5-1 0,11 0 53,-9 0 1,9 0 117,-10 0 1,10 2-27,-11 4 0,12-4-97,-11 4 1,9-4-59,-8-2 0,9 0 80,-11 0 1,12 0-85,-12 0 59,14 0-11,-19 0 1,19 0 32,-12 0 0,9 0 48,-11 0 12,14 0-62,-19 0-158,9 0 0,-2 0 147,-2 0 0,12 0-199,-12 0 145,14 0-27,-19 0 80,23 0 0,-14 0 29,8 0 281,5 0-197,-9 0-210,13 0-3294,0 0 1417,13 0 1314,3 0 0,15 2 650,-1 3 0,-1-3 0,1 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40.033"/>
    </inkml:context>
    <inkml:brush xml:id="br0">
      <inkml:brushProperty name="width" value="0.08571" units="cm"/>
      <inkml:brushProperty name="height" value="0.08571" units="cm"/>
      <inkml:brushProperty name="color" value="#E71224"/>
    </inkml:brush>
  </inkml:definitions>
  <inkml:trace contextRef="#ctx0" brushRef="#br0">1 415 7050,'9'0'3,"1"0"228,-4 0 1,9-7-72,8-5 1,8-11-127,-2-6 1,9-3-34,2-3 1,3 1 15,-3-1-209,-3 0 96,5 1 0,-9 5-548,-5 0 301,-3 16 343,-7-10 0,7 5 0,1-9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5:39.862"/>
    </inkml:context>
    <inkml:brush xml:id="br0">
      <inkml:brushProperty name="width" value="0.08571" units="cm"/>
      <inkml:brushProperty name="height" value="0.08571" units="cm"/>
      <inkml:brushProperty name="color" value="#FF0066"/>
    </inkml:brush>
  </inkml:definitions>
  <inkml:trace contextRef="#ctx0" brushRef="#br0">1434 86 8411,'0'-20'-372,"0"2"226,-11 12 371,-6-20 1,-10 24-167,-3-8 1,3 7-21,-1 3 0,1 0 56,-3 0 0,-1 10 2,-6-2 0,6 11-5,-6-9 1,-4 11 0,4-1 1,-10-6 1,9 6 0,-12-2-6,3 11 0,-2-1-31,2-1 0,-7 1 40,7 1 1,-5-1-174,-5 0 1,3 1 3,7-2 1,-5 1 37,5 1 1,6 2 12,4 7 1,6-7 43,2 6 1,1-3-3,0 3 0,9-6-19,1 8 1,8-4 107,-8 2 0,9-6-28,-11 6 1,14-3 4,-2 4 1,1-7-83,-3 6 0,7-4 8,-7-6-39,7 1 1,3 1 57,0-1 1,3-1-30,7 1 14,6 1 0,12-1 8,0 0 0,1 4-10,-2 5 1,1-6 0,0 7 0,-9-7 18,1-4 0,-2 3 4,9-3 1,3 1 10,-3 1 1,-9-1-22,2-1 0,-1 1 82,9 1 0,-10-11-36,1 2 0,-1-6 11,11 6 0,-11 1 27,2-11 0,-2 9 9,11-11 0,2 12-23,6-10 0,-6 8 7,6-9 0,4 4-46,-4-5 1,14-4 30,-4 5 0,5-5-65,5-4 0,-3 0 50,-9 0 1,19 0-23,-9 0 0,8 0 7,-8 0 0,2 0 75,0 0 1,-1 0-54,0 0 0,10-10-5,0 2 1,-1-2-11,-10 10 1,-7-10 24,-1 1 0,0-1-89,10 10 1,-12-2 69,3-8 1,-14 7-92,3-7 0,4 7 33,-4 3 0,10 0-96,-9 0 1,2-3 48,-2-5 0,2 4-22,7-5 0,4 5-17,-14 4 0,10-9 61,-9-1 1,12-1 45,-4 1 0,-2 7-53,3-7 0,-10-2 150,10 3 0,0-4-42,9 3 0,-12 3-38,-7-10 0,4 10-6,-4-3 1,0-1-17,-7 1 1,4-3-73,-6 3 0,6 9 83,-15-9 1,12 3-104,-3-2 1,6 5 73,-15-5 0,6 4-106,4-5 1,-1 7 62,-1-7 0,3 4-7,-3-3 1,1 6 11,0-7 0,1 4-3,-2-4 0,1 4 38,1-12 1,-1 8-32,0-8 0,-1 8 40,2-9 0,-11 11-31,2-12 0,-2 11-16,11-9 1,-1 8 3,-1-10 0,-7 15-3,-2-4 1,-9-4-5,11 3 0,-12-1-9,12 1 0,-11 7 123,9-7 0,-11 3-103,3-1 0,4-5 107,6-6 0,-6-6-88,6 7 0,-10-8 9,7-1 0,3-1-21,8-1 0,-9 1-10,-1 1 0,2-3 78,7 3 1,-11-1 39,-7 0-1,7-1 0,-3 1-81,5 1 0,-5-2 25,-13 1 1,0 10-8,0-1 1,0-1-8,0-8 1,0 1 17,0-1 1,0-1-12,0 1 1,-10 1 48,0-3 0,-11 12 3,2-1 0,-6 1 5,-2-10 0,-3 9-39,3-1 1,-1 12 41,0-11 1,-1 9-25,1-8 0,-9 8-82,0-8 1,-1 9 35,9-11 1,-8 12-11,-1-11 1,1 9 0,9-8 0,-9 11 2,-1-2 1,1-4 47,9 4 1,-1-10-35,1 9 0,1 2-22,-2 8 1,-9-10 25,1 1 0,-1-4-50,11 4 1,-11 6 19,1-7 0,-1 7-7,9 3 1,-8 0-4,-1 0 1,-7 0-8,6 0 1,1 0 2,11 0 1,-11-3 10,1-7 0,0 7 62,9-5 0,-9 5-55,-1 3 0,-1-4 21,12-5 0,9 5-25,-2-5 0,2 5 0,-1 3 44,1-9 0,8 7 2,-9-7 0,9 7-48,-8 3 0,8 0 36,-8 0-64,-1-13 0,-9 11 41,1-8 0,-3 7-7,3 3 0,7 0-9,2 0 1,-1 0-5,-9 0 1,0 0-3,-1 0 1,2 0-6,-1 0 1,0 0-194,-1 0 0,-8 0 29,-1 0 126,1 0 0,9 0-4,1 0 1,-3 0 125,3 0 0,-1 0-59,-1 0 1,11 3 113,-2 7 0,2-8-100,-9 7 1,7-5 28,1-4 1,1 0-79,-10 0 0,-1 0 88,1 0-183,1 0 0,-3 0 76,3 0 0,2 3-79,6 7 0,-5-7 109,4 7 1,5-9-32,-4-1 0,9 0 53,-8 0 1,9 0 117,-9 0 1,8 4-27,-10 5 0,12-5-97,-11 5 1,9-5-59,-8-4 0,8 0 80,-9 0 1,11 0-85,-12 0 59,14 0-11,-19 0 1,19 0 32,-12 0 0,8 0 48,-9 0 12,12 0-62,-17 0-158,7 0 0,0 0 147,-3 0 0,12 0-199,-12 0 145,14 0-27,-18 0 80,20 0 0,-12 0 29,8 0 281,5 0-197,-10 0-210,13 0-3294,0 0 1417,13 0 1314,1 0 0,16 3 650,-3 5 0,1-5 0,-1 10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5:51.833"/>
    </inkml:context>
    <inkml:brush xml:id="br0">
      <inkml:brushProperty name="width" value="0.08571" units="cm"/>
      <inkml:brushProperty name="height" value="0.08571" units="cm"/>
      <inkml:brushProperty name="color" value="#FF0066"/>
    </inkml:brush>
  </inkml:definitions>
  <inkml:trace contextRef="#ctx0" brushRef="#br0">2180 78 8411,'0'-18'-372,"0"2"226,-17 10 371,-8-18 1,-17 23-167,-3-8 1,3 6-21,0 3 0,0 0 56,-2 0 0,-3 9 2,-10-2 0,10 11-5,-10-9 1,-5 10 0,6-1 1,-16-4 1,15 3 0,-20 0-6,6 10 0,-3-2-31,2 0 0,-10 0 40,11 2 1,-8-2-174,-8 1 1,6 0 3,9 0 1,-7-1 37,7 2 1,10 1 12,5 6 1,11-6 43,1 7 1,3-4-3,0 3 0,12-6-19,3 8 1,12-5 107,-12 3 0,12-5-28,-14 5 1,19-3 4,-3 3 1,4-6-83,-6 7 0,10-6 8,-10-3-39,10-1 1,5 2 57,0-2 1,5 0-30,10 0 14,9 2 0,19-2 8,-1 1 0,2 3-10,-2 6 1,0-7 0,0 6 0,-12-6 18,-1-2 0,-1 0 4,14 0 1,2-1 10,-2 2 1,-15-2-22,3 0 0,0 0 82,12 2 0,-15-10-36,2 0 0,-1-3 11,16 4 0,-17 1 27,3-10 0,-3 9 9,18-11 0,2 11-23,9-9 0,-9 7 7,10-7 0,5 3-46,-5-5 1,19-4 30,-4 6 0,7-6-65,8-3 0,-6 0 50,-12 0 1,28 0-23,-13 0 0,12 0 7,-12 0 0,3 0 75,-1 0 1,-2 0-54,3 0 0,12-9-5,2 2 1,-2-2-11,-15 9 1,-12-9 24,-1 0 0,1 0-89,14 9 1,-16-1 69,1-8 1,-19 6-92,5-6 0,5 6 33,-5 3 0,14 0-96,-14 0 1,5-3 48,-5-4 0,5 4-22,9-6 0,6 6-17,-20 3 0,14-9 61,-14 0 1,20-1 45,-8 1 0,-2 6-53,5-6 0,-16-2 150,16 2 0,0-2-42,12 2 0,-18 3-38,-9-11 0,5 11-6,-5-3 1,0-1-17,-13 1 1,8-3-73,-10 3 0,10 8 83,-22-8 1,17 3-104,-5-3 1,10 6 73,-23-6 0,8 5-106,8-5 1,-3 6 62,0-6 0,2 3-7,-2-2 1,0 6 11,0-7 0,3 3-3,-3-3 0,0 3 38,2-11 1,-2 9-32,0-9 0,0 8 40,3-9 0,-18 11-31,3-11 0,-3 9-16,17-7 1,-2 7 3,1-9 0,-14 14-3,-2-5 1,-12-3-5,15 3 0,-18-1-9,18 1 0,-15 6 123,12-6 0,-17 3-103,5-2 0,7-4 107,7-5 0,-6-6-88,6 7 0,-14-8 9,12-1 0,3 0-21,12-2 0,-12 2-10,-3-1 0,3 0 78,12 0 1,-18 1 39,-11 0-1,11-2 0,-4 2-81,7-1 0,-7 0 25,-20 0 1,0 10-8,0-2 1,0 0-8,0-7 1,0 0 17,0 0 1,0-2-12,0 2 1,-15-1 48,0 0 0,-17 9 3,3-1 0,-8 2 5,-5-9 0,-3 7-39,3 0 1,0 11 41,0-11 1,-2 9-25,2-7 0,-15 7-82,0-8 1,0 8 35,13-8 1,-13 9-11,0-10 1,0 9 0,15-7 0,-15 10 2,0-3 1,0-3 47,15 5 1,-2-11-35,2 9 0,0 2-22,-3 7 1,-11-9 25,-1 0 0,0-3-50,15 4 1,-15 5 19,0-5 0,0 5-7,13 3 1,-13 0-4,0 0 1,-12 0-8,10 0 1,2 0 2,15 0 1,-15-3 10,0-6 0,0 6 62,15-5 0,-15 5-55,1 3 0,-4-3 21,18-6 0,15 6-25,-3-5 0,3 5 0,-2 1 44,1-7 0,14 6 2,-16-6 0,15 6-48,-12 3 0,12 0 36,-12 0-64,-3-12 0,-12 11 41,0-8 0,-2 6-7,2 3 0,12 0-9,3 0 1,-3 0-5,-12 0 1,0 0-3,-2 0 1,2 0-6,0 0 1,0 0-194,-3 0 0,-12 0 29,0 0 126,1 0 0,14 0-4,0 0 1,-3 0 125,3 0 0,0 0-59,-2 0 1,16 3 113,-1 6 0,1-8-100,-14 8 1,13-6 28,-1-3 1,3 0-79,-15 0 0,-3 0 88,3 0-183,0 0 0,-2 0 76,2 0 0,5 3-79,7 6 0,-7-6 109,7 6 1,8-7-32,-7-2 0,14 0 53,-12 0 1,12 0 117,-12 0 1,12 3-27,-15 5 0,18-5-97,-18 6 1,15-6-59,-12-3 0,12 0 80,-14 0 1,16 0-85,-16 0 59,19 0-11,-27 0 1,27 0 32,-18 0 0,14 0 48,-16 0 12,20 0-62,-27 0-158,12 0 0,-2 0 147,-3 0 0,18 0-199,-18 0 145,21 0-27,-28 0 80,32 0 0,-20 0 29,13 0 281,7 0-197,-15 0-210,20 0-3294,0 0 1417,20 0 1314,2 0 0,22 3 650,-2 5 0,0-5 0,0 9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25:53.002"/>
    </inkml:context>
    <inkml:brush xml:id="br0">
      <inkml:brushProperty name="width" value="0.08571" units="cm"/>
      <inkml:brushProperty name="height" value="0.08571" units="cm"/>
      <inkml:brushProperty name="color" value="#FF0066"/>
    </inkml:brush>
  </inkml:definitions>
  <inkml:trace contextRef="#ctx0" brushRef="#br0">882 53 8411,'0'-12'-372,"0"1"226,-7 7 371,-3-12 1,-7 15-167,-1-5 1,1 4-21,0 2 0,0 0 56,-1 0 0,-1 6 2,-4-1 0,4 7-5,-4-6 1,-2 7 0,2-1 1,-6-3 1,6 3 0,-8-1-6,2 7 0,-1-1-31,1 0 0,-4 0 40,4 1 1,-3-1-174,-3 0 1,2 1 3,4-1 1,-3 0 37,3 1 1,4 1 12,2 4 1,4-4 43,1 4 1,1-2-3,0 2 0,5-4-19,1 5 1,5-3 107,-5 2 0,5-4-28,-6 4 1,8-2 4,-1 2 1,1-4-83,-2 4 0,4-3 8,-4-3-39,4 0 1,2 1 57,0-1 1,2 0-30,4 0 14,4 1 0,7-1 8,0 0 0,1 3-10,-1 3 1,0-4 0,0 4 0,-5-4 18,0-2 0,-1 1 4,6-1 1,1 0 10,-1 1 1,-6-1-22,1 0 0,0 0 82,5 1 0,-6-7-36,1 1 0,-1-3 11,7 3 0,-7 1 27,1-7 0,-1 6 9,7-7 0,1 7-23,4-6 0,-4 5 7,4-5 0,2 2-46,-2-3 1,8-3 30,-2 4 0,3-4-65,3-2 0,-2 0 50,-5 0 1,11 0-23,-5 0 0,5 0 7,-5 0 0,1 0 75,0 0 1,-1 0-54,1 0 0,5-6-5,1 1 1,-1-1-11,-6 6 1,-5-6 24,0 0 0,0 0-89,6 6 1,-7-1 69,1-5 1,-8 4-92,2-4 0,2 4 33,-2 2 0,6 0-96,-6 0 1,2-2 48,-2-3 0,2 3-22,4-4 0,2 4-17,-8 2 0,6-6 61,-6 0 1,8-1 45,-3 1 0,-1 4-53,2-4 0,-6-1 150,6 1 0,0-2-42,5 2 0,-7 2-38,-4-7 0,2 7-6,-2-2 1,0-1-17,-5 1 1,3-2-73,-4 2 0,4 5 83,-9-5 1,7 2-104,-2-2 1,4 4 73,-9-4 0,3 3-106,3-3 1,-1 4 62,0-4 0,1 2-7,-1-1 1,0 3 11,0-4 0,1 2-3,-1-2 0,0 2 38,1-7 1,-1 5-32,0-5 0,0 5 40,1-6 0,-7 7-31,1-7 0,-1 6-16,7-5 1,-1 5 3,0-6 0,-5 9-3,-1-3 1,-5-2-5,6 2 0,-7-1-9,7 1 0,-6 4 123,5-4 0,-7 2-103,2-1 0,3-3 107,3-4 0,-3-3-88,3 4 0,-6-5 9,5-1 0,1 0-21,5-1 0,-5 1-10,-1 0 0,1-1 78,5 1 1,-7 0 39,-5 0-1,5-1 0,-2 1-81,3 0 0,-3-1 25,-8 1 1,0 6-8,0-1 1,0 0-8,0-5 1,0 0 17,0 0 1,0-1-12,0 1 1,-6 0 48,0-1 0,-7 7 3,1-1 0,-3 1 5,-2-6 0,-1 5-39,1 0 1,0 7 41,0-7 1,-1 6-25,1-5 0,-6 5-82,0-5 1,0 5 35,5-6 1,-5 7-11,0-7 1,0 6 0,6-5 0,-6 7 2,0-2 1,0-2 47,6 3 1,-1-7-35,1 6 0,0 1-22,-1 5 1,-5-6 25,0 0 0,0-2-50,6 3 1,-6 3 19,0-4 0,0 4-7,5 2 1,-5 0-4,0 0 1,-5 0-8,4 0 1,1 0 2,6 0 1,-6-2 10,0-4 0,0 4 62,6-3 0,-6 3-55,0 2 0,-1-2 21,7-4 0,6 4-25,-1-4 0,1 4 0,-1 1 44,1-5 0,5 4 2,-6-4 0,6 4-48,-5 2 0,5 0 36,-5 0-64,-1-8 0,-5 7 41,0-5 0,-1 4-7,1 2 0,5 0-9,1 0 1,-1 0-5,-5 0 1,0 0-3,-1 0 1,1 0-6,0 0 1,0 0-194,-1 0 0,-5 0 29,0 0 126,0 0 0,6 0-4,0 0 1,-1 0 125,1 0 0,0 0-59,-1 0 1,7 2 113,-1 4 0,1-5-100,-6 5 1,5-4 28,0-2 1,1 0-79,-6 0 0,-1 0 88,1 0-183,0 0 0,-1 0 76,1 0 0,2 2-79,3 4 0,-3-4 109,3 4 1,3-5-32,-3-1 0,6 0 53,-5 0 1,5 0 117,-5 0 1,5 2-27,-6 4 0,7-4-97,-7 4 1,6-4-59,-5-2 0,5 0 80,-6 0 1,7 0-85,-7 0 59,8 0-11,-11 0 1,11 0 32,-7 0 0,5 0 48,-6 0 12,8 0-62,-11 0-158,5 0 0,-1 0 147,-1 0 0,7 0-199,-7 0 145,8 0-27,-11 0 80,13 0 0,-8 0 29,5 0 281,3 0-197,-6 0-210,8 0-3294,0 0 1417,8 0 1314,1 0 0,9 2 650,-1 3 0,0-3 0,0 6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30:01.648"/>
    </inkml:context>
    <inkml:brush xml:id="br0">
      <inkml:brushProperty name="width" value="0.08571" units="cm"/>
      <inkml:brushProperty name="height" value="0.08571" units="cm"/>
      <inkml:brushProperty name="color" value="#FF0066"/>
    </inkml:brush>
  </inkml:definitions>
  <inkml:trace contextRef="#ctx0" brushRef="#br0">17 52 8226,'-9'0'614,"1"0"-160,8 0-8,0 0 0,8 0-387,3 0 1,5 0 119,1 0 1,6 0 31,0 0 0,6 0-115,-6 0 1,8-2-16,-3-4 0,3 5-130,-2-5 0,2 2 157,-8-2 1,8 4-102,-3-3 0,-3 3-23,-2 2 1,-3 0-230,-3 0 0,0-6-385,1 0 222,-1 0-187,-8 6-57,7 0 352,-14 0 0,3 0-39,-10 0 1,-3 2-668,-4 4 1006,-3-4 0,-2 13 0,-10-5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30:02.381"/>
    </inkml:context>
    <inkml:brush xml:id="br0">
      <inkml:brushProperty name="width" value="0.08571" units="cm"/>
      <inkml:brushProperty name="height" value="0.08571" units="cm"/>
      <inkml:brushProperty name="color" value="#FF0066"/>
    </inkml:brush>
  </inkml:definitions>
  <inkml:trace contextRef="#ctx0" brushRef="#br0">122 0 8226,'-17'0'-759,"-1"0"880,1 0 0,6 6 161,-1 0-156,8 0 1,-5 0 0,5 1 94,-2 3 0,0-4-118,6 5 0,0-5 14,0 5 0,0 1-38,0 5 1,0-5-4,0-1 1,0 1 121,0 5 1,-6 2-83,1 4 1,-1-3-37,6 3 0,0-4 48,0-2 0,0 0-140,0 1 1,0-1 88,0 0 1,6 3 9,-1 3 0,1-4-41,-6 4 0,0-4-17,0-2 0,6 1-65,0-1 0,-1 6 86,-5 0 1,0 0-49,0-6 1,0 6 51,0 1 0,0 4-58,0-5 1,0 2 4,0-2 1,-1-3-1,-5 3 0,4 2-7,-4-2 0,4 0 0,2-6 1,0 0-63,0 1 78,0 7 1,0-6 2,0 4 1,0-10 91,0-1-47,0-1 1,0 1 91,0 0 287,0-9-123,0 13-167,0-14-207,0 13 220,0-13-182,8 13 0,-6-11 63,4 8-59,-5-8 58,-1 3 1,2-1 4,4 0 0,-4 1-123,4-1 134,-4-4-135,-2 14 1,0-13 118,0 9-50,7-8 1,-5 5 96,4-3 7,-4-4 54,-2 6 301,0-8-182,8 7-207,1-5 0,9 6-21,-1-8 1,0 0 45,1 0 1,5-6-198,0 0 0,2 1 109,-2 5 1,-4-2-129,4-4 1,-4 4 92,-2-4 0,1 4 37,-1 2 0,0-5 33,1-1 6,-9 0-36,7 6 0,-13 0 17,9 0-3,-8 0-80,4 0-17,-8 0-1117,0 0 1198,-8 0 0,-2 8 0,-7 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30:03.268"/>
    </inkml:context>
    <inkml:brush xml:id="br0">
      <inkml:brushProperty name="width" value="0.08571" units="cm"/>
      <inkml:brushProperty name="height" value="0.08571" units="cm"/>
      <inkml:brushProperty name="color" value="#FF0066"/>
    </inkml:brush>
  </inkml:definitions>
  <inkml:trace contextRef="#ctx0" brushRef="#br0">122 1 9273,'0'9'292,"0"-1"1,0-6-152,0 4-29,0-4 0,0 7 112,0-3-91,0-4-140,0 13 1,0-5-3,0 7 1,-8 0-580,-4 1 1,-5 7 587,-6 4 0,-4 3 0,-7 3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30:05.175"/>
    </inkml:context>
    <inkml:brush xml:id="br0">
      <inkml:brushProperty name="width" value="0.08571" units="cm"/>
      <inkml:brushProperty name="height" value="0.08571" units="cm"/>
      <inkml:brushProperty name="color" value="#FF0066"/>
    </inkml:brush>
  </inkml:definitions>
  <inkml:trace contextRef="#ctx0" brushRef="#br0">105 18 7921,'17'0'-1186,"-7"0"2283,5 0-526,-13-8-194,6 7-239,-1-7 294,-5 8-411,6 0 0,-6 0 211,4 0-189,-4 8 0,5 1 6,-7 8 0,0-5-83,0-1 0,0 1 108,0 5 1,-6 2-35,1 5 0,-9-5-223,3 4 0,-5 2 81,-1-2 0,0 6-610,-1-6 1,1 0 711,0-6 0,-8 0 0,-2 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30:06.353"/>
    </inkml:context>
    <inkml:brush xml:id="br0">
      <inkml:brushProperty name="width" value="0.08571" units="cm"/>
      <inkml:brushProperty name="height" value="0.08571" units="cm"/>
      <inkml:brushProperty name="color" value="#FF0066"/>
    </inkml:brush>
  </inkml:definitions>
  <inkml:trace contextRef="#ctx0" brushRef="#br0">329 0 9153,'0'12'512,"0"-1"1,0-5-329,0 6 0,0-1-38,0 6 0,0 1-18,0-1 1,0 2 228,0 4-760,-7-4 322,-3 14 1,-9-12-1051,-4 8 785,4-8 1,-16 10-195,1-8 1,-3 6 539,-9-6 0,0 8 0,-6-4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30:08.361"/>
    </inkml:context>
    <inkml:brush xml:id="br0">
      <inkml:brushProperty name="width" value="0.08571" units="cm"/>
      <inkml:brushProperty name="height" value="0.08571" units="cm"/>
      <inkml:brushProperty name="color" value="#FF0066"/>
    </inkml:brush>
  </inkml:definitions>
  <inkml:trace contextRef="#ctx0" brushRef="#br0">1 87 7278,'0'-10'-332,"0"2"817,7 8-71,-5 0 484,14 0-707,-7 0-80,9 0 1,-1 0-27,0 0 1,0 0-17,1 0 0,7 0-4,4 0 0,3 0 58,3 0 1,-6-5-186,-1-1 1,1-2 85,6 2 1,-2 2-104,-5-7 1,3 7 57,-8-2 1,-6 4-43,-5 2 74,0-7 0,-1 5-14,1-4 8,-9 4-12,5 2-22,-8 0 1,0 2 21,0 4 1,0-4 1,-2 7 49,-4-3-22,4-4 1,-5 8 19,7-5-17,0-3 0,0 8 32,0-4-40,0-4 1,0 7-34,0-3 68,0-4 1,-6 8 51,0-5 39,1-3 20,5 6-87,0 0 0,0-5 13,0 9 1,0-6 86,0 5 1,0-5 4,0 6-86,0-1 0,0 12 28,0 0 1,0 2-14,0-2 1,0 4-20,0 8 1,0 5 14,0 0 1,0 12-25,0-6 1,0 8-3,0-8 1,0 4-130,0 2 0,0-2 126,0-4 1,-2-4-29,-4-7 0,4 0 18,-4-1 1,4 1-141,2-1 1,0-7 88,0-4 1,0 2-15,0-2 0,-6 0-35,1-5 0,-1-1-61,6 0 27,-8 1-206,6-1 19,-5 0 22,7-7-250,0-2 161,0-8-1791,0 0 607,-8-8 541,6 6 754,-13-13 0,11 13 210,-8-4 0,7-2 0,-7 2 0,0-7 0,-5 3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30:08.761"/>
    </inkml:context>
    <inkml:brush xml:id="br0">
      <inkml:brushProperty name="width" value="0.08571" units="cm"/>
      <inkml:brushProperty name="height" value="0.08571" units="cm"/>
      <inkml:brushProperty name="color" value="#FF0066"/>
    </inkml:brush>
  </inkml:definitions>
  <inkml:trace contextRef="#ctx0" brushRef="#br0">18 0 8085,'-6'12'-496,"1"-1"203,-1-7 1224,6 11-476,0-13-168,0 14-203,0-14 0,2 5 157,4-7-33,3 0 0,8 0-58,1 0 1,-1 0 3,0 0 1,3 0-61,3 0 0,2 0-34,3 0 0,3 0 2,-8 0 0,8 0 80,-2 0 0,3-5-173,3-1 0,-8 0 126,-4 6 0,-4 0-132,-1 0 1,-1 0-21,0 0-91,-7 0 172,5 0-26,-13 0-123,6 0 143,-8 0-294,-8 0 156,6 0-798,-6 0 482,8 0 436,0 0 0,-7-8 0,-3-1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40.221"/>
    </inkml:context>
    <inkml:brush xml:id="br0">
      <inkml:brushProperty name="width" value="0.08571" units="cm"/>
      <inkml:brushProperty name="height" value="0.08571" units="cm"/>
      <inkml:brushProperty name="color" value="#E71224"/>
    </inkml:brush>
  </inkml:definitions>
  <inkml:trace contextRef="#ctx0" brushRef="#br0">1 762 8076,'17'-8'0,"2"-2"146,4-7 1,4-8 27,8-4 0,9-11 14,8-6 1,15-8-1153,-27 23 0,1-1 836,1 0 0,0 0 120,1-3 0,1 1 0,-2 3 0,0 2-313,39-22-739,-4-1 658,-8 7 1,-13 9 401,-4 7 0,-12 0 0,2-5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8:55.770"/>
    </inkml:context>
    <inkml:brush xml:id="br0">
      <inkml:brushProperty name="width" value="0.08571" units="cm"/>
      <inkml:brushProperty name="height" value="0.08571" units="cm"/>
      <inkml:brushProperty name="color" value="#FF0066"/>
    </inkml:brush>
  </inkml:definitions>
  <inkml:trace contextRef="#ctx0" brushRef="#br0">18 70 8428,'7'-17'-226,"-5"-1"592,6 1 503,-8 7-545,0 3-227,0 7 0,0 7-24,0 5 0,-2 0 42,-4 5 0,4-4-16,-4 10 0,5-2-10,1 3 1,-2-3-16,-4 7 1,4 1 120,-4 6-295,4-1 67,2 1 0,0 2 66,0 3 0,0 4-112,0 8 1,0 0 57,0 0 1,0 2-46,0 3 1,0-3 61,0 4 0,0-6 23,0-6 1,0 2-6,0-8 0,0-7 0,0-10 1,0-4 24,0-2-126,0 1-4,0-9-221,0-1-153,8-8-395,-6 0 429,6 0 1,-8-2-778,0-4 586,0 4 622,0-13 0,0 5 0,0-7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8:56.187"/>
    </inkml:context>
    <inkml:brush xml:id="br0">
      <inkml:brushProperty name="width" value="0.08571" units="cm"/>
      <inkml:brushProperty name="height" value="0.08571" units="cm"/>
      <inkml:brushProperty name="color" value="#FF0066"/>
    </inkml:brush>
  </inkml:definitions>
  <inkml:trace contextRef="#ctx0" brushRef="#br0">35 70 8428,'-5'-18'85,"-1"1"0,-2 8-494,2 3 306,5-4 953,-7 8-196,8-5-332,0 7 0,2 0-146,4 0 0,1 7 70,5 5 1,3 3-93,-3 2 0,3 1-9,2-1 0,1 8 61,-1 4 0,0-2 61,0 2 0,1-3-143,-1 3 1,0 4 27,1-4 1,-1-2 210,0 2 0,1-6-253,-1 5 0,0-6-58,0 1 0,-5-10-515,-1-1 1,1-9 252,5 3 0,-5-4 335,-1-2 0,1-6-48,5 1 0,-1-15-79,-5 3 1,6-6-145,1 0 1,-1-2-18,6-4 0,2-2-220,-2 8 1,2-5 5,-2 4 1,-2-4 78,8 5 0,-8 0-352,2 5 1,2 1-279,-2 0-777,0 7 1705,-13 2 0,-2 8 0,-8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8:57.229"/>
    </inkml:context>
    <inkml:brush xml:id="br0">
      <inkml:brushProperty name="width" value="0.08571" units="cm"/>
      <inkml:brushProperty name="height" value="0.08571" units="cm"/>
      <inkml:brushProperty name="color" value="#FF0066"/>
    </inkml:brush>
  </inkml:definitions>
  <inkml:trace contextRef="#ctx0" brushRef="#br0">1194 35 7920,'0'-10'-476,"-8"-5"574,6 13 1,-7-6 937,3 8-754,4 0 0,-8 2-125,5 4 0,1 5-50,-8 12 1,6-1-5,-5 6 1,-1-5 14,-5 6 0,-6 0-23,0 6 1,-8 1 12,2 4 0,-3-1-86,-3 7 1,-7 0 31,-4 6 1,0 0-56,-6 0 0,4 5-52,-10 1 1,-2 5-34,3-5 0,-7 0 38,7-6 1,-1 0-72,6-1 1,2-1 125,4-4 1,4-9-11,7-8 1,8-8 23,4 2 0,4-6-15,2-5-46,7 3 56,3-13-528,7 6-12,0-8-1680,0 0 2204,7 0 0,-5-8 0,6-1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8:57.587"/>
    </inkml:context>
    <inkml:brush xml:id="br0">
      <inkml:brushProperty name="width" value="0.08571" units="cm"/>
      <inkml:brushProperty name="height" value="0.08571" units="cm"/>
      <inkml:brushProperty name="color" value="#FF0066"/>
    </inkml:brush>
  </inkml:definitions>
  <inkml:trace contextRef="#ctx0" brushRef="#br0">0 35 7960,'10'-11'17,"-4"-1"1,-2 8 1260,1-2-883,-3 5 0,12 8-207,-8 5 0,5 3-105,-5 2 1,2 3-2,-3 3 1,-1 4-182,8 7 1,-8-5 70,1 0 0,5-8-46,1 2 1,-1-4 97,2-1 1,-1-1 7,6 0 1,1-7-26,-1-5 1,6-3 34,0-2 1,8-2-29,-2-3 0,9-7 8,2-11 1,8 2-168,-1-8 0,-3 8 114,2-2 1,-8 4-398,3 1 0,-5 1 168,-1 0 0,-8 7-1233,-4 5 446,-12 3 1047,-3 2 0,-8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9:40.740"/>
    </inkml:context>
    <inkml:brush xml:id="br0">
      <inkml:brushProperty name="width" value="0.08571" units="cm"/>
      <inkml:brushProperty name="height" value="0.08571" units="cm"/>
      <inkml:brushProperty name="color" value="#F6630D"/>
    </inkml:brush>
  </inkml:definitions>
  <inkml:trace contextRef="#ctx0" brushRef="#br0">53 52 8047,'-8'-9'690,"4"-5"-373,-7 8 1,5-5-489,-6 5 254,8 0-282,-3 6 117,7 0 0,0 2 160,0 4 1,0 4 4,0 7 0,2 8-36,3 4 0,-3 0 20,4 5 0,2-1-114,-2 13 1,-1 2 30,-5 10 1,6 3 87,0 8 1,0 8-341,-6 4 1,0 9 201,0 2 1,5-1-102,1-11 0,0-10 82,-6-13 0,0-13-117,0-9-18,0-8 11,8-18 1,-5-3-111,9-12 0,-6-3 63,5-8 1,-7-3 255,2-3 0,4-4 0,-1-7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9:41.085"/>
    </inkml:context>
    <inkml:brush xml:id="br0">
      <inkml:brushProperty name="width" value="0.08571" units="cm"/>
      <inkml:brushProperty name="height" value="0.08571" units="cm"/>
      <inkml:brushProperty name="color" value="#F6630D"/>
    </inkml:brush>
  </inkml:definitions>
  <inkml:trace contextRef="#ctx0" brushRef="#br0">18 0 6906,'-10'0'-471,"2"2"2212,8 4-879,0-4-654,0 13 0,2-5-174,4 7 0,4 2 122,7 4 0,2-2-65,4 8 1,-2-6 113,8 6 1,-6-2-171,6 2 1,-2 2 6,2-8 1,1 0-106,-7-6 0,6 0 132,-6 1 1,6-9-28,-6-3 0,8-12-115,-2-5 0,-2-7 96,2-5 0,-1-4-59,7-7 1,0-1 77,-1 1 1,-5-1-179,0 1 0,-2 5 46,1 0 1,-3 8-53,-7-2 1,-1 5-231,0 7-49,-7 3 1,-2 10 50,-8 4 370,0 4 0,-16 14 0,-3 3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9:42.220"/>
    </inkml:context>
    <inkml:brush xml:id="br0">
      <inkml:brushProperty name="width" value="0.08571" units="cm"/>
      <inkml:brushProperty name="height" value="0.08571" units="cm"/>
      <inkml:brushProperty name="color" value="#F6630D"/>
    </inkml:brush>
  </inkml:definitions>
  <inkml:trace contextRef="#ctx0" brushRef="#br0">1071 0 7931,'-17'0'-464,"0"0"361,-1 0 0,7 0 305,-1 0-254,8 0-8,-3 0 1,5 6 95,-4 0 127,4 7 1,-11-3 68,7 7 1,-8 0-63,3 1 1,-5 7-6,-1 3 0,-6 7-143,0 5 0,-15 5 5,-3 6 0,-9 9 9,-7 3 1,-5 10-188,28-35 1,-1-1-1,-2 6 1,-1 1 79,1-3 0,-1-1 0,1 0 0,-1-2-17,-31 26 0,13-5-88,4-7 1,14-10 18,3-7 0,14-8-312,10-10 82,7-7 99,-11 5 151,13-13 1,-4 4 485,12-12-553,-4-3 1,11-9 203,-7 1 0,7 0 0,-3-8 0,7-2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9:42.516"/>
    </inkml:context>
    <inkml:brush xml:id="br0">
      <inkml:brushProperty name="width" value="0.08571" units="cm"/>
      <inkml:brushProperty name="height" value="0.08571" units="cm"/>
      <inkml:brushProperty name="color" value="#F6630D"/>
    </inkml:brush>
  </inkml:definitions>
  <inkml:trace contextRef="#ctx0" brushRef="#br0">1 0 7293,'9'18'281,"1"5"-281,-4 0 1,-4 13 0,3-1 1,-3 11 16,-2 0 1,2-2 7,4 2 1,-4-7 120,4 1 0,1-5 34,-1-6 1,10-4-81,1-8 1,2-8 151,10-3 0,7-12-61,10-5 1,4-6-99,2-6 1,2-4-105,4-8 1,-4 6-230,3 0 0,-11 8 11,-5-2 0,-7 10-188,-5 1 0,2 3-145,-8-3 1,-6 4 560,-5 8 0,-8 0 0,3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9:48.419"/>
    </inkml:context>
    <inkml:brush xml:id="br0">
      <inkml:brushProperty name="width" value="0.08571" units="cm"/>
      <inkml:brushProperty name="height" value="0.08571" units="cm"/>
      <inkml:brushProperty name="color" value="#F6630D"/>
    </inkml:brush>
  </inkml:definitions>
  <inkml:trace contextRef="#ctx0" brushRef="#br0">225 53 8020,'-7'-10'170,"5"-5"0,-6 11-439,8-8-199,0 9 284,0-5 209,0 8 275,0 0-201,0 8 0,0 7-72,0 8 1,-2 6 0,-2-2 7,-1 5 1,-1 1 158,6 13 0,-6-2-103,0 2 1,-1 10 12,1-4 0,4 11-132,-4 1 1,-2 3 57,3 2 1,-3-5-117,2-1 1,2-7 80,-7 1 0,7-10-92,-2-7 0,-1-4 31,1-1 1,0-2-204,6-4 212,-8-5 1,6-6-83,-3-1 15,-5 0 1,8 1 80,-4-1 1,4-6-415,2 1 216,-7-8-397,5 4 638,-13-8 0,13 0 0,-14-8 0,7-2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1:39:48.789"/>
    </inkml:context>
    <inkml:brush xml:id="br0">
      <inkml:brushProperty name="width" value="0.08571" units="cm"/>
      <inkml:brushProperty name="height" value="0.08571" units="cm"/>
      <inkml:brushProperty name="color" value="#F6630D"/>
    </inkml:brush>
  </inkml:definitions>
  <inkml:trace contextRef="#ctx0" brushRef="#br0">1 1 8000,'17'17'0,"-5"-6"-408,-1 1 1,-1-1 38,1 7 1,5 1 595,-5 4 0,-1-2-92,1 8 1,-1-6-204,2 6 1,-3-2 67,-3 2 0,2 3 160,3-3 1,-1 2-132,-4-2 0,-3-3 134,9-2 0,-6-5-124,5 4 1,-5-6 136,5-5 0,-5 1-172,6-7 47,-1 0 1,7-6 7,-1 0 0,6-10-4,0-7 0,8-1-126,-2-5 1,3-4 45,3-1 1,1-3-11,5 2 1,-5-4-6,5 5 1,-5 1-86,-1-2 1,-3 8-44,-3-2 1,2 3-14,-8 3-500,-8 0 681,-7 7 0,-16-5 0,-1 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8T14:51:15.733"/>
    </inkml:context>
    <inkml:brush xml:id="br0">
      <inkml:brushProperty name="width" value="0.34286" units="cm"/>
      <inkml:brushProperty name="height" value="0.34286" units="cm"/>
      <inkml:brushProperty name="color" value="#FF4E00"/>
      <inkml:brushProperty name="inkEffects" value="rainbow"/>
      <inkml:brushProperty name="anchorX" value="-156253.57813"/>
      <inkml:brushProperty name="anchorY" value="-135761.34375"/>
      <inkml:brushProperty name="scaleFactor" value="0.5"/>
    </inkml:brush>
  </inkml:definitions>
  <inkml:trace contextRef="#ctx0" brushRef="#br0">554 95 8092,'-17'-25'428,"-1"-4"-107,1 12-588,8-6 1,3 23 37,12 0 0,3 8 1,6 11-253,-3 4 195,3-4 655,-5 14 0,5-6 124,-3 7 0,3-3 326,-3 4-661,3-12 1,2 15 0,1-15 46,-1-2-153,8-2 0,-4 1 0,8 1 256,2 2-355,1 0 0,-3-6 167,0 0 0,-2 3-293,2 3 0,-4-4-81,-8 4 196,-7 4 1,-3 0 0,-9 5 293,-3-3-232,-13 4 1,-3-12 25,-8 8 0,1-6-19,-7 6 1,-2 0 0,-1 3 23,-2-3-10,-8 4 1,3-6 0,-8 7 70,-5 1-107,4-1 1,-7-5 3,3 0 0,2 0-54,-7 6 0,9-3 0,2-3-163,10-6-73,5-4 227,11-1-410,8-9-439,11-1 541,30-8 1,4-2-228,19-4 605,4 4 0,-6-21 0,8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52.843"/>
    </inkml:context>
    <inkml:brush xml:id="br0">
      <inkml:brushProperty name="width" value="0.08571" units="cm"/>
      <inkml:brushProperty name="height" value="0.08571" units="cm"/>
      <inkml:brushProperty name="color" value="#008C3A"/>
    </inkml:brush>
  </inkml:definitions>
  <inkml:trace contextRef="#ctx0" brushRef="#br0">10324 2266 7420,'-9'0'250,"-1"0"-329,4 0 1,3 0 87,-9 0 1,2 2-9,-1 4 1,-5-2 3,5 7 0,-10-5 0,-2 5 0,0-1 64,5 1 1,-7 3 135,-3-8 1,1 7-175,-2-1 1,0-3 14,-6 3 0,1-3 0,-1 3 1,6 1 4,1-7 0,-1 8-89,-6-3 0,6-3 37,1-2 0,6 1-11,-1-1 0,10 0 86,1-6-7,1 0 1,-6 0 2,7 0 131,-5 0-142,13 0 38,-14-8 0,13 6-85,-9-4-8,0 4 1,-5 1 18,0-5 1,5 4-1,1-4-5,-1 4 1,-5 2 4,0 0 118,-1 0-101,1 0-40,0 0-6,0 0 1,-1 0-1,1 0 0,5-2 18,1-3 0,-1 3-7,-5-4 1,0 4 6,-1 2 0,7 0-5,-1 0 84,-7 0 1,-6 0-81,-4 0 1,4 0 30,8 0 0,0 0-19,0 0 1,-1 0 1,1 0 0,0 0-8,-1 0 1,1 0-5,0 0 1,-1 2-19,1 4 1,-2-4-13,-4 3 1,4-3 49,-4-2 1,3 0-26,3 0 1,-2 0 122,-4 0 0,4 0-119,-4 0 1,-2 2 5,2 4 1,-2-4-17,2 4 1,3-5-5,-3-1 1,4 0-19,2 0 0,-1 0-16,1 0 1,0 0 52,0 0 0,5 0-18,1 0 1,5 0 42,-6 0-42,1 0 7,-7 0 0,1 0-3,0 0 1,0 0 1,-1 0-3,1 0 1,0 0-11,-1 0 1,1 6-7,0 0 0,-1 0 12,1-6 0,0 0 63,0 0 1,-1 0-26,1 0 1,5 0 5,1 0 1,-1 0 22,-5 0-27,0 0 1,0 0-41,-1 0 0,1 0-5,0 0 1,-1 0-76,1 0 0,-2 0 96,-4 0 1,4 0-33,-4 0 0,1 0 10,-1 0 1,4-6-14,-4 0 0,2 0 11,-2 6 0,2 0 13,-8 0 0,6 0-3,-6 0 1,6 0 5,-6 0 0,8 0-2,-2 0 1,-2 0-4,2 0 0,-2 0-2,2 0 0,4 0 17,-4 0 1,3 0 1,3 0 1,0 0 13,0 0 1,-1 0 4,1 0 1,0 0-28,-1 0 0,-5-5 3,0-1 0,-2 0-16,2 6 0,2 0 19,-8 0 1,2 0-24,-1 0 0,-3 6 3,8 0 0,-6-1-5,6-5 0,0 6 29,5 0 1,1 0-1,0-6 0,0 0-22,-1 0 1,1 0 2,0 0 0,-2 0-38,-5 0 0,5 0 42,-4 0 1,-2 6-42,2-1 0,-6 1 33,6-6 0,-2 2-5,2 4 1,4-4 50,-4 3 1,4-3 2,1-2 1,1 6 21,0 0 24,0 0-84,-1-6 0,1 0 21,0 0 0,5 0-78,1 0 0,-1 5 37,-5 1-1,0 0 1,-3-6 41,-3 0 1,8 0-4,-8 0 0,7 0-16,-7 0 1,4 6 4,2-1 0,-6 1-20,0-6 0,0 0 21,5 0 1,1 0-45,0 0 0,0 0 52,-1 0 1,1 0-2,0 0 0,-1 0-8,1 0 1,0 0 1,0 0 0,-1 6 52,1 0 0,-6 0 9,0-6 1,0 0 31,5 0 0,-5 5-59,0 1 0,-5 0 8,4-6 1,1 2 10,6 4 0,0-5 91,0 5-156,-1-4 1,1-2-133,0 0 1,-1 0 132,1 0 1,0 0-16,-1 0 0,1 0 134,0 0 1,0 0-97,-1 0 0,1-2 108,0-4 1,-1 5-46,1-5 0,0 4 12,0 2 1,-3-2-55,-3-4 0,4 4 9,-4-4 1,4 5-14,1 1 0,-5-6 17,0 0 0,-2 0-67,2 6 1,2 0 60,-8 0 0,6 0-91,-6 0 1,6 0 67,-5 0 0,-1 0 2,-6 0 1,6 0-7,1 0 0,-1 0 3,-6 0 0,1 0-18,-1 0 1,6 0-1,0 0 0,2 0 91,-1 0 1,-5-2-70,4-3 0,4 3 55,2-4 1,-2 2-59,2-2 1,-6 4-3,6-3 0,-6 1 15,6-2 0,-6 4 4,6-4 0,-2-1-35,2 1 0,-2 0-11,-3 6 0,-3-6-69,8 1 0,-6-3 85,6 2 0,-6 4-96,6-4 1,-6 3 58,6-3 0,-2 4-6,2-4 1,4-2 12,-4 3 1,-2-7-4,2 6 0,-2-5 5,2 5 0,-2-5 7,-4 5 0,-4-6-37,4 7 1,-3-3 28,-3 2 0,1 4-101,-1-4 1,-1-1 58,-5 1 1,5 0-9,-5 6 0,3-6-4,-2 1 1,3-7-9,-3 6 0,3-5 64,3 5 0,-1-7 12,0 1 0,1-1 139,-1 1 1,1-3-101,-1 3 0,1-3 50,-1-2 0,0 5-81,1 0 0,-1 1 9,1-6 1,-7 1-34,1 5 1,0-5-127,5 5 0,0-5 104,1-1 1,-1 2-94,1 3 1,-1-3 35,0 3 1,1-9 40,-1-2 1,1 6 46,-1 5 1,2 1-25,5-6 1,-9-1 11,8 1 1,-7 0 56,7-1 1,-2 1 6,2 0 0,-7-1 0,7 1 0,-7 0 9,7 0 1,-4 5-61,-2 1 1,1-1 18,-1-5 0,1 5-61,-1 1 1,2-1 23,5-5 1,-5 1-13,4 5 0,4-4-9,2 3 0,-2-3-8,2-3 1,-2 1 33,2 0 1,4 0 7,-4-1 1,-2 1 22,2 0 0,-6-3-30,6-3 0,0 4 36,6-4 0,-1 4 21,1 2 1,-4-1 8,3 1 0,-3-6-6,10 0 1,-5 0 109,-1 6 0,-4-1-147,4 1 1,-4 0 24,9-1 1,-3 1-91,-3 0 0,1-6 88,0 0 0,0 0-90,-1 5 1,3 1 36,3 0 0,-3-6-21,3 0 0,-3 0 26,-2 5 0,-1 1-8,1 0 1,2-6-9,3 0 1,-3-1 2,3 7 1,-3 0 17,-2 0 1,-1-6-2,1-1 0,6 1 24,-1 6 1,2 0 17,-1 0 0,-4-5 4,3 5 0,2-4-36,-1 9 0,5-5 4,-5-6 1,7 8 2,-2-8 1,-2 7 10,3-7 1,-1 4-143,6 2 1,0-6 68,0 0 0,0 0-78,0 5 0,0-5 157,0 0 0,0 0 2,0 6 0,0 0-7,0-1 1,0 1 249,0 0-187,0-1-60,0 1 0,0 0 85,0-1-68,0 9 1,0-1 83,0 4-57,0 5 1,2-9 61,3 4-6,-3 4 22,6-5-86,-8 7 68,0 0-205,8 0 172,-6 0-7,5 0-26,-7 0-217,0 0-341,0 7 364,0-5 117,0 14 0,0-13 52,0 9 1,-2-6-52,-3 5 1,3-5 185,-4 6-143,-4-1 0,7 6 6,-9 1 1,6-1-29,-5 0 0,-1 1 2,-5-1 0,0 6-70,-1 0 0,-7 8 70,-3-3 0,-5 7-133,-2 5 0,-1-1 67,-5 7 0,5-8-82,-4 3 0,3-5 110,2-1 1,3-2-5,3-5 0,4-5-20,8-11 4,7 3 182,2-13-169,8 6-208,0-8 208,0 0-125,8 0 34,-6 0 55,6 0 1,-3-2-30,1-4 0,0 2-85,-6-7 0,2 5-344,4-5 354,-4-1 1,7-5-94,-3-1 0,-2 3 78,7 4 0,-5-5-177,6 5 0,-7 1 67,7-1 0,-1-1-21,7-5 0,-1-1 121,0 1 0,3 0 27,3 0 0,-2-3 118,8-3 0,-6 4-116,5-4 0,-4-2 215,4 2 1,-7 0-60,3 6 1,-5-1 121,-2 1 0,0 2 34,1 3 1,-7-1 53,1 7-76,-8-8 1,9 11 336,-7-9-289,-1 8 0,-5-5-98,0 3 0,2 4 104,4-4 0,-4 2 56,4-1 174,-4 3-231,-2-6-85,0 8-13,0 0-179,0 8 0,0-5 232,0 9 1,2-6-60,3 5 0,7-1 119,11 1 1,-2 5-134,8-5 1,0-1 60,5 1 1,1 1-18,0 5 0,-1-5 20,1-1 0,-6-5-38,-1 6 0,-6-3-37,1 3 0,-4 1 27,-2-7 1,-5 7 12,-1-1 1,-7-2-36,2 1 0,-4-5 93,-2 5-88,0 1-4,0 5-180,0 1 142,0-1-116,0 0 1,0-5 66,0-1 0,-2-7 37,-4 2 0,4-2 326,-4 1-262,4-3 0,2 8 15,0-4-92,0-4 0,0 7-230,0-3 210,0-4 1,0 7-363,0-3 315,0-4-11,0 6 383,0-8-153,8 0 66,-6 8-152,6-7 5,-8 7 23,0-8-934,0 0 0,-8 0 0,-2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25.535"/>
    </inkml:context>
    <inkml:brush xml:id="br0">
      <inkml:brushProperty name="width" value="0.11429" units="cm"/>
      <inkml:brushProperty name="height" value="0.11429" units="cm"/>
    </inkml:brush>
  </inkml:definitions>
  <inkml:trace contextRef="#ctx0" brushRef="#br0">900 1 11438,'-12'0'-598,"1"0"1,5 0 181,-5 0 1,5 0-26,-6 0 512,8 0 0,-3 2 262,7 4 0,0-3 163,0 9 0,0-6-192,0 5 0,0 1 86,0 5 0,0 2-24,0 4 0,2-2-27,3 8 1,-3 2 22,4 9 1,-4-1 25,-2 7 1,0 6-279,0 5 0,0 3-64,0-2 0,-2 3 43,-4 8 0,3 0-142,-9 1 1,8-1 211,-2 0 0,-1 0-19,1 0 1,-6-1-1,7-5 1,-7 2-63,6-7 0,-1 7 17,1-1 0,4-5-123,-4-1 0,-1-4 96,1-2 1,0 3-109,6 9 1,-6-7-11,0 13 1,-1-11-11,1 4 0,2 1 38,-7 5 0,5-7 5,-6-5 0,7-3 60,-7-2 0,6 2-29,-5 3 0,5-9 87,-6 4 0,7-4-85,-7 4 0,6 0 145,-5 0 1,5 0-175,-5 0 0,5 0 15,-6-1 0,7 1-70,-7 0 1,6 6-37,-5-1 1,5 3 14,-6-2 1,7-5-25,-7 5 0,6-4-6,-5-2 0,5 0-12,-5 0 0,5 3-34,-6-3 0,8 4 9,-1-10 1,3 4-10,2 2 1,-6 0-20,0 0 0,-2-6-3,3 0 0,3-6-30,-4 6 0,-2-2 52,3 3 0,-3 1 51,2-8 0,4 8-43,-4-2 1,3 2 84,-3-2 0,4-2-31,-4-3 1,2-5-37,-1 5 1,3 1 13,-4-2 0,4 3 10,2-3 0,-6-4 24,0 5 0,-1 3 4,1 2 1,4-2 44,-4 2 1,-1-5-32,1 5 1,-2 0 23,2 6 0,3-2-2,-9-4 1,6 4 13,-5-4 0,7 4 45,-2 2 1,-2-6-25,3 0 1,-1-7 6,6 1 1,0-4 6,0-1 1,0 0 58,0-1 0,0-5-41,0 0 1,0 0-21,0 5 0,0 1 30,0-1 0,0 1-59,0 0 1,-6-1 51,0 1 0,1 5-2,5 0 0,-2 1 29,-4-7 1,4 1-33,-4 0 0,2-1 67,-1 1 0,3-1-55,-4 1 0,2-1-16,-2 1 0,4-6 23,-3 0 0,3-1-66,2 7 1,0 2 38,0 3 1,-2-4-6,-4 5 0,4 3-6,-4 2 1,4-4 7,2-1 1,-1-5-21,-5-1 0,4 5 21,-4 1 0,2-1 115,-2-6 0,5-5-104,-5 0 1,4-8 159,2 2 0,-6-3-143,0-3 1,1-6 11,5 1 1,0-6-82,0 5 82,0 1 0,0 5-94,0 0 0,0-5 87,0-1 0,0-5-36,0 6 0,0-7-5,0 7 0,0-6 2,0 5 1,0-5 1,0 5 0,-2-5-1,-4 6 0,4-6-13,-4 5 1,4-5 27,2 5 192,0-7-176,-7 12 45,5-14-111,-6 13 0,6-13-242,-4 4-912,4-5 482,-5-1-1583,7 0 2275,0 0 1,0 0-1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26.052"/>
    </inkml:context>
    <inkml:brush xml:id="br0">
      <inkml:brushProperty name="width" value="0.08571" units="cm"/>
      <inkml:brushProperty name="height" value="0.08571" units="cm"/>
    </inkml:brush>
  </inkml:definitions>
  <inkml:trace contextRef="#ctx0" brushRef="#br0">70 70 8480,'-8'-17'0,"0"5"-609,-3 1 0,-5 5 99,5-6 1109,3 9-217,1-5-288,7 8 1,0 8 68,0 3 1,7 4 17,5 3 0,9 5-154,2 0 1,6 8 115,-6-3 1,6 5-127,-6 2 0,6-3 49,-6-3 0,0 4-42,-6-4 0,6 1 21,0-1 0,0 2-105,-6-8 0,1 6 84,-1-6-53,0 0 141,1-6 0,-1-9-73,0-8 1,-5-4 140,-1-13 0,1-4-128,5-14 0,6-1 100,0-5 0,8-3-119,-2-8 1,3 2-4,3 4 0,-6 4 6,0 7 0,-1 3-95,7 3 0,-8 4-56,-4 7 1,-4 7 140,-1-1 0,-7 9-111,1-3 74,-9 4 0,5 4-147,-8 4 28,0-5 0,0 9-193,0-4 1,2-4-1094,4 4 982,-4 3 0,7-7 434,-3 4 0,4 3 0,7 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26.936"/>
    </inkml:context>
    <inkml:brush xml:id="br0">
      <inkml:brushProperty name="width" value="0.11429" units="cm"/>
      <inkml:brushProperty name="height" value="0.11429" units="cm"/>
    </inkml:brush>
  </inkml:definitions>
  <inkml:trace contextRef="#ctx0" brushRef="#br0">69 148 8751,'0'-17'-931,"-6"-6"574,1 0 0,-9 0 1978,3 5-299,3 1-1063,-7 0-67,13 7 1,-6 10-133,8 12 0,0 11 99,0 5 1,2 15-264,4 9 0,-4 1 111,3 11 1,-3 5 175,-2 6 1,6 2-386,0-2 1,2-2 318,-3 7 1,3 1-49,4 6 0,3-9 34,-4-3 0,5-9-128,1-3 0,0-9-14,1-2 1,5-16-41,0-13 1,0-11-57,-6-6 0,6-6-26,0-6 1,0-6 41,-5-11 0,1-4 91,4-7 1,-4-3 104,4-3 1,-4 1-105,-1-7 0,1 6-284,4-6 0,-4 2-69,4-2 1,-9 3-26,-3 9 1,-7-1 452,2 1 0,3-1 1,1 0-1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27.169"/>
    </inkml:context>
    <inkml:brush xml:id="br0">
      <inkml:brushProperty name="width" value="0.11429" units="cm"/>
      <inkml:brushProperty name="height" value="0.11429" units="cm"/>
    </inkml:brush>
  </inkml:definitions>
  <inkml:trace contextRef="#ctx0" brushRef="#br0">137 381 9477,'-25'-7'233,"-2"-3"1,0-7 201,4-1 0,6-1 991,5-4 1,6 2 95,12-8 0,6 8-766,11-2 1,-2-2-518,8 2 1,-1 0-34,7 6 0,5 1 57,1 5 1,7-3-16,-2 8 1,-4-5-492,-2 5 0,3-1-131,-3 1 0,2 4-731,-1-4 1,-11 2 129,5-2 0,-6 5-133,0-5 1,1 4 92,-7 2 1,1 0 947,-7 0 0,8 8 0,2 1 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27.419"/>
    </inkml:context>
    <inkml:brush xml:id="br0">
      <inkml:brushProperty name="width" value="0.11429" units="cm"/>
      <inkml:brushProperty name="height" value="0.11429" units="cm"/>
    </inkml:brush>
  </inkml:definitions>
  <inkml:trace contextRef="#ctx0" brushRef="#br0">1 0 9231,'10'0'-517,"-3"2"287,-7 4 1,0-2 985,0 7 0,2-5-372,4 6 0,-4-1 269,4 7 0,-3 7-126,3 3 1,-4 11-213,4 1 0,2 10 145,-3 2 0,7 0-337,-6 5 0,1-3-216,-1-2 1,-2-2-257,7-4 1,-7-5-262,2-13 258,4-3-374,-1-15 1,3-4 73,-1-12 0,-7-11 660,2-12 0,4-11 1,-1-5-1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27.563"/>
    </inkml:context>
    <inkml:brush xml:id="br0">
      <inkml:brushProperty name="width" value="0.08571" units="cm"/>
      <inkml:brushProperty name="height" value="0.08571" units="cm"/>
    </inkml:brush>
  </inkml:definitions>
  <inkml:trace contextRef="#ctx0" brushRef="#br0">67 35 8580,'-17'-12'216,"0"1"-1822,-1 7 1026,9-4 1,3 8 493,12 0 0,1 8 86,5 4 0,3-5 0,3 16 0,9-3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28.437"/>
    </inkml:context>
    <inkml:brush xml:id="br0">
      <inkml:brushProperty name="width" value="0.08571" units="cm"/>
      <inkml:brushProperty name="height" value="0.08571" units="cm"/>
    </inkml:brush>
  </inkml:definitions>
  <inkml:trace contextRef="#ctx0" brushRef="#br0">1 104 8580,'0'10'-5,"2"4"498,4-9-239,-5 9 31,7-5 0,-2 9-217,0-1 0,5 6 60,-5 0 0,2 8-293,-3-2 0,-3 11 151,4 6 1,2 4-8,-2 2 1,-1 0 18,-5 0 1,0-8-179,0-4 1,0-3-143,0-3 216,0-14-60,0-5 0,0-17 87,0-4 0,0-11 19,0-12 1,6-11 18,0-6 1,0-4-81,-6-2 1,5 0 93,1 0 0,8-2-13,-3-3 1,3 5 115,-3 0 0,4 2-114,-3 10 0,1-1 126,-1 7 1,3 9-126,-3 7 157,3 9 1,1 16-98,-5 5 0,3 11 249,-9 6 0,3 11-1,-2 6 0,-4 4-129,4 2 1,-5 2-218,-1 4 1,0-5 169,0 5 0,0 2-187,0-3 1,0-1 157,0-10 1,0-4-137,0-7 98,0-8-247,0-10 0,2-19 12,4-15 1,-2-10 109,7-13 1,-1-6-28,2-12 1,3-2 62,-3-3 1,3-4 47,2 3 1,6 5-64,0 1 1,0 6 246,-5 6 1,-1 4-132,0 7 1,-5 8 334,-1 4-226,1 12 1,-1 5 92,1 12 0,-8 11 0,1 12 0,3 5-143,-2 7 0,2 5-84,-3 12 1,-1-3 90,8 9 0,-6 1-184,5 10 0,1-2 9,5 8 1,-6-8 33,1 2 1,-2-12 76,1-5 0,4-12-20,-3-6 1,3-11-45,3-6 1,5-11 31,0-7 0,2-10 31,-2-7 1,2-3-17,4-3 1,3-7 95,-3-3 0,0-7-83,5-5 1,-9 1-182,10-7 1,-10 4 102,4-10 1,-8 4-148,2-10 0,-6 4 98,-5 3 0,1-7 52,-7 0 1,0 1-20,-6 5 1,0 0-12,0 0 1,-8 8 94,-3 3 0,-11 7-77,-1 5 0,0 6 236,6 11 1,0 5-129,-1 7 0,-5 9-49,0 9 0,0 7-157,6 9 1,2 8 161,3 5 1,-3 10-60,3 7 1,5-3 36,1 3 1,4-1 184,2 6 1,0 4-132,0-4 1,8 4 209,3-9 0,10-7 11,2-5 1,14-4-99,-3-13 1,7-1 116,-1-16 1,-3-5-97,3-13 0,2-2-39,-1-3 0,5-13 8,-6-11 1,-2-3-226,-9-3 1,8 2 110,-8 5 1,7-5-568,-7 4 0,-2 4 116,2 2 1,-2-2-80,1 2 1,3 6 483,-8 5 0,8 8 0,-4-3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31.645"/>
    </inkml:context>
    <inkml:brush xml:id="br0">
      <inkml:brushProperty name="width" value="0.08571" units="cm"/>
      <inkml:brushProperty name="height" value="0.08571" units="cm"/>
    </inkml:brush>
  </inkml:definitions>
  <inkml:trace contextRef="#ctx0" brushRef="#br0">139 122 8473,'0'-12'-422,"0"1"-508,0-1 1324,0-5 1,0 0 0,0 0 0,-6 5 191,0 0-373,1 9 1,3-5-290,-4 8 104,4 0 1,-6 8-66,8 3 1,-2 12 122,-3 6 0,3 11-208,-4 7 1,-2 8 21,2 3 1,-5 7 93,5-1 0,-5 1-36,5-2 0,-6 1 54,7-12 1,-7 0-133,6-18 129,1 5-174,5-28 73,0 4 0,1-16 34,5-5 46,4-4 1,3-21-20,5-3-59,-5-5 66,12-3 1,-6 0-35,4-4-163,-3-4 187,4 13 1,0-11-43,-1 8 197,0 0-152,-6 5 1,4 2 167,-4 4 13,5 4-88,-13 16 89,8-7 1,-7 22 66,-4 0-86,-4 15 1,-2 6-9,0 8 146,0 7-90,0-6 1,-6 14 16,0-4-255,0 4 141,-1-5 0,3-3-126,-8-8 24,9 1 0,-5-2-54,8-4 131,0-4 26,0-8-303,0-8 1,2-1 53,4-8 1,3-9-43,8-9 1,6-7 145,1-9-44,-1-9-75,2 7 123,1-14 1,1 8 216,-4-4-216,4-4-1,-7 13 0,5-5 195,-8 7-53,0 8 0,-5 4 183,-1 12-110,-7-5 0,6 14-45,-5-3 0,-3 10 162,4 7 0,-4 11-95,-2 6 129,0 4-219,0 1 0,-2 6-126,-4 1 1,4 5 103,-3-6 1,3 6-104,2-5 1,0-7-37,0-5 1,0-8-263,0 2 1,2-5 132,3-7-494,5-3 439,15-8 1,-4-2-180,8-4-247,0-11 325,5-2 1,-5-14-30,0 4 1,-2-9 384,2-3 0,1-5 0,-7 6 0,1 0-56,-7 5 0,-2 0-127,-3 1 1,1 1 494,-7 4 301,0 4-431,-6 8 610,0 7-513,0 3 1,-6 14 169,0 5-172,-7 3-44,11 10 1,-8-4-36,4 8 0,3 0-90,-9 6 1,8 5 4,-2 0 1,3 1 136,-3-7-311,4 1 51,-6-1 1,8 1 66,0 0 0,6-7-168,0 1 1,7-8 48,-1 3 0,5-13 120,6-5 1,-2-4-248,8-2 1,-2-8 78,2-3 1,3-13-59,-3-4 1,-2-7 83,2-5 0,-8 1-137,2-7 1,-4 0 120,-1-6 1,-9 8-11,-3 4 1,-4 3 89,-2 3 0,-2-1-66,-4 0 1,-3 8 289,-9 4 50,-7 12-194,6 3 1,-13 8 169,3 0 1,2 4-179,-2 8 0,6 1-21,-6 16 1,6 0-158,-6 5 68,8 1 1,-2-1 145,12 1-921,-5 0 372,14-1 220,-5 1 241,7-8 0,7 5 0,3-5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32.629"/>
    </inkml:context>
    <inkml:brush xml:id="br0">
      <inkml:brushProperty name="width" value="0.08571" units="cm"/>
      <inkml:brushProperty name="height" value="0.08571" units="cm"/>
    </inkml:brush>
  </inkml:definitions>
  <inkml:trace contextRef="#ctx0" brushRef="#br0">225 915 8471,'27'10'0,"-8"-3"136,-7-7 389,-8 0-229,11-7 1,-13-3 114,4-7-541,-4-1 146,5 1 1,-5 0 83,4 0 1,-4-1-87,-2 1 1,0 0 258,0-1-703,-8 1 219,-1 0-107,-9 0 265,-7-1 0,6 9-109,-4 3 1,4 4-61,2 2 1,-1 0 187,1 0 1,0 2 7,-1 4 1,1 3 40,0 9 0,1-1-41,5 0 0,-4 8-20,3 4 1,4 4 45,3 1 1,-3 1 4,2-1 0,0 1 25,6-1 0,6-1 4,0-4 1,9-2 20,3-4 0,-1-12-54,6 1 1,2-8 209,-2-4 1,8-8-106,-3-3 0,-1-12-44,2-6 0,-2-6-56,2-5 0,4-4-122,-5-8 0,5-2 85,2-4 0,-7 3-20,1-9 1,-2 1-59,2-6 1,-4-1-33,-8 1 0,1 2 75,-1 4 1,-6 3 18,1 8 0,-8 8 381,2 4-44,-5 11 199,-1 4-340,0 15 0,-5 4-11,-1 12 0,-6-2-76,7 8 0,-9 5-16,3 6 1,1 2-145,-1-2 0,-1 4 87,-5 7 0,1 1-95,5 0 1,-3 1 86,9 4 0,-9-1-15,3 7 1,3-6 18,2 6 1,-2-1 7,3 1 0,-1 4 24,6-4 1,0 2-15,0-2 1,8 2-2,3-8 1,5 1-3,1-7 0,6-7 0,0-4 0,2-5 14,-2-7 1,-2 3 0,8-9 0,-6 1 13,6-6 1,-8 0 4,2 0 1,-2-2 146,2-4 1,-4-3-157,4-9 0,-1 1-28,1 0 0,-4-2 41,4-4 0,2-2-159,-2-4 1,2-4 40,-2 4 0,-4-3 39,4-3 0,-3 8-44,-3 4 1,4-2-42,-4 2 0,4-6 156,-9 6 0,1-6-78,-1 6 1,-3 0 146,-3 6-156,-4 0 25,6-1 1,-10 3-29,-4 4 0,-2 1-1,-3 4 0,-4 4-14,3-4 0,-3 5-160,-3 1 0,1 0 226,0 0 0,5 1-63,1 5 0,-1-2 139,-5 8 0,5-1-130,1 6 1,1 1 90,-1-1 0,-3 0 19,9 1 1,-7 5 177,6 0 0,0 7-131,6-1 1,0-2 107,0 2 0,0 0-47,0 5 1,2 1-87,4 0 1,2-7 19,3 1 0,10-2-6,-3 2 0,3-4 16,-4-8 1,1-7-60,-1-4 0,6 1-110,0-1 1,6 0-6,-6-6 0,2-6-206,-2 0 1,2-7-23,4 1 0,1-3 109,-7-2 1,6-3-200,-6-3 0,6 4 70,-6-4 0,6 2-20,-6-2 0,0 4 74,-6-4 1,5-2 269,-5 2 0,4-2 0,-9 2 0,-5 1 0,-1-6 0,4-9 0,-1-7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32.883"/>
    </inkml:context>
    <inkml:brush xml:id="br0">
      <inkml:brushProperty name="width" value="0.08571" units="cm"/>
      <inkml:brushProperty name="height" value="0.08571" units="cm"/>
    </inkml:brush>
  </inkml:definitions>
  <inkml:trace contextRef="#ctx0" brushRef="#br0">35 295 8429,'7'-25'0,"-5"6"0,8-14 0,-4 4 0,-5 4-818,5 2 0,2 2 554,-2-2 0,-1 4 470,-5-4 1,0 9 8,0 3 0,0 5 757,0-6-103,0 8-623,0-3 1,0 9-88,0 3 0,-5 5 100,-1 7 1,-2 3-63,2 3 1,3 3 74,-9 9 0,8-4-44,-1 3 1,-3-3-42,2 9 0,-2 5-13,3 1 0,3-2-255,-4 2 1,4 2 103,2 10 0,0-2-83,0 7 1,0-5 26,0 5 1,0-13-111,0 2 1,2-12 39,4 1 1,-2-15-178,7-8 0,1-9 66,5-9 1,0-2-168,0-3 0,3-5-14,3-7 1,-2-8 175,8-4 0,-6 2-803,6-2 1022,-1 8 0,7-12 0,0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02.392"/>
    </inkml:context>
    <inkml:brush xml:id="br0">
      <inkml:brushProperty name="width" value="0.08571" units="cm"/>
      <inkml:brushProperty name="height" value="0.08571" units="cm"/>
      <inkml:brushProperty name="color" value="#FF0066"/>
    </inkml:brush>
  </inkml:definitions>
  <inkml:trace contextRef="#ctx0" brushRef="#br0">381 1 6347,'0'17'219,"-8"0"1,4 1 9,-8-1 1,7 2-127,-7 4 0,3-2 80,-3 8 1,-3-2-144,3 2 58,4 4-46,-7-7 1,7 1 0,-3-4 63,3 4-89,8-7 1,0 5-18,0-8 0,14-6-98,3 1 1,6-8 110,0 2 0,-2-5-152,8-1 0,-8 0 30,2 0 41,4 0 1,-8 0 16,4 0 19,-3 8 0,-9-6 56,1 4 226,-9-4-193,5 5 1,-16 1 125,-3 4 0,-4 3 31,-3-3 0,-5 3-101,0 2 0,-2-5-52,2-1 0,-4 1-11,-7 5 0,1 0-136,4 1 1,-4-1 19,5 0 1,-5 1-211,-2-1 0,3-2-6,3-3 0,4-5-689,8-7 961,7 0 0,-5-7 0,5-3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40.065"/>
    </inkml:context>
    <inkml:brush xml:id="br0">
      <inkml:brushProperty name="width" value="0.08571" units="cm"/>
      <inkml:brushProperty name="height" value="0.08571" units="cm"/>
    </inkml:brush>
  </inkml:definitions>
  <inkml:trace contextRef="#ctx0" brushRef="#br0">139 260 8497,'-2'9'-290,"-4"-3"1,2-2-333,-7 2 1,7-2 479,-2 7 1,-2-5 170,2 5 1,-5-5-47,5 6 0,-5-7 73,5 7 0,-6-6-40,7 5 1,-3-1 125,2 1-68,4 5 0,-7-12 152,3 7 5,4-7 218,-6 11-167,8-13 1,0 6-55,0-8-206,0 0 62,8-8 1,-4 1-10,7-5 1,-5-9 25,6 4 0,-1-4-5,6 3 1,1 1-178,-1 0 0,0-1 155,1 1 0,-7 0-106,1-1 0,-1 1 38,6 0 0,1 0-128,-1-1 0,-2 7 67,-3-1-44,3 8 257,-5-3-168,7 7 1,-7 2 157,-4 3 0,-4 5-133,-2 7 0,-2 3 73,-4 3 1,2-4-10,-8 4 0,7 2 17,-7-2 0,6 6-79,-5-6-1,5 6 2,-5-6 0,5 2-121,-6-2 1,7 2 137,-7 3 0,6-1-114,-5-4 1,7-3 85,-2 3 1,-2-4-186,3-2 1,-3 0 103,2 1 0,4-7-101,-4 1 169,5-1 0,-5 1-11,0-1 108,0-7-150,6 4 133,0-8-85,0-8 1,6-1 80,0-9 1,5 1-62,-5 0 1,8-1 0,-3 1 0,4-6-8,3 0 0,-1-6-3,0 6 1,1-8-2,-1 3 1,6-5 4,0-2 1,2 1 60,-2-1 0,2-1-59,4-5 1,4 5 125,-5-4 1,3 3-65,-2 2 0,2 3 10,-8 3 0,0 4 19,-6 8-37,0 7 1,-5 2-14,-1 8 0,-7 2 57,2 4-23,-4 4 1,-2 7-33,0 0 0,0 2 81,0 5 0,0-5-42,0 4 1,0 4 3,0 2 1,-2 3-95,-4 3 0,4-1 4,-3 1 0,3 0-44,2-1 1,-6 3 94,0 3 0,0-5-163,6-1 0,0 5 125,0-11 1,0 3-72,0-8 1,2-6 70,4 1 0,-2-1 4,7-5 1,-1-3 5,2 3 0,3-8 43,-4 1 30,5-3 0,1-4 17,0-3 1,6 1-127,1-8 0,1 1 52,-2-7 1,-2-1-677,8-4 0,-1 2 281,7-8 0,0 0 355,-1-5 0,1-1 0,-1 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44.578"/>
    </inkml:context>
    <inkml:brush xml:id="br0">
      <inkml:brushProperty name="width" value="0.08571" units="cm"/>
      <inkml:brushProperty name="height" value="0.08571" units="cm"/>
    </inkml:brush>
  </inkml:definitions>
  <inkml:trace contextRef="#ctx0" brushRef="#br0">295 243 8531,'-10'-8'-780,"3"6"771,-1-5 0,4 7 138,-7 0 1,5-2 79,-6-4 0,7 4 176,-7-4-151,0 4 37,-5 2-133,0 0 1,0 6-157,-1 0 0,7 5 76,-1-5 0,3 8-163,-3-3 1,-1 5-63,7 1 1,-6 0 155,7 0 0,-7 7-40,6-1 0,-5 7 86,5-1 1,0 4-9,6 1 0,0-5 69,0 0 0,0 0 19,0 5 1,0-1-67,0-4 193,0 4-193,8-14 0,2 13 45,7-3 0,0-4-11,0-2 0,1 2 12,-1-2 1,6 2 25,0-2-82,8-3 15,-12 5 0,14-8 7,-4 0 0,3-1-11,3-5 0,-3 3 80,-3-9 1,4 1-50,-4-6 0,2 0-90,-3 0 0,5 0 77,-4 0 1,-2 0 0,2 0 1,-3 0 10,3 0 1,2-8 0,-8-3 1,0 1-39,-6-1 0,6 1-11,1-1 1,-7-5-12,-6 5 1,1 1-2,5-1 1,0-1-205,1-5 219,-1-1 5,-7 9-99,5-7 79,-5 7 0,7-8 29,0-1 0,-1 1 1,-5 0 1,5-1-27,-5 1 1,3 6 5,-3-1 0,2 0-7,-7-5 0,2 0 14,-2 0 0,-4-1-59,3 1 0,-1 0 21,2-1 0,-4-1-10,4-4 1,-4-2 4,-2-4 1,0-1-4,0 7 0,-6-8 77,0 2 1,-7-2 3,1 2 0,2-1-67,-1 7 0,-1-8 16,-5 2 1,-2 4-32,-4 2 0,4 2 48,-4-2-104,3 4 79,-5-6 1,6 7 8,-4 1 1,-2 6-6,2-1 1,-2 6 17,2-5 1,4 7-8,-4-2 1,4-2 30,1 3 1,-1-1 118,-4 6 0,4 2-62,-4 4 0,-2-5-55,2 5 1,0 2-31,5-2 0,1 1 74,0-1-260,-1-4 198,1 6 1,0-2-10,0-1 1,-1 1-15,1-6 1,5 2 40,1 4 14,-1-4 11,-5 5-44,0-7 24,0 0-15,7 0-12,-5 0 4,5 8-48,-7-6 0,1 8-31,5-5-17,-5-3 1,13 6 73,-9-8-241,8 8 211,-11 1 0,11 3-27,-8-1 20,9 1 1,-11 5-5,8 0 1,-1 1-6,1-1 1,4 0-5,-4 1 1,-1-1-3,1 0 1,0 0 19,6 1 1,-6-1 153,0 0-83,1 1 148,-3-1-203,6 0 1,-6-5 7,8-1-21,0-7 26,0 4 1,0-1-145,0 3 130,0 0 0,0-1-15,0-3 1,0-2 8,0 7 0,0-5 57,0 6-58,0-8 0,0 11 4,0-4 1,0-1 2,0 2 1,0-7 2,0 7 1,0-6 6,0 5-9,8 1 1,-6 5 67,4 0 0,1 1-64,-1-1 1,0 0 0,-6 0 0,6 1 6,0-1-8,7 0 1,-9 1-8,7-1 0,-5 0-3,6 1 0,-3-7-1,3 1 0,3-7-6,-3 7 0,3-6-32,2 5 0,-5-5 37,-1 5 1,1-7-2,5 2 1,-5-4 0,-1-2 1,1 0 1,5 0 0,0 0 33,1 0 0,-1 0 4,0 0 1,1 0-31,-1 0 0,0 0 4,0 0 1,1 0-24,-1 0 1,0 0 0,1 0 0,-1 0-116,0 0 130,1 0-2,-1 0-100,0 0 0,0 2 94,1 4 0,-1-4-8,0 3 0,1-3-23,-1-2 116,0 0-93,0-7 0,-5 5 16,-1-4 1,1-2 11,5 2 1,-5-1-20,-1 1 0,-5 2-24,6-7 0,-3 5-3,3-6 0,1 7 10,-7-7 1,2 2-8,-3-1 1,-1-4 8,8 3 0,-8 2-5,1-1 0,3-1 24,-2-5 1,2 6-22,-3-1 1,-3 0 52,4-5 1,-4 6 2,-2-1 0,2 1 9,4-7 1,-4 1-18,3 0 1,-3-1 42,-2 1-64,0 0 1,0 0 7,0-1 4,0 1 1,0 0-1,0-1 0,0 7-26,0-1 0,0 1-7,0-6 1,0 5-9,0 0 1,-6 1 19,1-6 0,-1-1 0,6 1 0,-2 0 37,-4-1 1,4 1 1,-3 0 1,-3 0-15,2-1-16,0 1-1,-1 0 1,3-1-3,-8 1 0,1 2 0,-7 3 1,7-3 0,-1 3 0,1 3-2,-6-3 0,-1 6-4,1-5 0,0 5 18,-1-5 1,1 7-4,0-2 0,0 2-13,-1-2 1,1 4 4,0-3 0,-1 3-13,1 2 16,0 0 23,0 0 0,-3 0 2,-3 0 1,4 0 25,-4 0 0,2 0 5,-2 0 1,4 2-23,-4 3 0,3-1 14,3 8 1,-6-6-51,0 5 1,0-5 32,6 5 0,-1-7-73,1 2 0,3 2 34,-3-3 1,10 7-23,-11-6 51,5 7 0,-5-9-5,1 8 1,6-9 18,-1 3 0,6 2 72,-5-2-18,-1 7 1,-5-5-63,0 3 0,5 3-57,1-8 0,5 7 26,-6-1 1,7-3-11,-7 3 0,6-3-73,-5 3-21,7 3 17,-4-5 1,2 1-18,1 1 1,-1-6 105,6 5-27,0-7-5,0 4 0,0-6-31,0 3-8,0-3 146,0 6-96,0-8-1159,0 0 1013,8 0 56,-6 0-188,5 8 41,-7-6 17,0 5-44,0-7 0,0 2-98,0 4-322,0-4-312,0 6 515,8-8-94,-6 0 592,13 0 0,-5-8 0,7-2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05.424"/>
    </inkml:context>
    <inkml:brush xml:id="br0">
      <inkml:brushProperty name="width" value="0.17143" units="cm"/>
      <inkml:brushProperty name="height" value="0.17143" units="cm"/>
      <inkml:brushProperty name="color" value="#00A0D7"/>
    </inkml:brush>
  </inkml:definitions>
  <inkml:trace contextRef="#ctx0" brushRef="#br0">519 139 8267,'0'-18'0,"0"1"-29,0 0 1,0-1 51,0 1 1,0 6 66,0-1 0,0 6 94,0-5 0,-2 7-338,-4-2 0,3 4 129,-9 2 1,6 8 5,-5 4 1,-1 3 80,-5 2 1,-6 8-151,0 4 1,-6 4 43,6 1 1,-8 7-51,2-1 1,-5 8 85,-7-2 1,11 2-6,-5-2 0,4 2 37,-3-7 0,7 1-9,4-2 1,5-11-75,7 0 30,3-16-37,8-5 1,10-8 65,7 0 0,2-13 0,10-5 0,-6-5-94,6 0 1,0-4-161,5-7-1,1-1-10,0 1 0,5 3 195,0-4 0,1 6 57,-7-5 0,-1-1 46,-4 6 1,2 2 153,-8-1 0,0 7 308,-6-3-346,0 5 0,-7 8-26,-4-1 1,-6 8-33,-6-1 0,-4 10-141,-7 7 0,-2 5 54,-4 6 0,-4 4-25,-8 8 0,1 5 28,-1 0 1,0 8-26,1-1 1,-1-5-17,1-2 0,-1 2 39,0-1 1,9-1-14,3-5 1,3-3 22,3-3-147,7-4 114,3-15 0,14-3-9,5-7 1,9-9 0,2-8 1,8-3-6,-2-8 1,3 4-50,3-4 0,0 1 54,-1-2 1,3-4-169,3 4 0,-2-3 94,9-3 0,-9 1 65,2-1 1,-3 6 24,-3 0 1,-3 8 195,-8-2-196,0 12 112,-21 3 1,4 16 9,-12 3 1,-11 12-88,-12 6 0,-4 6 84,-1 5 0,-7-3-61,1 3 1,0 2 74,5-1 0,-5 1-92,-1-2 0,7-3 0,5 3 1,8-4-22,-2-1 0,0-8-191,6-4 72,3-4 1,16-3 121,4-5 1,9-5-69,8-12 0,8-3 48,-2-9 0,9-7-200,3-4 0,7-3 72,-2-3 0,-2 6 53,2 1 1,-8 1 34,3-2 0,-5-4 12,-1 4 0,-2 4 129,-5 2 0,-5 4-98,-11 2 370,3 7-299,-13 3 0,-4 8-12,-15 5 1,0 4 20,-6 7 1,-4 6-5,-2 0 1,2 8-12,-2-2 0,2-2-5,-2 1 0,-1-4-55,7 4 0,0-5 39,5 6 1,-3-8-117,4 2 1,-2-3 125,13-3-318,0 0 195,6 1 0,8-9 39,3-3 1,11-12-17,1-5 1,7-11-7,-1-1 0,4-5-30,1 5 0,1-6 39,0 6 1,-1-6 52,1 6 1,-6-2-43,-1 2 1,-6 5 123,1 1 1,-4 0-48,-2 5-15,-7 5 0,-5-1 29,-10 8 0,-5 10 136,-7 7 0,-8 2-154,-4 10 1,-4-2 10,-1 2 1,-1 7-69,1-7 1,-1 7 62,0-7 0,7 2-90,-1-2 1,10 2 89,1-8-147,1 0 69,15-6 0,2-7 4,12-5 1,11-5-19,5-5 0,1-7-4,6-11 1,-4 4-103,9-4 0,-4-2 122,-1 2 0,-4-2-2,3 2 1,-9 2 58,10-8 1,-12 10 8,0 1 0,-4 1-19,-1 5 210,-9 5-158,-1-9-51,-8 14 1,-2 0-110,-4 8 0,2 6 110,-7-6 0,5 1-40,-6-1 1,7-4 10,-7 4 1,6-4-17,-5-2 81,7 0-3,-11-8 1,13-2-58,-4-7 0,-2-2 13,3-4 0,-1 4 40,6-5 1,0-2-27,0-3 0,0-2-78,0 2 1,-2-3 52,-4 3 1,4 4-10,-4 2 1,-1 3 7,1 3 1,-2 2-8,3 3 0,-5 5 107,-7 7 1,-1 0-98,1 0 1,-6 13 34,0 4 0,-8 12-16,2 0 0,-3 9 37,-3 3 1,6-1-41,0-5 1,8-1-1,-2 1 1,4-2-14,2-5 1,1-3-7,5-7 1,3-7-17,8 1 0,2-8 29,4 1 1,5-5-14,12-5 0,-1-5 7,6-7 1,-5-3-35,6-3 1,-6 2-2,6-8 1,-8 8-6,2-2 0,-3-2-4,-3 2 1,-2-6-7,-3 6 1,1-7 6,-7 1 1,0 2 12,-6-2 1,0 2 57,0-2 0,-8 4-59,-3 8 0,-5 5 102,-1 1 0,-6 7-64,0-2 1,-6 6 6,6 6 0,-8 4 45,2 7 1,-3 2 8,-3 4 1,0 4 17,1 8 1,1-1-62,4 1 0,-1 0 78,7-1 0,0 1-60,5-1 1,3-5-103,3 0 39,5-8 1,20 2-6,4-11 0,6-5-5,1-7 1,2 0-17,9 0 0,2-7-66,3-5 1,-4-3 89,5-3 1,-5 1-160,-1 0 1,-6 0 79,-1-1 1,-6 1 10,1 0 1,-6 5 88,-6 1 0,-3-1-3,-8-5 0,0 0-19,0-1 0,-8 1 12,-3 0 1,-4-1 112,-3 1 1,-5 0-62,0-1 0,-6 3 77,6 4 1,-2-3-95,2 8 0,-2 1 54,-4 5 1,4 0-58,8 0 0,-6 7 6,0 5 0,-2 5 1,2 6 0,4-2 1,-4 8 1,9 0-33,3 6 1,5-1 25,-6 1 0,9-1-58,-3 1 1,4-6 52,2-1 0,2 1-39,4 6 1,3-8 22,9-4 1,5 2-3,0-2 1,5-2 15,-4-9 0,1 1 4,-2-7 0,-2 0-27,8-6 0,-8 0 15,2 0 0,-4 0-153,-2 0 149,1 0-277,-1 0 157,-8 0 62,-1-8-12,-8 6 0,-8-6 0,-3 8 0,1 0 55,-1 0 1,-1 0-35,-5 0 1,0 0 157,-1 0 1,1 0-85,0 0 0,1 8 149,5 3 0,-3-1-82,9 2 0,-3-1-50,2 6 0,4 1-21,-3-1 0,3 0-9,2 1 0,5-1-62,1 0 0,8-1 82,-3-5 0,4 3-113,3-9 0,1 1 64,4-6 1,-4 0-10,4 0 1,2-6 0,-2 1 0,2-9 7,-2 3 1,-3-5 8,3-1 0,-4 0 1,-2-1 0,0 1-77,1 0 1,-3-1 68,-3 1 1,1 0-46,-7 0 0,5-1 35,-5 1 1,0 0-22,-6-1 1,-2 3 18,-4 3 0,2-3 3,-7 4 1,-3 1 12,-9-2 0,4 9 7,-4-3 0,2 2 30,-2-2 0,4 4-52,-4-3 122,3 3 0,3 7-54,0 1 1,5 8 98,1-3 0,7 4-103,-2 3 0,4-1 22,2 0 1,0 1-57,0-1 1,2 0-11,4 1 0,-2-1-59,7 0 0,-1-5 85,1-1 0,5-7-61,-5 2 1,5-4-35,1-2 1,0 0 6,1 0 1,-1 0-19,0 0 1,-5-8-143,-1-3 1,1-3 224,5 3 0,0-5 0,1 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06.753"/>
    </inkml:context>
    <inkml:brush xml:id="br0">
      <inkml:brushProperty name="width" value="0.17143" units="cm"/>
      <inkml:brushProperty name="height" value="0.17143" units="cm"/>
      <inkml:brushProperty name="color" value="#00A0D7"/>
    </inkml:brush>
  </inkml:definitions>
  <inkml:trace contextRef="#ctx0" brushRef="#br0">1 70 8521,'0'-12'-1753,"0"1"1833,0 7 0,6-6-57,-1 4 0,3 5-6,-2-5 0,-2 2-23,7-2 1,-5 4 47,5-4 1,-5 5-150,6 1 143,-1 0 0,7 0-39,-1 0 1,0 0 46,0 0 0,-5 1 0,0 5 1,-3-2-2,3 8 1,1-7 58,-7 7-96,7-1 0,-11 7 30,4-1 1,2 0-74,-3 1 0,1-1 67,-6 0 1,0 0-176,0 1 0,-7-1 82,-5 0 1,2 1-378,-1-1 440,-1 0 0,-13 1 0,-2-1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48.688"/>
    </inkml:context>
    <inkml:brush xml:id="br0">
      <inkml:brushProperty name="width" value="0.08571" units="cm"/>
      <inkml:brushProperty name="height" value="0.08571" units="cm"/>
    </inkml:brush>
  </inkml:definitions>
  <inkml:trace contextRef="#ctx0" brushRef="#br0">174 0 6238,'9'10'229,"-1"-3"-173,-8-7 401,0 0-197,8 0-131,-7 0 298,7 0-294,-8 0 1,0 2-152,0 4 247,0-4-282,0 13 1,0-11 10,0 8 1,-2-1 25,-4 7 0,5 5 46,-5 0 0,-2 9-17,2 3 0,-7 1 83,1 11 0,3 4-73,-3 7 0,6 9 64,-5 3 0,5-1-146,-5 6 0,5-10 18,-6-2 0,8 1 43,-1 5 1,1-2-14,-2-3 1,2-5 28,-7-7 0,7-8-2,-2-3 37,-3-13 0,5-5-33,-8-11 72,8-4-52,-3-8-64,7-8 1,0 4 284,0-7-387,0 7 0,0-6-137,0 4-110,0-3 0,5-9-561,1 1 934,8 0 0,-5 0 0,8-1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49.347"/>
    </inkml:context>
    <inkml:brush xml:id="br0">
      <inkml:brushProperty name="width" value="0.08571" units="cm"/>
      <inkml:brushProperty name="height" value="0.08571" units="cm"/>
    </inkml:brush>
  </inkml:definitions>
  <inkml:trace contextRef="#ctx0" brushRef="#br0">242 173 8335,'0'-17'-420,"0"0"0,2 1 333,4 5 0,-4-5-20,4 5 0,-3-3 211,3 3-301,-4-4 251,6 5 1,-6 0 381,4 5-141,-5-5-146,7 8 0,-10-6-105,-4 8 0,3 6 63,-9 0 0,6 7-64,-5-1 1,-1 9 71,-5 2 1,0 8-150,-1-2 1,1 3-15,0 3 0,-1-1 22,1 1 0,0 2 16,0 3 0,-1-2-135,1 8 1,2-7-65,3 1 0,-1-5 122,7-6 1,0 1-300,6-7 266,0-7-74,0-8 1,2-8 122,4 0 1,-2-8-5,7-4 1,-5-11-17,5-6 0,1 3 19,5-3 0,1 6 28,-1-6 0,-4 6-34,5-6 1,-5 6 28,10-6 1,-4 8 48,-1-2 0,-1-2 0,0 2 0,2-2 0,5 2 0,-5 2 0,4-8 0,-4 8 63,-2-2 1,-1-2 113,-5 2 0,3 0 75,-9 5 0,3 7 103,-2-1 270,-4 8-342,5-3 0,-7 14 41,0 5 0,0 5-140,0 6 0,0-2-38,0 8 0,0 0 15,0 6 1,2 5-43,4 0 0,-2 1-127,8-7 0,-9 7 155,3-1 0,4 6-320,1-6 0,-1 1 86,1-7 0,-5 1-220,6 0 1,-8-9-74,1-3 1,-1-3-77,2-3 0,-4 0 14,4 1 442,-4-9 0,-2 7 0,0-7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50.089"/>
    </inkml:context>
    <inkml:brush xml:id="br0">
      <inkml:brushProperty name="width" value="0.08571" units="cm"/>
      <inkml:brushProperty name="height" value="0.08571" units="cm"/>
    </inkml:brush>
  </inkml:definitions>
  <inkml:trace contextRef="#ctx0" brushRef="#br0">243 70 8238,'-10'-17'-163,"-5"-1"571,13 1-216,-6 7 79,8 3 2,0 7 58,0 0 1,0 7-196,0 5 0,0 3-81,0 3 0,-2 7 103,-4 3 1,4 11-230,-3 1 0,-3 10 41,2 2 1,-7 8-84,1 9 1,3 8 73,-3 3 1,1 11-510,-7 1 1,7 6 380,-1-6 0,6 4 128,-5-9 0,7-7-37,-2-16 0,4-7 12,2-10 1,0 1 154,0-8 0,0-2-55,0-9 0,0 2 14,0-8 1,0 0-40,0-6 1,6 1 703,0-1-840,0-7 182,-6-3-356,0-7 157,0 0-184,-8 0 0,4 0-541,-7 0-83,7 0 950,-12-7 0,7-3 0,-9-7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50.446"/>
    </inkml:context>
    <inkml:brush xml:id="br0">
      <inkml:brushProperty name="width" value="0.08571" units="cm"/>
      <inkml:brushProperty name="height" value="0.08571" units="cm"/>
    </inkml:brush>
  </inkml:definitions>
  <inkml:trace contextRef="#ctx0" brushRef="#br0">35 35 8255,'-17'-18'567,"7"9"-63,3 1-402,14 8 1,3 10 196,7 7-207,1 0 1,-1 16-97,0-4 0,1 9-119,-1 3 0,-2 1 117,-3-2 1,3-3 0,-3 3 0,3 2 3,2-1 0,1-3-162,-1-9 1,-6-4 184,1-8 0,-1-7 30,7-4 1,-1-4 48,0-2 0,1-10 180,-1-7 1,2-10-9,4-14-2,4 5-195,8-6 0,-6 7 102,-1 0 0,-5 1-191,6-1 0,-2 8-263,2 4 1,-4 4 273,-8 2-899,-7 7 319,-2-5-508,-1 13 1091,-5-6 0,6 24 0,-8 3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51.464"/>
    </inkml:context>
    <inkml:brush xml:id="br0">
      <inkml:brushProperty name="width" value="0.08571" units="cm"/>
      <inkml:brushProperty name="height" value="0.08571" units="cm"/>
    </inkml:brush>
  </inkml:definitions>
  <inkml:trace contextRef="#ctx0" brushRef="#br0">139 104 6241,'0'-10'516,"0"3"-158,0 7-9,0-8 24,0 6-131,0-6-390,0 8 395,0 0-201,-8 8 1,5 2 90,-9 7 60,8 0-128,-11 8 0,7 2 76,-3 8 0,-3 1 10,8 5 0,-5 3-2,5 8-295,-7 7 218,11-5 0,-8 8 82,4-5-754,4-3 561,-5-2 1,9-4 0,3-8 1,-1-1 79,8-10 0,-1-6-282,7-12 219,7-3 46,-6-8 64,6 0 144,-8 0 0,6-14-230,0-3 287,8-12-275,-12 2 1,6-9 24,-8-4 324,8 3-323,-5-13 0,5 6 170,-8-8-127,-7 8-79,5-6 0,-13 6 32,4-8 50,-4 0-495,-2 0 192,-8 0 119,6 8 1,-13 0 57,3 3 11,-3 13 42,-3-5 0,1 18-80,0 3 1,-1 4-176,1 8 0,-6 2 9,0 4 0,-6 6 388,6 11-795,-8-4 416,12 13 1,-6-5-144,8 8 1,2-2 361,3-5 0,-3 5 0,5-6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52.578"/>
    </inkml:context>
    <inkml:brush xml:id="br0">
      <inkml:brushProperty name="width" value="0.08571" units="cm"/>
      <inkml:brushProperty name="height" value="0.08571" units="cm"/>
    </inkml:brush>
  </inkml:definitions>
  <inkml:trace contextRef="#ctx0" brushRef="#br0">35 277 8388,'-10'-2'-869,"4"-4"0,3 4 1579,-3-4-511,4 4-101,-6-5 1,8 3 113,0-8-236,0 9 202,0-5-70,0 0 1,6 4 101,0-7-371,7-1 238,-3-5 0,5 5-140,-3 1 0,3-1 68,-3-5 1,5 6-32,6-1 0,-4 0 70,4-5 1,-4 0 10,-1 0 0,5 5 48,0 1 1,0 7 158,-6-2-131,1 4 0,-3 4 22,-4 4 1,3 5-215,-8 12 1,5-4 145,-5 5 0,5 2-267,-5 3 0,8-2 114,-3 2 0,-1-6 53,1 6 0,1-6 21,5 6 1,-5-6 2,-1 6 1,1-2 139,5 1 0,-2 3-101,-3-8 1,3 0 93,-3-5 0,1-1-94,-1 0 0,3-7 343,-3-5-270,3-3 1,2-4-4,1-3 1,5-11-85,0-7 1,2-9-4,-2-3 1,2 0-95,4-5 1,-2 4 78,-4 1 1,-4 2-101,4 5 0,-4-3 148,-2 8-89,1 0 0,-7 7-5,1 5-30,-8 3-221,3 8-480,-7 0-1147,-7 0 1908,5 0 0,-14 8 0,7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02.613"/>
    </inkml:context>
    <inkml:brush xml:id="br0">
      <inkml:brushProperty name="width" value="0.08571" units="cm"/>
      <inkml:brushProperty name="height" value="0.08571" units="cm"/>
      <inkml:brushProperty name="color" value="#FF0066"/>
    </inkml:brush>
  </inkml:definitions>
  <inkml:trace contextRef="#ctx0" brushRef="#br0">35 104 7901,'-11'0'0,"-1"0"73,8 0 32,-3 0 1,16-1-57,9-5 0,14 2 145,14-8 1,2 9-261,-2-3 1,4-2-180,-3 2 1,2-5-227,3 5 0,-6-2 76,1 3 395,-9 3 0,20-14 0,-5 7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53.707"/>
    </inkml:context>
    <inkml:brush xml:id="br0">
      <inkml:brushProperty name="width" value="0.08571" units="cm"/>
      <inkml:brushProperty name="height" value="0.08571" units="cm"/>
    </inkml:brush>
  </inkml:definitions>
  <inkml:trace contextRef="#ctx0" brushRef="#br0">174 122 8349,'-6'-12'-14,"0"1"0,1 5 96,5-6 0,0 7-142,0-7 0,0 6-51,0-5 0,2 5 261,3-5-171,-3 7 1,8-10 260,-4 9-62,-5-1 109,7 6-208,0 0 1,-6 2 16,4 3 1,-5-1 117,-1 8-253,0-1 0,0 9 83,0 3 1,0-2-111,0 8 1,-1-1 74,-5 7 1,2 0-53,-8-1 0,1 8-6,-6 5 0,-1 8-13,1 3 0,0 5 26,-1-5 1,1-2 4,0-10 0,1-4 6,5-7-11,-4-8-4,13-10 15,-6-9 0,8-10-6,0-4 1,8-9 7,3-9 1,5-6 59,1 1 0,0-6 62,0-5 1,6 2-100,1-9 0,4 9 0,-5-2 0,8-5-109,-2-1 1,4 2-140,1-2 1,1 6 201,-1-6 0,-7 13 349,-4-2 1,0 12 116,-5 0 59,3 12-243,-19 3 1,5 16-95,-7 3 1,0 5-56,0 1 0,0 8 48,0 4 1,-5 3-159,-1 3 0,-6 5 102,7 1 0,-7 1-124,6-2 0,-1-1 61,1 7 1,4-8-112,-4 3 1,4-5 56,2-1 0,0-3-172,0-3 0,2-4 127,4-8 55,4-7 1,7-2-94,0-8 1,0 0 67,1 0 1,-1-2-153,0-4 1,1-4-39,-1-7 1,0 0-171,0 0 0,7-1 138,-1 1 1,0 0-304,-6-1 578,8 1 0,-6 0 0,6-1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53.971"/>
    </inkml:context>
    <inkml:brush xml:id="br0">
      <inkml:brushProperty name="width" value="0.08571" units="cm"/>
      <inkml:brushProperty name="height" value="0.08571" units="cm"/>
    </inkml:brush>
  </inkml:definitions>
  <inkml:trace contextRef="#ctx0" brushRef="#br0">1 70 8315,'0'-10'1011,"0"2"-802,0 1 0,7 5 0,5-4 0,3 2 81,2-2 1,1 5-173,-1-5 0,0 4 16,1 2 0,-1 0-87,0 0 1,1 0 54,-1 0 1,6 0-209,0 0 0,2 0 2,-2 0 0,-4 0 73,4 0 1,-4 0-476,-1 0 313,-1 0 0,0 0-578,1 0-288,-9 0 1059,-1 0 0,0-8 0,1-1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4:54.265"/>
    </inkml:context>
    <inkml:brush xml:id="br0">
      <inkml:brushProperty name="width" value="0.08571" units="cm"/>
      <inkml:brushProperty name="height" value="0.08571" units="cm"/>
    </inkml:brush>
  </inkml:definitions>
  <inkml:trace contextRef="#ctx0" brushRef="#br0">139 15 8230,'-17'-7'835,"7"5"0,3-4-487,7 12 0,-2 5-197,-4 12 0,4 10-24,-4 7 1,2 14 56,-1-2 0,1 13-252,-8 5 1,7 1-117,-7 9 0,6-1 169,-5 2 0,5-4-63,-6-8 1,9-13-294,-3-5 0,4-18-259,2-4 211,0-8-433,0-11 171,0-3-92,0-7 570,8-7 203,1-3 0,8-15 0,1-2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1.777"/>
    </inkml:context>
    <inkml:brush xml:id="br0">
      <inkml:brushProperty name="width" value="0.17143" units="cm"/>
      <inkml:brushProperty name="height" value="0.17143" units="cm"/>
      <inkml:brushProperty name="color" value="#00A0D7"/>
    </inkml:brush>
  </inkml:definitions>
  <inkml:trace contextRef="#ctx0" brushRef="#br0">275 52 8179,'-17'-11'-728,"0"-1"617,7 8 1,-3-5 39,7 3 104,0 4 71,-2-6 42,7 8-59,-15 0 0,12 6 9,-7 0 0,5 7 11,-6-1 0,3 3-7,-3 3 0,-3 1-36,3 4 0,-1-2-45,1 8 1,-3-6 66,4 6 1,1 0-96,-2 5 1,9 6 87,-3 1 0,-2 5-5,2-6 1,3 1-105,8-7 1,1 1 77,11-1 1,-3-7-107,9-4 0,4-11 95,2-6 0,3-4-60,3-2 0,-1-6-90,1 0 1,2-13-207,3 2 0,-4-7-42,5 1 0,-5 2 361,-1-8 0,7 1 0,2-7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2.222"/>
    </inkml:context>
    <inkml:brush xml:id="br0">
      <inkml:brushProperty name="width" value="0.17143" units="cm"/>
      <inkml:brushProperty name="height" value="0.17143" units="cm"/>
      <inkml:brushProperty name="color" value="#00A0D7"/>
    </inkml:brush>
  </inkml:definitions>
  <inkml:trace contextRef="#ctx0" brushRef="#br0">70 62 8179,'0'-17'0,"0"5"-360,0 1 1,0 5-73,0-5 579,0 7-51,0 19 0,0 1 19,0 18 1,-2 3-62,-4 3 0,4 8 7,-4-2 1,3 6-70,-3 6 1,2-3 56,-7 9 0,7-3-122,-2 3 0,-2-1 73,2-11 0,1 0-180,5-18 1,0 3-56,0-14 59,0-8 0,2-7 72,3-8 0,-1-2-15,8-4 1,-6-5 9,5-12 0,-1 4 21,1-4 1,5-4 109,-5-2 0,-1 2-95,1-2 1,1 8 148,5-2 0,-2-2-18,-3 2 0,3 6 81,-3 5 1,-3 2-60,3-1-37,-8-4 0,5 13 89,-3-4 1,-4 12-79,4 5 1,-4 6-75,-2 6 1,0-1 59,0 6 0,0 1-124,0 6 0,0-6 10,0-1 1,0-4-158,0 4 1,2-5 93,3 6 137,5-8 0,7 4 0,1-7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2.530"/>
    </inkml:context>
    <inkml:brush xml:id="br0">
      <inkml:brushProperty name="width" value="0.17143" units="cm"/>
      <inkml:brushProperty name="height" value="0.17143" units="cm"/>
      <inkml:brushProperty name="color" value="#00A0D7"/>
    </inkml:brush>
  </inkml:definitions>
  <inkml:trace contextRef="#ctx0" brushRef="#br0">104 139 8178,'-7'12'-39,"-5"-1"140,4 1 0,-5 5-91,7 0 1,0 0 7,6 1-229,0 7 1,2-6 148,4 4 0,4-10-108,7-1 0,0-8 25,1 2 1,1-5 178,4-1 0,-2-1-124,8-5 1,-8 2 79,2-8 1,2 1 1,-2-6 1,0-1 11,-6 1 0,-1 0 11,-5-1 1,-3-5 54,-8 0 1,0-2 126,0 2 0,-2 4-35,-4-4 1,-9-2-68,-8 2 1,-8 2-71,2 9 0,-1 5 54,1 7 1,-4 0-229,4 0 0,2 7-106,-1 5 1,6 9-491,-1 2 745,4 0 0,2 2 0,0 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2.739"/>
    </inkml:context>
    <inkml:brush xml:id="br0">
      <inkml:brushProperty name="width" value="0.17143" units="cm"/>
      <inkml:brushProperty name="height" value="0.17143" units="cm"/>
      <inkml:brushProperty name="color" value="#00A0D7"/>
    </inkml:brush>
  </inkml:definitions>
  <inkml:trace contextRef="#ctx0" brushRef="#br0">1 1 8596,'0'10'131,"0"-1"-135,0-3 0,0 4 161,0 7 1,0 0-412,0 0 1,0 1 162,0-1 1,0 6-752,0 0 842,7 0 0,-5 2 0,6 2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2.872"/>
    </inkml:context>
    <inkml:brush xml:id="br0">
      <inkml:brushProperty name="width" value="0.17143" units="cm"/>
      <inkml:brushProperty name="height" value="0.17143" units="cm"/>
      <inkml:brushProperty name="color" value="#00A0D7"/>
    </inkml:brush>
  </inkml:definitions>
  <inkml:trace contextRef="#ctx0" brushRef="#br0">17 18 8120,'-7'-10'-695,"5"3"695,-6 7 0,16 7 0,1 3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3.331"/>
    </inkml:context>
    <inkml:brush xml:id="br0">
      <inkml:brushProperty name="width" value="0.17143" units="cm"/>
      <inkml:brushProperty name="height" value="0.17143" units="cm"/>
      <inkml:brushProperty name="color" value="#00A0D7"/>
    </inkml:brush>
  </inkml:definitions>
  <inkml:trace contextRef="#ctx0" brushRef="#br0">139 70 8120,'-8'-18'204,"-1"1"-90,-8 7 0,5 3 35,0 7 1,7 0-10,-7 0 1,6 2 70,-5 3-751,7 5 349,-11 15 0,11 0-2,-8 4 218,8 3 0,-3-5-129,7 8 1,0-2 78,0-5 0,0 3-32,0-8 1,7 2 40,5-2 1,3-6 9,3 1 0,5-3-11,0-9 0,2 5 76,-2-5 1,2 0-45,4-6 0,1 0 10,-7 0 1,2 0-16,-2 0 1,-1-6-2,6 0 1,-6-9-150,1-2 1,2-1 89,-2-5 0,5-3-90,-4-3 0,-3 2 63,-10-2 0,5 2 40,-5-2 0,-3-3 17,-2 3 1,-5 4 16,-1 2 0,-1 4-2,-5 1 0,-4 1 26,-7 0 0,0 7 100,-1 4 1,1 4-118,0 2 0,-6 8 134,0 4 0,0 3-121,5 2 0,1 6 106,0 0 1,-1 8-22,1-2 0,6-2 138,-1 2 1,8-1-170,-2 7 1,4 0-6,2-1 0,8 1-282,4-1 1,3-5 109,2 0 1,6-6-333,0 6 1,8-14 20,-2 3 417,4-13 0,9 11 0,2-7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3.836"/>
    </inkml:context>
    <inkml:brush xml:id="br0">
      <inkml:brushProperty name="width" value="0.17143" units="cm"/>
      <inkml:brushProperty name="height" value="0.17143" units="cm"/>
      <inkml:brushProperty name="color" value="#00A0D7"/>
    </inkml:brush>
  </inkml:definitions>
  <inkml:trace contextRef="#ctx0" brushRef="#br0">277 70 8107,'0'-17'0,"6"5"6,-1 1 1,1 5 122,-6-6-283,0 8 0,-2-3 93,-3 7 0,1 0 24,-8 0 1,6 2 91,-5 3 1,-1 3-196,-5 4 0,0 3 35,-1-3 0,1 3 108,0 2 1,5 1 41,1-1 0,5-6-45,-5 1 0,7-1-7,-2 7 25,4-1 0,2 0 10,0 1 0,2-3 3,4-4 0,3 3-11,9-8 1,-1 7 21,0-1 1,6-3-5,0 3 0,0-8-14,-5 1 1,5 3 7,0-2 1,0 5 17,-6-5 0,-5 6-16,-1-7 0,-7 3-26,2-2 55,3-4 82,-7 5 1,4-1-42,-12 0 0,-3 2 6,-9-3 1,-1-3-105,-4 4 1,2 4 9,-8 1 1,6-1-155,-6 1 0,0 1 66,-5 5 1,5-5-531,0-1 0,8-1 602,-2 1 0,-4 12 0,0-3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03.015"/>
    </inkml:context>
    <inkml:brush xml:id="br0">
      <inkml:brushProperty name="width" value="0.08571" units="cm"/>
      <inkml:brushProperty name="height" value="0.08571" units="cm"/>
      <inkml:brushProperty name="color" value="#FF0066"/>
    </inkml:brush>
  </inkml:definitions>
  <inkml:trace contextRef="#ctx0" brushRef="#br0">364 260 7923,'17'0'2070,"1"0"-2692,-9 0 0,1-2 292,-4-4 0,-3-3 134,9-9 1,-8 1 25,2 0 1,1-1 90,-1 1 1,0 0 252,-6 0 1,-8-7-143,-3 1 0,-5 6 58,-1 6 1,-6-1-31,0-5 1,-8 7-61,2 4 0,-3 4 18,-3 2 0,0 0 154,1 0 1,1 8-129,4 4 1,-1 3-7,7 2 1,-1 8-10,7 4 1,8-4-15,3-2 1,4 2-90,2-2 0,8 0 32,3-5 0,10-3-15,2-4 1,8 3 34,-2-8 1,4-1-24,1-5 0,-1 0 109,-4 0 1,1 0-92,-7 0 0,6 0 205,-6 0 1,0 6-102,-5 0 1,-7 2 99,1-3 0,-8 5-19,1 7 1,-5 8 105,-5 4 0,-7 4-133,-11 1 1,-2 9 16,-4 3 0,-4-2-82,5 2 0,1-8-98,-2 3 1,8-5-338,-2-1 1,5-2-24,7-5-345,-4-3 1,13-7 736,-4-1 0,-4 0 0,1 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6.699"/>
    </inkml:context>
    <inkml:brush xml:id="br0">
      <inkml:brushProperty name="width" value="0.17143" units="cm"/>
      <inkml:brushProperty name="height" value="0.17143" units="cm"/>
      <inkml:brushProperty name="color" value="#00A0D7"/>
    </inkml:brush>
  </inkml:definitions>
  <inkml:trace contextRef="#ctx0" brushRef="#br0">18 114 8097,'9'0'93,"-1"0"-638,-8 0 690,0 7-85,0-5 1,0 14 14,0-5 0,0 10-1,0 2 0,0 8-123,0-2-41,-8 4 136,6 1 1,-7 1-219,3-1-35,4-7 265,-6-2-240,8 0 0,0-5-108,0 3 243,0-12 0,0-11-77,0-11 94,8-5-20,2-9 0,7-2-26,0-7 0,2-7 7,5 1 1,-5-2 131,4 1 1,2 5-61,-2-4 0,0 9 3,-6 2 1,6 8 59,0-2 249,0 4-303,-5 9 263,-9 2-110,7 16 0,-14 4 210,3 11-163,-3 3-56,-2 1 1,0 6-169,0-4 1,-2 2 72,-3-3 0,3-1-89,-4-4 1,4-3-29,2 3-442,0-4 228,0-2 66,8-7 1,-5-3 5,9-7 0,0-1 106,5-5 0,0-12-213,0-10 0,6 1 152,1-2 0,4 0 153,-5-5 0,6-1 0,-6 0 1,6 3-52,-6 3 1,0 0 217,-6 12 0,-1-4 600,-5 9-267,5 4 1,-14 8-183,3 12 1,-3 5-82,-2 6-110,0-3-18,-7 12 1,5-11-69,-4 8 0,4-6-66,2 6 0,0-8-347,0 2 1,0 2 94,0-2 1,0 0-226,0-5 0,2-3 93,4-4-10,3 5 419,9-14 0,7 13 0,2-5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7.032"/>
    </inkml:context>
    <inkml:brush xml:id="br0">
      <inkml:brushProperty name="width" value="0.17143" units="cm"/>
      <inkml:brushProperty name="height" value="0.17143" units="cm"/>
      <inkml:brushProperty name="color" value="#00A0D7"/>
    </inkml:brush>
  </inkml:definitions>
  <inkml:trace contextRef="#ctx0" brushRef="#br0">70 173 8097,'-18'0'-83,"7"0"51,-1 0 115,8 0 0,-9 2-194,7 4 1,0-2 262,6 7 0,0 1-27,0 5 1,2 6-11,4 0 1,-2 2-112,7-2 0,-5-2 77,6 8 1,-1-8-235,7 2 0,-1-5 106,0-7 0,2 3-97,4-9 1,-3 1-24,3-6 1,2-4 93,-2-7 1,6-1-49,-6-11 0,2-4-1,-2-2 1,-4-1 141,4 1 1,-10-6-82,-1 1 1,-8 5 202,1-6 0,-3 5-104,-2-5 1,-7 8 211,-5 4 1,-9 4-38,-2 2 1,-8 7-125,2 4 0,-3 4-71,-3 2 0,8 2-185,4 4 0,4 4-283,2 7 1,-1 6 60,1 0 389,8 8 0,1-12 0,8 6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8.146"/>
    </inkml:context>
    <inkml:brush xml:id="br0">
      <inkml:brushProperty name="width" value="0.17143" units="cm"/>
      <inkml:brushProperty name="height" value="0.17143" units="cm"/>
      <inkml:brushProperty name="color" value="#00A0D7"/>
    </inkml:brush>
  </inkml:definitions>
  <inkml:trace contextRef="#ctx0" brushRef="#br0">225 710 7511,'0'-12'-1003,"0"1"1958,0-1 0,0-5-740,0 0-187,0-1 1,0 1-1,0 0-138,0-1 0,0 1 60,0 0 0,-5 5-182,-1 1 1,-2 1-1,2-1 93,4 3 156,-13 0 1,11 6-216,-7-3 1,5 3 100,-6 2 1,7 0 46,-7 0 0,1 2 31,-7 3 0,7 7 7,-1 11 0,1-2 27,-7 8 0,7-6 115,-1 6 1,9-6-21,-3 6 0,-2 0-6,2 5-101,1-7 14,5 6 1,5-14 2,1 4 1,8 2 2,-3-2 0,10-8-23,2-9 0,6-4-16,-6-2 1,8 0-42,-2 0 1,3-13-9,3-5 1,-2-11 35,-5 1 20,5-5-3,-6-2 0,6-5 70,-5 0-68,5-8 7,-14 3 1,6-6-2,-7-1 1,-1 0 7,0 0 0,-7 6 4,-4 0 1,-4 7 5,-2-1 109,0 3-114,0 11 0,-2 1 132,-4 7 0,2 1-73,-8 0 0,7 1-92,-7 5 0,6 1 76,-5 4-239,7 4 210,-4-5 1,6 7-58,-3 0-96,3 0 1,-8 0 63,4 0 1,4 2-119,-3 3 1,1-1 209,-2 8 0,4-1-15,-4 7 0,-1-5 12,1 4 0,-2-3-6,2 9 0,5-2 140,-5 2 1,4-2-82,2 8 1,0 0 16,0 5 0,0 1-23,0 0 1,0 1-18,0 5 1,0-5 17,0 4-26,0 5-26,0-9 1,6 6 19,-1-7-7,9 0-48,-5-1 0,3-5 4,0 0 1,-1-8 57,6 2-142,1-12 109,-1 5 0,0-8 62,1 3 0,5-3 110,0-8 0,2 0-34,-2 0 1,2 0-127,3 0 0,3-2 9,-8-4 1,8-4 69,-2-7-284,3 0 223,3 0 1,-6-1-54,0 1 1,-6-2-13,6-4 0,-8 4 70,2-5-396,-4 5 65,-2 2 86,1 0 0,-3-1 143,-3 1 1,1 6 14,-7-1-35,-1 8 27,-5-11 0,0 11-15,0-8 1,-5 7 15,-1-7 1,-6 6-2,7-5 0,-3 7 13,2-2 187,4-3-127,-5 7 18,-1-14 144,6 14-204,-6-5 24,1 7 13,5 0-116,-6-8 102,8 6-13,-8-6-4,6 8 0,-7 0 159,3 0-160,4-7 2,-6 5 170,8-6-182,-7 8-5,5 0 53,-14 0-34,15 0 5,-7 0 46,0 0-10,6 0-65,-13 0 23,13 0 90,-6 0-77,1 8 1,5-4 0,-4 7 0,4-5 1,2 5 0,-6 1 9,0 5 57,1 1-64,5-1 1,-6 0 15,0 0 0,0 1-9,6-1 0,0 0-27,0 1 0,0-1 38,0 0 1,0 1-1,0-1 1,2 0 14,4 0 0,2 1 4,3-1 0,5-2-34,-5-3 1,5 1-2,1-7 1,2 0-53,4-6 1,-4 0-137,4 0 1,-1 0-149,1 0 1,-2 0-2,8 0 0,-8-6 23,2 0 0,-2-7-16,2 1 319,-4 5 0,14-16 0,-6 3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18.483"/>
    </inkml:context>
    <inkml:brush xml:id="br0">
      <inkml:brushProperty name="width" value="0.17143" units="cm"/>
      <inkml:brushProperty name="height" value="0.17143" units="cm"/>
      <inkml:brushProperty name="color" value="#00A0D7"/>
    </inkml:brush>
  </inkml:definitions>
  <inkml:trace contextRef="#ctx0" brushRef="#br0">18 1 8069,'-10'0'240,"3"0"-725,7 0 268,0 7 904,0-5-448,0 14 0,0-1 96,0 8-128,0 8-149,0-12 1,0 19-47,0-3 0,0 5 73,0 1 1,0 3-174,0 8 0,0-2 94,0-4-141,0 4 84,0-14 1,0 7 21,0-9-439,0-7 49,0-2 152,0-15-154,0 5-11,0-13-538,0 6 970,7-16 0,-5-9 0,6-10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20.047"/>
    </inkml:context>
    <inkml:brush xml:id="br0">
      <inkml:brushProperty name="width" value="0.17143" units="cm"/>
      <inkml:brushProperty name="height" value="0.17143" units="cm"/>
      <inkml:brushProperty name="color" value="#00A0D7"/>
    </inkml:brush>
  </inkml:definitions>
  <inkml:trace contextRef="#ctx0" brushRef="#br0">0 1 8240,'17'0'155,"1"0"-127,-1 0 1,0 0-8,1 0 1,-1 1 11,0 5 0,6-4-15,0 4 1,-2-2-148,-9 2 1,3-5-422,-3 5 550,3-4 0,2-2 0,1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20:05:20.818"/>
    </inkml:context>
    <inkml:brush xml:id="br0">
      <inkml:brushProperty name="width" value="0.17143" units="cm"/>
      <inkml:brushProperty name="height" value="0.17143" units="cm"/>
      <inkml:brushProperty name="color" value="#00A0D7"/>
    </inkml:brush>
  </inkml:definitions>
  <inkml:trace contextRef="#ctx0" brushRef="#br0">1 53 7886,'17'-8'0,"1"6"0,-1-8-657,0 5 259,0 3 276,1-6 1,1 8 293,4 0 1,-2 0-108,8 0 1,0-2 114,5-4 1,3 5-119,3-5 0,-3 4 11,3 2 1,-2 0-76,3 0 1,-5 2 27,5 4 0,-5-5 11,-1 5 1,-1 2 31,1-2-191,0 7 141,-1-11 1,-3 8-7,3-5 0,-9-3-6,10 4 1,-4 2 8,3-2 0,1-1 1,0-5 1,-1 0 89,1 0 1,-3 0-88,-3 0 1,4 0 109,-4 0 0,-2 0-60,1 0 0,-6 0 19,1 0 1,-2 2-49,2 4 1,-4-4-5,4 4 0,-10-4-3,-1-2 1,0 0-10,5 0 1,-2 2 55,-3 3-272,3-3-25,-13 6 216,6-8 0,-8 0 0,0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7:49:43.186"/>
    </inkml:context>
    <inkml:brush xml:id="br0">
      <inkml:brushProperty name="width" value="0.08571" units="cm"/>
      <inkml:brushProperty name="height" value="0.08571" units="cm"/>
      <inkml:brushProperty name="color" value="#008C3A"/>
    </inkml:brush>
  </inkml:definitions>
  <inkml:trace contextRef="#ctx0" brushRef="#br0">7177 1 8240,'0'11'-454,"0"1"484,-7-1 0,5 1-253,-4-1 74,-3 1 1,-1 5-92,-7 1 0,5-1 181,1 0 80,-1 0-7,-5 1 0,-6-1 9,0 0 207,-8 1-136,12-1 0,-14-2 52,4-3-130,-3 11 0,-11-17 69,-3 11 1,2-2 15,-2 8 1,-6-3-119,-6 3 0,-5-2 87,5 2 1,-5-4-158,5 4 0,-5 2 122,5-2 1,0-2-141,7-9 0,1 1 110,4-7 0,-4 2-27,3-3 1,5-3 55,2 4 1,-4-4 10,-2-2 0,-4 0 13,-2 0 0,0 0 17,0 0 0,-6 0-37,1 0 1,-3 6-4,2 0 1,3 5-30,-9-5 1,9 5-5,-3-5 1,2 2-14,-1-2 0,5-4-1,0 3 0,0-1-11,6 2 1,-4-4 11,-2 4 1,0-4 10,0-2 0,6 0 25,0 0 0,-2 0-22,-10 0 1,5 0 32,-5 0 1,4 0-9,2 0 0,-2 0 3,-3 0 0,3 0 2,-4 0 1,5 1 1,1 5 1,-2-4-19,-4 4 1,4 2-7,-3-3 0,3 3-24,2-2 1,0-2 31,0 7 0,0-1-26,1 1 1,-1 3 0,0-8 1,-2 7-4,-4-2 1,5-1 12,-5 2 0,-2-9-3,3 3 1,-7 2 120,7-2 1,-1 1-112,6-1 1,-6-4 1,1 4 1,-1 2 8,6-3 0,0 9-75,1-3 0,-1 5 8,0 1 0,-6 0-13,1 1 0,-1-1 50,6 0 1,2-5-13,4-1 1,-10-1 118,4 1 0,2-1-109,4-4 0,2-4 50,-2 3 1,-2-1-35,8 2 0,-7-4 19,7 4 0,-6-3 3,6 3 0,-6-4-42,5 4 0,-5 2 12,6-3 1,-3 7-7,3-6 0,-2 1-11,-4-1 1,1-2 18,5 7 1,4-1-5,-5 2 0,-1 1 2,2-7 1,-1 7 0,7-1 1,-1-3 2,1 3 0,-7-6 0,1 5 1,-1-5 44,7 6 0,5-7 6,0 7 0,2-8 12,-1 1 1,1-1-48,4 2 1,3-2-31,-3 7 0,-2-5 37,2 6 1,-6-3-125,6 3 1,0 1 95,6-7 1,0 6-11,-1-7 0,7 1 0,-1-6-14,9 0-25,-5 0 30,8 0-601,0 0 221,8 0 0,1 0 402,8 0 0,1 0 0,-1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7:49:43.599"/>
    </inkml:context>
    <inkml:brush xml:id="br0">
      <inkml:brushProperty name="width" value="0.11429" units="cm"/>
      <inkml:brushProperty name="height" value="0.11429" units="cm"/>
      <inkml:brushProperty name="color" value="#008C3A"/>
    </inkml:brush>
  </inkml:definitions>
  <inkml:trace contextRef="#ctx0" brushRef="#br0">381 18 11153,'-18'0'-1118,"1"-6"989,0 0 0,0 1 61,-1 5 0,7 1-395,-1 5 1,3 4 202,-3 7 0,-3 0 34,3 1 209,-3-1 0,-1 0 14,5 1 1,-4 5 233,3 0 0,-3 0-54,-3-6 0,1 6-145,0 0 1,5 8-74,1-2 0,-1 1 58,-5-1 0,5 2-123,1-8 0,7 6 157,-2-6-219,4 8 0,2-12 184,0 4-26,0-12 0,8 3 123,4-8 0,3-1-115,2-5 0,6 6 209,0 0 1,6 0-93,-6-6 1,8 2-51,-2 3 1,-2-3-54,1 4 0,-1-2-14,2 2 0,2-4-10,-8 3 1,0-3-47,-6-2-10,1 8-46,-1-6-373,-7 6-123,-3-8 610,-7 0 0,-7 7 0,-3 3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7:49:46.030"/>
    </inkml:context>
    <inkml:brush xml:id="br0">
      <inkml:brushProperty name="width" value="0.08571" units="cm"/>
      <inkml:brushProperty name="height" value="0.08571" units="cm"/>
      <inkml:brushProperty name="color" value="#008C3A"/>
    </inkml:brush>
  </inkml:definitions>
  <inkml:trace contextRef="#ctx0" brushRef="#br0">18 0 8446,'9'8'-1468,"-1"-6"2298,-8 5-1319,8-7 292,-6 8 0,5-4-17,-7 7 272,0 1 200,0 5-230,0 8 1,0-4 78,0 8 1,-2 0 1,-3 6 1,3 1 107,-4 4-167,4 5 1,-4 8-17,0 5 1,1-12 3,5 0 1,-2-3-39,-4-9 0,4 3-28,-4-14-168,4 0 234,2-6-543,0-7 114,0-3 391,0-7 0,8-7 0,2-3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17:49:46.367"/>
    </inkml:context>
    <inkml:brush xml:id="br0">
      <inkml:brushProperty name="width" value="0.08571" units="cm"/>
      <inkml:brushProperty name="height" value="0.08571" units="cm"/>
      <inkml:brushProperty name="color" value="#008C3A"/>
    </inkml:brush>
  </inkml:definitions>
  <inkml:trace contextRef="#ctx0" brushRef="#br0">1 0 8317,'0'18'-2073,"0"-9"3010,0 7-34,0-7-882,0 8-10,0 1 0,6-1 127,-1 0 1,9-5-200,-3-1 1,5 1 144,1 5 1,0-5 66,1-1 0,-1 1-111,0 5 1,3-5 101,3-1 0,-4-5-105,4 5 0,-4-7-2,-2 2 1,6 2-123,0-2 1,2-1 125,-1-5 1,2-5-22,9-1 1,-2-8-38,-5 3 0,7-6-27,0-7 1,-7 5-123,7-4 0,-6 6-53,0 5 1,1-3-169,-6 3 0,0-1 389,0 1 0,-5-3 0,6 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03.299"/>
    </inkml:context>
    <inkml:brush xml:id="br0">
      <inkml:brushProperty name="width" value="0.08571" units="cm"/>
      <inkml:brushProperty name="height" value="0.08571" units="cm"/>
      <inkml:brushProperty name="color" value="#FF0066"/>
    </inkml:brush>
  </inkml:definitions>
  <inkml:trace contextRef="#ctx0" brushRef="#br0">27 554 7905,'-17'0'532,"7"0"0,14-2-401,19-4 0,13-5-49,22-12 1,15-4 297,19-8-1847,-41 14 1,2 0 1538,11-1 1,1 0-1,-1-4 1,1 0-159,1 0 1,0 0 69,3 0 0,-1 0 0,-10 4 1,-1 0-121,1 2 0,-1 0 0,-8 2 1,-2 1-1259,34-12 1394,-12 4 0,-13 10 0,-4 3 0,-4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03.471"/>
    </inkml:context>
    <inkml:brush xml:id="br0">
      <inkml:brushProperty name="width" value="0.08571" units="cm"/>
      <inkml:brushProperty name="height" value="0.08571" units="cm"/>
      <inkml:brushProperty name="color" value="#FF0066"/>
    </inkml:brush>
  </inkml:definitions>
  <inkml:trace contextRef="#ctx0" brushRef="#br0">1 623 8111,'10'-17'310,"7"0"1,21-5-424,26-6 1,-14 8 0,5-1 14,18-9 1,4-3 0,-16 10 0,2 0 0,1 0-608,7-4 0,0 0 0,1 0 0,0 1 0,1 0 0,-1 1 705,-2 2 0,-1 0 0,-1 0 0,-1 0 0,0 0 0,-1 0 0,0 0 0,0 0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20.124"/>
    </inkml:context>
    <inkml:brush xml:id="br0">
      <inkml:brushProperty name="width" value="0.08571" units="cm"/>
      <inkml:brushProperty name="height" value="0.08571" units="cm"/>
      <inkml:brushProperty name="color" value="#008C3A"/>
    </inkml:brush>
  </inkml:definitions>
  <inkml:trace contextRef="#ctx0" brushRef="#br0">10497 3614 7873,'-8'10'7,"-1"-2"1,-8-8 173,-1 0 0,7 2 32,-1 3 0,1-3 1,-7 6-204,1-8 1,0 0 15,-1 0 1,3 2-1,4 4 1,-5-4 82,5 3 0,-10 3-94,-3-2 0,0 5 24,0-5 1,-2 6-144,-9-7 1,0 7 45,1-6 0,-7 5 110,1-5 1,-8 0-106,2-6 0,-4 6 66,-2-1 0,-2 3 28,-3-2 0,3-2-10,-4 7 0,-3-5 5,-3 5 1,5-1-9,1 2 1,2 3-1,1-4 57,-3 5-80,-7 1 0,5-5 29,-3-1 1,-3 1-35,9 5 1,-10-5 44,-3-1 0,7-1-106,-6 1 0,3 3 145,-3-9 0,-6 7 8,0-6 1,-5 5-55,5-5 1,0 0 13,6-6 1,-2 0-28,-4 0 1,9 0 0,-3 0 1,10 0-45,-5 0 0,1 0 62,-6 0 0,5-6-25,1 0 1,5-1-29,-5 1 1,-3 2-1,-9-8 1,4 9 12,-4-3 0,4-2 1,2 2 1,-4-1-55,-8 1 1,8 4 56,-7-4 1,1-1-108,4 1 1,-6-6 55,6 6 0,0-7-58,6 1 0,0 3 91,0-3 1,0 1 5,0-6 1,5-1-13,1 1 1,-1 0-1,-5-1 0,-6 1 101,0 0 0,-2-1-96,2 1 0,-1 6-2,-5-1 0,-7 1 16,7-7 0,-6 3-379,12 3 1,-5-3 235,5 3 1,-8-9 35,2-2 0,5 0 46,1 6 0,4-6-18,1 0 1,-5-6 135,1 6 0,-3-2-129,2 2 1,2 4 162,-8-4 1,2 3-75,-1 3 0,-3 0 66,8 0 1,-6-1-73,6 1 0,-5-6 9,5 0 0,0-2 33,6 2 1,-1-2-7,1-4 1,-4-4 1,4 5 1,-4 1 5,10-2 0,1 2-3,-1-2 0,1-4-119,-1 5 0,-2 1 30,7-2 0,0 6 54,6-6 0,-5 2-9,-1-2 0,-5-3-57,5 3 0,0 2-16,7-2 1,-1 0 36,0-5 1,8 5 14,3 0 1,5 0 195,1-5 1,1-7-192,-1 1 0,6 0 301,0 5 1,6-5-241,-6-1 1,8-5 196,-2 6 1,-2-1-208,2 7 0,-2-1 2,2 1 1,2-1-60,-8 1 1,8-1 60,-2 0 0,4 1-69,1-1 1,-5-5 47,0-1 0,0 1-42,6 6 0,6-7 0,-1 1 1,0-6 4,-5 5 0,0 1 67,0 5 0,-1 1 4,1-1 0,5 1-24,1-1 1,5 6-14,-5 0 0,5 1 42,-6-7 1,7 0-38,-7 1 0,8-1 17,-2 1 0,3-1-15,-3 1 0,4-3-3,-4-3 1,4 3-15,2-3 0,0 3-4,0 3 0,0 1-33,0 4 1,0-3 50,0 3 1,-6-4-5,1-2 1,-1 7-26,6-1 1,0 6-67,0-6 1,0 6 58,0-6 0,0 2-6,0-2 1,0 4 20,0 8 0,0 0 1,0 0 0,0-1 196,0 1-186,0 7 177,0-5-144,0 13 89,0-6-128,0 8-415,0 0 383,0 8-75,-8 2 60,6 7 1,-11 0 62,7 1 1,-5-1 9,5 0 1,-6 0 13,7 1 1,-9-1-45,3 0 0,-5 6 11,-1 0 1,-6 8-14,0-2 0,-6 4 7,6 1 1,-8 3-79,2 3 0,-3-3 68,-3 3 0,6-4-87,0-1 0,3 0 58,-3-1 1,4-1-8,7-4 1,1 1 9,0-7 0,5 1-1,1-7 1,7 0-7,-2 0 0,4-5-12,2-1 28,0-7-6,0 12 0,2-14 195,4 3-147,-4-3 0,7-4 85,-3-3 1,-2 3-104,8-4 1,-7-2 8,7 2 1,-6-7-20,5 1 1,-5-3 37,5-2 0,-1 0-77,2-1 1,3-1 28,-3-4 0,1 2-12,-1-8 1,3 6-30,-4-6 1,5 0-5,1-5 0,0-1 12,1 1 1,-1-7 1,0 1 0,1-1 0,-1 7 0,0-1 5,0 1 0,-1-1 101,-5 1 0,3 5-92,-8 0 1,5 8 84,-5-2 0,5 4-100,-5 1 1,2 7-37,-2-1 66,3 1 0,8-7-1,1 1 0,-1 6 10,0-1 0,3 6-13,3-5 1,-4 7 70,4-2 1,-4 4-52,-2 2 0,1 0 9,-1 0 0,-2 2-5,-3 4 1,1-2 8,-7 7 1,6 1 29,-7 5 1,9 0-8,-3 1 1,-1-1 18,2 0 0,-3 1-35,3-1 0,5 6 44,0 0 0,1 0-43,5-6 1,-4 1 23,-2-1 1,6 0-31,0 0 1,0 1-2,-5-1 0,-1 0-1,0 1 1,0-1-12,1 0 1,-3 0-28,-3 1 1,1-1 42,-7 0 1,7 1-67,-1-1 0,-3-6 30,3 1 1,-6-6 0,5 5 0,-5-5 13,6 6 1,-7-9 1,7 3 19,-8-4 1,5-2 27,-3 0 223,-4 0-237,6 0 222,-8 0 16,0 0-153,-8 0-114,6 0 15,-13 0-124,5 0 1,-7-6 19,-1 1 1,7-1-183,-1 6 1,7-6-431,-7 0 1,6-1 281,-5 1 1,5 4 410,-5-4 0,7-3 0,-4-1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23.307"/>
    </inkml:context>
    <inkml:brush xml:id="br0">
      <inkml:brushProperty name="width" value="0.08571" units="cm"/>
      <inkml:brushProperty name="height" value="0.08571" units="cm"/>
      <inkml:brushProperty name="color" value="#008C3A"/>
    </inkml:brush>
  </inkml:definitions>
  <inkml:trace contextRef="#ctx0" brushRef="#br0">35 105 7896,'0'-12'-318,"0"1"1,2 5-1,2-6-19,2-1 0,5 3 697,-5-1-105,0 7 240,2-11 116,-7 13-130,7-6-372,-8 8 1,0 2 79,0 4-227,0 3 0,-2 8 124,-4 1 0,5-1-32,-5 0 1,-2 1-70,2-1 1,-5 2 21,5 4 1,-5-4-25,5 5 0,-2 0 54,2 0 0,4 1 26,-3-2 1,3-2-20,2 8 0,0-6-1,0 5 0,0-5 9,0 6 1,0-6-2,0 6 0,5-6 7,1 6 0,8-6-6,-3 6 1,-1-6 1,1 6 0,1-8-3,5 2 1,0-4 18,1-1 1,5-1-13,0 0 0,2-2 4,-2-3 0,4 1-55,7-7 1,1 2-15,0-2 1,-1-4 37,1 3 0,-1-3 7,1-2 1,1 0-37,5 0 0,-5 0 27,5 0 0,-5 0 68,-1 0 0,-1 0-46,1 0 0,-1 2 5,1 4 0,2-4-36,3 4 0,-2-4-4,8-2 0,-7 0 2,1 0 1,3 0 19,-3 0 0,6 0 47,-6 0 0,6 0-47,-5 0 0,-1 0 21,-5 0 0,5 0-32,0 0 1,1 5 4,-7 1 0,1 0-24,0-6 0,-1 0-12,1 0 0,-3 2-22,-3 4 0,4-5 51,-4 5 0,3-2 32,3 2 0,-6-4-39,0 4 0,-1-5-19,7-1 0,-2 0 8,-5 0 0,5 0 3,-4 0 0,-2 2-9,2 4 1,-1-4-10,7 4 0,-6-4-2,0-2 0,-6 5 15,6 1 1,-1 0-2,7-6 0,-2 2-1,-5 4 1,5-4-5,-4 3 1,4-3 1,1-2 0,1 2-2,-1 4 1,-1-4 4,-4 4 1,9-4-3,-3-2 0,-2 2 46,-5 3 0,1-3-43,6 4 0,-1-4-9,1-2 0,0 2 13,-1 4 0,-1-4-7,-4 3 0,3 3 56,-3-2 1,-2 1 3,2-1 1,-8 2-1,2 3 0,2 3 88,-2-8 0,0 5-84,-6-5 0,6 5-12,1-5 1,4 6 5,-5-7 1,8 3-1,-2-2 0,-2-4 21,2 4 0,-2-3-10,1 3 1,3-4 0,-8 4 0,2-2 8,-2 2 0,-4-3 4,5 9 1,-5-6-122,-2 5 1,0-7 106,1 2 1,-1 1-159,0-1 0,1 6 82,-1-6 1,-6 5-23,1-5 0,3 2 62,3-3 1,3-3 4,-10 4 64,5-4 50,1-2-213,-8 0 0,1 0 114,-4 0-137,-4 0 113,5 0 0,-8 0-514,-5 0 1,2-6-160,-8 0 1,7-5-396,-7 5 1,1-7 278,-7 1 0,7-3 759,-1-3 0,1 1 0,-7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23.860"/>
    </inkml:context>
    <inkml:brush xml:id="br0">
      <inkml:brushProperty name="width" value="0.08571" units="cm"/>
      <inkml:brushProperty name="height" value="0.08571" units="cm"/>
      <inkml:brushProperty name="color" value="#008C3A"/>
    </inkml:brush>
  </inkml:definitions>
  <inkml:trace contextRef="#ctx0" brushRef="#br0">312 0 10004,'0'10'-799,"0"5"780,0-5 1,0 7-100,0 1 0,0-7 139,0 1 0,0-1 18,0 6 11,0 1 0,2-7 1,4 1 1,-2-3-139,7 3 0,1 3 197,5-3 0,-5-3-28,-1 3 0,1-6 11,5 5 1,0 1-66,1 5 1,-1 0-14,0 1 1,0-1 61,1 0 1,-7 1 8,1-1 1,-3 0 26,3 0 1,3 1-53,-3-1 0,-5 0-33,-1 1 1,2-1 33,-2 0 1,-1 0-10,-5 1 0,0-1 68,0 0-47,0 1 1,-5-1-24,-1 0 0,-8 1-43,3-1 0,-10-6 20,-2 1 1,-2-1-15,2 7 1,-2-7 122,-4 1 1,-4-1-140,4 7 0,-9-7-13,-2 1 0,-1-1 20,7 6 0,-7 1-3,1-1 1,5-5-23,7-1 0,6-5-14,-1 5 1,10-7-352,1 2 101,9-4 127,-5-2 0,10 0 34,4 0 0,-3 0-133,9 0 0,-1 0-171,7 0 0,-1 0 427,0 0 0,1-15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56.223"/>
    </inkml:context>
    <inkml:brush xml:id="br0">
      <inkml:brushProperty name="width" value="0.08571" units="cm"/>
      <inkml:brushProperty name="height" value="0.08571" units="cm"/>
      <inkml:brushProperty name="color" value="#008C3A"/>
    </inkml:brush>
  </inkml:definitions>
  <inkml:trace contextRef="#ctx0" brushRef="#br0">139 1 7949,'0'9'241,"-2"1"-322,-4-4 98,4-4 0,-6 13-223,8-4 0,0-1 6,0 2 273,-7-1 1,5 6 63,-4 1 1,4 1-5,2 4 1,-6-4 91,1 4 1,-1 2-141,6-2 0,0 6-45,0-6 0,-2 8 22,-4-2 1,4 3-8,-3 3 1,3 0-4,2-1 1,-6 3-155,0 3 0,-2 4 88,3 8 0,3-6-119,-4 0 0,-2 0 71,2 6 0,-1 6 50,1 0 1,4-1 68,-4-5 1,4 0-58,2 0 0,0-2 41,0-4 1,8 2 29,4-8 1,3 1 13,2-7 0,1 1 8,-1-1 0,6-5 8,0 0 0,0-6-105,-6 6 1,6-2 54,0 2 1,1 1-120,-7-6 1,6 4 72,0-5 0,6 6-26,-6-6 0,2 0 10,-2-5 0,2 5-23,4 0 0,3 0 100,-3-6 0,4 2-4,1 4 0,1-3-7,0 3 0,1-4-36,4-2 0,-1 0-11,7 1 0,-6-3 26,6-3 0,1 3-69,4-3 0,-4-3 61,-1 3 1,-6-1-6,6 6 0,-7 1 16,1-1 0,2 0-1,-1 1 0,1 1-50,-2 4 1,-1-4 32,7 4 0,-6-4-19,6-1 1,0-1 24,6 0 0,0-5-84,0-1 0,2-1 69,3 1 0,-1 5-17,7-5 0,-7-1 27,2 2 1,-6-3 4,-6 3 0,4 3-24,-4-3 1,-4 3 7,-1 2 0,1 1-16,-2-1 0,6 0 20,-5 0 1,7-5-49,-2-1 1,4-5 55,2 6 1,5-3-4,1 3 0,5-3 21,-5-3 0,0-4 81,-7 4 1,1 2-97,0-3 0,-6 7 10,0-6 1,-13 5-65,2-5 0,-5 7 67,5-1 1,-6-2-70,0 1 0,-6-7 25,6 2 1,-6 1-12,5-1 1,-1 2-1,2-2 0,4-4-6,-4 3 0,9-3 18,2-2 0,3 0 3,-3 0 1,-3 0 65,3 0 1,2 0-63,-1 0 1,1 0 82,-2 0 0,-3 0-51,3 0 1,-3 0 7,-3 0 0,1 0 19,-1 0 0,1 0 8,-1 0 0,3 0 41,3 0 1,-3 0-66,3 0 0,2 0 164,-1 0 1,9-6-95,2 1 1,-6-1-174,6 6 1,-4-6 93,4 0 0,-3 1-82,-2 5 1,1 0 85,-8 0 1,0-6-9,-5 0 1,0 0 16,-1 6 0,-1 0 0,-4 0 0,3 0-86,-3 0 1,-2 0 61,2 0 0,-8 0-58,2 0 1,-4 0 35,-1 0 1,-1 0-14,0 0 1,0 0 26,1 0 1,-7 0-19,1 0 1,-1 6 188,7 0-180,-1 0 1,0-6 104,0 0 0,1 0-83,-1 0 0,0 0 12,1 0 0,-1 2 19,0 3-8,0-3-7,1 6-31,-9-8 0,1 0-145,-4 0 161,-4 0-292,5 0 29,-7 0-163,0 0 313,-7 8 0,3-6-282,-8 3-1,8-3-342,-11-2 506,5 0 0,-7 0-95,0 0 297,0 0 0,-1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8T14:51:21.210"/>
    </inkml:context>
    <inkml:brush xml:id="br0">
      <inkml:brushProperty name="width" value="0.34286" units="cm"/>
      <inkml:brushProperty name="height" value="0.34286" units="cm"/>
      <inkml:brushProperty name="color" value="#FF4E00"/>
      <inkml:brushProperty name="inkEffects" value="rainbow"/>
      <inkml:brushProperty name="anchorX" value="-256368.4375"/>
      <inkml:brushProperty name="anchorY" value="-201930.01563"/>
      <inkml:brushProperty name="scaleFactor" value="0.5"/>
    </inkml:brush>
  </inkml:definitions>
  <inkml:trace contextRef="#ctx0" brushRef="#br0">1 442 8036,'0'-40'196,"0"-21"0,23 29-149,12-11 1,11 23 63,6 11 0,0-2-527,-1 2 0,10-2 330,-1 2 1,1 3 206,-9-11 1,0 8 9,0-8 0,11 8 9,6-8 1,-3 3-72,3-3 1,3 2 11,15 6 0,8 4 148,17-13 1,-5 10-277,5-9 0,6 11 53,3-3 0,9 6 106,8 3 0,-17 0-225,0 0 1,-14 0 99,-12 0 0,3 3 49,-12 6 0,-11 2 55,-15 7 0,-8 5 1,-9-6 0,6 9-18,-5 8 1,2-5-24,-3 6 1,6-6-13,-6-4 0,6 1 237,3 0 0,-3-8-213,-6-1 91,6-11-35,-9 17-14,12-20 5,0 8-153,-12-11 147,-14 0-240,-14 0 675,-12 0-515,11 0 0,4-3 25,11-5-212,-12 5 143,21-9-11,-7 12 11,24 0 12,0 0 7,-12 0-16,-2 0 60,-12 0-46,0 0 43,0 0-35,-12 0-7,9 0 4,-8 0 0,2 3 1,0 6 67,-11-6-1299,5 8 305,-34-11-611,6 0 1535,-20 0 0,-1-11 0,-2-4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0:56.723"/>
    </inkml:context>
    <inkml:brush xml:id="br0">
      <inkml:brushProperty name="width" value="0.08571" units="cm"/>
      <inkml:brushProperty name="height" value="0.08571" units="cm"/>
      <inkml:brushProperty name="color" value="#008C3A"/>
    </inkml:brush>
  </inkml:definitions>
  <inkml:trace contextRef="#ctx0" brushRef="#br0">243 1 7822,'-10'0'1303,"-5"0"1,11 0-1991,-8 0 225,8 0 315,-3 0 1,9 0 197,3 0 1,-1 2 130,8 3 1,1 3 494,10 4-464,-3 3 1,6-5 16,-2 7 1,2 0-78,9 0 1,0-1-92,-1-5 1,1 9 93,-1-9 0,7 14-202,-1-8 1,6 4 117,-5-3 1,5-1-188,-6 0 1,0-1-17,-5-5 0,-2 5-128,-5-5 199,-3-3 27,-7 7 66,-9-13 0,-3 12 120,-12-9 1,-5 3-20,-12-2 0,-4 3-103,-8 9 0,-9-1-39,-8 0 1,-5 1 58,-7-1 1,-3 0-214,3 0 0,-3 6 25,-2 1 0,-4-1 0,4-6 1,5-2-73,18-3 0,6 1-231,11-7 0,4 6-809,8-7 409,7 1 840,3-6 0,22 8 0,4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26.789"/>
    </inkml:context>
    <inkml:brush xml:id="br0">
      <inkml:brushProperty name="width" value="0.08571" units="cm"/>
      <inkml:brushProperty name="height" value="0.08571" units="cm"/>
      <inkml:brushProperty name="color" value="#008C3A"/>
    </inkml:brush>
  </inkml:definitions>
  <inkml:trace contextRef="#ctx0" brushRef="#br0">156 0 7947,'10'8'-1380,"-3"-6"690,-7 6 2006,0-8-663,8 0-842,-6 0 0,6 1 142,-8 5 65,0-4 1,0 8 91,0-5 0,0-1 261,0 8-279,-8-1 1,4 9-31,-7 3 0,7-4 1,-2 4 0,-2 4 19,3 2 0,-9 3-7,3 3 0,1 5-48,-2 1 0,7 7-9,-7-2 0,6 6-82,-5 5 0,5-3 68,-5 4 0,7 3-25,-2 3 1,2 3 8,-2 2 0,4 0-130,-3 0 1,1 1 132,-2-1 0,4-2-11,-4-4 1,4 3 44,2-9 0,0 1 5,0-6 1,2 6-10,4-1 1,-4-5-11,4-6 0,-2 0 20,1 6 1,-3 0-25,4 0 0,2-2-1,-2-4 1,5 4 134,-5-4 1,5 4-122,-5 2 0,6-6 22,-7 0 1,9-2 3,-3 2 1,5 8-20,1-8 0,0 6-4,1-11 0,1 5 47,4-6 1,-4 6 0,4-5 1,2-1 7,-2-6 0,8 3-18,-2 3 1,-2-9 2,2 4 0,-6-5-40,5 5 0,-4 1 2,4 5 0,-5-10-53,6 3 1,-6-3 68,6 3 0,0 1-27,5 0 1,1-7 4,0 1 0,-1-6-4,1 6 0,-1-6 16,1 6 0,0-6 1,-1 6 0,1-8 17,-1 2 1,3-2 5,3 2 0,-3-3 37,3 3 0,-3-10-50,-3-1 0,3-1 36,3 6 1,-2 1-77,9-1 0,-9-5 0,2-1 1,5-1-22,1 1 1,4 5-13,1-5 1,1-3 29,0-2 1,2 1-11,4-1 0,-5 2 35,5-3 0,2-3-33,-3 4 0,3 4 19,-2 1 0,-10-1-14,3 1 0,-2-5 4,2 6 1,3-7 14,4 7 1,-10-6 3,4 5 0,2-5 37,3 6 1,3-9 1,-3 3 1,-3 2 6,4-2 1,-4 1-41,-2-1 1,5-4-36,1 4 0,-1 1 8,-5-1 1,0 2-6,0-2 1,2-3 13,4 9 1,-5-8-11,5 2 0,-2-3-4,1 3 0,-1-4-4,7 4 0,-7 2 119,2-3 1,-4 1-99,-2-6 0,-1 6 25,1 0 0,0 5-35,0-5 1,-2 2-2,-4-3 1,4-1 10,-4 8 1,-4-6-4,-1 5 0,1-5-14,-2 5 1,7-5-14,-7 6 0,6-9-6,-6 3 1,8 2 21,-1-2 1,2 1 72,3-1 1,0-4-56,0 4 1,0 2 5,0-3 1,0 7-13,0-6 0,-6 5 1,0-5 0,-8 7-22,3-1 0,3-3-9,2 3 1,-4-2-38,-1 1 0,3 3 59,2-9 0,2 3-17,-2-2 1,2-4 26,-8 3 1,8-1 1,-1 2 0,1-2 26,-2 7 0,-2-7 11,-4 2 0,-3 2-13,3-2 0,4 1 8,2-1 0,-1-4-61,1 4 0,-8 1 42,3-1 0,1 2-13,-2-2 0,0-5-7,-5 5 1,0-2-5,-1 2 0,7-4-4,-1 4 0,-5-5 0,-7-1 1,-5 2 45,6 4 1,-8-4 7,2 4 0,-3-4 56,-3-2 1,0 0-79,1 0 0,-1 0 129,0 0 0,2 6-120,4-1 0,-2 1 13,8-6 0,0 0-5,6 0 0,-3 0-12,-3 0 0,4 0 33,-4 0 0,1 0-12,-1 0 0,2 0-4,-8 0 1,2 0 0,-2 0 1,-4 0-71,4 0 0,-9 0 72,-3 0 0,-5 0 63,6 0-29,-9 0-14,13 0-82,-14 0-13,5 0-178,-7 0 292,0 0-181,8 0 15,-6 0 1,8 0 64,-5 0 1,-1 0-9,8 0 0,-6 0 102,5 0 0,1 0-92,5 0 0,-6-2 210,1-4-169,0 4 278,5-5-305,0 7 0,-5 0 16,-1 0-96,-7 0-253,4 0-191,-8 0 1,0-2-68,0-4-665,0 4 855,-8-6 1,-2 3-592,-7-1 1,-2 0 291,-4 6 0,2 0-285,-8 0 976,8 0 0,-20-8 0,5-1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1:41:27.201"/>
    </inkml:context>
    <inkml:brush xml:id="br0">
      <inkml:brushProperty name="width" value="0.08571" units="cm"/>
      <inkml:brushProperty name="height" value="0.08571" units="cm"/>
      <inkml:brushProperty name="color" value="#008C3A"/>
    </inkml:brush>
  </inkml:definitions>
  <inkml:trace contextRef="#ctx0" brushRef="#br0">53 69 7763,'0'-17'726,"0"0"0,0 5 40,0 1-362,-8 7-339,6-4-219,-5 8 252,14 0 1,-3 2 93,8 4 1,-7-4-34,7 4 1,-3 3-82,3 3 0,3 1-85,-3-1 1,3 3 43,3-3 0,5 5-64,0 6 1,0-4 52,-6 4 1,6-2-119,0 2 0,8 2 23,-2 4 0,-2 2 63,1-8 0,-4 8-107,4-2 1,-1-2 91,2 1 1,-2-1 21,-4 2 1,-4-2 34,4-4 0,-3-4 9,-3 4 1,-8-3 47,-3-3 44,4 0 102,-8 0 1,5-5-59,-7-1 0,-7-7 108,-5 2 1,-11 4-64,-6 1 0,-3-1-239,-3 1 1,-7 1 19,-4 5 0,-4 0-219,-2 1 0,6-3 79,0-3 1,7 1-96,-1-7 0,5 5-560,6-5 42,-3 0 0,13-6 746,-5 0 0,5 8 0,2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0.717"/>
    </inkml:context>
    <inkml:brush xml:id="br0">
      <inkml:brushProperty name="width" value="0.08571" units="cm"/>
      <inkml:brushProperty name="height" value="0.08571" units="cm"/>
      <inkml:brushProperty name="color" value="#008C3A"/>
    </inkml:brush>
  </inkml:definitions>
  <inkml:trace contextRef="#ctx0" brushRef="#br0">295 1021 8222,'-10'0'-1306,"2"0"1021,8 0 380,0 0-6,-7 0 1,5-2 55,-4-4 82,4 4-167,2-5 283,0-1-73,0 6-172,0-6 0,0 7 71,0-5-83,0 4 1,8-6 4,3 8 0,5-6-7,1 1 0,0-3 38,0 2 1,8 2-40,4-7 1,6 1 24,5-1 0,-1-3-13,7 8 1,0-7-148,6 1 0,-8 3 95,-4-3 1,2 8-9,-1-1 0,-1 1 10,-5-2 1,-1 4 2,1-4 1,0 5-34,-1 1 1,-3-6 23,3 0 0,-3-2 39,10 3 0,-3 1-24,2-8 0,-1 8-61,7-1 0,0-3 14,6 2 0,-6-5-6,0 5 0,6-6 52,6 7 1,-1-7-4,-5 6 0,0-5 77,0 5 1,7-8-94,5 3 0,1-4 106,-1-3 0,3 1-71,-4 0 0,10 5-124,2 1 0,-6 1 79,-5-1 0,-9-3 3,3 8 1,2-7 17,-3 1 0,3 3-17,-2-3 0,-5 8 63,5-1 0,-4-3-57,-2 2 0,0 0-13,-1 6 0,-4-2 24,-1-3 1,4 3-109,2-4 0,3 4 81,-9 2 0,10-6-5,2 1 1,5-7-4,-5 6 1,1-5-15,-1 5 0,-4 0 90,3 6 0,-3 0-72,-2 0 1,-8 0-9,-3 0 0,-3 0 23,2 0 0,3 0 7,3 0 0,-2 0-26,-4 0 1,-1 0-19,7 0 1,0 0-31,6 0 1,0 0 44,0 0 1,0 0 108,-1 0 1,1 0-104,0 0 1,2 0 2,4 0 1,-5-2 1,5-4 0,-2 5-2,1-5 0,-9 4-13,4 2 0,-4 0-2,4 0 1,-2 0-8,-4 0 0,4 0 19,-4 0 1,12 0 145,5 0 0,7-2-136,5-4 1,-2 2-229,7-7 0,1 5 274,5-5 0,1 5 1,-1-6 1,-5 6-13,0-5 0,-8 7 6,2-2 1,2 4-218,-2 2 1,-6 0 186,-6 0 1,0 0-10,7 0-205,-1 0 205,-8-7 1,7 5-47,-5-4 0,4 4 23,2 2 1,1 0 36,-1 0 1,-2 0-49,-4 0 0,7-6 9,-1 1 0,-6-1 21,6 6 0,-11 0-8,0 0 0,3 0 24,3 0 0,-5 0-19,-1 0 0,-4 0-25,-3 0 1,9 0-39,3 0 1,-3-6-14,-2 0 0,1 1 32,-1 5 0,1-2-6,-1-4 1,-6 4 23,0-4 0,0 4 223,-6 2 0,4 0-222,2 0 0,-1 0 109,1 0 0,0-2-53,0-3 0,8 3-47,3-4 1,-1 2 135,1-2 0,-5 4-72,5-3 0,0 1 126,7-2 1,-7 4-53,0-4 1,-5 2-79,5-1 0,-5 3 36,6-4 1,-9 4-24,3 2 0,-4-2-136,-2-4 0,1 4 90,5-3 0,-6 3-99,0 2 1,0 0 51,-6 0 1,6 0-21,5 0 1,-9 0 39,4 0 1,2 0-10,4 0 1,1 0 104,-1 0 0,-4 0-89,3 0 0,-3-2 102,-2-4 1,6 4-54,-1-4 1,3 4 8,-3 2 1,-3 0-49,4 0 0,-2-1 0,1-5 0,-9 4-28,4-4 0,-6 4 46,0 2 0,6-2-74,0-3 1,-6 3 50,6-4 1,-10 4 1,5 2 0,-1-2-15,6-4 0,-6 4 0,0-3 0,-6 3 5,6 2 0,0-2-1,6-4 0,-6 4-8,0-4 1,-5 4 15,5 2 0,4 0-34,2 0 0,3 0 23,-8 0 0,3 0 69,1 0 0,7 0-56,0 0 1,-6 0 4,-6 0 1,-6 0-11,6 0 0,-7-5 0,1-1 1,-4 0 203,-1 6 0,5 0-109,1 0 1,5-2-201,-6-4 1,1 4 93,-7-3 1,-7 3-95,-4 2 0,2 0 180,-2 0 0,0 0 2,-5 0 1,1 0-78,4 0 0,-4 0-19,4 0 1,-4 0-104,-1 0 0,-7 0 115,1 0 55,-1 0-36,6 0 0,-5 0-7,0 0 0,-7 0-29,7 0 1,-6 0-4,5 0 0,-5 0 21,5 0 1,1 0-1,5 0 0,0 0 67,1 0-63,-1 0 1,0 0-18,1 0 11,-1 0 0,-6 0 114,1 0-105,-8 7 1,9-3 68,-7 8 1,0-6 4,-6 5 1,0-5 5,0 5 0,6 1 26,-1 5 1,1 0-68,-6 1 1,0-1 49,0 0 1,0 6-37,0 0 1,0 2-91,0-1 0,0 1 85,0 3 1,0 3-18,0-8 1,0 2-64,0-2 1,-6-4-19,1 4 1,-1-3 52,6-3 1,0 0-14,0 1-144,0-1 154,0 0 0,0-5-60,0-1 44,0-7 1,0 6-15,0-5-240,0-3 135,0 6 61,0 0 24,0-6 1,0 7 96,0-3-112,0-4 61,0 6 3,0-8 11,0 0 63,0 7 15,0-5-105,-8 6 13,-1-8 0,-9 0-13,1 0-27,0 0 1,-6 0-92,0 0 1,-2 0 63,2 0 0,1 0-16,-6 0 0,-1 0 25,-6 0 0,1 0 9,-1 0 1,2 0-44,4 0 0,-3 0 32,3 0 1,-4 6 53,-1-1 0,5 1-44,0-6 0,6 0 125,-6 0 1,8 0-109,-2 0 0,-2 0-8,2 0 0,-2 0 31,2 0 0,2 0 8,-8 0 0,8 0-37,-2 0 0,-2 0-3,2 0 0,0 0 29,5 0 1,1 0-19,0 0 0,-2 0 33,-4 0 1,3 0-53,-3 0 0,4 0 1,2 0 0,-2 0 16,-4 0 1,1 0-6,-6 0 1,5 0 27,-6 0 1,0 0-21,-6 0 0,1 0-3,-1 0 1,1 0-2,-1 0 1,0 0 4,1 0 1,-1 0-36,1 0 1,-1 0-6,0 0 1,-5 0 8,0 0 0,1 6-11,10 0 1,-3-1 45,3-5 0,-8 6-27,3 0 0,-5 0-25,11-6 1,-5 0 18,-2 0 1,3 0-3,3 0 0,-4 6 58,4-1 0,3 1 1,-3-6 1,0 0-20,-6 0 0,6 0 1,1 0 0,5 6 54,-6 0 1,6-1-56,-6-5 0,6 0-2,-6 0 1,8 0 13,-2 0 0,-2 0-118,2 0 0,0 0 98,5 0 1,1 0-11,0 0 0,0 0-28,-1 0 1,1 0-82,0 0 152,-1 0 1,-5 0-52,0 0 1,0 0-9,6 0 0,0 2-6,-1 4 0,-5-4 3,0 4 0,-2-4 15,2-2 1,4 0-9,-4 0 0,-2 5 25,2 1 1,0 0-1,6-6 1,-7 0 57,1 0 1,-2 2-72,2 4 0,2-4 100,-8 3 0,6-3-81,-5-2 1,1 6-22,-2 0 1,-4 5 34,4-5 1,-3 2-2,-3-3 0,0-3-73,1 4 1,-1 2-12,1-2 1,-1-1 103,1-5 0,-1 0-46,0 0 1,7 0 36,-1 0 1,2 0-46,-2 0 1,-4 0 77,5 0 1,1 0-24,-2 0 1,6 0-1,-6 0 1,2 6-4,-2 0 0,-3 0 7,3-6 1,0 0-4,-6 0 0,5 0-12,-11 0 1,3 0-22,-3 0 0,3 0 22,-8 0 1,6 0-18,-7 0 1,7 2-2,-6 3 0,6-3-2,-7 4 0,7-4 56,-6-2 1,6 6 5,-6 0 1,3 1-24,-9-1 0,10-2-14,-10 7 1,6-5-32,0 6 0,-4-7 34,4 7 1,-2-6-24,2 5 0,-2-5-1,7 5 1,-7-7-8,2 2 0,4-2 23,2 2 0,1-4 4,-1 3 0,3-3 20,-3-2 0,-2 2-26,1 4 0,1-4-17,5 4 1,1-2 19,-1 1 1,1-3-52,-1 4 1,6-4 34,0-2 1,1 2-7,-7 4 0,2-4 21,5 3 1,-5-3-1,4-2 0,-4 0-33,-1 0 0,5 2 20,0 4 1,6-4-17,-6 4 0,2-5 27,-1-1 1,-5 0-1,4 0 0,2 0-11,-2 0 0,1 0-8,-7 0 1,6 0 5,0 0 0,2 6-7,-1 0 1,-5 0 20,4-6 0,-4 6-11,-1-1 0,-1 1 2,1-6 1,-1 6-4,1 0 0,-3 5 0,-3-5 1,3 0 0,-3-6 0,3 5 1,3 1 1,-1 0 11,1-6 1,-1 0 1,0 0 0,-1 0 5,-4 0 0,3 0-16,-3 0 1,3 0 18,3 0 0,-3 0-41,-3 0 0,3 0-3,-3 0 1,-2-6 1,1 0 1,-1 1-5,2 5 0,1 0 18,-7 0 0,6 0-3,-6 0 0,5-6 4,-5 0 0,6 0-9,-6 6 1,5 0 8,-5 0 1,2 0-2,-2 0 0,2 0 17,3 0 1,3 0-59,-8 0 0,2 0-88,-3 0 1,3 0 90,4 0 1,2 0-15,-9 0 1,3 0 36,-2 0 1,4 0-24,7 0 0,-5 2 102,0 4 1,-7-4-95,7 4 1,-2 1 123,1-1 0,5 2-43,-4-2 0,-3-3-20,3 9 1,0-6-3,5 5 1,-1-5 3,-5 6 1,5-9-29,-5 3 1,5 2 11,1-2 1,-5 5 26,0-5 1,-1 2-32,7-3 0,-7-3 25,1 4 0,-2 2-82,1-2 1,3 1-8,-8-1 0,7-4 54,-1 4 1,-2 1-7,1-1 0,-3 2-5,10-2 1,-5-5-1,10 5 1,2-4 14,-1-2 0,5 0-18,-6 0 1,8 2 85,-3 4 1,0-4-49,0 4 0,-4-5 1,5-1 1,-6 2 60,6 4 0,-8-4 10,2 4 0,2 2-110,-2-3 1,8 7 46,-2-6 1,-2 5-63,2-5 1,0 5 55,6-5 1,0 2-46,-1-2 0,1-4 24,0 3 1,-6 3-9,0-2 0,-2 1 69,2-1 1,1-4-62,-6 4 1,1 2 132,-2-3 1,2 1-110,4-6 0,4 2 126,-4 4 0,-2-4-125,2 3 0,0-3 6,5-2 1,-5 2 5,0 4 1,-6-4-17,6 4 1,-2-4 23,2-2 0,2 0-12,-8 0 1,2 5-97,-1 1 0,-5 0 91,4-6 1,-4 0-57,-1 0 0,5 2 25,0 4 0,0-4 2,-5 3 0,5-3 81,0-2 0,2 0 2,-2 0 1,-3 6-89,3 0 1,0 0 12,-6-6 0,10 1 176,-9 5 0,3-4-90,-3 4 1,-1-2-84,0 2 0,3-5 44,3 5 0,4-4-51,8-2 1,-6 0 10,0 0 1,-1 0 3,7 0 0,0 0 95,0 0 1,3 0-77,-3 0 0,3 0 34,-9 0 0,4 0-25,2 0 1,-6 0-23,0 0 0,-8 2-32,2 4 0,2-4 8,-2 4 0,6-5-15,-5-1 0,4 0-18,-4 0 1,7 0 21,-3 0 0,3 0 18,-2 0 0,4 0 118,-4 0 0,4 0-113,1 0 1,1 0-10,0 0 0,0 0-34,-1 0 0,1 0 2,0 0 0,-2 0-12,-5 0 0,5 0-13,-4 0 0,2 0 28,-2 0 0,4 0 12,-4 0 1,4 0-6,1 0 1,7 0-14,-1 0 1,1 0 56,-7 0 0,7 0-13,-1 0 0,1 0 0,-7-5-21,1-1 1,6 0-1,-1 6 0,1 0-117,-7 0 1,1 0 71,0 0 0,-1 0 0,1 0 0,-6 0 19,0 0 0,0 0 42,6 0 0,-1 0-4,1 0 1,6 0 1,-1 0 1,0 0-35,-5 0 0,0 0 9,0 0 0,5 0 16,1 0 1,-1 0 1,-5 0 1,-1 0-212,1 0 189,0 0 0,0 0 25,-1 0 0,1 0 5,0 0-5,-1 0 0,1 0 13,0 0 0,0 0 35,-1 0-32,1 0 0,0 0-14,-1 0 1,7 0 63,-1 0 1,7 0-41,-7 0 103,8 0-140,-11 0 0,13-2 3,-4-4 1,2 5-75,-2-5-85,5 4 1,-13 0 79,8-4 1,-7 4 58,1-4 0,3 5-34,-3 1 0,6-2-5,-5-4 0,5 4 143,-5-4 0,5 4-134,-6 2 0,8-2 7,-1-3 1,1 3-102,-2-4-204,4 4-1876,-5 2 1009,7 0-1107,7-8 2325,10 6 0,10-13 0,8 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1.121"/>
    </inkml:context>
    <inkml:brush xml:id="br0">
      <inkml:brushProperty name="width" value="0.08571" units="cm"/>
      <inkml:brushProperty name="height" value="0.08571" units="cm"/>
      <inkml:brushProperty name="color" value="#008C3A"/>
    </inkml:brush>
  </inkml:definitions>
  <inkml:trace contextRef="#ctx0" brushRef="#br0">0 35 6848,'10'-8'726,"-3"6"-410,-7-5-7,0 7 553,0 0 1,8 0-613,4 0 1,3 0-161,2 0 0,8-6 88,4 0 0,6 0-202,5 6 0,2 0-353,4 0 1,4 0 376,-3 0 0,2 0 0,3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2.564"/>
    </inkml:context>
    <inkml:brush xml:id="br0">
      <inkml:brushProperty name="width" value="0.08571" units="cm"/>
      <inkml:brushProperty name="height" value="0.08571" units="cm"/>
      <inkml:brushProperty name="color" value="#008C3A"/>
    </inkml:brush>
  </inkml:definitions>
  <inkml:trace contextRef="#ctx0" brushRef="#br0">0 139 7955,'0'10'-76,"0"-2"24,0-1 154,0-5 1,2 12 149,4-9 0,-4 3-104,4-2 0,-3-4 72,3 4 0,-2 1 127,8-1-103,-1 0 0,6-6-74,1 0 0,1 0-143,4 0 1,-4 0-35,4 0 1,2 0-140,-2 0 1,8-2 164,-2-4 1,-2-2-123,2-3 1,-8-3 81,2 9 0,-10-9-160,-1 3 1,-3 1 34,3-1 112,-4-1 1,-8-5 29,0-1 1,-8 7-8,-4-1 0,-3 3-59,-2-3 0,-6-1 4,0 7 1,-6-6-10,6 7 0,-6-1 23,6 6 1,-6 0-1,6 0 1,-6 8 134,6 3 0,-2 5-119,2 1 1,6 2 157,-1 4 1,1-2-33,6 8 1,3-2-10,2 2 1,4 3-18,2-3 0,0 4 95,0 2 1,8-7-173,3 1 0,7-6 66,5 6 0,-4-8-195,4 2 1,4-5 108,2-7 1,3 3-449,3-9 0,-6 1 105,0-6 0,-1 0-39,7 0 1,0 0 144,-1 0 0,-1-8 270,-4-3 0,3-12 0,-5-4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2.797"/>
    </inkml:context>
    <inkml:brush xml:id="br0">
      <inkml:brushProperty name="width" value="0.08571" units="cm"/>
      <inkml:brushProperty name="height" value="0.08571" units="cm"/>
      <inkml:brushProperty name="color" value="#008C3A"/>
    </inkml:brush>
  </inkml:definitions>
  <inkml:trace contextRef="#ctx0" brushRef="#br0">52 18 6240,'0'-10'3240,"0"2"-2961,0 8 0,0 8-113,0 4 1,0 5 69,0 6 0,-5-2-259,-1 8 0,0-6 112,6 6 0,-6 0-131,1 5 0,-3 1-257,2-1 1,4 1-317,-3 0 1,3-3 136,2-3 1,0-4-1067,0-8 1544,0 1 0,7-1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3.101"/>
    </inkml:context>
    <inkml:brush xml:id="br0">
      <inkml:brushProperty name="width" value="0.08571" units="cm"/>
      <inkml:brushProperty name="height" value="0.08571" units="cm"/>
      <inkml:brushProperty name="color" value="#008C3A"/>
    </inkml:brush>
  </inkml:definitions>
  <inkml:trace contextRef="#ctx0" brushRef="#br0">0 138 7955,'0'-17'0,"0"0"0,0-1-309,0 1 334,0 0 0,8 2 171,4 3 0,5 2-54,6 5 0,-2 3-57,8-4 0,-6 4-58,6 2 1,-6 0 41,6 0 0,-3 0-15,3 0 0,-4 6 7,-7 0 1,-7 7 6,1-1 1,-9 3 95,3 2-87,4 0 0,-10 1-15,0-1 0,-2 0-13,-10 1 1,7-7-130,-7 1 1,1-7 144,-7 7 0,1-2-216,0 1 1,-1 3-112,1-9 0,0 3-134,0-2 0,-1-4 36,1 3 1,0-3-639,-1-2 998,9 0 0,-7 0 0,14 0 0,-5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3.465"/>
    </inkml:context>
    <inkml:brush xml:id="br0">
      <inkml:brushProperty name="width" value="0.08571" units="cm"/>
      <inkml:brushProperty name="height" value="0.08571" units="cm"/>
      <inkml:brushProperty name="color" value="#008C3A"/>
    </inkml:brush>
  </inkml:definitions>
  <inkml:trace contextRef="#ctx0" brushRef="#br0">104 1 7955,'-17'0'-94,"0"0"1,5 0 739,1 0-424,7 0 1,-10 2-204,9 4 1,-3 1 157,2 5 1,4 3-211,-4-3 1,4 5-21,2 6 0,0-4-12,0 4 0,0-3 111,0-3 0,2 0-140,4 0 1,4-1 64,7-5 1,0-3 59,1-8 0,1 0-34,4 0 0,-4 0 28,4 0 1,-2-2-74,2-4 1,-3-1 16,3-5 0,-10-3-6,-1 3 1,-3-3 3,3-2 0,-5-1 34,-7 1 1,0-6 110,0 0 1,-1 0-118,-5 5 1,-6 7 7,-11-1 1,-4 9 4,-7-3 1,1 4-134,4 2 1,-2 0 16,8 0 1,0 6-324,6-1 169,7 9 0,3-5 262,7 9 0,7-1 0,3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3.718"/>
    </inkml:context>
    <inkml:brush xml:id="br0">
      <inkml:brushProperty name="width" value="0.08571" units="cm"/>
      <inkml:brushProperty name="height" value="0.08571" units="cm"/>
      <inkml:brushProperty name="color" value="#008C3A"/>
    </inkml:brush>
  </inkml:definitions>
  <inkml:trace contextRef="#ctx0" brushRef="#br0">191 53 7955,'0'-18'-62,"0"1"0,-2 7 62,-4 5 0,3 3 426,-9 2 0,0 2-151,-5 3 0,0 3-158,0 4 0,-1 3-50,1-3 1,5 5-89,1 6 0,1-4 62,-1 4 1,-3-4-113,9-1 1,-1-1-154,6 0 1,0 1 80,0-1 1,8-6 107,3 1 1,4-2 6,3 1 0,1-3-197,4-8 225,4 0 0,7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8T14:51:21.681"/>
    </inkml:context>
    <inkml:brush xml:id="br0">
      <inkml:brushProperty name="width" value="0.34286" units="cm"/>
      <inkml:brushProperty name="height" value="0.34286" units="cm"/>
      <inkml:brushProperty name="color" value="#FF4E00"/>
      <inkml:brushProperty name="inkEffects" value="rainbow"/>
      <inkml:brushProperty name="anchorX" value="-280122.84375"/>
      <inkml:brushProperty name="anchorY" value="-215906.9375"/>
      <inkml:brushProperty name="scaleFactor" value="0.5"/>
    </inkml:brush>
  </inkml:definitions>
  <inkml:trace contextRef="#ctx0" brushRef="#br0">546 131 7999,'-9'-44'451,"0"1"761,1 23-1055,8-3 1,3 26-713,5 6 541,7-7 0,11 30 101,0-6 1,-1 9 76,1-1 0,0-5-69,0 5 1,9 4-109,-1-3 1,10 8 107,-10-9 1,1 12-70,-9-2 0,8-4 148,1 3 1,-1 0-7,-8 9 1,0 0-80,0 0 0,0-3-185,0-6 1,-9 6-415,0-6-49,1-5 273,-4-1 286,-2-11 236,-12 0 1,-3 0 11,-6 0 1,-8-9-115,-18 0 1,4 1-16,-13 8 0,1-1 9,-9 1 1,-2 0-56,-7 0 1,4 0-1,-13 3 122,-2 6-271,-2-7 1,-13 18 0,1-11-260,2-3 247,4-4 0,13-2 0,7 0-352,5 0 103,15-11-640,14-4 812,14-11 0,70-11 1,14-4-1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4.143"/>
    </inkml:context>
    <inkml:brush xml:id="br0">
      <inkml:brushProperty name="width" value="0.08571" units="cm"/>
      <inkml:brushProperty name="height" value="0.08571" units="cm"/>
      <inkml:brushProperty name="color" value="#008C3A"/>
    </inkml:brush>
  </inkml:definitions>
  <inkml:trace contextRef="#ctx0" brushRef="#br0">87 1 7955,'-17'0'124,"7"2"334,5 4-247,-5-4 1,8 7-105,-4-3 1,-1 4-52,1 7 1,0-4 111,6 5 1,-2-3-142,-4 14 1,5-6 92,-5 6 1,4-1-146,2 7 0,0 0-18,0-1 1,0-5-137,0 0 0,0-2 117,0 2 0,0-4-141,0-8 0,0-6-168,0 1 285,0-8 1,2 3-150,4-7 0,-3 0 33,9 0 0,-6-7-284,5-5 419,1-3 0,5-2 3,0-1 0,1 1 57,-1 0 0,0 1 209,0 5 1,7-3 288,-1 9-350,0-9 0,-6 12 259,0-4 63,1 5 1,-3 2-86,-4 5 0,-3 4-129,-8 7 0,0 0-240,0 1 1,0 5 31,0 0 0,0 0-278,0-6 1,0 0-172,0 1 1,0-1 90,0 0 317,0 1 0,0-1 0,0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8.541"/>
    </inkml:context>
    <inkml:brush xml:id="br0">
      <inkml:brushProperty name="width" value="0.08571" units="cm"/>
      <inkml:brushProperty name="height" value="0.08571" units="cm"/>
      <inkml:brushProperty name="color" value="#008C3A"/>
    </inkml:brush>
  </inkml:definitions>
  <inkml:trace contextRef="#ctx0" brushRef="#br0">156 35 7938,'-10'-10'-781,"0"1"966,5 3-7,3 4-40,-6-6 94,8 8 154,0 0-382,0 8 0,0 2 60,0 7 1,0 0-146,0 0 1,0 1-6,0-1 1,-6 6 98,1 0 0,-1 0-85,6-5 0,0-1 100,0 0-19,7 0 0,3 1-21,7-1 1,6-5 8,0-1 1,2-7 19,-1 2 0,-5 1-4,4-1 1,-4 0 107,-2-6 18,1 8-32,-1 1 0,-8 3-76,-3-1 1,-4-5 161,-2 6 0,-8-7-100,-3 7 1,-2-6-31,1 5 1,-9-7-21,4 2 1,-5 1-92,5-1 1,-6 2-27,0-2 0,-6-4-191,6 3 1,-6-3-59,6-2 0,0 0-87,6 0 410,0 0 0,-1 0 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8.769"/>
    </inkml:context>
    <inkml:brush xml:id="br0">
      <inkml:brushProperty name="width" value="0.08571" units="cm"/>
      <inkml:brushProperty name="height" value="0.08571" units="cm"/>
      <inkml:brushProperty name="color" value="#008C3A"/>
    </inkml:brush>
  </inkml:definitions>
  <inkml:trace contextRef="#ctx0" brushRef="#br0">53 18 7938,'-17'0'0,"5"0"283,0 0 1,9-2 152,-3-3-300,4 3 54,2-6 1,8 8 13,3 0 1,5 0-14,1 0 1,6 0-99,0 0 0,8 0-81,-2 0 1,3 2 130,3 4 0,-6-4-791,-1 3 1,-5-3-5,6-2 0,-2 0 652,2 0 0,4 8 0,-6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39.091"/>
    </inkml:context>
    <inkml:brush xml:id="br0">
      <inkml:brushProperty name="width" value="0.08571" units="cm"/>
      <inkml:brushProperty name="height" value="0.08571" units="cm"/>
      <inkml:brushProperty name="color" value="#008C3A"/>
    </inkml:brush>
  </inkml:definitions>
  <inkml:trace contextRef="#ctx0" brushRef="#br0">18 52 7938,'10'0'-330,"-2"0"686,-8 8 102,0-6-234,0 13 1,0-11 244,0 8-334,0-1 1,0 7 31,0-1 0,-6 0-122,0 0 0,-6 1 90,7-1 1,-1 0-141,6 1 0,0-1 58,0 0 1,0-5-207,0-1 1,8-5-25,3 6 1,5-9 142,1 3 0,6-4-38,0-2 0,8-2 49,-3-4 1,5-3 39,2-9 1,-8 1 35,-4 0 0,-4-6 12,-2 0 1,0-8 42,1 2 1,-9 4 148,-3 2 0,-4-2-8,-2 2 1,-2 2-148,-4 9 0,-9-1-248,-8 7 0,-6 0 104,6 6 0,-8 0-616,3 0 1,3 2 173,1 4 1,5 2-385,2 3 868,0 5 0,-1-7 0,1 9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38.273"/>
    </inkml:context>
    <inkml:brush xml:id="br0">
      <inkml:brushProperty name="width" value="0.08571" units="cm"/>
      <inkml:brushProperty name="height" value="0.08571" units="cm"/>
      <inkml:brushProperty name="color" value="#008C3A"/>
    </inkml:brush>
  </inkml:definitions>
  <inkml:trace contextRef="#ctx0" brushRef="#br0">70 174 9191,'8'9'969,"-4"1"-522,7-4-274,1-4 1,5 7-130,0-3 1,-5-4 291,-1 4-561,1-4 168,5-2 1,0 0-252,1 0 224,-1 0 1,0-2-12,1-4 1,-1-4-122,0-7 0,-5 5 93,-1 1 0,-1-1 62,1-5 1,-1 0 112,-4 0-107,-4-1 23,5 1 1,-7 0 106,0-1 1,-7 7-119,-5-1-133,-3 8 165,-3-3 1,1 7-7,0 0-105,-8 0 108,6 0 1,-8 6-2,4-1 0,4 9-6,-5-3 0,5 7 34,2 5 0,-6-4-49,0 4 1,6 2 131,5-2 1,2 2-10,-1-2 0,-3-2 79,9 8 1,-1-6-77,6 6 0,0-8 30,0 2 1,2 0 8,4-6 0,3 4 135,9-9 0,-1 1 94,0-1 0,6 1-152,0-7 1,2 6-183,-2-6-60,-4 7 228,6-11-328,0 6 98,-5-8 1,5 0 90,-8 0 1,0 0-128,0 0 0,1 0 116,-1 0-812,0 0 496,1-8 0,-1 0-535,0-3 1,-1-5 99,-5 5 1,5-5-700,-5-1 970,4 0 438,3 7 0,-1-5 0,0-2 0,1-10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38.818"/>
    </inkml:context>
    <inkml:brush xml:id="br0">
      <inkml:brushProperty name="width" value="0.08571" units="cm"/>
      <inkml:brushProperty name="height" value="0.08571" units="cm"/>
      <inkml:brushProperty name="color" value="#008C3A"/>
    </inkml:brush>
  </inkml:definitions>
  <inkml:trace contextRef="#ctx0" brushRef="#br0">69 156 7971,'0'-17'166,"-6"5"-166,1 0 542,-1 9-66,6-5-133,0 8 1,0 8 222,0 3 1,0 5-296,0 1 0,-6 2-102,0 4 1,1 4 13,5 8 1,-2-1-50,-4 1 0,4-1-181,-4 1 1,2 5-60,-1 1 0,3 1-347,-4-2 1,4-5 66,2-1 0,0-5-254,0-6 1,0-9-907,0 3 661,0-11 262,0 1 623,0-22 0,0-2 0,0-12 0,0-4 0,0 5 0,0-5 0,0-2 0,0 1 0,0-1 0,0 1 0,0-1 0,0 0 0,0 1 0,0-1 0,0 1 0,6-1 0,0 0 0,5 7 0,-5-1 166,7 8 45,-11-12 0,14 14 122,-5-4 1,5 9 99,1 3 1,-6 7-126,1-2 1,-1 4-63,7 2 0,-7 2-132,1 4 1,-3-2 80,3 7 0,1 1-166,-7 5 1,2 6-19,-2 0 1,-5 2 66,5-2 1,-4-4 29,-2 4 0,0 2-15,0-1 0,-8 1-49,-3-2 1,1-4 16,-1 4 0,-1-2-196,-5 2 0,-6-4-137,0 4 0,0-9-165,6-3 0,-1-1-470,1 1-496,0-3 848,7-8 147,2-8 408,8-1 0,0-16 0,0-2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39.185"/>
    </inkml:context>
    <inkml:brush xml:id="br0">
      <inkml:brushProperty name="width" value="0.08571" units="cm"/>
      <inkml:brushProperty name="height" value="0.08571" units="cm"/>
      <inkml:brushProperty name="color" value="#008C3A"/>
    </inkml:brush>
  </inkml:definitions>
  <inkml:trace contextRef="#ctx0" brushRef="#br0">156 35 7971,'-17'17'22,"-1"1"207,1-1 0,2 0 172,3 1-139,-3-1 1,7 0 28,-3 0 0,-3 7-132,8-1 1,-5 2 175,5-2-426,0-4 160,6 6 0,0-8 165,0 0-509,0 1 206,0-1 1,8-2 107,4-3 0,3-3-96,2-3 0,1-4-88,-1 4 0,6-6-135,0-6 1,6-3-72,-6-9 1,2 1 13,-2 0 105,-4-1 151,6-7 0,-8 0-98,1-3 328,-9-5-233,7 6 1,-14-2 36,3 0 0,-3 1 163,-2-7 0,-2 8 9,-3 4 0,-5 6 153,-7 5 0,-3 5-191,-3 7 1,2 1-204,-8 5 1,8 4-249,-2 7 0,0 0 67,6 1 0,-2-1-131,13 0 1,-6 1 427,7-1 0,-1 0 0,6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39.465"/>
    </inkml:context>
    <inkml:brush xml:id="br0">
      <inkml:brushProperty name="width" value="0.08571" units="cm"/>
      <inkml:brushProperty name="height" value="0.08571" units="cm"/>
      <inkml:brushProperty name="color" value="#008C3A"/>
    </inkml:brush>
  </inkml:definitions>
  <inkml:trace contextRef="#ctx0" brushRef="#br0">156 18 7984,'0'-10'1229,"-8"2"-1121,-2 8 0,-7 2 81,0 4 0,1 4-78,5 7-61,-4 0 0,7 2-36,-4 4 0,-3-1 42,3 6 1,5-6-126,1 1 1,4 2 63,2-2 0,2 5-97,4-4 1,-2-1-132,7-6 0,1 0-106,5 0 1,6-5 74,0 0 0,0-9-74,-6 3 0,6-6-283,1-6 1,4-5 620,-5-12 0,8-4 0,-4-8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39.811"/>
    </inkml:context>
    <inkml:brush xml:id="br0">
      <inkml:brushProperty name="width" value="0.08571" units="cm"/>
      <inkml:brushProperty name="height" value="0.08571" units="cm"/>
      <inkml:brushProperty name="color" value="#008C3A"/>
    </inkml:brush>
  </inkml:definitions>
  <inkml:trace contextRef="#ctx0" brushRef="#br0">87 18 7971,'0'-9'329,"0"1"151,0 8 0,0 2 6,0 4 0,0 3-139,0 8 0,0 8-98,0 4 0,-5 12-12,-1 5 1,-8 6-281,3 5 0,1-3 106,-1 4 1,5-6-46,-6-6 0,9-6 25,-3-11 0,4-4 183,2-8-968,0-7 1,8-4 339,3-12 0,5-4 297,1-7 1,0-6 13,0 0 1,6-6 15,1 6 1,4-6-33,-5 6 0,2 0 21,-2 6 0,-3 1 153,3 5-28,-4 3 141,-2 8 0,-1 4-136,-5 7 1,-3 3-82,-8 15 1,-2-6 40,-4 6 0,2-1-156,-7 7 0,7-6 118,-2 0 1,4-8-1316,2 2 1349,0-12 0,0 5 0,0-7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0.023"/>
    </inkml:context>
    <inkml:brush xml:id="br0">
      <inkml:brushProperty name="width" value="0.08571" units="cm"/>
      <inkml:brushProperty name="height" value="0.08571" units="cm"/>
      <inkml:brushProperty name="color" value="#008C3A"/>
    </inkml:brush>
  </inkml:definitions>
  <inkml:trace contextRef="#ctx0" brushRef="#br0">0 0 7985,'10'0'3536,"-3"0"-3083,-7 0 0,2 8 33,4 4 0,-4 11-193,4 6 1,-4 3-236,-2 3 1,0 7 72,0 4 0,0 2-1071,0-2 0,0-3 940,0-9 0,0 1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8:59.025"/>
    </inkml:context>
    <inkml:brush xml:id="br0">
      <inkml:brushProperty name="width" value="0.34286" units="cm"/>
      <inkml:brushProperty name="height" value="0.34286" units="cm"/>
      <inkml:brushProperty name="color" value="#004F8B"/>
    </inkml:brush>
  </inkml:definitions>
  <inkml:trace contextRef="#ctx0" brushRef="#br0">3913 1658 8115,'-27'-40'-40,"1"2"47,1 13 194,-2-1-122,14 0-383,1 12 147,12-10-37,0 21 149,0-7 61,22 10 0,-13-3 16,18-6 1,-8-6-22,7-11 1,1-8 26,-2-1 0,10-11 25,-1 2 0,13-16 101,-4-8 1,14 2-77,3-3 1,4 0 48,-4-9 0,6 0-60,12 0 0,-3 3-62,-6 6 1,3 6 34,-12 11 1,1 3-5,-10 5 1,-1 7-26,-7 11 1,3 1-20,-11-1 1,10-1 138,-2 2 1,-2 2-99,2 5 0,-8-1-7,8 10 1,1-3 17,6 3 1,3 7 16,-2-7 0,1-3-10,1 3 1,-2-1 0,1 1 1,-1 6-44,1-6-13,1 6-64,10 3 1,-9 9 121,7 0-4,-19 10 1,4-4-2,-11 11-17,-1-11 0,-7 16 8,-1-5 0,-1 5 79,2-4-83,-1-1 0,-1-1 5,1 1 1,-8 1-103,-2-2 90,2 1 1,0 8 4,-1 0 0,-8 10-14,7-10 1,-10 4 66,3-4 1,3-1-47,-5 9 0,2-7 58,-9 8-90,12 0-5,-9 20 1,8 2-123,-11 4 176,0-18-176,12-2 126,-9 4-62,9 0 23,-12 0 0,0-5 17,0-18 4,0-5 53,0-2-50,0-20 747,0 9-698,10-36-157,5 19 175,11-29-85,1 19 1,-2-11-35,1-1 0,-1-1-10,2-7 0,8 4 19,-1-12 1,9 8 0,-8-8 0,11 2 43,-4-2 0,8-5 4,2 4 1,5-2 97,-4 3 0,3-2-111,-12 10 71,5 1 0,11 7-46,0 1 1,-7 8 99,-10 2 1,-8 10-82,8-3 0,-9-2 5,8 2-57,2 0 5,19 9 1,1 0-27,5 0 1,-15 0 49,-11 0 0,-8 3-249,8 6 142,-11-6 52,29 20 71,-19-8 0,29 10 19,-21 1 0,0-8-10,-16-2 0,-2-7 15,11 9 1,-8-13-34,8 4 1,-8 3 6,8-3 1,-1 1 133,10-1 1,1-6-116,-2 6 0,-8 3-36,1-5 1,-4 5-22,2-3-8,8-6 1,-10 11 0,12-5-3,-11-6 1,7 12-15,-5-8 31,-5-4 0,2 12-28,-5-6 1,-16-4 16,8 13 11,-7-12 1,5 16-4,2-4 0,-14 5 4,11 14 0,-21 4-1,5 11-15,7-13 0,-9 7 11,10-11-61,-10-1 60,18-7 1,-10 11 0,4-10 5,-2 7 1,-10-7-58,6 10 43,-12 2-190,0 12 193,0-1 1,-3 2-4,-6-2 1,3-11 11,-10-5 0,7-7-2,-9-1-84,13-1 5,-19 11-21,21-8 76,-19 8-81,19-10 95,-9-2-2,12-11 20,-11 10 10,8-21 163,-9 7-159,35-10 1,-14-3 6,16-4 0,-4 1-17,5-12 0,-1 1 4,2-8 0,-1-2-14,-1 1 1,10 1-3,-1-2 0,12-7 5,-2-1 1,5-8 4,2 8 1,2-10-25,-2 2 1,10 5 36,-1 4 1,1-3 3,-10 2 1,9-8-15,2 8 1,-11 1 0,-8 7 0,1 4 37,8 7 0,-1-8-34,1 7 1,-4 2 5,-4-1 0,5 7 0,-5-9 1,4 9-34,4-8 1,-9 11 11,1-3 1,-2 6-8,10 3 35,1 0 1,7 0 0,-1 0 0,-6 3-175,-10 6 147,1 6 0,13 11-143,-5-1 1,2 2 101,-19-1 0,8-1-7,-9 1 1,1 1 30,-10-2 1,10 1-9,1 1 1,-2-2 25,-8 1 1,-1 0 100,1 0 1,1-1-9,-2 1 0,10 1-92,-1-2 1,0 1-14,-8 1 1,1 1 2,-2 7 0,10-7-13,-1 7 1,1 2 33,-8-2 1,-2 8-7,1-9 1,8 10-21,0-10 0,1 10-5,-8-10 1,-11 10-84,2-10 76,-1 11-15,8-5-69,2 13-170,-13-2 241,-2 1-23,-12 1 53,0 10 0,-12-20 5,-5 1 1,-7-13 39,-1-6 0,-10 10-63,1-1 1,-10 1 129,10-10 0,-9 5-53,8 5 1,-2-7-25,2 7 0,7-7 13,-7-1-26,17-2-126,-16 1 140,29-1-303,-19-10 160,24-3 339,0-12-177,24 0-11,-7 0 0,29-3-5,-11-6 1,2 6 17,-2-6 0,-4 3 0,13-1 65,-13 4-13,29-9 0,-17 3 28,19 1 0,-17-1-65,-2 9 0,-8 0-250,8 0-41,-11 0-51,27 12 1,-15-1 115,17 7 0,-16 4 142,-1-4 0,-4 5 5,4 2 1,5 2 100,-7-1 1,-2 2-93,4 7 1,-13-7-62,4 7 1,5 2 68,4-3 0,-7 13-6,-2-4 1,-7 7-6,-1 1 1,7 4-1,1 5 1,2-1-7,-2 9 0,-7-11-2,7 3 1,-7-4-12,-1-4 16,11-1 0,-10 9 4,7 1 0,-7-10-20,-3-7 0,2-10-6,-1 10 1,-1-4-52,1 4 0,1 5-8,-2-7 0,-2-2 123,-5 4 1,-3-1-1,-8 8 0,-4 5 67,6 4 1,-6-2-114,-3 11 0,0-9-9,0 9 1,-9-11 28,0 2 1,-10-4 7,1-6 1,4-6-60,-4-1 0,2-11-3,-11 2 0,1-2 42,1 2 1,-10-10-15,1 11 0,-18-13-44,8 13 1,-13-7 37,5-1 1,-2-2 10,-15 1 1,10 8 40,0 1 0,3-8 33,5-11-48,-1 2 1,1 8 30,-2-1-86,25-10-3,-18 8 172,29-20-110,-10 9 28,17-12-197,10 0 263,22 12-23,-16-11 52,40 23 1,-20-18-86,17 10-24,5 2 1,-7 5-22,11-5 1,-2 4 5,-8-5 1,7 7-5,-6 1 1,5 1-34,5 1 0,-1 10-23,-1 7 1,2 4 45,-2 4 0,-2 8-6,-6 0 0,7 13 41,-8-4 0,-5-3-41,-2 3 1,2-3 63,-2 3 0,1 12-48,-11-12 0,-8 11 29,1-11 0,-12 9 22,1 9 0,5 2 5,-3 6 0,0 3-37,-9-11 0,0 10 8,0-3 0,-3 8-66,-6 2 0,3-10 46,-10 2 0,7-14-52,-9 5 0,13 2 49,-4-3 0,3-8-99,-3-9 0,6-10 48,-6 1 1,8-6-11,1-2 1,-3-9 38,-6 1 0,3-13-14,-12 4 1,1 2 100,-8-2 0,-5 8-93,-5-8 1,4 2 171,-13-3 0,-7-5-96,-10 5 1,-2-5 72,3-2 1,-6-2-144,-12 1 0,9-2-5,1-8 0,-3 7 23,-5-5 0,5-3-108,2 1 1,4-7-42,-4 8 0,6-11 55,10 3 1,-1-6-135,-7-3 0,16 0-32,-7 0 320,5 0 1,-4 0-49,-1 0 127,11 0-81,4 0 264,11 0-137,11 0-536,5 0 318,44 12 1,-14 1 7,23 13 0,-11-9 0,-7 1 71,-10-1 1,8 8-64,-5 2 1,-5-1 438,5-1-269,0 2 1,8 15-124,-1 2 1,-7 2-22,-2-11 0,-7-4 0,8 12 0,-8-11-2,9 2 1,-12 7-125,1 2 1,5-2 69,-3 2 1,0-1-27,-9 11 0,0-1 28,0-1 0,0 1 5,0-1 0,0 2 71,0-2 1,-3 4-17,-6 5 0,6 4 14,-6 5 1,-4-3-44,-5-6 1,3-1-8,-2 9 0,2-11 20,-1 5 0,-8-5-8,8 3 1,-7-2-13,-4 11 1,2-9 8,-1 9 1,-1-8-5,2 8 0,-13 3 17,-5 15 0,2-15 13,-1 4 1,-1-4 5,-9 6 0,-2 6 0,-8-6 0,8 6-27,-7-15 1,4-6 10,-3-4 1,2 6-22,-11-5 0,12-3 19,-5-14 1,-1 4-14,4-13 0,-6 1-13,5-10 0,6 2-28,-7-2-62,7 1 0,-8-8 84,3-2-266,-1-10 225,-5 6-167,-1-12 124,-12 0-216,12 0 183,-8 0 84,20 0-22,1 12 208,16-9-168,22 8 17,-8-11-29,20 0 36,-7 0-123,-2 0 26,-3 12-19,-11-9 122,1 9 237,-2-2-162,2-7-79,10 20-160,4-20 168,11 9-155,0 0 61,0-9-37,0 19 161,11-19 278,-8 9-35,9-1-257,-12 4 243,0 10-150,0 2-11,-12-2-85,-2 1-26,-13-1-28,2 13-3,-1-8 0,2 18 1,8-5 0,-7-5 44,5-4 0,-4 7-18,-5 2 0,-2 6 9,-5 2 0,2 5 66,-11 4 0,0-6 0,-8 7 0,1 2 129,7-3 1,-5 1-138,4-10 1,7 2 14,2-1 0,7-1-39,1 1 1,2-1 35,-1 2 1,2-2-118,8 1 0,-8 1 102,7-2 0,2-5-114,-1 6 1,-2-14 49,-8 13 1,1-5-12,-2 5 1,-2 2 25,-5-1 0,2-11-3,-11-7 0,9 0 77,-10-8 1,1 5-65,-8-13 0,7 2-101,1-2 0,-1-8 100,-6-10 0,-6 0-110,-4 0 1,5 0 97,-5 0 1,6-7-7,1-2 0,7-9-15,-5 9 11,5-11 0,-26 8 76,10-4 0,2-8-70,9 7 0,-1 2 47,0-1 1,-2-2-24,-6-7 0,1-4-116,-10-5 1,10 2 64,-10-11 1,7-1 28,-7-8 0,-3-2 32,-15-8 1,8-3-2,-8-13 0,6 0-95,3 1 1,0-10 66,1 1 1,8 0 125,0 8 1,12 3-102,-5 7 1,17-7 30,2 6 1,12 4-10,-4 5 0,5 3 1,5-4 1,8 4-58,-1-12 0,12 3-96,-1-4 0,4-2-46,3 12 0,0-9 188,0 9 0,0-1-124,0 10 147,0 10 275,0 4-280,0 10 227,0 14 137,0 1-270,0 46-167,0-25 1,0 48 81,0-23 0,7 4-138,2 5 0,0-8 68,-9 8 3,0 1 0,0 16 9,0 1 0,0-10 4,0-8 0,-3-8 239,-6 8-230,-4-11 0,-14 14 4,1-11 0,-8-1 11,-1-9 1,-8-7-49,9-1 1,-13-8 32,4 9 0,-5-11 0,-5 11 0,-7-4-18,0 4 0,-4 4-10,4-4 0,-3 8-9,-6 8 0,-4-5 22,13 7 0,-9-8-85,9-2 1,-1-8 79,10-2 1,-11-10-64,2 3 1,-8 1 34,8-1 1,-5 0-9,5-9 0,-6 0 40,-12 0 0,10 0 6,-1 0 1,-3 9-73,-15-1 1,6 10 41,-4-9 1,7 10 127,9-1 0,-5-4-96,14 4 0,-8-12 10,8 1 0,-2-4-3,11-3 0,-1 0 10,1 0-6,-14-10 1,3-5 2,-7-11 1,6 1-22,10-2 1,1-11 11,1-5 1,7 4-43,1-4 1,3-1 31,-2-8 0,-14-8-97,13 0 1,-11-11 57,10 12 1,-5-10-12,-2 9 0,-1-12 34,-1 3 0,5 2 1,5-2 1,-4 3 2,13-3 0,-10-15-9,10 6 1,0 3 31,8 6 0,1 0-23,-2-9 1,13 0 58,5 1 1,6 3-36,3 4 1,0-13-3,0 5 1,0-14-66,0 6 1,12-1-9,5 9 0,-2 1-28,1-1 1,2 9 72,8 0 1,-1 12 14,2-5 0,-2 18-38,1 0 1,-8 13 65,-2-4-24,2 5 1,8 5 19,1-1 1,-14 11 20,11 5 56,-10 10-94,1 0 579,-5 0-250,-10 10-323,0 5-3,-10 11 0,-5-8-105,-11-2 138,1-10 0,-2 17-184,1-5 0,-8-3 77,-1 1 1,-2-10 28,3 3 1,2-6 47,-11-3 0,-1 0 7,-8 0 0,-8 0 11,0 0 1,-5 0 10,6 0 0,2 2-84,-12 7 0,10-3 60,-1 12 1,2-11-112,-2 11 0,6-9 93,-7 7 0,7-10 1,1 3 1,10-6 44,-1-3 1,2 0 3,-10 0 0,9-3-47,-1-6 1,10-6 10,-10-10 1,2 0 84,-10-1 1,2-1-67,9 2 0,-9-1 37,7-1 1,-7 2-34,-1-1 1,-1-8 68,1-1 0,7-2-80,1 2 1,9 4 1,-10-12 0,13-1-51,-4-8 1,7 1-3,1-2 0,-8-7-59,1-1 1,-4-2 55,4 3 1,3-6-155,-13-12 1,13 0 90,-4 1 0,7 2 115,2 6 1,-1 3-42,2 4 1,-1-1 11,-1-5 0,11-10-67,-2 0 1,13-3-90,-4-14 0,-3 6 267,3 3 0,2-1-87,7 18 1,-9 4 62,0-4 1,0 3-89,9-5 0,0-4-56,0 6 0,0 4 17,0-4 1,0 0 4,0-9 0,9 9 54,0 0 0,10 0-28,-1-9 0,5 9 61,2 0 1,-7 20-75,0-3 0,-1 14 96,8-4 1,2 9-67,-1-1 1,8 5 4,1 4 1,2 7-3,-2 1 1,-4 11 8,12-3-2,1 6 0,16 12-10,1 0 85,-1 23 0,-3-7-79,-5 19 0,-5-7 5,-22-11-3,13 1 0,-10-2-1,7 1 1,-14-9 69,-5 0-6,-10-11 34,6 16 168,-1-7 58,-8 0-238,9 8 139,-24-20-101,9 19-189,-32-19 92,19 9 1,-31-15-17,13-6 0,-1-4-42,10-14 0,-5 1-9,-5 1 1,7-10-30,-6 1 1,-4-12 66,4 2 1,-10-7-146,10-10 0,-10 4 128,10-12 0,-1 0-7,10-9 1,-9-12-61,-1-4 1,1-8-136,8-1 1,8-1 216,0 1 1,11-3 7,-11-7 1,9 10 26,-8-1 1,11 12-75,-3 14 1,6-9 95,3 1 1,0 0-107,0 8 0,0 0 7,0 1 1,0-4 51,0-5 0,0 5-27,0-5 0,0 14-193,0 3 1,3-1 108,6-6 0,-6-2 55,6 0 1,-3 0-17,2 0 0,-5 0 75,6 0 0,3 3-29,-5 6 1,5-5 7,-3 5 1,6-6-6,11-3 1,-1 0 101,1 2 1,0 5-58,0 2 0,8 0-22,1-9 0,11 10-2,-2-1 1,-4 9-7,2-9 1,2 7 1,8-7 0,-1 4 48,1-4 0,8-3 6,2 10 1,10-7-34,-3 9 0,-4 1 8,4 6 1,-10 13-65,1 5 1,-6 7 77,-2 2-90,0 11 67,11 3-44,3 12 19,12 0 1,-15 3 6,-10 6 0,-10 3-4,-9 5 1,-5 7 4,5-8 1,-5 7 0,-4 4 0,2-2 7,-1 1-28,-11 11 18,19-7 0,-26 15 48,19-11 53,-18-10 17,1-1 24,-10-20 336,0 9-398,-22-12-121,4 0 98,-20 0 0,4-12-97,-1-6 0,10 4-41,7-4-90,1 2 1,-8-22 48,-2-5 1,1 3-70,1-4 0,1 1 183,8-8 1,-8-9 9,7-2 0,-5-6 44,-5 8 0,10-9-103,-1 7 0,9-7 161,-7 9 0,10-2-61,-3 0 1,6 16 13,3-5 1,0-5-71,0-4 1,0 0 5,0 8 0,12-8-25,6-1 1,4-11-12,4 3 0,8-6-18,1-3 0,11 0 39,-3 2 0,-2 1 111,2 6 0,-8 5-90,8 13 1,-8 7 5,7 1 1,-2 2-9,4-2 1,5 2 4,-6 7 1,-2 5-6,1-5 1,1-3 0,10 2 0,-10 4-13,-1 13 1,2-5 10,8 5 0,-1-1-34,1 1 0,-8 4 44,-1 5 0,-1 6 16,11-6 4,10 8 1,-2 2 4,-1 8 1,0 6-16,-17 11 1,-2-1 5,2 2 0,-8-1 18,8-1 0,-12 2-18,4-1 0,2-1-6,-2 0 0,-1 2 53,-8-1 1,1-1 87,-2 2-108,13 11 1,-10-1 6,7 5 1,-10-1 55,-7-7 4,4-4 161,-7 18-211,0 4 0,-1-8-154,-5-2 71,-6-21-28,9 1 157,-12-19-680,0 9 0,-24-24 1,-5-1-1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22.756"/>
    </inkml:context>
    <inkml:brush xml:id="br0">
      <inkml:brushProperty name="width" value="0.08571" units="cm"/>
      <inkml:brushProperty name="height" value="0.08571" units="cm"/>
      <inkml:brushProperty name="color" value="#008C3A"/>
    </inkml:brush>
  </inkml:definitions>
  <inkml:trace contextRef="#ctx0" brushRef="#br0">35 35 8097,'-9'0'-824,"-1"0"578,4 0-66,4 0 137,-5 0 214,7 0 247,0-8-171,0 6 239,0-13-64,0 13 16,0-6-161,0 8 54,0 0-95,7 8 1,-5 2 2,4 7 1,-4 2 63,-2 4 1,6-2-68,-1 8 1,1 2 116,-6 9 1,2-1-61,4 7 0,-4-2-237,4 2 0,-4 2-58,-2-7 1,5-7-90,1-5 1,0-8-155,-6 2 309,0-11 0,2-5-489,4-7 304,-5 0 0,7-13-215,-8-4 0,2-6 91,4 0 0,-4 1 377,3-6 0,-3-1 0,6-6 0,2 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2:25.620"/>
    </inkml:context>
    <inkml:brush xml:id="br0">
      <inkml:brushProperty name="width" value="0.08571" units="cm"/>
      <inkml:brushProperty name="height" value="0.08571" units="cm"/>
      <inkml:brushProperty name="color" value="#008C3A"/>
    </inkml:brush>
  </inkml:definitions>
  <inkml:trace contextRef="#ctx0" brushRef="#br0">18 104 8097,'-10'8'-606,"2"-6"493,8 5 304,0-7 687,0 0-749,8 0 0,-4 0-27,7 0 1,1 0 8,5 0 1,1 0-49,-1 0 1,2-1 70,4-5 1,-4 4-117,4-4 1,4-2-74,2 3 0,-2-7 90,2 6 1,0-5-78,5 5 0,-1-2 55,-4 3 0,3 3-36,-3-4 0,2-2 49,-2 2 0,2 1 11,-8 5 0,0 0-20,-6 0 1,6 0 4,0 0 0,0 0 149,-6 0 1,6 0-79,1 0 1,4 0-102,-5 0 1,6 0 61,-6 0 0,6-2-70,-6-4 0,6 4 57,-6-4 1,0 4-23,-6 2 1,1 0-1,-1 0 1,6 0-7,0 0 1,-4 0 33,-1 0 0,-5 0 14,10 0 1,-4 6 0,-1 0 0,5 0-22,0-6 1,2 0-61,-2 0 0,2 0 56,4 0 1,-3 0 5,-2 0 1,-5-6 11,4 0 0,2 0-10,-2 6 1,0 0 9,-6 0 0,0 0 5,1 0 0,-1 2-26,0 4 0,-5-4 8,-1 4 1,1-2-19,5 1 0,6-3 21,0 4 1,0-4-69,-5-2 1,5 0 87,0 0 1,2 0 0,-2 0 0,-2-2 4,8-4 0,-8 4 6,2-3 0,-4 1-11,-1-2 1,-1 4 15,0-4 1,0 4-37,1 2 1,-1 0 21,0 0 1,-5 0-102,-1 0 0,1 0 85,5 0 1,-5 6-135,-1 0 0,1 0 58,5-6 1,0 0-16,1 0 1,-1 0 33,0 0 0,1 0 4,-1 0 1,2 0 64,4 0 0,-4 0-59,4 0 0,-9 0 133,-3 0 0,1 0-118,5 0-4,0 0 0,1 0-12,-1 0 1,-5 2-4,-1 3 1,1-3 7,5 4 1,0-4-9,0-2 0,1 0 24,-1 0 0,0 0-25,1 0 1,5 0 64,0 0 0,2 0-80,-2 0 0,-4-6 0,4 0 0,-4 1 2,-1 5 1,-1 0-7,0 0 0,0 2 11,1 3 1,-7-1 4,1 8 1,-1-8-12,7 1 0,-1 3 9,0-2 0,1 1 1,-1-1 1,2-4 39,4 4 0,-4-4 94,4-2 0,2 0-12,-2 0 1,2 0-91,-2 0 1,-3 0 67,3 0 0,-4 0-42,-2 0 0,1 0 15,-1 0 1,-6 0 100,1 0-63,-1 0 0,7 0-13,-1 0 1,-5 0-66,-1 0 1,-5 0-74,5 0 0,-5 0 31,6 0 1,-1 0 106,6 0-474,1 0 0,-1 0 174,0 0 1,1-6 194,-1 0 0,0 1-27,0 5 0,1 0 30,-1 0 7,0 0 0,1 0 7,-1 0 0,0 0-14,1 0 0,-1 0 10,0 0 0,-5 0-23,-1 0 29,8 0 1,6 0 18,4 0 1,-4 0 4,-8 0 1,1 0-6,-1 0 0,0 0 1,1 0 1,-1 0 189,0 0-196,1 0 0,-1 5-37,0 1 0,-5 0 47,-1-6 1,-5 0-116,5 0 0,-5 6 123,6-1-96,-8 1 0,9-4 40,-7 4-10,0-4 38,-6 5 14,0-7 115,0 8 1,0-4-119,0 7 53,0-7 1,-6 6-39,0-4 12,0-4-4,6 13 0,-2-11-6,-3 7 0,3-5 125,-4 6 0,4-1-125,2 6 0,-2-1 44,-4-5 1,4 11-27,-3-5 1,-3 4-129,2-4 0,0 1 125,6-1 1,-5 2-148,-1 4 1,0-4-26,6 4 79,0-3 1,0-3 30,0 0 0,0 0 4,0 1 1,0-7 44,0 1 0,0-1-60,0 7 29,0-1 1,0 0 7,0 1 0,0-7 25,0 1 1,0-7-8,0 7-12,8-8-220,-6 3-414,5 1 640,-7-6-32,0 6 1,0-10 23,0-4-44,0 4 0,-5-8 13,-1 5 1,-2 3-130,2-4 63,-3-4 1,-8 9 38,-1-5 1,7-2 6,-1 2 1,1-1 50,-7 1 1,1 4-58,0-4 0,-1 2 41,1-1 1,-6 3-1,0-4 0,-2 4 12,2 2 1,4 0-28,-4 0 0,2-6 3,-2 0 1,1 1-17,-6 5 0,6-2 15,-1-4 0,-2 4 6,2-4 1,-5 2-12,4-1 0,-4 3 26,5-4 0,-6 4-23,6 2 0,-8-2 54,2-4 0,4 4 18,2-3 0,4 3 10,2 2 1,-1 0 199,1 0-212,0-8-41,-1 6 0,3-7 75,4 3-137,-5 4 60,7-6-17,-9 8 1,1 0-10,0 0 0,5 0-10,1 0 0,-1 0 7,-5 0 0,0 0 13,-1 0 0,1 0 50,0 0 1,3-2-45,-3-4 1,3 5-13,-9-5 5,4 4 0,-4 2 0,0 0 1,6 0 34,5 0 0,1 0 3,-7 0 0,7 0-22,-1 0-3,1 0-32,-6 0 1,-1 0 28,1 0 1,5 0-26,1 0 1,5 0 68,-5 0 0,-1 0-1,-5 0 1,5 0 12,1 0-27,-1 0 0,-5 0 19,0 0 0,-1 0-31,1 0 1,5 0-48,1 0 0,-1 0 51,-5 0 0,6 0-40,-1 0 0,6 0 134,-5 0-8,-1 8-63,-5-7-17,0 7 0,-1-8-22,1 0 0,6 0 18,-1 0 1,1 0-111,-7 0 105,1 0 7,0 0-6,7 0-149,-5 0 142,5 0-10,-7 0 6,-1 0 77,1 0-82,0 0-16,0 0 212,-1 0-193,1 0-2,-8 0 35,6 8 0,-6-6 73,8 4-91,-1-5-143,1-1 145,-8 8 16,6-6-12,-6 6-209,7-8 200,1 0 5,-8 7-5,6-5-164,-6 6 154,8-8-44,-1 0 1,1 0-14,0 0 0,0 0 305,-1 0-260,1 8-5,0-6 69,-1 5 0,1-7-36,0 0-19,-1 0-56,1 0 60,0 0-8,0 0 0,-1 0 4,1 0 8,0 8-40,-1-6 1,1 6-4,0-8 0,0 0 43,-1 0 9,1 0 108,0 0 1,-1 0-108,1 0 46,7-8 0,-5 6-39,4-4 1,1 2-92,-2-1 49,1 3 0,-6-6-108,-1 8 1,1 0 18,0 0 88,-1 0 0,1 0 13,0 0 1,0 0-28,-1 0 0,1 0 36,0 0 0,5 0 103,1 0 32,-1 0-104,-5 0 0,0 0 21,-1 0 1,7 0-108,-1 0 1,6 0 68,-5 0 0,-1 0-97,-5 0 0,6 0 86,-1 0 0,0 0-118,-5 0 0,0 6 79,0 0 1,-1-1-14,1-5 1,5 0 61,1 0 1,-1 0 48,-5 0-29,0 0 0,0 0-46,-1 0 0,7 0 7,-1 0 0,6 0 9,-5 0 1,5 0-40,-5 0 1,5 0 52,-6 0-4,1 0-60,-6-7 1,-1 5-60,1-4 64,0 4 1,-1 2 16,1 0 1,6 0 4,-1 0-9,0 0 6,-5 0 1,0-6-4,0 1 1,5-1 0,1 6 0,5 0-1,-6 0 0,6 0-2,-5 0 1,5 0-58,-5 0 0,5 0 55,-6 0 1,7 0-302,-7 0 282,1 0 1,-7 0-29,1 0 1,5 0 67,1 0 5,7 0-6,-11 0 1,11 0 32,-8 0-10,8 0-33,-3 0-274,-1 7 259,6-5-36,-13 6 47,13-8 2,-14 8 0,13-6 35,-9 3-3,8-3 0,-5-2 12,3 0-34,4 0 156,-13 0-121,13 0 51,-6 0-57,8 0-1,-8 0-10,6 0-10,-5 0-199,7 0-3744,0 0 3337,7 0 1,-3 0-221,8 0 0,-6 0 811,5 0 0,1 8 0,5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4.596"/>
    </inkml:context>
    <inkml:brush xml:id="br0">
      <inkml:brushProperty name="width" value="0.08571" units="cm"/>
      <inkml:brushProperty name="height" value="0.08571" units="cm"/>
      <inkml:brushProperty name="color" value="#008C3A"/>
    </inkml:brush>
  </inkml:definitions>
  <inkml:trace contextRef="#ctx0" brushRef="#br0">225 104 7961,'10'0'-441,"-3"8"1279,-7-6-123,0 6-531,0-8 247,0 0-473,-7 0 0,3 0 64,-8 0 1,7 0-57,-7 0 1,6 5 59,-5 1 0,5 8-107,-6-3 0,1 4 69,-6 3 0,5 1-97,1 4 1,-1-2 58,-5 8 0,-1-2-45,1 2 0,2 1-139,3-6 1,-1 4-127,7-5-158,0 0 281,6-13 0,2-2-39,4-8 1,5-8 32,12-3 1,-1-7 242,6-5 0,-1-2 0,2-4 0,2-3 0,-8 3 0,8-4 0,-2-1 0,1-1 0,-1 0 0,2 7 0,-8-1 0,6 8 0,-6-2 0,8-4 0,-14 13 0,0-3 0,0 11-49,-15-1 794,6 7-278,-8 7 1,0 3-178,0 7 1,-2 0 52,-4 1 0,-1-1-71,-5 0 1,-3 6-167,3 0 1,-3 6 15,-2-6 1,-1 6-207,1-6 0,0 6-5,-1-6 1,7 0-140,-1-6 1,3 1-307,-3-1 0,5 0-86,7 1 99,0-9 1,1-1 253,5-8 1,6-2 266,11-4 0,-4-3 0,21-16 0,-3-2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4.774"/>
    </inkml:context>
    <inkml:brush xml:id="br0">
      <inkml:brushProperty name="width" value="0.08571" units="cm"/>
      <inkml:brushProperty name="height" value="0.08571" units="cm"/>
      <inkml:brushProperty name="color" value="#008C3A"/>
    </inkml:brush>
  </inkml:definitions>
  <inkml:trace contextRef="#ctx0" brushRef="#br0">121 0 7961,'18'0'0,"-1"0"-200,0 0 174,-7 8 121,-2-6 1,-8 13-72,0-3 1,-6-1-30,0 7 0,-7-5 81,1 10 0,-3-4-78,-3-1 0,-5 5-43,0 0 1,2 6-160,10-6 0,-5 0 38,5-6 1,3-5-576,2-1 256,4 1 485,2-3 0,8-9 0,2-9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4.969"/>
    </inkml:context>
    <inkml:brush xml:id="br0">
      <inkml:brushProperty name="width" value="0.08571" units="cm"/>
      <inkml:brushProperty name="height" value="0.08571" units="cm"/>
      <inkml:brushProperty name="color" value="#008C3A"/>
    </inkml:brush>
  </inkml:definitions>
  <inkml:trace contextRef="#ctx0" brushRef="#br0">137 0 7898,'0'18'407,"0"-1"0,-8 2-412,-3 4 1,-3-2 134,3 8 1,-5-6-234,5 6 1,-4-8 0,-1 2-124,5-4 0,1-1-298,4-1 0,4-6 43,-3 1 1,5-8 480,5 2 0,5-12 0,7-4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5.169"/>
    </inkml:context>
    <inkml:brush xml:id="br0">
      <inkml:brushProperty name="width" value="0.08571" units="cm"/>
      <inkml:brushProperty name="height" value="0.08571" units="cm"/>
      <inkml:brushProperty name="color" value="#008C3A"/>
    </inkml:brush>
  </inkml:definitions>
  <inkml:trace contextRef="#ctx0" brushRef="#br0">156 1 8050,'18'8'-722,"-3"-4"829,-3 7 199,-5 1 0,-14 11-69,-5 0 142,-3 0-277,-3-6 1,1 6-37,0 0 1,-6 6-141,0-6 0,0 6-25,5-6 1,3 0 116,4-6 0,3 1-1133,8-1 661,0-8-281,0-1 551,8-8 1,1-8 183,8-3 0,8-12 0,2-4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5.350"/>
    </inkml:context>
    <inkml:brush xml:id="br0">
      <inkml:brushProperty name="width" value="0.08571" units="cm"/>
      <inkml:brushProperty name="height" value="0.08571" units="cm"/>
      <inkml:brushProperty name="color" value="#008C3A"/>
    </inkml:brush>
  </inkml:definitions>
  <inkml:trace contextRef="#ctx0" brushRef="#br0">139 0 8080,'-2'16'0,"-4"-5"0,2 4 147,-7-3 1,5-2 86,-6 1 1,8 1-297,-1 5 0,-5 0-50,-1 0 1,1-1-99,-2-5 1,3 5 42,-3-5 0,-1 5-638,7 1 331,0 0 19,6-7 455,0-2 0,8-8 0,2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5.533"/>
    </inkml:context>
    <inkml:brush xml:id="br0">
      <inkml:brushProperty name="width" value="0.08571" units="cm"/>
      <inkml:brushProperty name="height" value="0.08571" units="cm"/>
      <inkml:brushProperty name="color" value="#008C3A"/>
    </inkml:brush>
  </inkml:definitions>
  <inkml:trace contextRef="#ctx0" brushRef="#br0">173 0 8128,'10'0'-339,"0"0"422,-5 0-22,-3 8 1,6 2 42,-8 7 1,-8 0 18,-3 1 1,-5 7-165,-1 3 1,-6 3 95,0-2 0,-6 4-249,6-5 0,0-3 140,6-2 1,7-3-1083,4-3 639,5-7 497,8-3 0,3-14 0,7-3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5.720"/>
    </inkml:context>
    <inkml:brush xml:id="br0">
      <inkml:brushProperty name="width" value="0.08571" units="cm"/>
      <inkml:brushProperty name="height" value="0.08571" units="cm"/>
      <inkml:brushProperty name="color" value="#008C3A"/>
    </inkml:brush>
  </inkml:definitions>
  <inkml:trace contextRef="#ctx0" brushRef="#br0">200 1 8128,'-9'8'146,"3"3"0,-4-1 93,-1 1 1,1 1-347,-1 5 0,-1 6 28,-5 0 0,0 6 50,-1-6 1,1 0 25,0-6-557,-1 8 111,1-5 449,8 5 0,9-16 0,9-1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5.920"/>
    </inkml:context>
    <inkml:brush xml:id="br0">
      <inkml:brushProperty name="width" value="0.08571" units="cm"/>
      <inkml:brushProperty name="height" value="0.08571" units="cm"/>
      <inkml:brushProperty name="color" value="#008C3A"/>
    </inkml:brush>
  </inkml:definitions>
  <inkml:trace contextRef="#ctx0" brushRef="#br0">122 0 8128,'10'0'88,"-3"0"1,-9 6-112,-3 0 0,1 7 64,-8-1 1,3 5 105,-3 6 1,-3-2-469,3 8 0,-3-6 104,-3 6 1,7-8-169,-1 2 278,9-4 50,-5-2 0,16-7 57,3-4 0,12-20 0,4-5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0.391"/>
    </inkml:context>
    <inkml:brush xml:id="br0">
      <inkml:brushProperty name="width" value="0.34286" units="cm"/>
      <inkml:brushProperty name="height" value="0.34286" units="cm"/>
      <inkml:brushProperty name="color" value="#004F8B"/>
    </inkml:brush>
  </inkml:definitions>
  <inkml:trace contextRef="#ctx0" brushRef="#br0">1218 1 8203,'-41'12'232,"4"-11"-256,24 23-239,-11-10 0,19 13-212,-13-2 434,12-10 0,-7 8 99,4-5 1,3-5-37,-12 5 0,10-10-76,-10 10 0,2-2 81,-11 11 0,-2-7 5,-5 7 1,-7-8-22,-10 16 1,-1 5-7,0 3 1,-11 5 24,-6 5 1,-3 7-15,3 1 1,-3 2 10,11-3 1,-5-5-16,15 5 0,4-7-47,22-10 52,-2 5-3,13-7 15,2-1 0,33-3 0,5-11 0,8-11 65,1-6 0,5-6-75,11-3 0,5 3-12,4 4 1,-2-4 25,11 6 0,-12 3-99,4-4 1,-7 13 61,-1-5 1,-3 11-14,3 8 1,-13-4 87,-5 13 0,-7 1 3,-2 16 1,-11-7-70,-6 7 0,-6-4 12,-3 3 1,-3-1 26,-6 10 1,-6-14 3,-11-4 1,1 1 1,-2-8 1,-11 4 29,-4 4 0,2-11-1,-3-7 1,-1-3-16,-7 4 1,-1-7 4,-1 7 0,2-7-64,-1-1 1,1-10 55,-1 1 1,8-9-160,1 7 0,8-10-139,-8 3-248,23-6 94,-26-3-200,29 0 199,-20 0-223,22 0 403,3 0 1,15-12 211,6-6 0,6-4 0,10-4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6.066"/>
    </inkml:context>
    <inkml:brush xml:id="br0">
      <inkml:brushProperty name="width" value="0.08571" units="cm"/>
      <inkml:brushProperty name="height" value="0.08571" units="cm"/>
      <inkml:brushProperty name="color" value="#008C3A"/>
    </inkml:brush>
  </inkml:definitions>
  <inkml:trace contextRef="#ctx0" brushRef="#br0">87 0 8107,'0'10'433,"0"5"0,0-5-149,0 7 0,0 2 0,-2 2-173,-4 2 1,2 8-20,-7-2 1,1-2-847,-1 2 0,-3-8 754,8 2 0,-7 4 0,3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47.813"/>
    </inkml:context>
    <inkml:brush xml:id="br0">
      <inkml:brushProperty name="width" value="0.08571" units="cm"/>
      <inkml:brushProperty name="height" value="0.08571" units="cm"/>
      <inkml:brushProperty name="color" value="#008C3A"/>
    </inkml:brush>
  </inkml:definitions>
  <inkml:trace contextRef="#ctx0" brushRef="#br0">104 35 7358,'0'-10'663,"0"2"1,2 3-193,4-1-141,-4 0-60,6 6-309,-8 0 151,0 8 1,0 1-186,0 9 39,0 7 1,-2-4 45,-4 8 1,-2-1-223,-3 7 1,-5 0 103,5-1 1,1 1-122,-1-1 1,1-1 226,-1-4 0,-5 4 0,7-7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02:23:52.454"/>
    </inkml:context>
    <inkml:brush xml:id="br0">
      <inkml:brushProperty name="width" value="0.08571" units="cm"/>
      <inkml:brushProperty name="height" value="0.08571" units="cm"/>
      <inkml:brushProperty name="color" value="#008C3A"/>
    </inkml:brush>
  </inkml:definitions>
  <inkml:trace contextRef="#ctx0" brushRef="#br0">52 183 6589,'0'-10'-45,"0"-5"1,6 11-163,0-8 0,1 7 182,-1-7 25,-4 8 1,8-9 333,-5 7-350,-3-7 71,6 3 1,-8-2-9,0 1 23,8 7 30,-6-11 0,5 11 306,-7-8 108,0 8-228,0-3-23,0-1-27,0 6 1,0 8-15,0 11-287,-7 12 78,5-2 1,-14 2-31,5 0 1,1-1-196,-1 7 1,1-2 47,-1-5 1,-3 3-155,8-8 0,-5 6-581,5-6 899,0 0 0,6-6 0,0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17:05:54.362"/>
    </inkml:context>
    <inkml:brush xml:id="br0">
      <inkml:brushProperty name="width" value="0.08571" units="cm"/>
      <inkml:brushProperty name="height" value="0.08571" units="cm"/>
    </inkml:brush>
  </inkml:definitions>
  <inkml:trace contextRef="#ctx0" brushRef="#br0">18 156 8194,'0'-18'-337,"0"1"-336,0 0 547,-8 0 0,6 5 393,-4 0-9,4 1 46,2-6-205,0-1-1,0 9 1,0 1-1,0 8 119,0 0-107,8 0 1,-6 2 71,4 4 1,-2 3-101,1 9 1,-3 1 78,4 4 0,-4 0-113,-2 12 0,6-3 4,0 14 1,-1 0 27,-5 6 0,0 0-6,0 0 0,0 10 10,0 7 1,0 0-16,0 6 0,0-4-4,0-2 1,0-4-57,0 5 1,0-13-10,0 7 0,0-3 4,0-3 0,0 1-10,0-1 1,0-4 53,0 3 1,0-5-13,0-6 1,0 6 116,0 0 1,0-6-79,0 6 1,0-6 36,0 0 1,0 4-64,0-4 0,0-1 4,0 1 0,0 0-15,0 6 1,6-4-4,0 4 1,0-10 10,-6 10 1,0-6-10,0 0 1,0 4-117,0-4 0,2 4 106,3 2 1,-3 0-127,4 0 0,-4 2 92,-2 3 0,0-3-7,0 4 1,6 1-17,-1-1 0,7 7 1,-6-1 1,5-3 79,-5 2 0,2-9 123,-3-2 1,-3 0 63,4-6 1,-4 2-61,-2-2 0,0-1-27,0-5 0,0 4-66,0 8 1,0-6-167,0 0 0,-2 0 85,-4 6 1,4 0-63,-3 0 1,-3 0 48,2 0 1,-5 0-132,5-1 0,-6-1 144,7-4 1,-1 3 7,6-9 0,0 0 122,0-5 1,-2-1-126,-4 1 1,4 0 1,-3-1 1,3 1 16,2-1 1,0 7 0,0-1 0,0 0 38,0-5 0,0 0-8,0-1 1,0 1-40,0-1 1,0-5 7,0 0 1,0-2 14,0 2 1,2 3-12,3-3 0,-3-4-23,4-2 1,-4 4-8,-2 2 1,0 2-19,0-3 1,0 5-10,0-4 1,0 9-10,0 3 1,0 5 22,0-6 0,0 1-4,0-7 0,0 1-4,0-1 1,0 1 13,0 0 1,0-7-6,0 1 1,0-6 11,0 6 1,6-6 1,-1 6 0,9-2-46,-3 2 1,-1 3-10,2-3 1,-7 4 100,7 1 1,-8-5 10,1 0 1,-3-6-47,-2 6 0,0-8-9,0 2 0,0-4 37,0-1 0,0-1-7,0 0 1,0 0 1,0 1 1,0-1-28,0 0 0,0 1-25,0-1 1,0 6 3,0 0 0,0 0 3,0-6 0,0 3-38,0 3 0,0-4 47,0 4 0,0-10 32,0-1 109,0-1 33,0 7-139,0-1-15,0 0 1,0 1-49,0-1 0,0-6-8,0 1 1,0 0 25,0 5 0,0 0 15,0 0 1,-5 1-52,-1-1 0,0-6-88,6 1 1,0-6-159,0 5 1,0-5 351,0 6 191,0-9 1,2 7 21,4-4-280,-4-4 0,5 7 138,-7-3-118,0-4 0,2 11 25,4-7-17,-4 0 17,6 2-90,-8-6-377,0 5 269,0-7-2641,0 0 1829,0-7 1,0 3 206,0-8 763,0 8 0,7-11 0,3 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17:05:55.041"/>
    </inkml:context>
    <inkml:brush xml:id="br0">
      <inkml:brushProperty name="width" value="0.08571" units="cm"/>
      <inkml:brushProperty name="height" value="0.08571" units="cm"/>
    </inkml:brush>
  </inkml:definitions>
  <inkml:trace contextRef="#ctx0" brushRef="#br0">18 18 8568,'-10'-8'862,"3"6"-728,7-5 0,2 13-49,3-1 1,5 9 82,7-3 0,1 7-202,-1 5 0,0-2 230,1 8-298,6-8 111,-4 11 0,10-10-99,-6 6 18,-1 1 1,0 4 102,0-4 1,5 3-12,-4-3 1,1 2-5,-2-2 1,-4-4 34,4-8 0,-4 2-37,-2 4 1,-1-9 22,-5 3 1,5-5 43,-5-1 0,-3-1-37,-2-5-6,3-3-47,-7 6 1,8-8-25,-4 0 14,-5 0 0,9 0 44,-4 0 1,-2-8 74,7-3 0,-5-5-72,5-1 1,1-6 7,5 0 1,1-8-41,-1 3 1,2-7-1,4-5 0,-2 3-105,8-3 0,-6 9 134,6 2 0,0 2-209,5-2 0,-7 6 94,-4 12 1,-3-3 129,-3 9 1,-6-1-9,1 6 237,-8 0-274,3 0 20,-7 0 1,-5 2-155,-1 4-87,-8-5 1,5 7-708,-8-8 933,7 0 0,-5 0 0,5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17:05:56.166"/>
    </inkml:context>
    <inkml:brush xml:id="br0">
      <inkml:brushProperty name="width" value="0.08571" units="cm"/>
      <inkml:brushProperty name="height" value="0.08571" units="cm"/>
    </inkml:brush>
  </inkml:definitions>
  <inkml:trace contextRef="#ctx0" brushRef="#br0">35 0 7312,'-10'0'119,"0"0"247,5 0-225,3 0-114,-6 8 19,8 2 1,0 7 31,0 0 0,0 8 0,0 4 1,2 11 13,4 6 1,-4 6 8,3 6 0,-3 7-106,-2 16 0,0-6-136,0 11 1,0-5 180,0 0 0,0-4 3,0-8 1,6-10-5,0-7 0,5-9-33,-5-15 0,8-3-11,-3-7 0,-1-9 5,1-3 1,-5-4 2,6-2 1,-3-2-116,3-4 1,3-3 198,-3-9 0,3 1-317,2 0 1,1-1-39,-1 1 1,0 0-210,0 0 0,-1 5-52,-5 0 529,5 1 0,-7-6 0,9-1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17:05:56.463"/>
    </inkml:context>
    <inkml:brush xml:id="br0">
      <inkml:brushProperty name="width" value="0.08571" units="cm"/>
      <inkml:brushProperty name="height" value="0.08571" units="cm"/>
    </inkml:brush>
  </inkml:definitions>
  <inkml:trace contextRef="#ctx0" brushRef="#br0">35 52 8487,'-17'0'510,"7"0"-278,3 0 0,8 0-84,5 0 0,4 0 12,7 0 1,2-5-192,4-1 0,-2 0 160,8 6 0,0 0-125,6 0 1,-1 0-61,1 0 0,-1 0 57,1 0 0,0-6-91,-1 1 0,1-3 10,-1 2 0,1 4-239,0-4 1,-7 4 34,1 2 1,-8 0-522,2 0 405,-3 0 400,-3 0 0,0 8 0,1 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17:05:56.754"/>
    </inkml:context>
    <inkml:brush xml:id="br0">
      <inkml:brushProperty name="width" value="0.08571" units="cm"/>
      <inkml:brushProperty name="height" value="0.08571" units="cm"/>
    </inkml:brush>
  </inkml:definitions>
  <inkml:trace contextRef="#ctx0" brushRef="#br0">52 1 8370,'-7'17'0,"3"-6"42,-8 1 179,8-8 0,-9 11-178,7-3 0,0-3-59,6 3 0,0-1 1,0 7 25,0-1 0,6 6 9,0 0 1,2 0-7,-3-6 1,-3 6-94,4 0 1,-2 6 33,2-6 1,-4 0-217,3-5 1,3-1-76,-2 0 0,2-1-74,-3-5-264,-3 5 675,6-15 0,0 7 0,1-8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17:05:56.908"/>
    </inkml:context>
    <inkml:brush xml:id="br0">
      <inkml:brushProperty name="width" value="0.08571" units="cm"/>
      <inkml:brushProperty name="height" value="0.08571" units="cm"/>
    </inkml:brush>
  </inkml:definitions>
  <inkml:trace contextRef="#ctx0" brushRef="#br0">35 35 7488,'-17'-9'-807,"7"-7"729,3 14 78,7-5 0,7 7 0,3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17:07:01.967"/>
    </inkml:context>
    <inkml:brush xml:id="br0">
      <inkml:brushProperty name="width" value="0.08571" units="cm"/>
      <inkml:brushProperty name="height" value="0.08571" units="cm"/>
    </inkml:brush>
  </inkml:definitions>
  <inkml:trace contextRef="#ctx0" brushRef="#br0">0 122 6835,'0'11'50,"0"1"0,0-7-31,0 7 4,0-1 1,6 7 37,0-1 1,0 0 10,-6 1 1,0 1-30,0 4 0,0-4 3,0 4 1,2-2-25,3 2 0,-3-2 15,4 8 0,-4-2-44,-2 2 1,0 2 43,0-8 1,0 8-234,0-3 214,0-3 1,0 0 11,0-7 83,-8-9 257,6-1-383,-5-8 0,7-8 52,0-3 0,0-7-66,0-5 1,0 2 83,0-8 0,0 6-228,0-5 0,0 4 24,0-4 0,2 5-13,3-6 0,-1 8 148,8-2 1,-6-2 24,5 2 1,1-2 78,5 2 0,-6 3-73,1-3 0,1 4 5,11 2 1,-5-1-14,4 1 0,-4 0 147,-2 0-124,1 7 0,-1-3-1,0 7 0,-5 0 20,-1 6 0,-7 2-1,2 4 1,2 3-5,-3 9 1,3-1-21,-2 0 0,-4 0-26,3 1 1,-1-1 34,2 0 1,-4 6-70,4 0 0,1 0 8,-1-5 0,0-1-8,-6 0 0,6 1 0,-1-1 1,1 0-100,-6 1 0,6-7-9,0 1 79,0-1 77,1-1-91,-5 5 153,6-13-75,-8 6 1,2-8 10,3 0 0,-3-8-31,4-3 1,2-5 7,-2-1 0,5-6-168,-5 0 0,7-8 94,-1 2 0,-2 2-15,1-2 0,-1 3 38,1-3 0,5-2 200,-5 8 1,-1 0-23,1 6 0,-5-1-13,6 1 1,-9 5-89,3 1 0,2 5 77,-2-5-85,7 7 80,-11-4-112,6 8 0,-8 2 31,0 4 1,0 3 81,0 9 1,0-1-56,0 0 1,0 6 8,0 0 0,0 0-11,0-5 1,0 5 11,0 0 0,0 2-48,0-2 1,0-4 38,0 4 1,0-2-68,0 2 0,0-3 50,0 3 0,2 2-91,3-2 1,-1 0 34,8-6 1,-1 6-11,6 0 0,-5 0 30,0-6 1,-1-1-16,6-5 0,1 3 40,-1-8 0,0 5-24,1-5 1,-1 0 117,0-6 1,6 5-105,0 1 1,0 0 57,-5-6 1,5-2-39,0-4 0,6 2-5,-6-7 1,5-1-29,-5-5 1,2 0-87,-1-1 0,-3-1-20,7-4 0,-6 4 63,1-4 1,-4-2 12,-2 2 0,4-6 36,-3 6 0,3-2 8,-10 2 0,-3 2-18,-2-8 0,1 8 11,-1-2 0,0-2 24,-6 2 0,-2-6 6,-4 6 0,2-6 4,-7 6 1,5 0-23,-5 6 0,5 1 25,-6 5 1,7-3-23,-7 9 23,0-9 1,-5 12-19,0-4 0,5 5 13,1 1-23,-1 0 0,-5 5-2,0 1 1,5 7 28,1-1 1,1 3-22,-1 3 1,-3-5 80,8 4 1,-5-3-52,5 9 1,-6-2 3,7 2 0,-1-2-19,6 8 0,-6-6 0,0 6 0,1-2-26,5 2 0,0 3-11,0-3 1,0-2-106,0 2 1,2-8 121,3 2 0,-1 2-47,8-2 1,-3 0 28,3-6 0,3-1 2,-3-5 1,3-1-12,2-4 0,1-4 0,-1 3 0,2-3 45,4-2 0,-2 0 100,8 0 1,-6-2-117,6-3 1,0 1 5,6-8 0,-1 1-56,1-7 1,-6 7 48,-1-1 0,-1 3-62,2-3 1,2-3 54,-8 3 0,0 3 4,-6-3 1,0 8 25,1-1 1,-7 3 47,1 2 56,-8 0 0,5 0-95,-3 0-1,-4 0-27,6 7 0,-8-3-6,0 8-4,0-8 1,-2 5-26,-4-3 8,4-4-12,-6 6 15,8-1 1,-2-5 13,-3 4-90,3-4 0,-6 0 86,8 4 6,0-5 0,-8 7 0,-1-8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0.891"/>
    </inkml:context>
    <inkml:brush xml:id="br0">
      <inkml:brushProperty name="width" value="0.34286" units="cm"/>
      <inkml:brushProperty name="height" value="0.34286" units="cm"/>
      <inkml:brushProperty name="color" value="#004F8B"/>
    </inkml:brush>
  </inkml:definitions>
  <inkml:trace contextRef="#ctx0" brushRef="#br0">26 518 7520,'53'0'97,"7"0"-8,0 0 1,1 0-105,-10 0 0,2-9 150,-1 0 1,-1-10-86,1 2 0,-4 2 58,-4-3 0,5 2-99,-5-10 0,-7 0-4,-3 0 0,-5 1 47,-4-2-13,2 1 146,-13-11-138,-2-4 36,-24-10 0,-14 11-15,-17 5-237,6 17 134,-23-4 0,16 19-57,-17-6 90,19 6-19,-20 3 1,20 3-92,-19 6 0,18 4 78,8 14 1,-2 11-101,2 5 0,-8 5 150,8 5 0,-2-2 0,2 1 0,7 0 19,-7-1 1,19 2 4,7-2 1,6 1-7,3-1 0,3-1 138,6-7 0,7 3-73,19-11 0,5-4-43,13-14 0,-2 4-76,1-12 0,-1 7-18,2-7 0,0 0-140,9-9 1,-8 0 50,7 0 1,-7 0-139,-1 0 1,-2-3 264,1-6 0,11-6 0,3-10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07.613"/>
    </inkml:context>
    <inkml:brush xml:id="br0">
      <inkml:brushProperty name="width" value="0.08571" units="cm"/>
      <inkml:brushProperty name="height" value="0.08571" units="cm"/>
      <inkml:brushProperty name="color" value="#008C3A"/>
    </inkml:brush>
  </inkml:definitions>
  <inkml:trace contextRef="#ctx0" brushRef="#br0">2525 122 8744,'7'-10'872,"-5"1"84,4 3-409,-4 4-264,-2-6 1,0 6 171,0-3-188,0 3-164,-8-6 0,1 6-21,-5-4 0,-3 4 118,3-3 0,-3 3-154,-2 2 1,-3-6 27,-3 0 1,2 0-46,-8 6 1,6-5 39,-5-1 0,-1 0-19,-6 6 0,-5 0 27,-1 0 0,-1-6-9,2 1 0,3-1-106,-3 6 0,3 0 74,3 0 1,-3 0-62,-3 0 0,9 0 104,-3 0-46,3 0 5,4 0 0,-4 0 81,8 0 1,-6 2 5,6 4 1,-5-5-85,4 5 0,-1-4 9,2-2 0,2 0-82,-8 0 1,8 6 101,-2 0 0,4-1-124,2-5 1,1 2 62,5 4 1,-5-4-229,5 4 212,3-4 8,-7-2 1,11 0-8,-7 0-3,-1 0 1,-5-2 5,-1-4 0,7 4-2,-1-4 9,1 4 1,-6 2-6,-1 0 0,1-5 4,0-1 1,-1 0 23,1 6 1,0 0-20,-1 0-14,9 0 9,-6 0 0,5 0-45,-7 0 1,-1 6-3,1 0 0,0-1 32,-1-5 1,1 6-6,0 0 0,0 2 34,-1-3 0,1-3-30,0 4 1,-1 2 59,1-2 0,0-1-43,-1-5 0,1 6 5,0 0 1,0 2 1,-1-3 1,1-3-3,0 4 1,-1 2-5,1-3-7,0 1 1,-6 0 107,0 0-98,0 0-3,5 1 0,5-5-3,-4 4 0,3 2 25,-9-3 0,4 7 6,2-6 0,-1 1 0,1-1-12,0-4 9,-1 13-20,1-13 0,0 12 8,0-8-35,-1 7 28,1-11 1,5 11 21,1-7 1,1 2-30,-1-2 0,1-5 1,4 5 1,3-2-2,-9 2-7,8-4 0,-9 7-18,7-3-6,0-4-23,-1 13 0,-1-5 46,-4 7 0,-3-5-38,3-1 0,3 1-49,-3 5 41,1 1 1,-7-1 41,1 0 1,6 0 5,-1 1 0,6-7-18,-5 1 1,5-6-20,-5 5-279,7-7 168,-4 4-181,8-8-2858,0 0 2507,8-8 682,-6-2 0,13-7 0,-5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08.088"/>
    </inkml:context>
    <inkml:brush xml:id="br0">
      <inkml:brushProperty name="width" value="0.08571" units="cm"/>
      <inkml:brushProperty name="height" value="0.08571" units="cm"/>
      <inkml:brushProperty name="color" value="#008C3A"/>
    </inkml:brush>
  </inkml:definitions>
  <inkml:trace contextRef="#ctx0" brushRef="#br0">18 1 8197,'17'0'924,"0"0"-903,0 0 0,-1 1 96,-5 5 0,-3-2-120,-8 8 0,0-7 54,0 7-14,0-8 4,0 11 0,0-5 152,0 7 1,-6 6 7,0 0 1,-5 2-41,5-2 0,-5-2-49,5 8 0,-6-2 12,7 2 132,-9 3-123,12-5 0,-11 2-135,7 0 1,0-8 44,6 2 1,0 2-65,0-2 1,2-5 183,4-7 54,-4-7-134,13 11 0,-3-13 33,11 4 1,-2-4 8,8-2 1,-2-6-87,2 0 1,3-5 71,-3 5 1,2-5-193,-2 5 0,-3-2 62,-2 2 0,-5 4-83,4-3 0,-10 3 77,-1 2 1,-6 0-76,5 0 66,-7 0-15,4 0-321,-8 0 219,0 0-1066,-8 7 536,6-5 267,-13 6 414,13 0 0,-14-6 0,7 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09.139"/>
    </inkml:context>
    <inkml:brush xml:id="br0">
      <inkml:brushProperty name="width" value="0.08571" units="cm"/>
      <inkml:brushProperty name="height" value="0.08571" units="cm"/>
      <inkml:brushProperty name="color" value="#008C3A"/>
    </inkml:brush>
  </inkml:definitions>
  <inkml:trace contextRef="#ctx0" brushRef="#br0">1 53 7485,'9'0'-513,"7"-8"858,-14 6-146,13-6 0,-13 6 186,4-3 256,-4 3-236,5-6-39,-5 0-333,6 6 255,-8-5-255,0 7 1,0 7 58,0 5 1,0-2-131,0 1 1,0 1 23,0 5 1,0 6-84,0 0 0,-6 2 46,0-2 0,1-4 51,5 4 0,0 2-85,0-2 0,0-5 83,0-7 0,0 1-50,0 5 0,0-5 45,0-1-96,7-7 1,-3 4 90,8-8 0,-7 0-208,7 0 1,0-8 50,5-4 0,0-3 47,0-2 0,-1-1 72,-5 1 1,5 0-62,-5 0 306,5-1-207,1 1 0,-6 2 288,1 3-81,-8 4 57,3 8-133,-7 8 0,0 2-50,0 7 1,0 0-107,0 1 60,0-1 0,6 0 89,0 0 0,2-5-43,-3 0 191,-3-9 1,12 7-136,-8-4 1,7-4 50,-1 3 0,-3-5-112,3-5 1,-1 1 3,7-8 1,-1 1-157,0-7 0,0 1 123,1 0 1,-7-2-116,1-4 1,-1 3 61,7-3 1,-7 4-58,1 2 1,-9 0 61,3-1-222,4 1-15,-8 0 0,5 5-683,-7 1 933,0 7 0,-7-4 0,-3 8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09.539"/>
    </inkml:context>
    <inkml:brush xml:id="br0">
      <inkml:brushProperty name="width" value="0.08571" units="cm"/>
      <inkml:brushProperty name="height" value="0.08571" units="cm"/>
      <inkml:brushProperty name="color" value="#008C3A"/>
    </inkml:brush>
  </inkml:definitions>
  <inkml:trace contextRef="#ctx0" brushRef="#br0">17 18 8086,'10'-8'0,"5"6"-632,-13-5 74,6 7 260,-8 0 429,8 0 14,-6 0-187,5 0 0,-7 2 604,0 3-321,0 5 0,-5 7 46,-1 1 1,-2 1-164,2 4 1,4-4-40,-3 4 1,-3 2-14,2-2 1,0 6-7,6-6 1,-5 0 115,-1-6-273,0 1 143,6-1 0,0-5 37,0-1 122,0-7-150,0 4-20,0-16 1,2-2 52,4-7-10,-4 0-33,13-1 0,-5 1 24,7 0 1,0 0-21,1-1 1,-1 1-14,0 0 0,0-1 49,1 1-209,-1 8 60,0-7 1,-5 12-452,-1-7 244,1 7 15,-2-4 0,-1 8-619,-3 0 521,-4 0 1,5 2-276,-7 4 623,0-4 0,8 13 0,2-5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09.755"/>
    </inkml:context>
    <inkml:brush xml:id="br0">
      <inkml:brushProperty name="width" value="0.08571" units="cm"/>
      <inkml:brushProperty name="height" value="0.08571" units="cm"/>
      <inkml:brushProperty name="color" value="#008C3A"/>
    </inkml:brush>
  </inkml:definitions>
  <inkml:trace contextRef="#ctx0" brushRef="#br0">0 1 9499,'0'11'-12,"0"1"-138,0-1 173,0 7 0,0-7-1042,0 1 400,0-1-171,0 6 348,0 1 442,0-9 0,0-1 0,0-8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09.891"/>
    </inkml:context>
    <inkml:brush xml:id="br0">
      <inkml:brushProperty name="width" value="0.08571" units="cm"/>
      <inkml:brushProperty name="height" value="0.08571" units="cm"/>
      <inkml:brushProperty name="color" value="#008C3A"/>
    </inkml:brush>
  </inkml:definitions>
  <inkml:trace contextRef="#ctx0" brushRef="#br0">1 53 8086,'0'-12'0,"0"1"663,0 7 10,0-4-829,0 1 242,0 5-472,8-6 200,-6 8-436,5 0 622,-7 0 0,8 8 0,1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10.150"/>
    </inkml:context>
    <inkml:brush xml:id="br0">
      <inkml:brushProperty name="width" value="0.08571" units="cm"/>
      <inkml:brushProperty name="height" value="0.08571" units="cm"/>
      <inkml:brushProperty name="color" value="#008C3A"/>
    </inkml:brush>
  </inkml:definitions>
  <inkml:trace contextRef="#ctx0" brushRef="#br0">35 0 8086,'18'0'0,"-7"0"9,1 0 0,-6 0 176,5 0 1,-7 2 14,2 4 1,-4 3 49,-2 9 0,0 1 29,0 4 1,-2 4 73,-4 7-815,4 1 386,-13 7 0,7 1 98,-4 3-1078,5-4 764,-1-7 1,4-3-501,-7-3 792,7-4 0,-12-8 0,7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10.392"/>
    </inkml:context>
    <inkml:brush xml:id="br0">
      <inkml:brushProperty name="width" value="0.08571" units="cm"/>
      <inkml:brushProperty name="height" value="0.08571" units="cm"/>
      <inkml:brushProperty name="color" value="#008C3A"/>
    </inkml:brush>
  </inkml:definitions>
  <inkml:trace contextRef="#ctx0" brushRef="#br0">0 18 8086,'10'0'782,"-2"0"0,-6 0-535,3 0 0,-3 0 1,14 0-391,-5 0 0,-1-2 170,1-3-282,1 3 1,5-6-185,0 8 0,1 0-1033,-1 0 1472,0 0 0,1 0 0,-1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10.847"/>
    </inkml:context>
    <inkml:brush xml:id="br0">
      <inkml:brushProperty name="width" value="0.08571" units="cm"/>
      <inkml:brushProperty name="height" value="0.08571" units="cm"/>
      <inkml:brushProperty name="color" value="#008C3A"/>
    </inkml:brush>
  </inkml:definitions>
  <inkml:trace contextRef="#ctx0" brushRef="#br0">35 208 8086,'12'0'131,"-1"0"0,-5 0 349,6 0 1,-6 0-128,5 0-588,1 0 235,-3 0-235,7 0 196,-7 0 1,3-1 82,-1-5 1,-5 4-95,6-4 0,-9 2 47,3-1 1,2 1 128,-2-8-200,-1 8 0,-3-9 104,4 7-107,-4-7 1,6 3 64,-8-7 1,0 5-264,0 1 252,0-1-30,0-5 89,0 0 0,-2 7-58,-4 4 1,2-1 21,-7 1-6,-1 0 0,-5 8-165,-1 4 0,1-2 74,0 7 1,5-1 40,1 1 1,-1 5 110,-5-5 1,5 3 133,1-3 0,5 4-27,-5-3 1,5 3-112,-6 3 1,8-1 60,-1 0 1,3 0-38,2 1 0,0-1-69,0 0 0,2-1 72,3-5 1,5 3-15,7-9 1,1 7 59,-1-6 0,0 0 1,1-6 1,-1 0-126,0 0 0,0 0 124,1 0-281,-1 0 1,0 0 138,1 0 0,-9-2-431,-3-4 89,4 4 1,-8-8-657,3 5 1016,-3 3 0,-2-6 0,0 8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43.638"/>
    </inkml:context>
    <inkml:brush xml:id="br0">
      <inkml:brushProperty name="width" value="0.08571" units="cm"/>
      <inkml:brushProperty name="height" value="0.08571" units="cm"/>
      <inkml:brushProperty name="color" value="#008C3A"/>
    </inkml:brush>
  </inkml:definitions>
  <inkml:trace contextRef="#ctx0" brushRef="#br0">104 88 7364,'-8'-10'-403,"6"3"0,-7 7 649,3 0-198,4-8 0,-8 6 254,5-4 218,3-3-346,-6 7 1,8-8 173,0 4 10,0 4 1,0-7-110,0 3 1,-2 4 58,-4-4 120,4 4-403,-5 2-40,7 0-17,0 8 1,0 4 123,0 11 1,0-2-18,0 8 1,0-4-21,0 9 115,0-3-107,0 11 1,0 0-37,0 5 1,0 1 70,0-2 1,0 4-136,0-4 0,-6-4 64,0-2-149,0-3 165,6-2 0,0-7-61,0 1-266,0-8-59,0 4 81,0-15-128,0-2 267,0-8-649,0 0 109,-7-8 249,5-2 1,-6-1 12,8-1 1,0 6-381,0-5 781,0-1 0,0-13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1.646"/>
    </inkml:context>
    <inkml:brush xml:id="br0">
      <inkml:brushProperty name="width" value="0.34286" units="cm"/>
      <inkml:brushProperty name="height" value="0.34286" units="cm"/>
      <inkml:brushProperty name="color" value="#004F8B"/>
    </inkml:brush>
  </inkml:definitions>
  <inkml:trace contextRef="#ctx0" brushRef="#br0">749 412 8137,'0'-40'-233,"0"2"316,0 1-153,0 8-138,0-20 0,-3 11 113,-5-4 0,2 5 181,-12 10 6,2 13 5,-11-20 79,-11 28 1,-7-15-140,-7 30 0,-5 9 0,13 16 0,4 7-38,-3 10 0,-8 10 59,-11-1 1,5 12-89,14-3 0,-4-3 77,13 3-19,-1-11-64,22 28 1,4-31-8,18 5 0,7-29 46,19-22 0,5-6 3,13-3 1,-11-3 71,1-6 0,1-1-55,8-8-35,-1-17 0,7 19-47,-7-18 1,5 4-5,-22 4 1,1 1-54,-10-2-28,1 1 61,1-11-5,-2 8 247,-10-8-231,8 11 321,-20 11-168,8 3 0,-3 27 31,1 11-99,12 1 6,-8 21-207,14-8 0,-1 10 46,-1-7-240,-10-5 156,20-13-61,-7-10 251,13-5 0,5-13-5,-11-4 1,-1-8-20,-9-10 0,1-10 12,1 1 0,-2-10-118,1 10 1,-8-13 110,-2 4 1,-7 2 34,9-2 1,-13 1-53,4-10 0,-6 8 481,-3 1-49,0 11 20,0-16-229,0 8 354,0-1-139,12 14-127,1 17-144,14 20 1,-10 17 10,1 17 0,-12-5-129,1 4 1,-1 1 86,3 8 0,-6-1-1,6 1 1,-6-1-14,-3 2 0,0-10 50,0 1-214,0-2 219,0 10-274,0 1 249,0-25-14,11-6-64,4-32 0,13-17 3,6-16 1,-5-5-47,5-5 1,4 2-100,-4-1 0,10 8-141,-10 1 1,4 12-124,-4-4-74,-4 7 0,15 10-189,-11 1 667,-10 11 0,-1 18 0,-8 17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44.146"/>
    </inkml:context>
    <inkml:brush xml:id="br0">
      <inkml:brushProperty name="width" value="0.08571" units="cm"/>
      <inkml:brushProperty name="height" value="0.08571" units="cm"/>
      <inkml:brushProperty name="color" value="#008C3A"/>
    </inkml:brush>
  </inkml:definitions>
  <inkml:trace contextRef="#ctx0" brushRef="#br0">1 52 7372,'0'-9'568,"0"1"73,8 8-163,-6 0-163,6 0 11,-8 0-239,0 0 74,7 0 1,-5 2-169,4 4 0,-4 3 105,-2 9 0,6-1-55,-1 0 1,7 0 63,-6 1 0,1 5-30,-1 0 1,-2 0 37,8-6 1,-3 0 93,3 1-236,3-1 141,-5 0 0,7-7-146,0-4 0,-5-4 80,-1-2 0,1-2-40,5-4 0,0-4 42,1-7 1,-1-2 0,0-4 1,6 2 0,0-8 0,8 2 11,-2-2 1,-4-2-134,-2 8 0,2 0 122,-2 6 1,-6 5-198,-5 1 1,-6 7-136,5-2 168,-7 4 17,4 2 0,-14 2-111,0 4 0,-5-2-335,5 7 0,-2-5-140,2 6-1202,5-8 999,-15 11 884,14-13 0,-13 6 0,5-8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45.689"/>
    </inkml:context>
    <inkml:brush xml:id="br0">
      <inkml:brushProperty name="width" value="0.08571" units="cm"/>
      <inkml:brushProperty name="height" value="0.08571" units="cm"/>
      <inkml:brushProperty name="color" value="#008C3A"/>
    </inkml:brush>
  </inkml:definitions>
  <inkml:trace contextRef="#ctx0" brushRef="#br0">52 87 6549,'0'-10'-447,"0"-5"943,0 13-168,0-13 190,0 13-224,0-14-216,0 14 0,0-7-98,0 3 219,0 4-204,0-6 434,0 8 127,0 0-456,-8 8 1,7 2-43,-5 7 1,4 0-3,2 1 1,-6-1-113,0 0 0,1 2 77,5 5 0,-2-5-142,-4 4 0,4-2-1,-4 2 0,4-4 89,2 4 1,0-9-40,0-3 15,0 1 275,0 5-226,0-7 202,0-3-229,0-7 1,0-7-101,0-5 0,6-3 92,0-3 1,7-1-19,-1-4 1,-3 4 55,3-4 1,-2 4-34,1 1 1,4 1 123,-3 0 0,-2 0-75,1-1 1,-5 7 155,5-1-209,1 8 31,5-11 0,-5 13-77,-1-4-30,-7 4 34,11 10 1,-11-4 25,8 7-98,-8-7 0,5 10-41,-3-9-202,-4 1 89,6 2-309,-8-6 209,0 6 410,7-8 0,-5 0 0,14 0 0,-7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46.219"/>
    </inkml:context>
    <inkml:brush xml:id="br0">
      <inkml:brushProperty name="width" value="0.08571" units="cm"/>
      <inkml:brushProperty name="height" value="0.08571" units="cm"/>
      <inkml:brushProperty name="color" value="#008C3A"/>
    </inkml:brush>
  </inkml:definitions>
  <inkml:trace contextRef="#ctx0" brushRef="#br0">0 122 7907,'0'10'-934,"0"-2"1189,8-1-92,-6-5 1,7 6-62,-3-8 1,-4 2 13,4 4 0,-2-4 57,2 3-270,-5-3 51,7-2 2,0 0-53,-6 0 130,13 0 0,-7-2-7,3-3 0,3 1 140,-8-8-90,7 1 0,-9-7 36,7 1 0,-7 6 6,2-1 243,-4 1-234,-2-7 13,0 1-113,0 0 1,-2 7-226,-4 4 192,4 4-320,-13 2 284,5 0 0,-5 2 25,3 4 0,-1-2-18,7 7 1,-5 1-2,5 5 96,-8 1-73,13-9 0,-9 7 51,4-5 1,4 4 63,-4 3-50,-3-1 0,7 0 11,-4 1 1,4-7 306,2 1-275,0-1 1,2 5 20,4-5 1,-2-1-56,7-5-117,1-3 1,5 6-147,0-8-451,1 8 437,-1-6 1,0 5-39,1-7 0,-7 0-753,1 0 672,-1 0 0,6-5 335,1-1 0,-7-2 0,1 2 0,-1-3 0,-1-9 0,-2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46.755"/>
    </inkml:context>
    <inkml:brush xml:id="br0">
      <inkml:brushProperty name="width" value="0.08571" units="cm"/>
      <inkml:brushProperty name="height" value="0.08571" units="cm"/>
      <inkml:brushProperty name="color" value="#008C3A"/>
    </inkml:brush>
  </inkml:definitions>
  <inkml:trace contextRef="#ctx0" brushRef="#br0">156 70 8065,'0'-10'183,"0"2"-80,0 1 1,0 3 162,0-8-119,0 9 1,0-7 72,0 4-319,0 4 35,0-5-72,-8 7 113,-1 0 1,-3 0-61,1 0 1,5 0 46,-5 0-44,7 0 87,-12 0 0,12 5 2,-7 1 0,5 2 39,-5-2-40,7 3 6,-12 8 1,15 1 114,-5-1 1,-2-5-74,2-1 20,1 1 1,5 5-54,0 0-15,0 0-33,0 1-16,0-1-39,7-7 93,3-3 1,7-7-100,0 0 0,-1-7 76,-5-5 0,5 3-74,-5-3 1,-1 2 28,1-1 1,-5-3-8,6 9 1,-9-3 8,3 2 261,-4 4-251,6-5 92,-6 7 100,5-8 1,-5 6 126,4-4-211,-4 4 45,6 2 0,-8 2-53,0 4 1,0-2 30,0 7-75,0-7-263,0 12 8,0-7-422,0 8-362,7-7 377,-5 5-124,14-13 773,-7 6 0,9-8 0,-1-2 0,0-4 0,1 4 0,-1-5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5:47.294"/>
    </inkml:context>
    <inkml:brush xml:id="br0">
      <inkml:brushProperty name="width" value="0.08571" units="cm"/>
      <inkml:brushProperty name="height" value="0.08571" units="cm"/>
      <inkml:brushProperty name="color" value="#008C3A"/>
    </inkml:brush>
  </inkml:definitions>
  <inkml:trace contextRef="#ctx0" brushRef="#br0">138 415 7907,'12'0'671,"0"0"-295,-9 0 27,13 0 112,-14 0-80,5 0-401,-7-7 0,0 3-1,0-8-93,0 8 143,-7-11 1,-1 11-155,-4-7 1,-1 5-89,7-6 171,-7 9 0,3-5-146,-7 8 1,5 0 107,1 0 0,5 0-290,-5 0 221,-1 0 0,0 6 37,1-1 1,7 9 33,-2-3 1,-1 5-7,1 1 1,0 0-13,6 1 1,0-1 1,0 0 0,0 0 19,0 1 1,6-1 2,0 0 1,1-7 86,-1-4 1,-2 1-57,7-1 0,1 0 4,5-6 0,-5-2-64,-1-4 1,1-3 0,5-9 1,0-1 21,1-4 0,-3-4-3,-3-7 0,3-1 75,-3 0 0,-3-1-65,3-4 1,-7 3 197,7-3 0,-2-3 3,1 3 1,-3 6 272,-8 5-259,7 8 45,-5-4 78,6 15 49,-8 2-422,0 8 0,0 2 90,0 4 0,0-2-86,0 7 1,-2-1 115,-4 1 0,4 7 42,-3-1 0,3 2 12,2 10 0,0 0 1,0 5 0,-6 1-17,0 0 1,-1 5 56,1 0 1,4 8-313,-4-1 0,4 1 92,2-2 0,-6-4-304,1-7 0,-1-3-627,6-3-648,0-4 604,0-15 768,0-3 1,-8-30-1,-1-6 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3.455"/>
    </inkml:context>
    <inkml:brush xml:id="br0">
      <inkml:brushProperty name="width" value="0.08571" units="cm"/>
      <inkml:brushProperty name="height" value="0.08571" units="cm"/>
      <inkml:brushProperty name="color" value="#008C3A"/>
    </inkml:brush>
  </inkml:definitions>
  <inkml:trace contextRef="#ctx0" brushRef="#br0">0 70 8055,'0'-10'-656,"0"-5"0,2 11 735,4-7 258,-4 7-193,6-12 154,-8 14 13,7-5 352,-5 7-262,6 0-97,-8 0 1,2 2-146,4 3 0,-4 5-36,3 7 1,-3 1 11,-2-1 0,0 6-60,0 0 1,6 2 11,0-2 0,2-2-170,-3 8 1,-1-8 102,8 2 1,-3 2 60,3-2 0,3 0-54,-3-5 0,-3-1 26,3 0 0,-1 0-1,7 1 0,-7-1 26,1 0 1,-3 1 11,3-1 0,3-2-40,-3-3 1,-3 1 35,3-7 62,-1 7 1,7-11-21,-1 4-64,0 4 1,1-8 43,-1 3-66,0-3 1,0-2-19,1 0 0,-7 0-107,1 0 0,-6 0 83,5 0 1,-5 0-214,5 0 496,-7 0-278,12 0 1,-13 6 242,9 0-207,-8 0 1,5-4 59,-3 3-60,-4-3 1,8 12 2,-4-9 0,-3 1-6,9-6 1,-6 6-21,5 0 1,-5 0 43,5-6 1,-5 5 1,6 1 36,-1 0-35,7-6 0,-1 6 4,0-1 1,-5 1 40,-1-6 1,1 0 14,5 0 0,0 0-14,1 0 1,5 0 3,0 0 1,0 0-167,-6 0 124,8 0-15,-6 0 0,6 0-36,-7 0 0,-1 0 25,0 0 1,6-2-20,0-4 1,-4 5 26,-1-5 43,-12 4-62,24-6 1,-18 6 41,11-4 0,-4-1 19,-2 1 0,3 0-57,3 6 1,-4-6 22,4 1 0,-2-1-113,2 6 0,-4 0 43,4 0 0,-3 0-18,-3 0 1,6 0 19,0 0 0,0 0-95,-6 0 0,1 0 77,-1 0 1,0 0-10,1 0 1,-1 2 22,0 4 0,0-4-6,1 3 1,-1-3 173,0-2 0,1 0-95,-1 0 1,0 2-43,0 4 0,1-4-20,-1 4 0,2-4 2,4-2 0,-3 0 15,3 0 1,-4 5-5,-2 1 0,2 0 11,4-6 0,-3 0-25,3 0 0,-2 0 87,2 0 1,-4 0-38,4 0 0,-4 0 9,-1 0 1,-1 0-64,0 0 1,2 6 1,4-1 1,-3 3 29,3-2 1,-4-4-2,-2 4 1,1 1-76,-1-1 1,2 2 60,4-3 0,-4-3-52,4 4 1,2 2 108,-2-2 0,6 1 3,-6-1 0,6-4-24,-6 4 0,2-4 14,-2-2 1,-2 2 23,8 3 0,-8-3 130,2 4 1,-2-4-194,3-2 23,-5 0 1,8 0-1,-6 0 32,2 0 1,2 0-43,-2 0 1,-2 0-18,8 0 0,-8 0 13,2 0 0,4 0-14,2 0 0,-4 0 57,-2 0 0,2 0-30,-2 0 0,6 0-136,-6 0 0,6 0 106,-6 0 0,2 0-9,-2 0 1,-2 0 2,8 0 1,-8 0-9,2 0 0,2 0 58,-2 0 0,6 0 13,-6 0 0,6 0 73,-6 0 0,5 0-61,-5 0 1,8-2-172,-2-4 1,-2 4 126,2-3 0,-2 1 0,1-2 1,-1 4-65,-4-4 1,-3 4-22,3 2 0,-4 0-32,-2 0 1,0 0-128,1 0 0,-1 0 13,0 0 0,1 0 121,-1 0 1,0 0 44,1 0 0,-1 6 7,0 0 0,0 0 64,1-6 1,5 0-61,0 0 1,0 0 101,-6 0 0,0 0-20,1 0 1,5 5 133,0 1 0,0 0 114,-6-6-217,1 0 0,-1 0 8,0 0-3,0 0 0,1 0 7,-1 0 1,-5 0-11,-1 0 0,-5 0-1,5 0 0,-5 0 91,6 0-45,-1 0-209,6 0 0,-5 0 143,0 0 1,-7 0-120,7 0-16,-8 0-23,11 0-14,-5 0 39,-1 0 0,5 2-48,-9 4 0,1-5 261,2 7-183,-6-8 137,13 0 0,-11 0 44,8 0-27,-9 0-223,5 0-270,0 0 229,-6 0-299,5 0-187,-7 0 124,0 0-806,0 8 1,-7-6-191,-5 4 1,-5-5-2018,-6-1 3506,4 8 0,-14-6 0,6 6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4.042"/>
    </inkml:context>
    <inkml:brush xml:id="br0">
      <inkml:brushProperty name="width" value="0.08571" units="cm"/>
      <inkml:brushProperty name="height" value="0.08571" units="cm"/>
      <inkml:brushProperty name="color" value="#008C3A"/>
    </inkml:brush>
  </inkml:definitions>
  <inkml:trace contextRef="#ctx0" brushRef="#br0">260 0 7981,'-17'0'-261,"0"0"1,5 0 977,1 0 23,-1 0-273,-5 0-263,0 8 1,5-1 419,1 5-331,7 3 106,-4-5-249,8 7 1,0-5 149,0-1 134,0 1-279,8-3 1,-4 7 116,7-5-102,1 5 0,3-5 21,-4 1 1,5-1-44,-5 7 0,5-1-220,1 0 0,0 0 88,1 1 0,-1-1-122,0 0 0,1-5 54,-1-1 1,0-5-124,0 6 132,1-1 0,-1-1-43,0-4 1,-5 1 75,-1-1 1,-7 2-6,2-3 1,-2-3 147,2 4-106,-5-4 153,7 6 0,-10-6-4,-4 3 34,-3 5 1,-8 0-120,-1 7 1,1-2-35,0-3 0,-6 5-20,0 0 1,-6 1-113,6 5 1,-6-4-253,6-2 0,-8 1 127,2-1 0,4 0-322,2 0 0,-2-1 209,2-5 1,6 3-1609,5-8 483,1 7 385,-6-11 1053,7-2 0,-5-10 0,5-7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5.859"/>
    </inkml:context>
    <inkml:brush xml:id="br0">
      <inkml:brushProperty name="width" value="0.08571" units="cm"/>
      <inkml:brushProperty name="height" value="0.08571" units="cm"/>
      <inkml:brushProperty name="color" value="#008C3A"/>
    </inkml:brush>
  </inkml:definitions>
  <inkml:trace contextRef="#ctx0" brushRef="#br0">0 0 7922,'10'0'1107,"-2"0"-629,-8 0-235,7 0 1,-5 2-15,4 4 1,-4 4-121,-2 7 87,0 8 1,0-4-93,0 8 1,0 0-177,0 5 1,-6 1 83,1-1 1,-1-1-79,6-4 0,0 2-395,0-8 0,0 0 14,0-6-774,0-7 660,0-3 1,0-9 2,0-3 1,0-11 557,0-7 0,0-15 0,0 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6.114"/>
    </inkml:context>
    <inkml:brush xml:id="br0">
      <inkml:brushProperty name="width" value="0.08571" units="cm"/>
      <inkml:brushProperty name="height" value="0.08571" units="cm"/>
      <inkml:brushProperty name="color" value="#008C3A"/>
    </inkml:brush>
  </inkml:definitions>
  <inkml:trace contextRef="#ctx0" brushRef="#br0">0 0 7721,'8'10'399,"-6"5"0,6-11-602,-8 8 41,0-1 1,0 7-342,0-1 436,0 0-747,0 0 529,0 1 0,0-1 285,0 0 0,0-5 0,0-1 0,0 1 0,7 5 0,3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6.493"/>
    </inkml:context>
    <inkml:brush xml:id="br0">
      <inkml:brushProperty name="width" value="0.08571" units="cm"/>
      <inkml:brushProperty name="height" value="0.08571" units="cm"/>
      <inkml:brushProperty name="color" value="#008C3A"/>
    </inkml:brush>
  </inkml:definitions>
  <inkml:trace contextRef="#ctx0" brushRef="#br0">1 18 7981,'10'0'33,"-1"2"351,-3 3-192,-4-3 1,7 12-28,-3-8 1,-4 7-106,4-1 1,-4-3-203,-2 3 81,0-1 70,0 7 0,-2-1-94,-4 0 1,4-5-36,-4-1 134,-3 1 1,7-1-10,-4 1-2,4-8 0,2 1-12,0-10 1,0 1 2,0-8 1,2 1 1,4-7 0,2-1-2,3-4 1,5 4 2,-5-4 0,4 4 18,3 1 0,-7 7-8,1-1 1,-6 7 10,5-7 1,-5 8 17,5-2-25,-7 5 199,4 1-94,-8 7 1,0-3-36,0 8 0,0-1 16,0 6 1,0 1-105,0-1 79,0 0-24,0 1 0,0-7-424,0 1 80,0-1 1,0 6-574,0 1 503,0-9-326,0-1 89,0-8 349,8 8 1,-6-8 253,3 0 0,3-2 0,-2-10 0,7 1 0,-3-7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9T00:39:01.937"/>
    </inkml:context>
    <inkml:brush xml:id="br0">
      <inkml:brushProperty name="width" value="0.34286" units="cm"/>
      <inkml:brushProperty name="height" value="0.34286" units="cm"/>
      <inkml:brushProperty name="color" value="#004F8B"/>
    </inkml:brush>
  </inkml:definitions>
  <inkml:trace contextRef="#ctx0" brushRef="#br0">413 285 8120,'25'-26'-394,"1"1"1,1-2 843,-2 1 38,1 1-428,-11-1-592,7-1 110,-19 2 301,9-1 330,-36-1-218,-4 14 1,-23 1 93,-2 12 0,13 3-67,6 6 1,-7 4 158,-2 14 0,5 8-147,4-1 0,-4 10 10,4-10 0,-1 11-80,10-1 0,-1 5 82,-1 2 1,14 1-60,4 1 0,9-5 22,9-5 1,7 4-67,19-13 0,5 1-13,13-10 1,7-1 1,0-8 0,10 5-202,-10-13 0,9 1 70,-9-9 1,10-12 11,-10-5 0,0-17 49,-8-9 0,-4-14 6,-4-5 1,11-10 136,-11 3 0,10-5 0,-14-4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6.676"/>
    </inkml:context>
    <inkml:brush xml:id="br0">
      <inkml:brushProperty name="width" value="0.08571" units="cm"/>
      <inkml:brushProperty name="height" value="0.08571" units="cm"/>
      <inkml:brushProperty name="color" value="#008C3A"/>
    </inkml:brush>
  </inkml:definitions>
  <inkml:trace contextRef="#ctx0" brushRef="#br0">1 1 6587,'0'9'1307,"0"7"1,0-12-1017,0 7 0,0-5 38,0 5-137,0 1 1,0 5 144,0 1-1058,0-1 570,0 0 0,0-5-557,0-1 0,0-5 148,0 5-748,0-7 697,0 4 611,0-16 0,0-1 0,8-16 0,1-2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6.800"/>
    </inkml:context>
    <inkml:brush xml:id="br0">
      <inkml:brushProperty name="width" value="0.08571" units="cm"/>
      <inkml:brushProperty name="height" value="0.08571" units="cm"/>
      <inkml:brushProperty name="color" value="#008C3A"/>
    </inkml:brush>
  </inkml:definitions>
  <inkml:trace contextRef="#ctx0" brushRef="#br0">35 1 7981,'-10'0'0,"1"0"230,3 0 517,4 0-814,-6 8-720,8-7-447,0 15 637,0-14 597,0 5 0,0 1 0,0 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7.093"/>
    </inkml:context>
    <inkml:brush xml:id="br0">
      <inkml:brushProperty name="width" value="0.08571" units="cm"/>
      <inkml:brushProperty name="height" value="0.08571" units="cm"/>
      <inkml:brushProperty name="color" value="#008C3A"/>
    </inkml:brush>
  </inkml:definitions>
  <inkml:trace contextRef="#ctx0" brushRef="#br0">1 1 10190,'0'19'315,"0"4"0,0 4-77,0 8 1,0 1-333,0 4 1,0-1 135,0 7 0,0-6-149,0 6 1,0-9-48,0-2-526,0-1 0,1-17 201,5 1 0,2-11 67,3-12 1,5-5 15,-5-7 1,5-6 39,1 0 1,0-8 355,1 2 0,-7-4 0,1-1 0,-9 5 0,3 0 0,-4 0 0,-2-5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7.282"/>
    </inkml:context>
    <inkml:brush xml:id="br0">
      <inkml:brushProperty name="width" value="0.08571" units="cm"/>
      <inkml:brushProperty name="height" value="0.08571" units="cm"/>
      <inkml:brushProperty name="color" value="#008C3A"/>
    </inkml:brush>
  </inkml:definitions>
  <inkml:trace contextRef="#ctx0" brushRef="#br0">0 35 7981,'6'-11'1453,"0"-1"-984,0 8-464,1-3 1,3 7 0,7 0 0,1 0 1,-1 0-61,0 0 1,0 0-340,1 0 1,-1 0-322,0 0 0,1 5 358,-1 1 0,0 0-82,0-6 0,1 0 438,-1 0 0,0-8 0,1-1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7.448"/>
    </inkml:context>
    <inkml:brush xml:id="br0">
      <inkml:brushProperty name="width" value="0.08571" units="cm"/>
      <inkml:brushProperty name="height" value="0.08571" units="cm"/>
      <inkml:brushProperty name="color" value="#008C3A"/>
    </inkml:brush>
  </inkml:definitions>
  <inkml:trace contextRef="#ctx0" brushRef="#br0">18 1 7981,'0'17'0,"0"1"41,0-1 35,0 0 1,0-5 316,0-1-155,-8 1-70,6 5 1,-5-5 168,7-1 85,0 1-226,0 5 1,0 0-465,0 0 246,0 1 0,0-7-1145,0 1 719,0-1-219,0 7 458,0-9 0,2-1-334,3-8 0,-1-10 543,8-7 0,-1-8 0,7-10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8.082"/>
    </inkml:context>
    <inkml:brush xml:id="br0">
      <inkml:brushProperty name="width" value="0.08571" units="cm"/>
      <inkml:brushProperty name="height" value="0.08571" units="cm"/>
      <inkml:brushProperty name="color" value="#008C3A"/>
    </inkml:brush>
  </inkml:definitions>
  <inkml:trace contextRef="#ctx0" brushRef="#br0">156 104 7981,'10'8'0,"-1"-6"0,-3 3 1094,-4-3-652,13-2 1,-13-2-47,4-3-58,4 3-221,-9-14 1,7 13 121,-8-9 0,0 6-218,0-5 0,0 5-107,0-6-51,-8 9 1,-1-11-45,-8 8 0,5-1-308,0 1 336,1 4 0,-6-6-37,-1 8 1,1 0-95,0 0 233,-1 8 1,7 2 0,-1 5 76,-1-3 0,5 3-27,3-4 0,-3 5 101,2 1 1,0 0-116,6 1 1,0-1 14,0 0 0,0 1 46,0-1 1,6-6 6,0 1 0,5-6 75,-5 5 1,8-7-73,-3 2 0,4-4 81,3-2 1,-7 0-91,1 0 0,-1-2 85,7-4-132,-1-4 1,0-7-114,1 0 1,-7 0 104,1-1 0,-3 7-53,3-1 129,3 1 0,-13-1 33,4 1 63,3 7 0,-7-6-6,4 4-108,-4 4 76,-2-5 0,0 9 161,0 3 1,0-1-154,0 8-69,0-1 0,0-1 1,0 5 27,0-3 0,0-2-5,0 1 1,0 1-176,0 5 188,0 0-54,0 0-23,0 1 0,0-1-32,0 0 1,2-5-327,4-1 282,-4-7 0,7 10-347,-3-9-269,-4 1-728,13 2 264,-13-6 1,12 4 38,-9-12 1093,1 4 0,-6-13 0,0 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8.370"/>
    </inkml:context>
    <inkml:brush xml:id="br0">
      <inkml:brushProperty name="width" value="0.08571" units="cm"/>
      <inkml:brushProperty name="height" value="0.08571" units="cm"/>
      <inkml:brushProperty name="color" value="#008C3A"/>
    </inkml:brush>
  </inkml:definitions>
  <inkml:trace contextRef="#ctx0" brushRef="#br0">69 1 7981,'-17'0'784,"0"0"1,5 0-714,1 0 309,7 0 31,-4 0-352,8 0-253,0 8 0,0-5-1123,0 9 499,8-1 490,-6-1 328,13 5 0,-13-5 0,6 7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9.061"/>
    </inkml:context>
    <inkml:brush xml:id="br0">
      <inkml:brushProperty name="width" value="0.08571" units="cm"/>
      <inkml:brushProperty name="height" value="0.08571" units="cm"/>
      <inkml:brushProperty name="color" value="#008C3A"/>
    </inkml:brush>
  </inkml:definitions>
  <inkml:trace contextRef="#ctx0" brushRef="#br0">35 1 6770,'-10'0'1377,"3"0"0,1 8-1121,0 3 1,0 1-57,6 5 1,0-4 37,0 11 1,0 2-250,0 3 0,0 4 84,0 2 0,0-1-445,0 1 0,0-1 97,0 1 0,2-8-449,4-4 0,-4-10-333,4-1 506,3-8 1,-5 3 550,8-7 0,-9 0 0,13-15 0,-7-4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9.249"/>
    </inkml:context>
    <inkml:brush xml:id="br0">
      <inkml:brushProperty name="width" value="0.08571" units="cm"/>
      <inkml:brushProperty name="height" value="0.08571" units="cm"/>
      <inkml:brushProperty name="color" value="#008C3A"/>
    </inkml:brush>
  </inkml:definitions>
  <inkml:trace contextRef="#ctx0" brushRef="#br0">52 1 7981,'-10'7'1313,"3"-3"-837,7 8 0,0-1-223,0 7-174,-8-1 0,6 0 43,-4 1 1,4-1-248,2 0 1,-1 0-877,-5 1 245,4-1-869,-6 0 1266,8-7 0,0-4-316,0-12 675,8-4 0,1-15 0,9-2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6T15:27:29.390"/>
    </inkml:context>
    <inkml:brush xml:id="br0">
      <inkml:brushProperty name="width" value="0.08571" units="cm"/>
      <inkml:brushProperty name="height" value="0.08571" units="cm"/>
      <inkml:brushProperty name="color" value="#008C3A"/>
    </inkml:brush>
  </inkml:definitions>
  <inkml:trace contextRef="#ctx0" brushRef="#br0">18 0 7652,'-10'0'1806,"3"0"-2269,7 0 0,0 2-378,0 4-527,0-4 1368,0 13 0,0-5 0,7 7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9/8/21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name is </a:t>
            </a:r>
            <a:r>
              <a:rPr lang="en-US" sz="1200" kern="1200" dirty="0" err="1">
                <a:solidFill>
                  <a:schemeClr val="tx1"/>
                </a:solidFill>
                <a:effectLst/>
                <a:latin typeface="+mn-lt"/>
                <a:ea typeface="+mn-ea"/>
                <a:cs typeface="+mn-cs"/>
              </a:rPr>
              <a:t>Hongyuan</a:t>
            </a:r>
            <a:r>
              <a:rPr lang="en-US" sz="1200" kern="1200" dirty="0">
                <a:solidFill>
                  <a:schemeClr val="tx1"/>
                </a:solidFill>
                <a:effectLst/>
                <a:latin typeface="+mn-lt"/>
                <a:ea typeface="+mn-ea"/>
                <a:cs typeface="+mn-cs"/>
              </a:rPr>
              <a:t> Liu.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video</a:t>
            </a:r>
            <a:r>
              <a:rPr lang="en-US" sz="1200" kern="1200" dirty="0">
                <a:solidFill>
                  <a:schemeClr val="tx1"/>
                </a:solidFill>
                <a:effectLst/>
                <a:latin typeface="+mn-lt"/>
                <a:ea typeface="+mn-ea"/>
                <a:cs typeface="+mn-cs"/>
              </a:rPr>
              <a:t>, I will present our work </a:t>
            </a:r>
            <a:r>
              <a:rPr lang="en-US" sz="1200" b="1" dirty="0">
                <a:latin typeface="Arial" panose="020B0604020202020204" pitchFamily="34" charset="0"/>
                <a:cs typeface="Arial" panose="020B0604020202020204" pitchFamily="34" charset="0"/>
              </a:rPr>
              <a:t>Accelerating DNN Architecture Search at Scale Using Selective Weight Transfer.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work was jointly performed with my advisor </a:t>
            </a:r>
            <a:r>
              <a:rPr lang="en-US" sz="1200" kern="1200" dirty="0" err="1">
                <a:solidFill>
                  <a:schemeClr val="tx1"/>
                </a:solidFill>
                <a:effectLst/>
                <a:latin typeface="+mn-lt"/>
                <a:ea typeface="+mn-ea"/>
                <a:cs typeface="+mn-cs"/>
              </a:rPr>
              <a:t>Adwait</a:t>
            </a:r>
            <a:r>
              <a:rPr lang="en-US" sz="1200" kern="1200" dirty="0">
                <a:solidFill>
                  <a:schemeClr val="tx1"/>
                </a:solidFill>
                <a:effectLst/>
                <a:latin typeface="+mn-lt"/>
                <a:ea typeface="+mn-ea"/>
                <a:cs typeface="+mn-cs"/>
              </a:rPr>
              <a:t> Jog at William &amp; Mary and </a:t>
            </a:r>
            <a:r>
              <a:rPr lang="en-US" altLang="zh-CN" sz="1200" kern="1200" dirty="0">
                <a:solidFill>
                  <a:schemeClr val="tx1"/>
                </a:solidFill>
                <a:effectLst/>
                <a:latin typeface="+mn-lt"/>
                <a:ea typeface="+mn-ea"/>
                <a:cs typeface="+mn-cs"/>
              </a:rPr>
              <a:t>our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collaborators Bogdan Nicolae, Sheng Di, and Franck Cappello at Argonne National Lab. </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the basic idea of our approach that partially transfers weights from previous evaluated models. </a:t>
            </a:r>
          </a:p>
          <a:p>
            <a:endParaRPr lang="en-US" dirty="0"/>
          </a:p>
          <a:p>
            <a:r>
              <a:rPr lang="en-US" dirty="0"/>
              <a:t>1</a:t>
            </a:r>
          </a:p>
          <a:p>
            <a:r>
              <a:rPr lang="en-US" dirty="0"/>
              <a:t>After the the evaluator evaluates a model A, it writes a checkpoint for A for future full training. </a:t>
            </a:r>
          </a:p>
          <a:p>
            <a:endParaRPr lang="en-US" dirty="0"/>
          </a:p>
          <a:p>
            <a:r>
              <a:rPr lang="en-US" dirty="0"/>
              <a:t>2</a:t>
            </a:r>
          </a:p>
          <a:p>
            <a:r>
              <a:rPr lang="en-US" dirty="0"/>
              <a:t>We reads the weights of A from the checkpoint A. </a:t>
            </a:r>
          </a:p>
          <a:p>
            <a:endParaRPr lang="en-US" dirty="0"/>
          </a:p>
          <a:p>
            <a:r>
              <a:rPr lang="en-US" dirty="0"/>
              <a:t>3</a:t>
            </a:r>
          </a:p>
          <a:p>
            <a:r>
              <a:rPr lang="en-US" dirty="0"/>
              <a:t>And then we use the weights of A to initialize the next model. </a:t>
            </a:r>
          </a:p>
          <a:p>
            <a:endParaRPr lang="en-US" dirty="0"/>
          </a:p>
          <a:p>
            <a:r>
              <a:rPr lang="en-US" dirty="0"/>
              <a:t>3</a:t>
            </a:r>
          </a:p>
          <a:p>
            <a:r>
              <a:rPr lang="en-US" dirty="0"/>
              <a:t>The circled area shows our proposal.</a:t>
            </a:r>
          </a:p>
          <a:p>
            <a:endParaRPr lang="en-US" dirty="0"/>
          </a:p>
          <a:p>
            <a:endParaRPr lang="en-US" dirty="0"/>
          </a:p>
          <a:p>
            <a:r>
              <a:rPr lang="en-US" dirty="0"/>
              <a:t>4. </a:t>
            </a:r>
          </a:p>
          <a:p>
            <a:r>
              <a:rPr lang="en-US" dirty="0"/>
              <a:t>We expect the score of model B initialized with weights transferred from model A is closer to the converged objective metric of B. </a:t>
            </a:r>
          </a:p>
          <a:p>
            <a:endParaRPr lang="en-US" dirty="0"/>
          </a:p>
          <a:p>
            <a:endParaRPr lang="en-US" dirty="0"/>
          </a:p>
          <a:p>
            <a:r>
              <a:rPr lang="en-US" dirty="0"/>
              <a:t>5</a:t>
            </a:r>
          </a:p>
          <a:p>
            <a:r>
              <a:rPr lang="en-US" dirty="0"/>
              <a:t>However, the challenge is, it is not clear how can we transfer weights from a model with a different structure.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112736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slides, we propose weight transfer mechanisms in this scenarios. </a:t>
            </a:r>
          </a:p>
          <a:p>
            <a:endParaRPr lang="en-US" dirty="0"/>
          </a:p>
          <a:p>
            <a:r>
              <a:rPr lang="en-US" dirty="0"/>
              <a:t>1</a:t>
            </a:r>
          </a:p>
          <a:p>
            <a:r>
              <a:rPr lang="en-US" dirty="0"/>
              <a:t>We consider the simplest case to transfer a tensor. If two tensors are in the same shape, it is easy to assign one to the other. </a:t>
            </a:r>
          </a:p>
          <a:p>
            <a:r>
              <a:rPr lang="en-US" dirty="0"/>
              <a:t>2</a:t>
            </a:r>
          </a:p>
          <a:p>
            <a:r>
              <a:rPr lang="en-US" dirty="0"/>
              <a:t>A model, can be treated as a tensor shape sequence following an order in which the layers are defined.  </a:t>
            </a:r>
          </a:p>
          <a:p>
            <a:endParaRPr lang="en-US" dirty="0"/>
          </a:p>
          <a:p>
            <a:r>
              <a:rPr lang="en-US" dirty="0"/>
              <a:t>3</a:t>
            </a:r>
          </a:p>
          <a:p>
            <a:r>
              <a:rPr lang="en-US" dirty="0"/>
              <a:t>Here we show a simple CNN model. It uses a convolution layer, a pooling layer, a convolution layer, and two dense layers. There are 4 weighted layers. </a:t>
            </a:r>
          </a:p>
          <a:p>
            <a:endParaRPr lang="en-US" dirty="0"/>
          </a:p>
          <a:p>
            <a:r>
              <a:rPr lang="en-US" dirty="0"/>
              <a:t>4</a:t>
            </a:r>
          </a:p>
          <a:p>
            <a:r>
              <a:rPr lang="en-US" dirty="0"/>
              <a:t>Therefore, we can treat the model as a tensor shape sequence. Here, the sequence looks like this. </a:t>
            </a:r>
          </a:p>
          <a:p>
            <a:r>
              <a:rPr lang="en-US" dirty="0"/>
              <a:t> </a:t>
            </a:r>
          </a:p>
          <a:p>
            <a:r>
              <a:rPr lang="en-US" dirty="0"/>
              <a:t>5</a:t>
            </a:r>
          </a:p>
          <a:p>
            <a:r>
              <a:rPr lang="en-US" dirty="0"/>
              <a:t>Based on the tensor shape sequences, we propose two weight transfer mechanisms</a:t>
            </a:r>
          </a:p>
          <a:p>
            <a:r>
              <a:rPr lang="en-US" dirty="0"/>
              <a:t>First, longest prefix. </a:t>
            </a:r>
          </a:p>
          <a:p>
            <a:r>
              <a:rPr lang="en-US" dirty="0"/>
              <a:t>Second, longest common subsequence.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61895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examples of the two mechanisms. </a:t>
            </a:r>
          </a:p>
          <a:p>
            <a:endParaRPr lang="en-US" dirty="0"/>
          </a:p>
          <a:p>
            <a:r>
              <a:rPr lang="en-US" dirty="0"/>
              <a:t>1</a:t>
            </a:r>
          </a:p>
          <a:p>
            <a:r>
              <a:rPr lang="en-US" dirty="0"/>
              <a:t>First, for example, the longest prefix of the two sequences are shown in here. </a:t>
            </a:r>
          </a:p>
          <a:p>
            <a:endParaRPr lang="en-US" dirty="0"/>
          </a:p>
          <a:p>
            <a:r>
              <a:rPr lang="en-US" dirty="0"/>
              <a:t>2</a:t>
            </a:r>
          </a:p>
          <a:p>
            <a:r>
              <a:rPr lang="en-US" dirty="0"/>
              <a:t>They will transfer the two beginning convolution layers. </a:t>
            </a:r>
          </a:p>
          <a:p>
            <a:endParaRPr lang="en-US" dirty="0"/>
          </a:p>
          <a:p>
            <a:r>
              <a:rPr lang="en-US" dirty="0"/>
              <a:t>2</a:t>
            </a:r>
          </a:p>
          <a:p>
            <a:r>
              <a:rPr lang="en-US" dirty="0"/>
              <a:t>Second, suppose we use LCS, since the longest common subsequence does not require the sequence to be contiguous, the last tensor is also transferred. </a:t>
            </a:r>
          </a:p>
        </p:txBody>
      </p:sp>
      <p:sp>
        <p:nvSpPr>
          <p:cNvPr id="4" name="Slide Number Placeholder 3"/>
          <p:cNvSpPr>
            <a:spLocks noGrp="1"/>
          </p:cNvSpPr>
          <p:nvPr>
            <p:ph type="sldNum" sz="quarter" idx="5"/>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64757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the weight transfer mechanisms, we have two research questions. </a:t>
            </a:r>
          </a:p>
          <a:p>
            <a:endParaRPr lang="en-US" dirty="0"/>
          </a:p>
          <a:p>
            <a:r>
              <a:rPr lang="en-US" dirty="0"/>
              <a:t>First, for a certain model to be evaluated, we do not know from which model do we want to transfer weights from to initialize it. We also don’t know whether weight transfer is beneficial to the receiver model. </a:t>
            </a:r>
          </a:p>
          <a:p>
            <a:endParaRPr lang="en-US" dirty="0"/>
          </a:p>
          <a:p>
            <a:r>
              <a:rPr lang="en-US" dirty="0"/>
              <a:t>Second, we need to have a way to integrate the mechanisms to existing NAS frameworks. </a:t>
            </a:r>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1289178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try to answer the first research question--- </a:t>
            </a:r>
            <a:r>
              <a:rPr lang="en-US" sz="1200" dirty="0"/>
              <a:t>From which model do we transfer weights to initialize the current model is beneficial. </a:t>
            </a:r>
          </a:p>
          <a:p>
            <a:endParaRPr lang="en-US" sz="1200" dirty="0"/>
          </a:p>
          <a:p>
            <a:r>
              <a:rPr lang="en-US" sz="1200" dirty="0"/>
              <a:t>1</a:t>
            </a:r>
          </a:p>
          <a:p>
            <a:r>
              <a:rPr lang="en-US" sz="1200" dirty="0"/>
              <a:t>To this end, we collect NAS traces for four different applications. Each line of the trace is an explored model. </a:t>
            </a:r>
          </a:p>
          <a:p>
            <a:endParaRPr lang="en-US" sz="1200" dirty="0"/>
          </a:p>
          <a:p>
            <a:r>
              <a:rPr lang="en-US" sz="1200" dirty="0"/>
              <a:t>2</a:t>
            </a:r>
          </a:p>
          <a:p>
            <a:r>
              <a:rPr lang="en-US" sz="1200" dirty="0"/>
              <a:t>We generate pairs of provider model and receiver model randomly from the NAS traces. Then, we classify the pairs to three categories. Positive pair, negative pair, non-transferrable pair. </a:t>
            </a:r>
          </a:p>
          <a:p>
            <a:endParaRPr lang="en-US" sz="1200" dirty="0"/>
          </a:p>
          <a:p>
            <a:r>
              <a:rPr lang="en-US" sz="1200" dirty="0"/>
              <a:t>The pair is positive when the receiver model, when trained from the weights transferred from the provider model, converges faster than being trained from random weights. In other words, weight transfer benefits it. </a:t>
            </a:r>
          </a:p>
          <a:p>
            <a:endParaRPr lang="en-US" sz="1200" dirty="0"/>
          </a:p>
          <a:p>
            <a:r>
              <a:rPr lang="en-US" sz="1200" dirty="0"/>
              <a:t>3</a:t>
            </a:r>
          </a:p>
          <a:p>
            <a:r>
              <a:rPr lang="en-US" sz="1200" dirty="0"/>
              <a:t>Here, we check if randomly pick a provider model can benefit the receiver model. </a:t>
            </a:r>
          </a:p>
          <a:p>
            <a:r>
              <a:rPr lang="en-US" sz="1200" dirty="0"/>
              <a:t>In this figure, we found the positive pairs, in all cases, are not majority. </a:t>
            </a:r>
          </a:p>
          <a:p>
            <a:endParaRPr lang="en-US" sz="1200" dirty="0"/>
          </a:p>
          <a:p>
            <a:r>
              <a:rPr lang="en-US" sz="1200" dirty="0"/>
              <a:t>4</a:t>
            </a:r>
          </a:p>
          <a:p>
            <a:r>
              <a:rPr lang="en-US" sz="1200" dirty="0"/>
              <a:t>As a result, we conclude that randomly selecting a provider model to transfer weights from cannot make the receiver model converge faster. </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1643237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leverage the similarity of the models in the search space. </a:t>
            </a:r>
          </a:p>
          <a:p>
            <a:endParaRPr lang="en-US" dirty="0"/>
          </a:p>
          <a:p>
            <a:r>
              <a:rPr lang="en-US" dirty="0"/>
              <a:t>1</a:t>
            </a:r>
          </a:p>
          <a:p>
            <a:r>
              <a:rPr lang="en-US" dirty="0"/>
              <a:t>The search space contains many </a:t>
            </a:r>
            <a:r>
              <a:rPr lang="en-US" b="1" dirty="0">
                <a:solidFill>
                  <a:srgbClr val="FF0000"/>
                </a:solidFill>
              </a:rPr>
              <a:t>variable nodes</a:t>
            </a:r>
            <a:r>
              <a:rPr lang="en-US" dirty="0"/>
              <a:t>. The user defines what operators (e.g., Conv2D, Dense, Skip-connection, etc. ) can be in different variable nodes. When the NAS instantiate a model, it needs to select operators for each variable node. </a:t>
            </a:r>
          </a:p>
          <a:p>
            <a:endParaRPr lang="en-US" dirty="0"/>
          </a:p>
          <a:p>
            <a:r>
              <a:rPr lang="en-US" dirty="0"/>
              <a:t>2.</a:t>
            </a:r>
          </a:p>
          <a:p>
            <a:r>
              <a:rPr lang="en-US" dirty="0"/>
              <a:t>We use number of different variable nodes to measure how similar the provider model and the receiver model is. The more different options the provider, receiver pair have taken, the less similarity they are. </a:t>
            </a:r>
          </a:p>
          <a:p>
            <a:endParaRPr lang="en-US" dirty="0"/>
          </a:p>
          <a:p>
            <a:r>
              <a:rPr lang="en-US" dirty="0"/>
              <a:t>3. </a:t>
            </a:r>
          </a:p>
          <a:p>
            <a:r>
              <a:rPr lang="en-US" dirty="0"/>
              <a:t>Like the experiment in the previous slides, we classify pairs into positive, negative and non-transferrable, but we breakdown the results by the number of different variable nodes. </a:t>
            </a:r>
          </a:p>
          <a:p>
            <a:endParaRPr lang="en-US" dirty="0"/>
          </a:p>
          <a:p>
            <a:r>
              <a:rPr lang="en-US" dirty="0"/>
              <a:t>We show the results of one application. The results of other evaluated applications are similar. </a:t>
            </a:r>
          </a:p>
          <a:p>
            <a:endParaRPr lang="en-US" dirty="0"/>
          </a:p>
          <a:p>
            <a:r>
              <a:rPr lang="en-US" dirty="0"/>
              <a:t>4</a:t>
            </a:r>
          </a:p>
          <a:p>
            <a:r>
              <a:rPr lang="en-US" dirty="0"/>
              <a:t>In this figure, we observe the downward tread of the positive pairs. Also, we observe that t</a:t>
            </a:r>
            <a:r>
              <a:rPr lang="en-US" sz="1200" dirty="0"/>
              <a:t>ransferring weights from a </a:t>
            </a:r>
            <a:r>
              <a:rPr lang="en-US" sz="1200" b="1" dirty="0">
                <a:solidFill>
                  <a:srgbClr val="FF0000"/>
                </a:solidFill>
              </a:rPr>
              <a:t>similar</a:t>
            </a:r>
            <a:r>
              <a:rPr lang="en-US" sz="1200" dirty="0"/>
              <a:t> model will be likely to accelerate the convergence of training current candidate. </a:t>
            </a:r>
          </a:p>
          <a:p>
            <a:endParaRPr lang="en-US" sz="1200" dirty="0"/>
          </a:p>
          <a:p>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224883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discuss our second research question: how do we integrate the weight transfer mechanisms with existing NAS framework. </a:t>
            </a:r>
          </a:p>
          <a:p>
            <a:endParaRPr lang="en-US" dirty="0"/>
          </a:p>
          <a:p>
            <a:r>
              <a:rPr lang="en-US" dirty="0"/>
              <a:t>1</a:t>
            </a:r>
          </a:p>
          <a:p>
            <a:r>
              <a:rPr lang="en-US" dirty="0"/>
              <a:t>Now suppose we are evaluating model n. Previously, n-1 models were evaluated. </a:t>
            </a:r>
          </a:p>
          <a:p>
            <a:endParaRPr lang="en-US" dirty="0"/>
          </a:p>
          <a:p>
            <a:r>
              <a:rPr lang="en-US" dirty="0"/>
              <a:t>2. </a:t>
            </a:r>
          </a:p>
          <a:p>
            <a:r>
              <a:rPr lang="en-US" dirty="0"/>
              <a:t>To do the weight transfer, we need to find a proper “similar” model from the previous n-1 models. Since read checkpoints and recover the checkpoints to models also take much time, we need to select a similar model very fast!  </a:t>
            </a:r>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3960114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challenge, we revisit the existing search strategies. We notice a set of search strategies use genetic algorithm. A typical work is regularized evolution. </a:t>
            </a:r>
          </a:p>
          <a:p>
            <a:endParaRPr lang="en-US" dirty="0"/>
          </a:p>
          <a:p>
            <a:r>
              <a:rPr lang="en-US" dirty="0"/>
              <a:t>Such genetic algorithm always generates a new model by mutating one option of the variable nodes in an old model. This means that the newly generated model has one different variable node compared to the parent model. </a:t>
            </a:r>
          </a:p>
          <a:p>
            <a:endParaRPr lang="en-US" dirty="0"/>
          </a:p>
          <a:p>
            <a:r>
              <a:rPr lang="en-US" dirty="0"/>
              <a:t>1</a:t>
            </a:r>
          </a:p>
          <a:p>
            <a:r>
              <a:rPr lang="en-US" dirty="0"/>
              <a:t>In this work, we use the simple solution that integrates our weights transfer mechanisms with the regularized evolution search strategy. </a:t>
            </a:r>
          </a:p>
          <a:p>
            <a:r>
              <a:rPr lang="en-US" dirty="0"/>
              <a:t>It is also important to note that our weight transfer mechanisms are not limited to it, if we have a fast way to select a similar provider model. </a:t>
            </a:r>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3297706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first stage, since the top-K models’ checkpoints are closer to the converged objective metrics. </a:t>
            </a:r>
          </a:p>
          <a:p>
            <a:endParaRPr lang="en-US" dirty="0"/>
          </a:p>
          <a:p>
            <a:r>
              <a:rPr lang="en-US" dirty="0"/>
              <a:t>1</a:t>
            </a:r>
          </a:p>
          <a:p>
            <a:r>
              <a:rPr lang="en-US" dirty="0"/>
              <a:t>When we fully train them, we use the checkpoints of K models. The checkpoints, which were started training with transferred weights, are closer to the fully trained models. </a:t>
            </a:r>
          </a:p>
          <a:p>
            <a:endParaRPr lang="en-US" dirty="0"/>
          </a:p>
          <a:p>
            <a:r>
              <a:rPr lang="en-US" dirty="0"/>
              <a:t>Consequently, we expect they will converge faster in the full training. We will evaluate it later. </a:t>
            </a:r>
          </a:p>
        </p:txBody>
      </p:sp>
      <p:sp>
        <p:nvSpPr>
          <p:cNvPr id="4" name="Slide Number Placeholder 3"/>
          <p:cNvSpPr>
            <a:spLocks noGrp="1"/>
          </p:cNvSpPr>
          <p:nvPr>
            <p:ph type="sldNum" sz="quarter" idx="5"/>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149688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discuss our implementation and the evaluation configurations. </a:t>
            </a:r>
          </a:p>
          <a:p>
            <a:endParaRPr lang="en-US" dirty="0"/>
          </a:p>
          <a:p>
            <a:r>
              <a:rPr lang="en-US" dirty="0"/>
              <a:t>We implement our schemes on top of </a:t>
            </a:r>
            <a:r>
              <a:rPr lang="en-US" dirty="0" err="1"/>
              <a:t>DeepHyper</a:t>
            </a:r>
            <a:r>
              <a:rPr lang="en-US" dirty="0"/>
              <a:t>, a neural architecture framework. </a:t>
            </a:r>
          </a:p>
          <a:p>
            <a:endParaRPr lang="en-US" dirty="0"/>
          </a:p>
          <a:p>
            <a:r>
              <a:rPr lang="en-US" dirty="0"/>
              <a:t>We run our experiment on Argonne </a:t>
            </a:r>
            <a:r>
              <a:rPr lang="en-US" dirty="0" err="1"/>
              <a:t>ThetaGPU</a:t>
            </a:r>
            <a:r>
              <a:rPr lang="en-US" dirty="0"/>
              <a:t> cluster. We use up to four DGX A100 nodes, each has 8 NVIDIA A100 GPUs. </a:t>
            </a:r>
          </a:p>
          <a:p>
            <a:r>
              <a:rPr lang="en-US" dirty="0"/>
              <a:t>We train each model on one GPU. </a:t>
            </a:r>
          </a:p>
          <a:p>
            <a:endParaRPr lang="en-US" dirty="0"/>
          </a:p>
          <a:p>
            <a:r>
              <a:rPr lang="en-US" dirty="0"/>
              <a:t>More details of the implementation and evaluation configuration are introduced in the paper. </a:t>
            </a:r>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347486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neural networks have succeeded in many domains, such as</a:t>
            </a:r>
          </a:p>
          <a:p>
            <a:r>
              <a:rPr lang="en-US" dirty="0"/>
              <a:t>1 </a:t>
            </a:r>
          </a:p>
          <a:p>
            <a:r>
              <a:rPr lang="en-US" dirty="0"/>
              <a:t>Image classification</a:t>
            </a:r>
          </a:p>
          <a:p>
            <a:r>
              <a:rPr lang="en-US" dirty="0"/>
              <a:t>2</a:t>
            </a:r>
          </a:p>
          <a:p>
            <a:r>
              <a:rPr lang="en-US" dirty="0"/>
              <a:t>Medical research</a:t>
            </a:r>
          </a:p>
          <a:p>
            <a:r>
              <a:rPr lang="en-US" dirty="0"/>
              <a:t>3</a:t>
            </a:r>
          </a:p>
          <a:p>
            <a:r>
              <a:rPr lang="en-US" dirty="0"/>
              <a:t>Financial technology</a:t>
            </a:r>
          </a:p>
          <a:p>
            <a:r>
              <a:rPr lang="en-US" dirty="0"/>
              <a:t>4</a:t>
            </a:r>
          </a:p>
          <a:p>
            <a:r>
              <a:rPr lang="en-US" dirty="0"/>
              <a:t>Fusion energy science</a:t>
            </a:r>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a:t>
            </a:fld>
            <a:endParaRPr lang="en-US"/>
          </a:p>
        </p:txBody>
      </p:sp>
    </p:spTree>
    <p:extLst>
      <p:ext uri="{BB962C8B-B14F-4D97-AF65-F5344CB8AC3E}">
        <p14:creationId xmlns:p14="http://schemas.microsoft.com/office/powerpoint/2010/main" val="325491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discuss the datasets and the search space used in our paper. </a:t>
            </a:r>
          </a:p>
          <a:p>
            <a:endParaRPr lang="en-US" dirty="0"/>
          </a:p>
          <a:p>
            <a:r>
              <a:rPr lang="en-US" dirty="0"/>
              <a:t>We focus on four datasets of the image classification and the cancer research domain. </a:t>
            </a:r>
          </a:p>
          <a:p>
            <a:endParaRPr lang="en-US" dirty="0"/>
          </a:p>
          <a:p>
            <a:r>
              <a:rPr lang="en-US" dirty="0"/>
              <a:t>CIFAR-10 classifies images to 10 categories. We define our own search space inspired by VGG network variants. </a:t>
            </a:r>
          </a:p>
          <a:p>
            <a:r>
              <a:rPr lang="en-US" dirty="0"/>
              <a:t>MNIST classifies handwritten digits. We define our own search space inspired by </a:t>
            </a:r>
            <a:r>
              <a:rPr lang="en-US" dirty="0" err="1"/>
              <a:t>LeNet</a:t>
            </a:r>
            <a:r>
              <a:rPr lang="en-US" dirty="0"/>
              <a:t>. </a:t>
            </a:r>
          </a:p>
          <a:p>
            <a:endParaRPr lang="en-US" dirty="0"/>
          </a:p>
          <a:p>
            <a:r>
              <a:rPr lang="en-US" dirty="0"/>
              <a:t>Next, Uno and</a:t>
            </a:r>
            <a:r>
              <a:rPr lang="zh-CN" altLang="en-US" dirty="0"/>
              <a:t> </a:t>
            </a:r>
            <a:r>
              <a:rPr lang="en-US" altLang="zh-CN" dirty="0"/>
              <a:t>NT3</a:t>
            </a:r>
            <a:r>
              <a:rPr lang="zh-CN" altLang="en-US" dirty="0"/>
              <a:t> </a:t>
            </a:r>
            <a:r>
              <a:rPr lang="en-US" altLang="zh-CN" dirty="0"/>
              <a:t>are</a:t>
            </a:r>
            <a:r>
              <a:rPr lang="en-US" dirty="0"/>
              <a:t> a part of ECP CANDLE project. </a:t>
            </a:r>
            <a:r>
              <a:rPr lang="en-US" altLang="zh-CN" dirty="0"/>
              <a:t>Uno</a:t>
            </a:r>
            <a:r>
              <a:rPr lang="en-US" dirty="0"/>
              <a:t> builds a regression model for drug response</a:t>
            </a:r>
            <a:r>
              <a:rPr lang="en-US" altLang="zh-CN" dirty="0"/>
              <a:t>.</a:t>
            </a:r>
            <a:r>
              <a:rPr lang="zh-CN" altLang="en-US" dirty="0"/>
              <a:t> </a:t>
            </a:r>
            <a:r>
              <a:rPr lang="en-US" altLang="zh-CN" dirty="0"/>
              <a:t>NT3</a:t>
            </a:r>
            <a:r>
              <a:rPr lang="zh-CN" altLang="en-US" dirty="0"/>
              <a:t> </a:t>
            </a:r>
            <a:r>
              <a:rPr lang="en-US" dirty="0"/>
              <a:t>build</a:t>
            </a:r>
            <a:r>
              <a:rPr lang="en-US" altLang="zh-CN" dirty="0"/>
              <a:t>s</a:t>
            </a:r>
            <a:r>
              <a:rPr lang="en-US" dirty="0"/>
              <a:t> an RNA classification model. For these two datasets, we use the same search space defined in the previous </a:t>
            </a:r>
            <a:r>
              <a:rPr lang="en-US" dirty="0" err="1"/>
              <a:t>DeepHyper</a:t>
            </a:r>
            <a:r>
              <a:rPr lang="en-US" dirty="0"/>
              <a:t> paper.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11679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Can weight transfer accelerate the convergence of the candidate models? </a:t>
            </a:r>
          </a:p>
          <a:p>
            <a:endParaRPr lang="en-US" dirty="0"/>
          </a:p>
          <a:p>
            <a:r>
              <a:rPr lang="en-US" dirty="0"/>
              <a:t>We run neural architecture search on each application for five times and average them together. We search 400 candidate models for each experiment. </a:t>
            </a:r>
          </a:p>
          <a:p>
            <a:endParaRPr lang="en-US" dirty="0"/>
          </a:p>
          <a:p>
            <a:r>
              <a:rPr lang="en-US" dirty="0"/>
              <a:t>The x-axis shows the time, and the y axis shows the averaged objective metrics (such as accuracy and R^2 in our cases). </a:t>
            </a:r>
          </a:p>
          <a:p>
            <a:endParaRPr lang="en-US" dirty="0"/>
          </a:p>
          <a:p>
            <a:r>
              <a:rPr lang="en-US" dirty="0"/>
              <a:t>The blue line and the orange line show our approaches. The green line shows the baseline case without weight transfer. </a:t>
            </a:r>
          </a:p>
          <a:p>
            <a:endParaRPr lang="en-US" dirty="0"/>
          </a:p>
          <a:p>
            <a:r>
              <a:rPr lang="en-US" dirty="0"/>
              <a:t>1</a:t>
            </a:r>
          </a:p>
          <a:p>
            <a:r>
              <a:rPr lang="en-US" dirty="0"/>
              <a:t>We observe that first, in all cases, our schemes achieve comparable results to the baseline case. </a:t>
            </a:r>
          </a:p>
          <a:p>
            <a:endParaRPr lang="en-US" dirty="0"/>
          </a:p>
          <a:p>
            <a:r>
              <a:rPr lang="en-US" dirty="0"/>
              <a:t>2</a:t>
            </a:r>
          </a:p>
          <a:p>
            <a:r>
              <a:rPr lang="en-US" dirty="0"/>
              <a:t>Second, in all cases except MNIST, our schemes show better metrics at the same time compared to the baseline. </a:t>
            </a:r>
          </a:p>
          <a:p>
            <a:r>
              <a:rPr lang="en-US" dirty="0"/>
              <a:t>Since we do not change the search space and search strategy, this indicates that our schemes accelerate the convergence, </a:t>
            </a:r>
            <a:r>
              <a:rPr lang="en-HK" sz="1200" dirty="0"/>
              <a:t>bringing the scores closer to the objective metrics of the fully-trained models. </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18934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Can we speed up the full training for the top-K candidate models?</a:t>
            </a:r>
          </a:p>
          <a:p>
            <a:endParaRPr lang="en-US" dirty="0"/>
          </a:p>
          <a:p>
            <a:r>
              <a:rPr lang="en-US" dirty="0"/>
              <a:t>To answer question 2, we use the checkpoints written by the first stage of NAS.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train the models for at maximum 20 epochs to get the fully trained models. We adopt early stopping to them. Specifically, </a:t>
            </a:r>
            <a:r>
              <a:rPr lang="en-HK" sz="1200" kern="1200" dirty="0">
                <a:solidFill>
                  <a:schemeClr val="tx1"/>
                </a:solidFill>
                <a:effectLst/>
                <a:latin typeface="+mn-lt"/>
                <a:ea typeface="+mn-ea"/>
                <a:cs typeface="+mn-cs"/>
              </a:rPr>
              <a:t>if the objective metrics do not change by more than a given threshold for two epochs, the training stops. </a:t>
            </a:r>
            <a:endParaRPr lang="en-HK" dirty="0"/>
          </a:p>
          <a:p>
            <a:endParaRPr lang="en-US" dirty="0"/>
          </a:p>
          <a:p>
            <a:r>
              <a:rPr lang="en-US" dirty="0"/>
              <a:t>The bars in the figures show the number of epochs needed to reach the convergence. The lower the bars are, the faster the training is. </a:t>
            </a:r>
          </a:p>
          <a:p>
            <a:endParaRPr lang="en-US" dirty="0"/>
          </a:p>
          <a:p>
            <a:r>
              <a:rPr lang="en-US" dirty="0"/>
              <a:t>We observe that, with early stopping, our approaches accelerates the full training by 1.5 times and 1.4 times, respectively. </a:t>
            </a:r>
          </a:p>
          <a:p>
            <a:r>
              <a:rPr lang="en-US" dirty="0"/>
              <a:t>We also compare the objective metrics. We found that in all cases except MNIST, with our approaches, the objective metrics are significantly better than the baseline case, regardless applying early stopping or not. </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2365970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How do the models discovered using weight transfer compare with those discovered by training from scratch?</a:t>
            </a:r>
          </a:p>
          <a:p>
            <a:endParaRPr lang="en-US" dirty="0"/>
          </a:p>
          <a:p>
            <a:r>
              <a:rPr lang="en-US" dirty="0"/>
              <a:t>We check the models found by the NAS process. </a:t>
            </a:r>
          </a:p>
          <a:p>
            <a:endParaRPr lang="en-US" dirty="0"/>
          </a:p>
          <a:p>
            <a:r>
              <a:rPr lang="en-US" dirty="0"/>
              <a:t>In the first table, we show the statistic results of the top-10 models. </a:t>
            </a:r>
          </a:p>
          <a:p>
            <a:endParaRPr lang="en-US" dirty="0"/>
          </a:p>
          <a:p>
            <a:r>
              <a:rPr lang="en-US" dirty="0"/>
              <a:t>In MNIST, all approaches achieve similar accuracy because MNIST is easy to achieve good results and converges very fast. </a:t>
            </a:r>
          </a:p>
          <a:p>
            <a:r>
              <a:rPr lang="en-US" dirty="0"/>
              <a:t>In all other applications, our approaches achieve better results, regardless applying early stopping or not. It is not obvious whether LCS or LP can always win, because it also depends on the search space of the application and operators in the variable nodes. </a:t>
            </a:r>
          </a:p>
          <a:p>
            <a:endParaRPr lang="en-US" dirty="0"/>
          </a:p>
          <a:p>
            <a:r>
              <a:rPr lang="en-US" dirty="0"/>
              <a:t>The reason that our approach increases the model quality is that our approaches make the scores of the candidates more accurate by let them converge faster. The detailed analysis is in the paper. </a:t>
            </a:r>
          </a:p>
          <a:p>
            <a:endParaRPr lang="en-US" dirty="0"/>
          </a:p>
          <a:p>
            <a:r>
              <a:rPr lang="en-US" dirty="0"/>
              <a:t>1</a:t>
            </a:r>
          </a:p>
          <a:p>
            <a:r>
              <a:rPr lang="en-US" dirty="0"/>
              <a:t>Second, to have better metrics, the user may not want at the cost of a huge increase of the model complexity. </a:t>
            </a:r>
          </a:p>
          <a:p>
            <a:r>
              <a:rPr lang="en-US" dirty="0"/>
              <a:t>To know the model complexity, we use the number of parameters as a proxy for the model complexity.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a:t>
            </a:r>
            <a:r>
              <a:rPr lang="en-HK" sz="1200" kern="1200" dirty="0">
                <a:solidFill>
                  <a:schemeClr val="tx1"/>
                </a:solidFill>
                <a:effectLst/>
                <a:latin typeface="+mn-lt"/>
                <a:ea typeface="+mn-ea"/>
                <a:cs typeface="+mn-cs"/>
              </a:rPr>
              <a:t>for most cases, our schemes have a similar range of parameters as the baseline does. Sometimes, our approaches have fewer number of parameters than the baseline. To conclude, our approaches lead to statistically better models than the baseline without a negative impact on the model complexity characteristics.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endParaRPr lang="en-HK" sz="1200" kern="1200" dirty="0">
              <a:solidFill>
                <a:schemeClr val="tx1"/>
              </a:solidFill>
              <a:effectLst/>
              <a:latin typeface="+mn-lt"/>
              <a:ea typeface="+mn-ea"/>
              <a:cs typeface="+mn-cs"/>
            </a:endParaRPr>
          </a:p>
          <a:p>
            <a:endParaRPr lang="en-HK" sz="12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3922156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Are the proposed weight transfer techniques scalable?</a:t>
            </a:r>
          </a:p>
          <a:p>
            <a:endParaRPr lang="en-US" dirty="0"/>
          </a:p>
          <a:p>
            <a:r>
              <a:rPr lang="en-US" dirty="0"/>
              <a:t>We further check what is the overhead of our approaches and whether they are scalable in a cluster. </a:t>
            </a:r>
          </a:p>
          <a:p>
            <a:endParaRPr lang="en-US" dirty="0"/>
          </a:p>
          <a:p>
            <a:r>
              <a:rPr lang="en-US" dirty="0"/>
              <a:t>We vary the number of GPUs we use, from 8, 16, to 32. We found that our schemes incur small amount of overhead because of loading checkpoints and recover checkpoints to models. </a:t>
            </a:r>
          </a:p>
          <a:p>
            <a:endParaRPr lang="en-US" dirty="0"/>
          </a:p>
          <a:p>
            <a:r>
              <a:rPr lang="en-US" dirty="0"/>
              <a:t>1</a:t>
            </a:r>
          </a:p>
          <a:p>
            <a:r>
              <a:rPr lang="en-US" dirty="0"/>
              <a:t>First, we found that our schemes scale linearly for most of the applications. </a:t>
            </a:r>
          </a:p>
          <a:p>
            <a:endParaRPr lang="en-US" dirty="0"/>
          </a:p>
          <a:p>
            <a:r>
              <a:rPr lang="en-US" dirty="0"/>
              <a:t>2. </a:t>
            </a:r>
          </a:p>
          <a:p>
            <a:r>
              <a:rPr lang="en-US" dirty="0"/>
              <a:t>Second, as NT3 only has around 1 thousand training samples and it only takes 6 second to train, compared to the training time, our schemes have comparable large overhead in NT3. </a:t>
            </a:r>
          </a:p>
          <a:p>
            <a:r>
              <a:rPr lang="en-US" dirty="0"/>
              <a:t>Also, the task scheduler also incurs large overhead in the small tasks.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conclude, </a:t>
            </a:r>
            <a:r>
              <a:rPr lang="en-HK" sz="1200" kern="1200" dirty="0">
                <a:solidFill>
                  <a:schemeClr val="tx1"/>
                </a:solidFill>
                <a:effectLst/>
                <a:latin typeface="+mn-lt"/>
                <a:ea typeface="+mn-ea"/>
                <a:cs typeface="+mn-cs"/>
              </a:rPr>
              <a:t>our approach is scalable and incurs a low overhead for most of the evaluated applications. </a:t>
            </a:r>
            <a:endParaRPr lang="en-HK"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3854190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Weight</a:t>
            </a:r>
            <a:r>
              <a:rPr lang="zh-CN" altLang="en-US" dirty="0"/>
              <a:t> </a:t>
            </a:r>
            <a:r>
              <a:rPr lang="en-US" altLang="zh-CN" dirty="0"/>
              <a:t>transfer</a:t>
            </a:r>
            <a:r>
              <a:rPr lang="zh-CN" altLang="en-US" dirty="0"/>
              <a:t> </a:t>
            </a:r>
            <a:r>
              <a:rPr lang="en-US" altLang="zh-CN" dirty="0"/>
              <a:t>mechanisms</a:t>
            </a:r>
          </a:p>
          <a:p>
            <a:r>
              <a:rPr lang="en-US" altLang="zh-CN" dirty="0"/>
              <a:t>Study</a:t>
            </a:r>
            <a:r>
              <a:rPr lang="zh-CN" altLang="en-US" dirty="0"/>
              <a:t> </a:t>
            </a:r>
            <a:r>
              <a:rPr lang="en-US" altLang="zh-CN" dirty="0"/>
              <a:t>the</a:t>
            </a:r>
            <a:r>
              <a:rPr lang="zh-CN" altLang="en-US" dirty="0"/>
              <a:t> </a:t>
            </a:r>
            <a:r>
              <a:rPr lang="en-US" altLang="zh-CN" dirty="0"/>
              <a:t>beneficial</a:t>
            </a:r>
            <a:r>
              <a:rPr lang="zh-CN" altLang="en-US" dirty="0"/>
              <a:t> </a:t>
            </a:r>
            <a:r>
              <a:rPr lang="en-US" altLang="zh-CN" dirty="0"/>
              <a:t>cases</a:t>
            </a:r>
            <a:r>
              <a:rPr lang="zh-CN" altLang="en-US" dirty="0"/>
              <a:t> </a:t>
            </a:r>
            <a:r>
              <a:rPr lang="en-US" altLang="zh-CN" dirty="0"/>
              <a:t>of</a:t>
            </a:r>
            <a:r>
              <a:rPr lang="zh-CN" altLang="en-US" dirty="0"/>
              <a:t> </a:t>
            </a:r>
            <a:r>
              <a:rPr lang="en-US" altLang="zh-CN" dirty="0"/>
              <a:t>weight</a:t>
            </a:r>
            <a:r>
              <a:rPr lang="zh-CN" altLang="en-US" dirty="0"/>
              <a:t> </a:t>
            </a:r>
            <a:r>
              <a:rPr lang="en-US" altLang="zh-CN" dirty="0"/>
              <a:t>transfer,</a:t>
            </a:r>
            <a:r>
              <a:rPr lang="zh-CN" altLang="en-US" dirty="0"/>
              <a:t> </a:t>
            </a:r>
            <a:r>
              <a:rPr lang="en-US" altLang="zh-CN" dirty="0"/>
              <a:t>and</a:t>
            </a:r>
            <a:r>
              <a:rPr lang="zh-CN" altLang="en-US" dirty="0"/>
              <a:t> </a:t>
            </a:r>
            <a:r>
              <a:rPr lang="en-HK" dirty="0"/>
              <a:t>establish criteria</a:t>
            </a:r>
            <a:r>
              <a:rPr lang="zh-CN" altLang="en-US" dirty="0"/>
              <a:t> </a:t>
            </a:r>
            <a:r>
              <a:rPr lang="en-US" altLang="zh-CN" dirty="0"/>
              <a:t>for</a:t>
            </a:r>
            <a:r>
              <a:rPr lang="zh-CN" altLang="en-US" dirty="0"/>
              <a:t> </a:t>
            </a:r>
            <a:r>
              <a:rPr lang="en-US" altLang="zh-CN" dirty="0"/>
              <a:t>provider</a:t>
            </a:r>
            <a:r>
              <a:rPr lang="zh-CN" altLang="en-US" dirty="0"/>
              <a:t> </a:t>
            </a:r>
            <a:r>
              <a:rPr lang="en-US" altLang="zh-CN" dirty="0"/>
              <a:t>model</a:t>
            </a:r>
            <a:r>
              <a:rPr lang="zh-CN" altLang="en-US" dirty="0"/>
              <a:t> </a:t>
            </a:r>
            <a:r>
              <a:rPr lang="en-US" altLang="zh-CN" dirty="0"/>
              <a:t>selection</a:t>
            </a:r>
          </a:p>
          <a:p>
            <a:r>
              <a:rPr lang="en-US" altLang="zh-CN" dirty="0"/>
              <a:t>Lightweight</a:t>
            </a:r>
            <a:r>
              <a:rPr lang="zh-CN" altLang="en-US" dirty="0"/>
              <a:t> </a:t>
            </a:r>
            <a:r>
              <a:rPr lang="en-US" altLang="zh-CN" dirty="0"/>
              <a:t>and</a:t>
            </a:r>
            <a:r>
              <a:rPr lang="zh-CN" altLang="en-US" dirty="0"/>
              <a:t> </a:t>
            </a:r>
            <a:r>
              <a:rPr lang="en-US" altLang="zh-CN" dirty="0"/>
              <a:t>scalable</a:t>
            </a:r>
            <a:r>
              <a:rPr lang="zh-CN" altLang="en-US" dirty="0"/>
              <a:t> </a:t>
            </a:r>
            <a:r>
              <a:rPr lang="en-US" altLang="zh-CN" dirty="0"/>
              <a:t>integration</a:t>
            </a:r>
            <a:r>
              <a:rPr lang="zh-CN" altLang="en-US" dirty="0"/>
              <a:t> </a:t>
            </a:r>
            <a:r>
              <a:rPr lang="en-US" altLang="zh-CN" dirty="0"/>
              <a:t>to</a:t>
            </a:r>
            <a:r>
              <a:rPr lang="zh-CN" altLang="en-US" dirty="0"/>
              <a:t> </a:t>
            </a:r>
            <a:r>
              <a:rPr lang="en-US" altLang="zh-CN" dirty="0"/>
              <a:t>an</a:t>
            </a:r>
            <a:r>
              <a:rPr lang="zh-CN" altLang="en-US" dirty="0"/>
              <a:t> </a:t>
            </a:r>
            <a:r>
              <a:rPr lang="en-US" altLang="zh-CN" dirty="0"/>
              <a:t>existing</a:t>
            </a:r>
            <a:r>
              <a:rPr lang="zh-CN" altLang="en-US" dirty="0"/>
              <a:t> </a:t>
            </a:r>
            <a:r>
              <a:rPr lang="en-US" altLang="zh-CN" dirty="0"/>
              <a:t>NAS</a:t>
            </a:r>
            <a:r>
              <a:rPr lang="zh-CN" altLang="en-US" dirty="0"/>
              <a:t> </a:t>
            </a:r>
            <a:r>
              <a:rPr lang="en-US" altLang="zh-CN" dirty="0"/>
              <a:t>approach</a:t>
            </a:r>
          </a:p>
          <a:p>
            <a:r>
              <a:rPr lang="en-US" altLang="zh-CN" dirty="0"/>
              <a:t>Accelerated</a:t>
            </a:r>
            <a:r>
              <a:rPr lang="zh-CN" altLang="en-US" dirty="0"/>
              <a:t> </a:t>
            </a:r>
            <a:r>
              <a:rPr lang="en-US" altLang="zh-CN" dirty="0"/>
              <a:t>convergence</a:t>
            </a:r>
            <a:r>
              <a:rPr lang="zh-CN" altLang="en-US" dirty="0"/>
              <a:t> </a:t>
            </a:r>
            <a:r>
              <a:rPr lang="en-US" altLang="zh-CN" dirty="0"/>
              <a:t>and</a:t>
            </a:r>
            <a:r>
              <a:rPr lang="zh-CN" altLang="en-US" dirty="0"/>
              <a:t> </a:t>
            </a:r>
            <a:r>
              <a:rPr lang="en-US" altLang="zh-CN" dirty="0"/>
              <a:t>full</a:t>
            </a:r>
            <a:r>
              <a:rPr lang="zh-CN" altLang="en-US" dirty="0"/>
              <a:t> </a:t>
            </a:r>
            <a:r>
              <a:rPr lang="en-US" altLang="zh-CN" dirty="0"/>
              <a:t>training</a:t>
            </a:r>
            <a:endParaRPr lang="en-HK"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1485292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Thank you</a:t>
            </a:r>
            <a:r>
              <a:rPr lang="zh-CN" altLang="en-US" baseline="0" dirty="0"/>
              <a:t> </a:t>
            </a:r>
            <a:r>
              <a:rPr lang="en-US" altLang="zh-CN" baseline="0" dirty="0"/>
              <a:t>very</a:t>
            </a:r>
            <a:r>
              <a:rPr lang="zh-CN" altLang="en-US" baseline="0" dirty="0"/>
              <a:t> </a:t>
            </a:r>
            <a:r>
              <a:rPr lang="en-US" altLang="zh-CN" baseline="0" dirty="0"/>
              <a:t>much</a:t>
            </a:r>
            <a:r>
              <a:rPr lang="zh-CN" altLang="en-US" baseline="0" dirty="0"/>
              <a:t> </a:t>
            </a:r>
            <a:r>
              <a:rPr lang="en-US" altLang="zh-CN" baseline="0" dirty="0"/>
              <a:t>for</a:t>
            </a:r>
            <a:r>
              <a:rPr lang="zh-CN" altLang="en-US" baseline="0" dirty="0"/>
              <a:t> </a:t>
            </a:r>
            <a:r>
              <a:rPr lang="en-US" altLang="zh-CN" baseline="0" dirty="0"/>
              <a:t>coming</a:t>
            </a:r>
            <a:r>
              <a:rPr lang="zh-CN" altLang="en-US" baseline="0" dirty="0"/>
              <a:t> </a:t>
            </a:r>
            <a:r>
              <a:rPr lang="en-US" altLang="zh-CN" baseline="0" dirty="0"/>
              <a:t>to</a:t>
            </a:r>
            <a:r>
              <a:rPr lang="zh-CN" altLang="en-US" baseline="0" dirty="0"/>
              <a:t> </a:t>
            </a:r>
            <a:r>
              <a:rPr lang="en-US" altLang="zh-CN" baseline="0" dirty="0"/>
              <a:t>this</a:t>
            </a:r>
            <a:r>
              <a:rPr lang="zh-CN" altLang="en-US" baseline="0" dirty="0"/>
              <a:t> </a:t>
            </a:r>
            <a:r>
              <a:rPr lang="en-US" altLang="zh-CN" baseline="0" dirty="0"/>
              <a:t>talk!</a:t>
            </a:r>
            <a:r>
              <a:rPr lang="zh-CN" altLang="en-US" baseline="0"/>
              <a:t> </a:t>
            </a:r>
            <a:endParaRPr lang="en-US"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26</a:t>
            </a:fld>
            <a:endParaRPr lang="en-US"/>
          </a:p>
        </p:txBody>
      </p:sp>
    </p:spTree>
    <p:extLst>
      <p:ext uri="{BB962C8B-B14F-4D97-AF65-F5344CB8AC3E}">
        <p14:creationId xmlns:p14="http://schemas.microsoft.com/office/powerpoint/2010/main" val="950834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a typical usage of a deep neural network. Suppose we have a cat image as the input. </a:t>
            </a:r>
          </a:p>
          <a:p>
            <a:endParaRPr lang="en-US" dirty="0"/>
          </a:p>
          <a:p>
            <a:r>
              <a:rPr lang="en-US" dirty="0"/>
              <a:t>1</a:t>
            </a:r>
          </a:p>
          <a:p>
            <a:r>
              <a:rPr lang="en-US" dirty="0"/>
              <a:t>We simply feed the image into the trained DNN. </a:t>
            </a:r>
          </a:p>
          <a:p>
            <a:endParaRPr lang="en-US" dirty="0"/>
          </a:p>
          <a:p>
            <a:r>
              <a:rPr lang="en-US" dirty="0"/>
              <a:t>2</a:t>
            </a:r>
          </a:p>
          <a:p>
            <a:r>
              <a:rPr lang="en-US" dirty="0"/>
              <a:t>The DNN model classifies the input and give the answer to the user. </a:t>
            </a:r>
          </a:p>
          <a:p>
            <a:r>
              <a:rPr lang="en-US" dirty="0"/>
              <a:t>In the entire process, the user just need to treat the DNN as a black box. </a:t>
            </a:r>
          </a:p>
          <a:p>
            <a:endParaRPr lang="en-US" dirty="0"/>
          </a:p>
          <a:p>
            <a:r>
              <a:rPr lang="en-US" dirty="0"/>
              <a:t>3. </a:t>
            </a:r>
          </a:p>
          <a:p>
            <a:r>
              <a:rPr lang="en-US" dirty="0"/>
              <a:t>How do we design the black box? </a:t>
            </a:r>
          </a:p>
          <a:p>
            <a:r>
              <a:rPr lang="en-US" dirty="0"/>
              <a:t>One way is to design the black box manually. However, this way requires both domain knowledge and machine learning knowledge. </a:t>
            </a:r>
          </a:p>
          <a:p>
            <a:r>
              <a:rPr lang="en-US" dirty="0"/>
              <a:t>Can we design the black box automatically? </a:t>
            </a:r>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325491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architecture search is an approach to design the DNN model automatically for a certain task. </a:t>
            </a:r>
          </a:p>
          <a:p>
            <a:endParaRPr lang="en-US" dirty="0"/>
          </a:p>
          <a:p>
            <a:r>
              <a:rPr lang="en-US" dirty="0"/>
              <a:t>Neural architecture search has two stages. </a:t>
            </a:r>
          </a:p>
          <a:p>
            <a:endParaRPr lang="en-US" dirty="0"/>
          </a:p>
          <a:p>
            <a:r>
              <a:rPr lang="en-US" dirty="0"/>
              <a:t>1. </a:t>
            </a:r>
          </a:p>
          <a:p>
            <a:r>
              <a:rPr lang="en-US" dirty="0"/>
              <a:t>The first stage explores the search space and evaluate potential models, </a:t>
            </a:r>
          </a:p>
          <a:p>
            <a:endParaRPr lang="en-US" dirty="0"/>
          </a:p>
          <a:p>
            <a:r>
              <a:rPr lang="en-US" dirty="0"/>
              <a:t>2</a:t>
            </a:r>
          </a:p>
          <a:p>
            <a:r>
              <a:rPr lang="en-US" dirty="0"/>
              <a:t>and then generate top-K promising models (or candidates). </a:t>
            </a:r>
          </a:p>
          <a:p>
            <a:endParaRPr lang="en-US" dirty="0"/>
          </a:p>
          <a:p>
            <a:r>
              <a:rPr lang="en-US" dirty="0"/>
              <a:t>3. </a:t>
            </a:r>
          </a:p>
          <a:p>
            <a:r>
              <a:rPr lang="en-US" dirty="0"/>
              <a:t>The second stage fully trains the top-K promising models. After the full training, the user can select the models they want to deploy in the real use cases. </a:t>
            </a:r>
          </a:p>
          <a:p>
            <a:endParaRPr lang="en-US" dirty="0"/>
          </a:p>
          <a:p>
            <a:endParaRPr lang="en-US" dirty="0"/>
          </a:p>
          <a:p>
            <a:r>
              <a:rPr lang="en-US" dirty="0"/>
              <a:t>4</a:t>
            </a:r>
          </a:p>
          <a:p>
            <a:r>
              <a:rPr lang="en-US" dirty="0"/>
              <a:t>However, the entire process requires significant amount of computation resources and time.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102667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a limited budget of node hours, how can we find the best models?</a:t>
            </a:r>
            <a:r>
              <a:rPr lang="zh-CN" altLang="en-US" dirty="0"/>
              <a:t> </a:t>
            </a:r>
            <a:endParaRPr lang="en-HK" altLang="zh-CN" dirty="0"/>
          </a:p>
          <a:p>
            <a:r>
              <a:rPr lang="en-US" altLang="zh-CN" dirty="0"/>
              <a:t>In</a:t>
            </a:r>
            <a:r>
              <a:rPr lang="zh-CN" altLang="en-US" dirty="0"/>
              <a:t> </a:t>
            </a:r>
            <a:r>
              <a:rPr lang="en-US" altLang="zh-CN" dirty="0"/>
              <a:t>this</a:t>
            </a:r>
            <a:r>
              <a:rPr lang="zh-CN" altLang="en-US" dirty="0"/>
              <a:t> </a:t>
            </a:r>
            <a:r>
              <a:rPr lang="en-US" altLang="zh-CN" dirty="0"/>
              <a:t>work,</a:t>
            </a:r>
            <a:r>
              <a:rPr lang="zh-CN" altLang="en-US" dirty="0"/>
              <a:t> </a:t>
            </a:r>
            <a:r>
              <a:rPr lang="en-US" altLang="zh-CN" dirty="0"/>
              <a:t>our</a:t>
            </a:r>
            <a:r>
              <a:rPr lang="zh-CN" altLang="en-US" dirty="0"/>
              <a:t> </a:t>
            </a:r>
            <a:r>
              <a:rPr lang="en-US" altLang="zh-CN" dirty="0"/>
              <a:t>techniques</a:t>
            </a:r>
            <a:r>
              <a:rPr lang="zh-CN" altLang="en-US" dirty="0"/>
              <a:t> </a:t>
            </a:r>
            <a:r>
              <a:rPr lang="en-US" altLang="zh-CN" dirty="0"/>
              <a:t>focus</a:t>
            </a:r>
            <a:r>
              <a:rPr lang="zh-CN" altLang="en-US" dirty="0"/>
              <a:t> </a:t>
            </a:r>
            <a:r>
              <a:rPr lang="en-US" altLang="zh-CN" dirty="0"/>
              <a:t>on</a:t>
            </a:r>
            <a:r>
              <a:rPr lang="zh-CN" altLang="en-US" dirty="0"/>
              <a:t> </a:t>
            </a:r>
            <a:r>
              <a:rPr lang="en-US" altLang="zh-CN" dirty="0"/>
              <a:t>optimizing</a:t>
            </a:r>
            <a:r>
              <a:rPr lang="zh-CN" altLang="en-US" dirty="0"/>
              <a:t> </a:t>
            </a:r>
            <a:r>
              <a:rPr lang="en-US" altLang="zh-CN" dirty="0"/>
              <a:t>this</a:t>
            </a:r>
            <a:r>
              <a:rPr lang="zh-CN" altLang="en-US" dirty="0"/>
              <a:t> </a:t>
            </a:r>
            <a:r>
              <a:rPr lang="en-US" altLang="zh-CN" dirty="0"/>
              <a:t>problem.</a:t>
            </a:r>
            <a:r>
              <a:rPr lang="zh-CN" altLang="en-US" dirty="0"/>
              <a:t> </a:t>
            </a:r>
            <a:endParaRPr lang="en-US" dirty="0"/>
          </a:p>
          <a:p>
            <a:endParaRPr lang="en-US" dirty="0"/>
          </a:p>
          <a:p>
            <a:r>
              <a:rPr lang="en-US" altLang="zh-CN" dirty="0"/>
              <a:t>To</a:t>
            </a:r>
            <a:r>
              <a:rPr lang="zh-CN" altLang="en-US" dirty="0"/>
              <a:t> </a:t>
            </a:r>
            <a:r>
              <a:rPr lang="en-US" altLang="zh-CN" dirty="0"/>
              <a:t>start</a:t>
            </a:r>
            <a:r>
              <a:rPr lang="zh-CN" altLang="en-US" dirty="0"/>
              <a:t> </a:t>
            </a:r>
            <a:r>
              <a:rPr lang="en-US" altLang="zh-CN" dirty="0"/>
              <a:t>with</a:t>
            </a:r>
            <a:r>
              <a:rPr lang="en-US" dirty="0"/>
              <a:t>, we will analyze the problems in the neural architecture search process. </a:t>
            </a:r>
          </a:p>
        </p:txBody>
      </p:sp>
      <p:sp>
        <p:nvSpPr>
          <p:cNvPr id="4" name="Slide Number Placeholder 3"/>
          <p:cNvSpPr>
            <a:spLocks noGrp="1"/>
          </p:cNvSpPr>
          <p:nvPr>
            <p:ph type="sldNum" sz="quarter" idx="5"/>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345228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first stage, the user define a search space. The search space contains many models, here we show them as model A, B, C. </a:t>
            </a:r>
          </a:p>
          <a:p>
            <a:endParaRPr lang="en-US" dirty="0"/>
          </a:p>
          <a:p>
            <a:r>
              <a:rPr lang="en-US" dirty="0"/>
              <a:t>In the first stage</a:t>
            </a:r>
          </a:p>
          <a:p>
            <a:r>
              <a:rPr lang="en-US" dirty="0"/>
              <a:t>1</a:t>
            </a:r>
          </a:p>
          <a:p>
            <a:r>
              <a:rPr lang="en-US" dirty="0"/>
              <a:t>The NAS framework uses a search strategy to explore the search space. </a:t>
            </a:r>
          </a:p>
          <a:p>
            <a:endParaRPr lang="en-US" dirty="0"/>
          </a:p>
          <a:p>
            <a:r>
              <a:rPr lang="en-US" dirty="0"/>
              <a:t>2</a:t>
            </a:r>
          </a:p>
          <a:p>
            <a:r>
              <a:rPr lang="en-US" dirty="0"/>
              <a:t>The search strategy generates the next model to be evaluated. </a:t>
            </a:r>
          </a:p>
          <a:p>
            <a:endParaRPr lang="en-US" dirty="0"/>
          </a:p>
          <a:p>
            <a:r>
              <a:rPr lang="en-US" dirty="0"/>
              <a:t>3</a:t>
            </a:r>
          </a:p>
          <a:p>
            <a:r>
              <a:rPr lang="en-US" dirty="0"/>
              <a:t>Then, the evaluator evaluates the model, </a:t>
            </a:r>
          </a:p>
          <a:p>
            <a:endParaRPr lang="en-US" dirty="0"/>
          </a:p>
          <a:p>
            <a:r>
              <a:rPr lang="en-US" dirty="0"/>
              <a:t>4 </a:t>
            </a:r>
          </a:p>
          <a:p>
            <a:r>
              <a:rPr lang="en-US" dirty="0"/>
              <a:t>and feedback the score of the model to the search strategy. The score shows how promising a model is. </a:t>
            </a:r>
          </a:p>
          <a:p>
            <a:endParaRPr lang="en-US" dirty="0"/>
          </a:p>
          <a:p>
            <a:r>
              <a:rPr lang="en-US" dirty="0"/>
              <a:t>5</a:t>
            </a:r>
          </a:p>
          <a:p>
            <a:r>
              <a:rPr lang="en-US" dirty="0"/>
              <a:t>based on the score of each model, the search strategy determines which model to search next. </a:t>
            </a:r>
          </a:p>
          <a:p>
            <a:endParaRPr lang="en-US" dirty="0"/>
          </a:p>
          <a:p>
            <a:r>
              <a:rPr lang="en-US" dirty="0"/>
              <a:t>6. </a:t>
            </a:r>
          </a:p>
          <a:p>
            <a:r>
              <a:rPr lang="en-US" dirty="0"/>
              <a:t>This process continues until the search space is exhausted or the process reaches the time budget.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206079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evaluator score the models?</a:t>
            </a:r>
          </a:p>
          <a:p>
            <a:endParaRPr lang="en-US" dirty="0"/>
          </a:p>
          <a:p>
            <a:r>
              <a:rPr lang="en-US" dirty="0"/>
              <a:t>1</a:t>
            </a:r>
          </a:p>
          <a:p>
            <a:r>
              <a:rPr lang="en-US" dirty="0"/>
              <a:t>There are multiple ways to roughly estimate a score for a model. One category is to use low-fidelity training. In this work, we focus on one approach of low-fidelity training. It trains the model with small number of epochs rather than a lot of epochs. </a:t>
            </a:r>
          </a:p>
          <a:p>
            <a:endParaRPr lang="en-US" dirty="0"/>
          </a:p>
          <a:p>
            <a:r>
              <a:rPr lang="en-US" dirty="0"/>
              <a:t>In this work, we evaluate the candidate using one epoch. </a:t>
            </a:r>
          </a:p>
          <a:p>
            <a:endParaRPr lang="en-US" dirty="0"/>
          </a:p>
          <a:p>
            <a:r>
              <a:rPr lang="en-US" dirty="0"/>
              <a:t>2</a:t>
            </a:r>
          </a:p>
          <a:p>
            <a:r>
              <a:rPr lang="en-US" dirty="0"/>
              <a:t>Consider we have model 1. We can train it using only one epoch. </a:t>
            </a:r>
          </a:p>
          <a:p>
            <a:r>
              <a:rPr lang="en-US" dirty="0"/>
              <a:t>The trained accuracy on the validation set is 0.6. So we give model 1 a score 0.6. </a:t>
            </a:r>
          </a:p>
          <a:p>
            <a:endParaRPr lang="en-US" dirty="0"/>
          </a:p>
          <a:p>
            <a:r>
              <a:rPr lang="en-US" dirty="0"/>
              <a:t>3. </a:t>
            </a:r>
          </a:p>
          <a:p>
            <a:r>
              <a:rPr lang="en-US" dirty="0"/>
              <a:t>When model 1 is fully trained to converge, it may require 50 epochs. </a:t>
            </a:r>
          </a:p>
          <a:p>
            <a:r>
              <a:rPr lang="en-US" dirty="0"/>
              <a:t>Let's suppose the converged accuracy is 0.9. </a:t>
            </a:r>
          </a:p>
          <a:p>
            <a:endParaRPr lang="en-US" dirty="0"/>
          </a:p>
          <a:p>
            <a:r>
              <a:rPr lang="en-US" dirty="0"/>
              <a:t>5. </a:t>
            </a:r>
          </a:p>
          <a:p>
            <a:r>
              <a:rPr lang="en-US" dirty="0"/>
              <a:t>Consider we also have a model 2 with score = 0.7. When model 2is fully trained, the accuracy is 0.8. </a:t>
            </a:r>
          </a:p>
          <a:p>
            <a:endParaRPr lang="en-US" dirty="0"/>
          </a:p>
          <a:p>
            <a:r>
              <a:rPr lang="en-US" dirty="0"/>
              <a:t>6</a:t>
            </a:r>
          </a:p>
          <a:p>
            <a:r>
              <a:rPr lang="en-US" dirty="0"/>
              <a:t>Model 1 and model 2, which one is better?</a:t>
            </a:r>
          </a:p>
          <a:p>
            <a:r>
              <a:rPr lang="en-US" dirty="0"/>
              <a:t>--- Here we know although model 1 has lower score, when being fully trained, it is better than model 2.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972385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focus on addressing two problems. </a:t>
            </a:r>
          </a:p>
          <a:p>
            <a:endParaRPr lang="en-US" dirty="0"/>
          </a:p>
          <a:p>
            <a:r>
              <a:rPr lang="en-US" dirty="0"/>
              <a:t>First,</a:t>
            </a:r>
          </a:p>
          <a:p>
            <a:r>
              <a:rPr lang="en-US" dirty="0"/>
              <a:t>Due to the slow convergence, as we show in the previous slide, the score may not reflect the performance of the full training model. This may affect the final model quality.</a:t>
            </a:r>
          </a:p>
          <a:p>
            <a:endParaRPr lang="en-US" dirty="0"/>
          </a:p>
          <a:p>
            <a:r>
              <a:rPr lang="en-US" dirty="0"/>
              <a:t>2</a:t>
            </a:r>
          </a:p>
          <a:p>
            <a:r>
              <a:rPr lang="en-US" dirty="0"/>
              <a:t>Second, </a:t>
            </a:r>
          </a:p>
          <a:p>
            <a:r>
              <a:rPr lang="en-US" dirty="0"/>
              <a:t>in the second stage of the NAS, it fully trains the top-K candidates. The user may want multiple models to deploy to different platforms. It also requires a lot of time because K may be large and each needs a lot of epochs.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29947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two problems, our insight is that the models in the same search space are similar in two aspects. </a:t>
            </a:r>
          </a:p>
          <a:p>
            <a:endParaRPr lang="en-US" dirty="0"/>
          </a:p>
          <a:p>
            <a:r>
              <a:rPr lang="en-US" dirty="0"/>
              <a:t>First, all the models try to solve the same task, and are trained by the same dataset. </a:t>
            </a:r>
          </a:p>
          <a:p>
            <a:r>
              <a:rPr lang="en-US" dirty="0"/>
              <a:t>Second, the models may have tensors of the same shape. We simply call this case as structurally similar. We confirmed this case in our paper.  </a:t>
            </a:r>
          </a:p>
          <a:p>
            <a:endParaRPr lang="en-US" dirty="0"/>
          </a:p>
          <a:p>
            <a:r>
              <a:rPr lang="en-US" dirty="0"/>
              <a:t>Next, we discuss how do we </a:t>
            </a:r>
            <a:r>
              <a:rPr lang="en-US" b="0" dirty="0">
                <a:solidFill>
                  <a:schemeClr val="tx1"/>
                </a:solidFill>
              </a:rPr>
              <a:t>leverage the model similarity to address the two problems. </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1465777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CDAE0D50-5184-4432-8C81-E97CF7004B13}" type="datetime1">
              <a:rPr lang="en-US" smtClean="0"/>
              <a:t>9/8/21</a:t>
            </a:fld>
            <a:endParaRPr lang="en-US"/>
          </a:p>
        </p:txBody>
      </p:sp>
      <p:sp>
        <p:nvSpPr>
          <p:cNvPr id="5" name="Footer Placeholder 4"/>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394329F5-C609-4198-B770-F8B4F673B520}" type="datetime1">
              <a:rPr lang="en-US" smtClean="0"/>
              <a:t>9/8/21</a:t>
            </a:fld>
            <a:endParaRPr lang="en-US"/>
          </a:p>
        </p:txBody>
      </p:sp>
      <p:sp>
        <p:nvSpPr>
          <p:cNvPr id="5" name="Footer Placeholder 4">
            <a:extLst>
              <a:ext uri="{FF2B5EF4-FFF2-40B4-BE49-F238E27FC236}">
                <a16:creationId xmlns:a16="http://schemas.microsoft.com/office/drawing/2014/main" id="{DFA0ACCC-DABF-4D03-A21D-CE9766205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A9C84510-856A-4086-B988-C96370CD6E74}" type="datetime1">
              <a:rPr lang="en-US" smtClean="0"/>
              <a:t>9/8/21</a:t>
            </a:fld>
            <a:endParaRPr lang="en-US"/>
          </a:p>
        </p:txBody>
      </p:sp>
      <p:sp>
        <p:nvSpPr>
          <p:cNvPr id="7" name="Footer Placeholder 4"/>
          <p:cNvSpPr>
            <a:spLocks noGrp="1"/>
          </p:cNvSpPr>
          <p:nvPr>
            <p:ph type="ftr" sz="quarter" idx="11"/>
          </p:nvPr>
        </p:nvSpPr>
        <p:spPr>
          <a:xfrm>
            <a:off x="4165600" y="6356351"/>
            <a:ext cx="3860800" cy="365125"/>
          </a:xfrm>
        </p:spPr>
        <p:txBody>
          <a:bodyPr/>
          <a:lstStyle/>
          <a:p>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4A5B3-5292-4A53-BAE2-82AB72DC49A1}" type="datetime1">
              <a:rPr lang="en-US" smtClean="0"/>
              <a:t>9/8/21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FD204-7DCE-4293-A71C-E95F1B499A30}" type="datetime1">
              <a:rPr lang="en-US" smtClean="0"/>
              <a:t>9/8/21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E79EB41B-E97C-43EF-9A65-836BF7601B0F}" type="datetime1">
              <a:rPr lang="en-US" smtClean="0"/>
              <a:t>9/8/21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8DDA05-ED40-4B7A-BCEE-D277C22AF730}" type="datetime1">
              <a:rPr lang="en-US" smtClean="0"/>
              <a:t>9/8/21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3E669C3A-438F-454C-A398-322B34933D4A}" type="datetime1">
              <a:rPr lang="en-US" smtClean="0"/>
              <a:t>9/8/21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A97B157-94D9-4D84-A953-A8902E505AED}" type="datetime1">
              <a:rPr lang="en-US" smtClean="0"/>
              <a:t>9/8/21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2B507-C337-4EFE-9014-ADB4FB575C40}" type="datetime1">
              <a:rPr lang="en-US" smtClean="0"/>
              <a:t>9/8/21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9E2F8E01-5380-49D8-8B6D-E02AB3D4CB53}" type="datetime1">
              <a:rPr lang="en-US" smtClean="0"/>
              <a:t>9/8/21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b="0" i="0">
                <a:solidFill>
                  <a:schemeClr val="tx1">
                    <a:tint val="75000"/>
                  </a:schemeClr>
                </a:solidFill>
                <a:latin typeface="Avenir Next Regular"/>
                <a:cs typeface="Avenir Next Regular"/>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6" Type="http://schemas.openxmlformats.org/officeDocument/2006/relationships/image" Target="../media/image42.png"/><Relationship Id="rId21" Type="http://schemas.openxmlformats.org/officeDocument/2006/relationships/customXml" Target="../ink/ink66.xml"/><Relationship Id="rId42" Type="http://schemas.openxmlformats.org/officeDocument/2006/relationships/image" Target="../media/image79.png"/><Relationship Id="rId47" Type="http://schemas.openxmlformats.org/officeDocument/2006/relationships/customXml" Target="../ink/ink79.xml"/><Relationship Id="rId63" Type="http://schemas.openxmlformats.org/officeDocument/2006/relationships/customXml" Target="../ink/ink87.xml"/><Relationship Id="rId68" Type="http://schemas.openxmlformats.org/officeDocument/2006/relationships/image" Target="../media/image92.png"/><Relationship Id="rId84" Type="http://schemas.openxmlformats.org/officeDocument/2006/relationships/image" Target="../media/image100.png"/><Relationship Id="rId89" Type="http://schemas.openxmlformats.org/officeDocument/2006/relationships/customXml" Target="../ink/ink100.xml"/><Relationship Id="rId112" Type="http://schemas.openxmlformats.org/officeDocument/2006/relationships/image" Target="../media/image114.png"/><Relationship Id="rId16" Type="http://schemas.openxmlformats.org/officeDocument/2006/relationships/image" Target="../media/image280.png"/><Relationship Id="rId107" Type="http://schemas.openxmlformats.org/officeDocument/2006/relationships/customXml" Target="../ink/ink109.xml"/><Relationship Id="rId32" Type="http://schemas.openxmlformats.org/officeDocument/2006/relationships/image" Target="../media/image74.png"/><Relationship Id="rId37" Type="http://schemas.openxmlformats.org/officeDocument/2006/relationships/customXml" Target="../ink/ink74.xml"/><Relationship Id="rId53" Type="http://schemas.openxmlformats.org/officeDocument/2006/relationships/customXml" Target="../ink/ink82.xml"/><Relationship Id="rId58" Type="http://schemas.openxmlformats.org/officeDocument/2006/relationships/image" Target="../media/image87.png"/><Relationship Id="rId74" Type="http://schemas.openxmlformats.org/officeDocument/2006/relationships/image" Target="../media/image95.png"/><Relationship Id="rId79" Type="http://schemas.openxmlformats.org/officeDocument/2006/relationships/customXml" Target="../ink/ink95.xml"/><Relationship Id="rId102" Type="http://schemas.openxmlformats.org/officeDocument/2006/relationships/image" Target="../media/image109.png"/><Relationship Id="rId90" Type="http://schemas.openxmlformats.org/officeDocument/2006/relationships/image" Target="../media/image103.png"/><Relationship Id="rId95" Type="http://schemas.openxmlformats.org/officeDocument/2006/relationships/customXml" Target="../ink/ink103.xml"/><Relationship Id="rId22" Type="http://schemas.openxmlformats.org/officeDocument/2006/relationships/image" Target="../media/image40.png"/><Relationship Id="rId27" Type="http://schemas.openxmlformats.org/officeDocument/2006/relationships/customXml" Target="../ink/ink69.xml"/><Relationship Id="rId43" Type="http://schemas.openxmlformats.org/officeDocument/2006/relationships/customXml" Target="../ink/ink77.xml"/><Relationship Id="rId48" Type="http://schemas.openxmlformats.org/officeDocument/2006/relationships/image" Target="../media/image82.png"/><Relationship Id="rId64" Type="http://schemas.openxmlformats.org/officeDocument/2006/relationships/image" Target="../media/image90.png"/><Relationship Id="rId69" Type="http://schemas.openxmlformats.org/officeDocument/2006/relationships/customXml" Target="../ink/ink90.xml"/><Relationship Id="rId113" Type="http://schemas.openxmlformats.org/officeDocument/2006/relationships/customXml" Target="../ink/ink112.xml"/><Relationship Id="rId80" Type="http://schemas.openxmlformats.org/officeDocument/2006/relationships/image" Target="../media/image98.png"/><Relationship Id="rId85" Type="http://schemas.openxmlformats.org/officeDocument/2006/relationships/customXml" Target="../ink/ink98.xml"/><Relationship Id="rId17" Type="http://schemas.openxmlformats.org/officeDocument/2006/relationships/customXml" Target="../ink/ink64.xml"/><Relationship Id="rId25" Type="http://schemas.openxmlformats.org/officeDocument/2006/relationships/customXml" Target="../ink/ink68.xml"/><Relationship Id="rId33" Type="http://schemas.openxmlformats.org/officeDocument/2006/relationships/customXml" Target="../ink/ink72.xml"/><Relationship Id="rId38" Type="http://schemas.openxmlformats.org/officeDocument/2006/relationships/image" Target="../media/image77.png"/><Relationship Id="rId46" Type="http://schemas.openxmlformats.org/officeDocument/2006/relationships/image" Target="../media/image81.png"/><Relationship Id="rId59" Type="http://schemas.openxmlformats.org/officeDocument/2006/relationships/customXml" Target="../ink/ink85.xml"/><Relationship Id="rId67" Type="http://schemas.openxmlformats.org/officeDocument/2006/relationships/customXml" Target="../ink/ink89.xml"/><Relationship Id="rId103" Type="http://schemas.openxmlformats.org/officeDocument/2006/relationships/customXml" Target="../ink/ink107.xml"/><Relationship Id="rId108" Type="http://schemas.openxmlformats.org/officeDocument/2006/relationships/image" Target="../media/image112.png"/><Relationship Id="rId116" Type="http://schemas.openxmlformats.org/officeDocument/2006/relationships/image" Target="../media/image116.png"/><Relationship Id="rId20" Type="http://schemas.openxmlformats.org/officeDocument/2006/relationships/image" Target="../media/image39.png"/><Relationship Id="rId41" Type="http://schemas.openxmlformats.org/officeDocument/2006/relationships/customXml" Target="../ink/ink76.xml"/><Relationship Id="rId54" Type="http://schemas.openxmlformats.org/officeDocument/2006/relationships/image" Target="../media/image85.png"/><Relationship Id="rId62" Type="http://schemas.openxmlformats.org/officeDocument/2006/relationships/image" Target="../media/image89.png"/><Relationship Id="rId70" Type="http://schemas.openxmlformats.org/officeDocument/2006/relationships/image" Target="../media/image93.png"/><Relationship Id="rId75" Type="http://schemas.openxmlformats.org/officeDocument/2006/relationships/customXml" Target="../ink/ink93.xml"/><Relationship Id="rId83" Type="http://schemas.openxmlformats.org/officeDocument/2006/relationships/customXml" Target="../ink/ink97.xml"/><Relationship Id="rId88" Type="http://schemas.openxmlformats.org/officeDocument/2006/relationships/image" Target="../media/image102.png"/><Relationship Id="rId91" Type="http://schemas.openxmlformats.org/officeDocument/2006/relationships/customXml" Target="../ink/ink101.xml"/><Relationship Id="rId96" Type="http://schemas.openxmlformats.org/officeDocument/2006/relationships/image" Target="../media/image106.png"/><Relationship Id="rId111" Type="http://schemas.openxmlformats.org/officeDocument/2006/relationships/customXml" Target="../ink/ink111.xml"/><Relationship Id="rId1" Type="http://schemas.openxmlformats.org/officeDocument/2006/relationships/slideLayout" Target="../slideLayouts/slideLayout3.xml"/><Relationship Id="rId23" Type="http://schemas.openxmlformats.org/officeDocument/2006/relationships/customXml" Target="../ink/ink67.xml"/><Relationship Id="rId28" Type="http://schemas.openxmlformats.org/officeDocument/2006/relationships/image" Target="../media/image72.png"/><Relationship Id="rId36" Type="http://schemas.openxmlformats.org/officeDocument/2006/relationships/image" Target="../media/image76.png"/><Relationship Id="rId49" Type="http://schemas.openxmlformats.org/officeDocument/2006/relationships/customXml" Target="../ink/ink80.xml"/><Relationship Id="rId57" Type="http://schemas.openxmlformats.org/officeDocument/2006/relationships/customXml" Target="../ink/ink84.xml"/><Relationship Id="rId106" Type="http://schemas.openxmlformats.org/officeDocument/2006/relationships/image" Target="../media/image111.png"/><Relationship Id="rId114" Type="http://schemas.openxmlformats.org/officeDocument/2006/relationships/image" Target="../media/image115.png"/><Relationship Id="rId31" Type="http://schemas.openxmlformats.org/officeDocument/2006/relationships/customXml" Target="../ink/ink71.xml"/><Relationship Id="rId44" Type="http://schemas.openxmlformats.org/officeDocument/2006/relationships/image" Target="../media/image80.png"/><Relationship Id="rId52" Type="http://schemas.openxmlformats.org/officeDocument/2006/relationships/image" Target="../media/image84.png"/><Relationship Id="rId60" Type="http://schemas.openxmlformats.org/officeDocument/2006/relationships/image" Target="../media/image88.png"/><Relationship Id="rId65" Type="http://schemas.openxmlformats.org/officeDocument/2006/relationships/customXml" Target="../ink/ink88.xml"/><Relationship Id="rId73" Type="http://schemas.openxmlformats.org/officeDocument/2006/relationships/customXml" Target="../ink/ink92.xml"/><Relationship Id="rId78" Type="http://schemas.openxmlformats.org/officeDocument/2006/relationships/image" Target="../media/image97.png"/><Relationship Id="rId81" Type="http://schemas.openxmlformats.org/officeDocument/2006/relationships/customXml" Target="../ink/ink96.xml"/><Relationship Id="rId86" Type="http://schemas.openxmlformats.org/officeDocument/2006/relationships/image" Target="../media/image101.png"/><Relationship Id="rId94" Type="http://schemas.openxmlformats.org/officeDocument/2006/relationships/image" Target="../media/image105.png"/><Relationship Id="rId99" Type="http://schemas.openxmlformats.org/officeDocument/2006/relationships/customXml" Target="../ink/ink105.xml"/><Relationship Id="rId101" Type="http://schemas.openxmlformats.org/officeDocument/2006/relationships/customXml" Target="../ink/ink106.xml"/><Relationship Id="rId18" Type="http://schemas.openxmlformats.org/officeDocument/2006/relationships/image" Target="../media/image290.png"/><Relationship Id="rId39" Type="http://schemas.openxmlformats.org/officeDocument/2006/relationships/customXml" Target="../ink/ink75.xml"/><Relationship Id="rId109" Type="http://schemas.openxmlformats.org/officeDocument/2006/relationships/customXml" Target="../ink/ink110.xml"/><Relationship Id="rId34" Type="http://schemas.openxmlformats.org/officeDocument/2006/relationships/image" Target="../media/image75.png"/><Relationship Id="rId50" Type="http://schemas.openxmlformats.org/officeDocument/2006/relationships/image" Target="../media/image83.png"/><Relationship Id="rId55" Type="http://schemas.openxmlformats.org/officeDocument/2006/relationships/customXml" Target="../ink/ink83.xml"/><Relationship Id="rId76" Type="http://schemas.openxmlformats.org/officeDocument/2006/relationships/image" Target="../media/image96.png"/><Relationship Id="rId97" Type="http://schemas.openxmlformats.org/officeDocument/2006/relationships/customXml" Target="../ink/ink104.xml"/><Relationship Id="rId104" Type="http://schemas.openxmlformats.org/officeDocument/2006/relationships/image" Target="../media/image110.png"/><Relationship Id="rId71" Type="http://schemas.openxmlformats.org/officeDocument/2006/relationships/customXml" Target="../ink/ink91.xml"/><Relationship Id="rId92" Type="http://schemas.openxmlformats.org/officeDocument/2006/relationships/image" Target="../media/image104.png"/><Relationship Id="rId2" Type="http://schemas.openxmlformats.org/officeDocument/2006/relationships/notesSlide" Target="../notesSlides/notesSlide10.xml"/><Relationship Id="rId29" Type="http://schemas.openxmlformats.org/officeDocument/2006/relationships/customXml" Target="../ink/ink70.xml"/><Relationship Id="rId24" Type="http://schemas.openxmlformats.org/officeDocument/2006/relationships/image" Target="../media/image41.png"/><Relationship Id="rId40" Type="http://schemas.openxmlformats.org/officeDocument/2006/relationships/image" Target="../media/image78.png"/><Relationship Id="rId45" Type="http://schemas.openxmlformats.org/officeDocument/2006/relationships/customXml" Target="../ink/ink78.xml"/><Relationship Id="rId66" Type="http://schemas.openxmlformats.org/officeDocument/2006/relationships/image" Target="../media/image91.png"/><Relationship Id="rId87" Type="http://schemas.openxmlformats.org/officeDocument/2006/relationships/customXml" Target="../ink/ink99.xml"/><Relationship Id="rId110" Type="http://schemas.openxmlformats.org/officeDocument/2006/relationships/image" Target="../media/image113.png"/><Relationship Id="rId115" Type="http://schemas.openxmlformats.org/officeDocument/2006/relationships/customXml" Target="../ink/ink113.xml"/><Relationship Id="rId61" Type="http://schemas.openxmlformats.org/officeDocument/2006/relationships/customXml" Target="../ink/ink86.xml"/><Relationship Id="rId82" Type="http://schemas.openxmlformats.org/officeDocument/2006/relationships/image" Target="../media/image99.png"/><Relationship Id="rId19" Type="http://schemas.openxmlformats.org/officeDocument/2006/relationships/customXml" Target="../ink/ink65.xml"/><Relationship Id="rId30" Type="http://schemas.openxmlformats.org/officeDocument/2006/relationships/image" Target="../media/image73.png"/><Relationship Id="rId35" Type="http://schemas.openxmlformats.org/officeDocument/2006/relationships/customXml" Target="../ink/ink73.xml"/><Relationship Id="rId56" Type="http://schemas.openxmlformats.org/officeDocument/2006/relationships/image" Target="../media/image86.png"/><Relationship Id="rId77" Type="http://schemas.openxmlformats.org/officeDocument/2006/relationships/customXml" Target="../ink/ink94.xml"/><Relationship Id="rId100" Type="http://schemas.openxmlformats.org/officeDocument/2006/relationships/image" Target="../media/image108.png"/><Relationship Id="rId105" Type="http://schemas.openxmlformats.org/officeDocument/2006/relationships/customXml" Target="../ink/ink108.xml"/><Relationship Id="rId51" Type="http://schemas.openxmlformats.org/officeDocument/2006/relationships/customXml" Target="../ink/ink81.xml"/><Relationship Id="rId72" Type="http://schemas.openxmlformats.org/officeDocument/2006/relationships/image" Target="../media/image94.png"/><Relationship Id="rId93" Type="http://schemas.openxmlformats.org/officeDocument/2006/relationships/customXml" Target="../ink/ink102.xml"/><Relationship Id="rId98" Type="http://schemas.openxmlformats.org/officeDocument/2006/relationships/image" Target="../media/image107.png"/><Relationship Id="rId3" Type="http://schemas.openxmlformats.org/officeDocument/2006/relationships/customXml" Target="../ink/ink63.xml"/></Relationships>
</file>

<file path=ppt/slides/_rels/slide11.xml.rels><?xml version="1.0" encoding="UTF-8" standalone="yes"?>
<Relationships xmlns="http://schemas.openxmlformats.org/package/2006/relationships"><Relationship Id="rId117" Type="http://schemas.openxmlformats.org/officeDocument/2006/relationships/customXml" Target="../ink/ink149.xml"/><Relationship Id="rId21" Type="http://schemas.openxmlformats.org/officeDocument/2006/relationships/customXml" Target="../ink/ink123.xml"/><Relationship Id="rId84" Type="http://schemas.openxmlformats.org/officeDocument/2006/relationships/image" Target="../media/image750.png"/><Relationship Id="rId138" Type="http://schemas.openxmlformats.org/officeDocument/2006/relationships/image" Target="../media/image1020.png"/><Relationship Id="rId159" Type="http://schemas.openxmlformats.org/officeDocument/2006/relationships/customXml" Target="../ink/ink170.xml"/><Relationship Id="rId170" Type="http://schemas.openxmlformats.org/officeDocument/2006/relationships/image" Target="../media/image118.png"/><Relationship Id="rId191" Type="http://schemas.openxmlformats.org/officeDocument/2006/relationships/customXml" Target="../ink/ink186.xml"/><Relationship Id="rId107" Type="http://schemas.openxmlformats.org/officeDocument/2006/relationships/customXml" Target="../ink/ink144.xml"/><Relationship Id="rId11" Type="http://schemas.openxmlformats.org/officeDocument/2006/relationships/customXml" Target="../ink/ink118.xml"/><Relationship Id="rId32" Type="http://schemas.openxmlformats.org/officeDocument/2006/relationships/image" Target="../media/image491.png"/><Relationship Id="rId128" Type="http://schemas.openxmlformats.org/officeDocument/2006/relationships/image" Target="../media/image970.png"/><Relationship Id="rId149" Type="http://schemas.openxmlformats.org/officeDocument/2006/relationships/customXml" Target="../ink/ink165.xml"/><Relationship Id="rId5" Type="http://schemas.openxmlformats.org/officeDocument/2006/relationships/customXml" Target="../ink/ink115.xml"/><Relationship Id="rId95" Type="http://schemas.openxmlformats.org/officeDocument/2006/relationships/customXml" Target="../ink/ink138.xml"/><Relationship Id="rId160" Type="http://schemas.openxmlformats.org/officeDocument/2006/relationships/image" Target="../media/image1130.png"/><Relationship Id="rId181" Type="http://schemas.openxmlformats.org/officeDocument/2006/relationships/customXml" Target="../ink/ink181.xml"/><Relationship Id="rId22" Type="http://schemas.openxmlformats.org/officeDocument/2006/relationships/image" Target="../media/image441.png"/><Relationship Id="rId27" Type="http://schemas.openxmlformats.org/officeDocument/2006/relationships/customXml" Target="../ink/ink126.xml"/><Relationship Id="rId113" Type="http://schemas.openxmlformats.org/officeDocument/2006/relationships/customXml" Target="../ink/ink147.xml"/><Relationship Id="rId118" Type="http://schemas.openxmlformats.org/officeDocument/2006/relationships/image" Target="../media/image920.png"/><Relationship Id="rId134" Type="http://schemas.openxmlformats.org/officeDocument/2006/relationships/image" Target="../media/image1000.png"/><Relationship Id="rId139" Type="http://schemas.openxmlformats.org/officeDocument/2006/relationships/customXml" Target="../ink/ink160.xml"/><Relationship Id="rId80" Type="http://schemas.openxmlformats.org/officeDocument/2006/relationships/image" Target="../media/image731.png"/><Relationship Id="rId85" Type="http://schemas.openxmlformats.org/officeDocument/2006/relationships/customXml" Target="../ink/ink133.xml"/><Relationship Id="rId150" Type="http://schemas.openxmlformats.org/officeDocument/2006/relationships/image" Target="../media/image1080.png"/><Relationship Id="rId155" Type="http://schemas.openxmlformats.org/officeDocument/2006/relationships/customXml" Target="../ink/ink168.xml"/><Relationship Id="rId171" Type="http://schemas.openxmlformats.org/officeDocument/2006/relationships/customXml" Target="../ink/ink176.xml"/><Relationship Id="rId176" Type="http://schemas.openxmlformats.org/officeDocument/2006/relationships/image" Target="../media/image121.png"/><Relationship Id="rId192" Type="http://schemas.openxmlformats.org/officeDocument/2006/relationships/image" Target="../media/image129.png"/><Relationship Id="rId197" Type="http://schemas.openxmlformats.org/officeDocument/2006/relationships/customXml" Target="../ink/ink189.xml"/><Relationship Id="rId12" Type="http://schemas.openxmlformats.org/officeDocument/2006/relationships/image" Target="../media/image391.png"/><Relationship Id="rId17" Type="http://schemas.openxmlformats.org/officeDocument/2006/relationships/customXml" Target="../ink/ink121.xml"/><Relationship Id="rId33" Type="http://schemas.openxmlformats.org/officeDocument/2006/relationships/customXml" Target="../ink/ink129.xml"/><Relationship Id="rId103" Type="http://schemas.openxmlformats.org/officeDocument/2006/relationships/customXml" Target="../ink/ink142.xml"/><Relationship Id="rId108" Type="http://schemas.openxmlformats.org/officeDocument/2006/relationships/image" Target="../media/image870.png"/><Relationship Id="rId124" Type="http://schemas.openxmlformats.org/officeDocument/2006/relationships/image" Target="../media/image950.png"/><Relationship Id="rId129" Type="http://schemas.openxmlformats.org/officeDocument/2006/relationships/customXml" Target="../ink/ink155.xml"/><Relationship Id="rId91" Type="http://schemas.openxmlformats.org/officeDocument/2006/relationships/customXml" Target="../ink/ink136.xml"/><Relationship Id="rId96" Type="http://schemas.openxmlformats.org/officeDocument/2006/relationships/image" Target="../media/image810.png"/><Relationship Id="rId140" Type="http://schemas.openxmlformats.org/officeDocument/2006/relationships/image" Target="../media/image1030.png"/><Relationship Id="rId145" Type="http://schemas.openxmlformats.org/officeDocument/2006/relationships/customXml" Target="../ink/ink163.xml"/><Relationship Id="rId161" Type="http://schemas.openxmlformats.org/officeDocument/2006/relationships/customXml" Target="../ink/ink171.xml"/><Relationship Id="rId166" Type="http://schemas.openxmlformats.org/officeDocument/2006/relationships/image" Target="../media/image1160.png"/><Relationship Id="rId182" Type="http://schemas.openxmlformats.org/officeDocument/2006/relationships/image" Target="../media/image124.png"/><Relationship Id="rId187" Type="http://schemas.openxmlformats.org/officeDocument/2006/relationships/customXml" Target="../ink/ink184.xml"/><Relationship Id="rId1" Type="http://schemas.openxmlformats.org/officeDocument/2006/relationships/slideLayout" Target="../slideLayouts/slideLayout3.xml"/><Relationship Id="rId6" Type="http://schemas.openxmlformats.org/officeDocument/2006/relationships/image" Target="../media/image360.png"/><Relationship Id="rId23" Type="http://schemas.openxmlformats.org/officeDocument/2006/relationships/customXml" Target="../ink/ink124.xml"/><Relationship Id="rId28" Type="http://schemas.openxmlformats.org/officeDocument/2006/relationships/image" Target="../media/image471.png"/><Relationship Id="rId114" Type="http://schemas.openxmlformats.org/officeDocument/2006/relationships/image" Target="../media/image900.png"/><Relationship Id="rId119" Type="http://schemas.openxmlformats.org/officeDocument/2006/relationships/customXml" Target="../ink/ink150.xml"/><Relationship Id="rId81" Type="http://schemas.openxmlformats.org/officeDocument/2006/relationships/customXml" Target="../ink/ink131.xml"/><Relationship Id="rId86" Type="http://schemas.openxmlformats.org/officeDocument/2006/relationships/image" Target="../media/image760.png"/><Relationship Id="rId130" Type="http://schemas.openxmlformats.org/officeDocument/2006/relationships/image" Target="../media/image980.png"/><Relationship Id="rId135" Type="http://schemas.openxmlformats.org/officeDocument/2006/relationships/customXml" Target="../ink/ink158.xml"/><Relationship Id="rId151" Type="http://schemas.openxmlformats.org/officeDocument/2006/relationships/customXml" Target="../ink/ink166.xml"/><Relationship Id="rId156" Type="http://schemas.openxmlformats.org/officeDocument/2006/relationships/image" Target="../media/image1110.png"/><Relationship Id="rId177" Type="http://schemas.openxmlformats.org/officeDocument/2006/relationships/customXml" Target="../ink/ink179.xml"/><Relationship Id="rId198" Type="http://schemas.openxmlformats.org/officeDocument/2006/relationships/image" Target="../media/image132.png"/><Relationship Id="rId172" Type="http://schemas.openxmlformats.org/officeDocument/2006/relationships/image" Target="../media/image119.png"/><Relationship Id="rId193" Type="http://schemas.openxmlformats.org/officeDocument/2006/relationships/customXml" Target="../ink/ink187.xml"/><Relationship Id="rId13" Type="http://schemas.openxmlformats.org/officeDocument/2006/relationships/customXml" Target="../ink/ink119.xml"/><Relationship Id="rId18" Type="http://schemas.openxmlformats.org/officeDocument/2006/relationships/image" Target="../media/image421.png"/><Relationship Id="rId109" Type="http://schemas.openxmlformats.org/officeDocument/2006/relationships/customXml" Target="../ink/ink145.xml"/><Relationship Id="rId34" Type="http://schemas.openxmlformats.org/officeDocument/2006/relationships/image" Target="../media/image501.png"/><Relationship Id="rId97" Type="http://schemas.openxmlformats.org/officeDocument/2006/relationships/customXml" Target="../ink/ink139.xml"/><Relationship Id="rId104" Type="http://schemas.openxmlformats.org/officeDocument/2006/relationships/image" Target="../media/image850.png"/><Relationship Id="rId120" Type="http://schemas.openxmlformats.org/officeDocument/2006/relationships/image" Target="../media/image930.png"/><Relationship Id="rId125" Type="http://schemas.openxmlformats.org/officeDocument/2006/relationships/customXml" Target="../ink/ink153.xml"/><Relationship Id="rId141" Type="http://schemas.openxmlformats.org/officeDocument/2006/relationships/customXml" Target="../ink/ink161.xml"/><Relationship Id="rId146" Type="http://schemas.openxmlformats.org/officeDocument/2006/relationships/image" Target="../media/image1060.png"/><Relationship Id="rId167" Type="http://schemas.openxmlformats.org/officeDocument/2006/relationships/customXml" Target="../ink/ink174.xml"/><Relationship Id="rId188" Type="http://schemas.openxmlformats.org/officeDocument/2006/relationships/image" Target="../media/image127.png"/><Relationship Id="rId7" Type="http://schemas.openxmlformats.org/officeDocument/2006/relationships/customXml" Target="../ink/ink116.xml"/><Relationship Id="rId92" Type="http://schemas.openxmlformats.org/officeDocument/2006/relationships/image" Target="../media/image790.png"/><Relationship Id="rId162" Type="http://schemas.openxmlformats.org/officeDocument/2006/relationships/image" Target="../media/image1140.png"/><Relationship Id="rId183" Type="http://schemas.openxmlformats.org/officeDocument/2006/relationships/customXml" Target="../ink/ink182.xml"/><Relationship Id="rId2" Type="http://schemas.openxmlformats.org/officeDocument/2006/relationships/notesSlide" Target="../notesSlides/notesSlide11.xml"/><Relationship Id="rId29" Type="http://schemas.openxmlformats.org/officeDocument/2006/relationships/customXml" Target="../ink/ink127.xml"/><Relationship Id="rId24" Type="http://schemas.openxmlformats.org/officeDocument/2006/relationships/image" Target="../media/image451.png"/><Relationship Id="rId87" Type="http://schemas.openxmlformats.org/officeDocument/2006/relationships/customXml" Target="../ink/ink134.xml"/><Relationship Id="rId110" Type="http://schemas.openxmlformats.org/officeDocument/2006/relationships/image" Target="../media/image880.png"/><Relationship Id="rId115" Type="http://schemas.openxmlformats.org/officeDocument/2006/relationships/customXml" Target="../ink/ink148.xml"/><Relationship Id="rId131" Type="http://schemas.openxmlformats.org/officeDocument/2006/relationships/customXml" Target="../ink/ink156.xml"/><Relationship Id="rId136" Type="http://schemas.openxmlformats.org/officeDocument/2006/relationships/image" Target="../media/image1010.png"/><Relationship Id="rId157" Type="http://schemas.openxmlformats.org/officeDocument/2006/relationships/customXml" Target="../ink/ink169.xml"/><Relationship Id="rId178" Type="http://schemas.openxmlformats.org/officeDocument/2006/relationships/image" Target="../media/image122.png"/><Relationship Id="rId82" Type="http://schemas.openxmlformats.org/officeDocument/2006/relationships/image" Target="../media/image740.png"/><Relationship Id="rId152" Type="http://schemas.openxmlformats.org/officeDocument/2006/relationships/image" Target="../media/image1090.png"/><Relationship Id="rId173" Type="http://schemas.openxmlformats.org/officeDocument/2006/relationships/customXml" Target="../ink/ink177.xml"/><Relationship Id="rId194" Type="http://schemas.openxmlformats.org/officeDocument/2006/relationships/image" Target="../media/image130.png"/><Relationship Id="rId19" Type="http://schemas.openxmlformats.org/officeDocument/2006/relationships/customXml" Target="../ink/ink122.xml"/><Relationship Id="rId14" Type="http://schemas.openxmlformats.org/officeDocument/2006/relationships/image" Target="../media/image401.png"/><Relationship Id="rId30" Type="http://schemas.openxmlformats.org/officeDocument/2006/relationships/image" Target="../media/image481.png"/><Relationship Id="rId35" Type="http://schemas.openxmlformats.org/officeDocument/2006/relationships/customXml" Target="../ink/ink130.xml"/><Relationship Id="rId100" Type="http://schemas.openxmlformats.org/officeDocument/2006/relationships/image" Target="../media/image830.png"/><Relationship Id="rId105" Type="http://schemas.openxmlformats.org/officeDocument/2006/relationships/customXml" Target="../ink/ink143.xml"/><Relationship Id="rId126" Type="http://schemas.openxmlformats.org/officeDocument/2006/relationships/image" Target="../media/image960.png"/><Relationship Id="rId147" Type="http://schemas.openxmlformats.org/officeDocument/2006/relationships/customXml" Target="../ink/ink164.xml"/><Relationship Id="rId168" Type="http://schemas.openxmlformats.org/officeDocument/2006/relationships/image" Target="../media/image117.png"/><Relationship Id="rId8" Type="http://schemas.openxmlformats.org/officeDocument/2006/relationships/image" Target="../media/image370.png"/><Relationship Id="rId93" Type="http://schemas.openxmlformats.org/officeDocument/2006/relationships/customXml" Target="../ink/ink137.xml"/><Relationship Id="rId98" Type="http://schemas.openxmlformats.org/officeDocument/2006/relationships/image" Target="../media/image820.png"/><Relationship Id="rId121" Type="http://schemas.openxmlformats.org/officeDocument/2006/relationships/customXml" Target="../ink/ink151.xml"/><Relationship Id="rId142" Type="http://schemas.openxmlformats.org/officeDocument/2006/relationships/image" Target="../media/image1040.png"/><Relationship Id="rId163" Type="http://schemas.openxmlformats.org/officeDocument/2006/relationships/customXml" Target="../ink/ink172.xml"/><Relationship Id="rId184" Type="http://schemas.openxmlformats.org/officeDocument/2006/relationships/image" Target="../media/image125.png"/><Relationship Id="rId189" Type="http://schemas.openxmlformats.org/officeDocument/2006/relationships/customXml" Target="../ink/ink185.xml"/><Relationship Id="rId3" Type="http://schemas.openxmlformats.org/officeDocument/2006/relationships/customXml" Target="../ink/ink114.xml"/><Relationship Id="rId25" Type="http://schemas.openxmlformats.org/officeDocument/2006/relationships/customXml" Target="../ink/ink125.xml"/><Relationship Id="rId116" Type="http://schemas.openxmlformats.org/officeDocument/2006/relationships/image" Target="../media/image910.png"/><Relationship Id="rId137" Type="http://schemas.openxmlformats.org/officeDocument/2006/relationships/customXml" Target="../ink/ink159.xml"/><Relationship Id="rId158" Type="http://schemas.openxmlformats.org/officeDocument/2006/relationships/image" Target="../media/image1120.png"/><Relationship Id="rId20" Type="http://schemas.openxmlformats.org/officeDocument/2006/relationships/image" Target="../media/image431.png"/><Relationship Id="rId83" Type="http://schemas.openxmlformats.org/officeDocument/2006/relationships/customXml" Target="../ink/ink132.xml"/><Relationship Id="rId88" Type="http://schemas.openxmlformats.org/officeDocument/2006/relationships/image" Target="../media/image770.png"/><Relationship Id="rId111" Type="http://schemas.openxmlformats.org/officeDocument/2006/relationships/customXml" Target="../ink/ink146.xml"/><Relationship Id="rId132" Type="http://schemas.openxmlformats.org/officeDocument/2006/relationships/image" Target="../media/image990.png"/><Relationship Id="rId153" Type="http://schemas.openxmlformats.org/officeDocument/2006/relationships/customXml" Target="../ink/ink167.xml"/><Relationship Id="rId174" Type="http://schemas.openxmlformats.org/officeDocument/2006/relationships/image" Target="../media/image120.png"/><Relationship Id="rId179" Type="http://schemas.openxmlformats.org/officeDocument/2006/relationships/customXml" Target="../ink/ink180.xml"/><Relationship Id="rId195" Type="http://schemas.openxmlformats.org/officeDocument/2006/relationships/customXml" Target="../ink/ink188.xml"/><Relationship Id="rId190" Type="http://schemas.openxmlformats.org/officeDocument/2006/relationships/image" Target="../media/image128.png"/><Relationship Id="rId15" Type="http://schemas.openxmlformats.org/officeDocument/2006/relationships/customXml" Target="../ink/ink120.xml"/><Relationship Id="rId106" Type="http://schemas.openxmlformats.org/officeDocument/2006/relationships/image" Target="../media/image860.png"/><Relationship Id="rId127" Type="http://schemas.openxmlformats.org/officeDocument/2006/relationships/customXml" Target="../ink/ink154.xml"/><Relationship Id="rId10" Type="http://schemas.openxmlformats.org/officeDocument/2006/relationships/image" Target="../media/image381.png"/><Relationship Id="rId31" Type="http://schemas.openxmlformats.org/officeDocument/2006/relationships/customXml" Target="../ink/ink128.xml"/><Relationship Id="rId94" Type="http://schemas.openxmlformats.org/officeDocument/2006/relationships/image" Target="../media/image800.png"/><Relationship Id="rId99" Type="http://schemas.openxmlformats.org/officeDocument/2006/relationships/customXml" Target="../ink/ink140.xml"/><Relationship Id="rId101" Type="http://schemas.openxmlformats.org/officeDocument/2006/relationships/customXml" Target="../ink/ink141.xml"/><Relationship Id="rId122" Type="http://schemas.openxmlformats.org/officeDocument/2006/relationships/image" Target="../media/image940.png"/><Relationship Id="rId143" Type="http://schemas.openxmlformats.org/officeDocument/2006/relationships/customXml" Target="../ink/ink162.xml"/><Relationship Id="rId148" Type="http://schemas.openxmlformats.org/officeDocument/2006/relationships/image" Target="../media/image1070.png"/><Relationship Id="rId164" Type="http://schemas.openxmlformats.org/officeDocument/2006/relationships/image" Target="../media/image1150.png"/><Relationship Id="rId169" Type="http://schemas.openxmlformats.org/officeDocument/2006/relationships/customXml" Target="../ink/ink175.xml"/><Relationship Id="rId185" Type="http://schemas.openxmlformats.org/officeDocument/2006/relationships/customXml" Target="../ink/ink183.xml"/><Relationship Id="rId4" Type="http://schemas.openxmlformats.org/officeDocument/2006/relationships/image" Target="../media/image1041.png"/><Relationship Id="rId9" Type="http://schemas.openxmlformats.org/officeDocument/2006/relationships/customXml" Target="../ink/ink117.xml"/><Relationship Id="rId180" Type="http://schemas.openxmlformats.org/officeDocument/2006/relationships/image" Target="../media/image123.png"/><Relationship Id="rId26" Type="http://schemas.openxmlformats.org/officeDocument/2006/relationships/image" Target="../media/image461.png"/><Relationship Id="rId89" Type="http://schemas.openxmlformats.org/officeDocument/2006/relationships/customXml" Target="../ink/ink135.xml"/><Relationship Id="rId112" Type="http://schemas.openxmlformats.org/officeDocument/2006/relationships/image" Target="../media/image890.png"/><Relationship Id="rId133" Type="http://schemas.openxmlformats.org/officeDocument/2006/relationships/customXml" Target="../ink/ink157.xml"/><Relationship Id="rId154" Type="http://schemas.openxmlformats.org/officeDocument/2006/relationships/image" Target="../media/image1100.png"/><Relationship Id="rId175" Type="http://schemas.openxmlformats.org/officeDocument/2006/relationships/customXml" Target="../ink/ink178.xml"/><Relationship Id="rId196" Type="http://schemas.openxmlformats.org/officeDocument/2006/relationships/image" Target="../media/image131.png"/><Relationship Id="rId16" Type="http://schemas.openxmlformats.org/officeDocument/2006/relationships/image" Target="../media/image411.png"/><Relationship Id="rId102" Type="http://schemas.openxmlformats.org/officeDocument/2006/relationships/image" Target="../media/image840.png"/><Relationship Id="rId123" Type="http://schemas.openxmlformats.org/officeDocument/2006/relationships/customXml" Target="../ink/ink152.xml"/><Relationship Id="rId144" Type="http://schemas.openxmlformats.org/officeDocument/2006/relationships/image" Target="../media/image1050.png"/><Relationship Id="rId90" Type="http://schemas.openxmlformats.org/officeDocument/2006/relationships/image" Target="../media/image780.png"/><Relationship Id="rId165" Type="http://schemas.openxmlformats.org/officeDocument/2006/relationships/customXml" Target="../ink/ink173.xml"/><Relationship Id="rId186" Type="http://schemas.openxmlformats.org/officeDocument/2006/relationships/image" Target="../media/image126.png"/></Relationships>
</file>

<file path=ppt/slides/_rels/slide12.xml.rels><?xml version="1.0" encoding="UTF-8" standalone="yes"?>
<Relationships xmlns="http://schemas.openxmlformats.org/package/2006/relationships"><Relationship Id="rId8" Type="http://schemas.openxmlformats.org/officeDocument/2006/relationships/image" Target="../media/image571.png"/><Relationship Id="rId13" Type="http://schemas.openxmlformats.org/officeDocument/2006/relationships/customXml" Target="../ink/ink195.xml"/><Relationship Id="rId18" Type="http://schemas.openxmlformats.org/officeDocument/2006/relationships/image" Target="../media/image621.png"/><Relationship Id="rId3" Type="http://schemas.openxmlformats.org/officeDocument/2006/relationships/customXml" Target="../ink/ink190.xml"/><Relationship Id="rId21" Type="http://schemas.openxmlformats.org/officeDocument/2006/relationships/customXml" Target="../ink/ink199.xml"/><Relationship Id="rId7" Type="http://schemas.openxmlformats.org/officeDocument/2006/relationships/customXml" Target="../ink/ink192.xml"/><Relationship Id="rId12" Type="http://schemas.openxmlformats.org/officeDocument/2006/relationships/image" Target="../media/image591.png"/><Relationship Id="rId17" Type="http://schemas.openxmlformats.org/officeDocument/2006/relationships/customXml" Target="../ink/ink197.xml"/><Relationship Id="rId2" Type="http://schemas.openxmlformats.org/officeDocument/2006/relationships/notesSlide" Target="../notesSlides/notesSlide12.xml"/><Relationship Id="rId16" Type="http://schemas.openxmlformats.org/officeDocument/2006/relationships/image" Target="../media/image611.png"/><Relationship Id="rId20" Type="http://schemas.openxmlformats.org/officeDocument/2006/relationships/image" Target="../media/image631.png"/><Relationship Id="rId1" Type="http://schemas.openxmlformats.org/officeDocument/2006/relationships/slideLayout" Target="../slideLayouts/slideLayout3.xml"/><Relationship Id="rId6" Type="http://schemas.openxmlformats.org/officeDocument/2006/relationships/image" Target="../media/image561.png"/><Relationship Id="rId11" Type="http://schemas.openxmlformats.org/officeDocument/2006/relationships/customXml" Target="../ink/ink194.xml"/><Relationship Id="rId5" Type="http://schemas.openxmlformats.org/officeDocument/2006/relationships/customXml" Target="../ink/ink191.xml"/><Relationship Id="rId15" Type="http://schemas.openxmlformats.org/officeDocument/2006/relationships/customXml" Target="../ink/ink196.xml"/><Relationship Id="rId10" Type="http://schemas.openxmlformats.org/officeDocument/2006/relationships/image" Target="../media/image581.png"/><Relationship Id="rId19" Type="http://schemas.openxmlformats.org/officeDocument/2006/relationships/customXml" Target="../ink/ink198.xml"/><Relationship Id="rId4" Type="http://schemas.openxmlformats.org/officeDocument/2006/relationships/image" Target="../media/image551.png"/><Relationship Id="rId9" Type="http://schemas.openxmlformats.org/officeDocument/2006/relationships/customXml" Target="../ink/ink193.xml"/><Relationship Id="rId14" Type="http://schemas.openxmlformats.org/officeDocument/2006/relationships/image" Target="../media/image601.png"/><Relationship Id="rId22" Type="http://schemas.openxmlformats.org/officeDocument/2006/relationships/image" Target="../media/image64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6" Type="http://schemas.openxmlformats.org/officeDocument/2006/relationships/image" Target="../media/image490.png"/><Relationship Id="rId21" Type="http://schemas.openxmlformats.org/officeDocument/2006/relationships/customXml" Target="../ink/ink209.xml"/><Relationship Id="rId47" Type="http://schemas.openxmlformats.org/officeDocument/2006/relationships/image" Target="../media/image600.png"/><Relationship Id="rId63" Type="http://schemas.openxmlformats.org/officeDocument/2006/relationships/image" Target="../media/image630.png"/><Relationship Id="rId68" Type="http://schemas.openxmlformats.org/officeDocument/2006/relationships/customXml" Target="../ink/ink228.xml"/><Relationship Id="rId2" Type="http://schemas.openxmlformats.org/officeDocument/2006/relationships/notesSlide" Target="../notesSlides/notesSlide16.xml"/><Relationship Id="rId16" Type="http://schemas.openxmlformats.org/officeDocument/2006/relationships/image" Target="../media/image440.png"/><Relationship Id="rId29" Type="http://schemas.openxmlformats.org/officeDocument/2006/relationships/image" Target="../media/image510.png"/><Relationship Id="rId11" Type="http://schemas.openxmlformats.org/officeDocument/2006/relationships/customXml" Target="../ink/ink204.xml"/><Relationship Id="rId24" Type="http://schemas.openxmlformats.org/officeDocument/2006/relationships/image" Target="../media/image480.png"/><Relationship Id="rId45" Type="http://schemas.openxmlformats.org/officeDocument/2006/relationships/image" Target="../media/image590.png"/><Relationship Id="rId53" Type="http://schemas.openxmlformats.org/officeDocument/2006/relationships/customXml" Target="../ink/ink218.xml"/><Relationship Id="rId37" Type="http://schemas.openxmlformats.org/officeDocument/2006/relationships/image" Target="../media/image550.png"/><Relationship Id="rId58" Type="http://schemas.openxmlformats.org/officeDocument/2006/relationships/customXml" Target="../ink/ink223.xml"/><Relationship Id="rId66" Type="http://schemas.openxmlformats.org/officeDocument/2006/relationships/customXml" Target="../ink/ink227.xml"/><Relationship Id="rId74" Type="http://schemas.openxmlformats.org/officeDocument/2006/relationships/customXml" Target="../ink/ink231.xml"/><Relationship Id="rId79" Type="http://schemas.openxmlformats.org/officeDocument/2006/relationships/image" Target="../media/image710.png"/><Relationship Id="rId5" Type="http://schemas.openxmlformats.org/officeDocument/2006/relationships/customXml" Target="../ink/ink201.xml"/><Relationship Id="rId61" Type="http://schemas.openxmlformats.org/officeDocument/2006/relationships/image" Target="../media/image620.png"/><Relationship Id="rId82" Type="http://schemas.openxmlformats.org/officeDocument/2006/relationships/customXml" Target="../ink/ink235.xml"/><Relationship Id="rId19" Type="http://schemas.openxmlformats.org/officeDocument/2006/relationships/customXml" Target="../ink/ink208.xml"/><Relationship Id="rId14" Type="http://schemas.openxmlformats.org/officeDocument/2006/relationships/image" Target="../media/image430.png"/><Relationship Id="rId22" Type="http://schemas.openxmlformats.org/officeDocument/2006/relationships/image" Target="../media/image470.png"/><Relationship Id="rId27" Type="http://schemas.openxmlformats.org/officeDocument/2006/relationships/customXml" Target="../ink/ink212.xml"/><Relationship Id="rId48" Type="http://schemas.openxmlformats.org/officeDocument/2006/relationships/customXml" Target="../ink/ink214.xml"/><Relationship Id="rId35" Type="http://schemas.openxmlformats.org/officeDocument/2006/relationships/image" Target="../media/image540.png"/><Relationship Id="rId56" Type="http://schemas.openxmlformats.org/officeDocument/2006/relationships/customXml" Target="../ink/ink221.xml"/><Relationship Id="rId43" Type="http://schemas.openxmlformats.org/officeDocument/2006/relationships/image" Target="../media/image580.png"/><Relationship Id="rId64" Type="http://schemas.openxmlformats.org/officeDocument/2006/relationships/customXml" Target="../ink/ink226.xml"/><Relationship Id="rId69" Type="http://schemas.openxmlformats.org/officeDocument/2006/relationships/image" Target="../media/image660.png"/><Relationship Id="rId77" Type="http://schemas.openxmlformats.org/officeDocument/2006/relationships/image" Target="../media/image700.png"/><Relationship Id="rId8" Type="http://schemas.openxmlformats.org/officeDocument/2006/relationships/image" Target="../media/image400.png"/><Relationship Id="rId51" Type="http://schemas.openxmlformats.org/officeDocument/2006/relationships/customXml" Target="../ink/ink216.xml"/><Relationship Id="rId72" Type="http://schemas.openxmlformats.org/officeDocument/2006/relationships/customXml" Target="../ink/ink230.xml"/><Relationship Id="rId80" Type="http://schemas.openxmlformats.org/officeDocument/2006/relationships/customXml" Target="../ink/ink234.xml"/><Relationship Id="rId3" Type="http://schemas.openxmlformats.org/officeDocument/2006/relationships/customXml" Target="../ink/ink200.xml"/><Relationship Id="rId12" Type="http://schemas.openxmlformats.org/officeDocument/2006/relationships/image" Target="../media/image420.png"/><Relationship Id="rId17" Type="http://schemas.openxmlformats.org/officeDocument/2006/relationships/customXml" Target="../ink/ink207.xml"/><Relationship Id="rId25" Type="http://schemas.openxmlformats.org/officeDocument/2006/relationships/customXml" Target="../ink/ink211.xml"/><Relationship Id="rId46" Type="http://schemas.openxmlformats.org/officeDocument/2006/relationships/customXml" Target="../ink/ink213.xml"/><Relationship Id="rId33" Type="http://schemas.openxmlformats.org/officeDocument/2006/relationships/image" Target="../media/image530.png"/><Relationship Id="rId59" Type="http://schemas.openxmlformats.org/officeDocument/2006/relationships/image" Target="../media/image610.png"/><Relationship Id="rId67" Type="http://schemas.openxmlformats.org/officeDocument/2006/relationships/image" Target="../media/image650.png"/><Relationship Id="rId20" Type="http://schemas.openxmlformats.org/officeDocument/2006/relationships/image" Target="../media/image460.png"/><Relationship Id="rId54" Type="http://schemas.openxmlformats.org/officeDocument/2006/relationships/customXml" Target="../ink/ink219.xml"/><Relationship Id="rId41" Type="http://schemas.openxmlformats.org/officeDocument/2006/relationships/image" Target="../media/image570.png"/><Relationship Id="rId62" Type="http://schemas.openxmlformats.org/officeDocument/2006/relationships/customXml" Target="../ink/ink225.xml"/><Relationship Id="rId70" Type="http://schemas.openxmlformats.org/officeDocument/2006/relationships/customXml" Target="../ink/ink229.xml"/><Relationship Id="rId75" Type="http://schemas.openxmlformats.org/officeDocument/2006/relationships/image" Target="../media/image690.png"/><Relationship Id="rId83" Type="http://schemas.openxmlformats.org/officeDocument/2006/relationships/image" Target="../media/image730.png"/><Relationship Id="rId1" Type="http://schemas.openxmlformats.org/officeDocument/2006/relationships/slideLayout" Target="../slideLayouts/slideLayout3.xml"/><Relationship Id="rId6" Type="http://schemas.openxmlformats.org/officeDocument/2006/relationships/image" Target="../media/image390.png"/><Relationship Id="rId15" Type="http://schemas.openxmlformats.org/officeDocument/2006/relationships/customXml" Target="../ink/ink206.xml"/><Relationship Id="rId23" Type="http://schemas.openxmlformats.org/officeDocument/2006/relationships/customXml" Target="../ink/ink210.xml"/><Relationship Id="rId49" Type="http://schemas.openxmlformats.org/officeDocument/2006/relationships/image" Target="../media/image500.png"/><Relationship Id="rId57" Type="http://schemas.openxmlformats.org/officeDocument/2006/relationships/customXml" Target="../ink/ink222.xml"/><Relationship Id="rId10" Type="http://schemas.openxmlformats.org/officeDocument/2006/relationships/image" Target="../media/image410.png"/><Relationship Id="rId31" Type="http://schemas.openxmlformats.org/officeDocument/2006/relationships/image" Target="../media/image520.png"/><Relationship Id="rId52" Type="http://schemas.openxmlformats.org/officeDocument/2006/relationships/customXml" Target="../ink/ink217.xml"/><Relationship Id="rId60" Type="http://schemas.openxmlformats.org/officeDocument/2006/relationships/customXml" Target="../ink/ink224.xml"/><Relationship Id="rId65" Type="http://schemas.openxmlformats.org/officeDocument/2006/relationships/image" Target="../media/image640.png"/><Relationship Id="rId73" Type="http://schemas.openxmlformats.org/officeDocument/2006/relationships/image" Target="../media/image680.png"/><Relationship Id="rId78" Type="http://schemas.openxmlformats.org/officeDocument/2006/relationships/customXml" Target="../ink/ink233.xml"/><Relationship Id="rId81" Type="http://schemas.openxmlformats.org/officeDocument/2006/relationships/image" Target="../media/image720.png"/><Relationship Id="rId4" Type="http://schemas.openxmlformats.org/officeDocument/2006/relationships/image" Target="../media/image380.png"/><Relationship Id="rId9" Type="http://schemas.openxmlformats.org/officeDocument/2006/relationships/customXml" Target="../ink/ink203.xml"/><Relationship Id="rId13" Type="http://schemas.openxmlformats.org/officeDocument/2006/relationships/customXml" Target="../ink/ink205.xml"/><Relationship Id="rId18" Type="http://schemas.openxmlformats.org/officeDocument/2006/relationships/image" Target="../media/image450.png"/><Relationship Id="rId39" Type="http://schemas.openxmlformats.org/officeDocument/2006/relationships/image" Target="../media/image560.png"/><Relationship Id="rId50" Type="http://schemas.openxmlformats.org/officeDocument/2006/relationships/customXml" Target="../ink/ink215.xml"/><Relationship Id="rId55" Type="http://schemas.openxmlformats.org/officeDocument/2006/relationships/customXml" Target="../ink/ink220.xml"/><Relationship Id="rId76" Type="http://schemas.openxmlformats.org/officeDocument/2006/relationships/customXml" Target="../ink/ink232.xml"/><Relationship Id="rId7" Type="http://schemas.openxmlformats.org/officeDocument/2006/relationships/customXml" Target="../ink/ink202.xml"/><Relationship Id="rId71" Type="http://schemas.openxmlformats.org/officeDocument/2006/relationships/image" Target="../media/image67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customXml" Target="../ink/ink236.xml"/><Relationship Id="rId7" Type="http://schemas.openxmlformats.org/officeDocument/2006/relationships/customXml" Target="../ink/ink23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6.png"/><Relationship Id="rId5" Type="http://schemas.openxmlformats.org/officeDocument/2006/relationships/customXml" Target="../ink/ink237.xml"/><Relationship Id="rId10" Type="http://schemas.openxmlformats.org/officeDocument/2006/relationships/image" Target="../media/image138.png"/><Relationship Id="rId4" Type="http://schemas.openxmlformats.org/officeDocument/2006/relationships/image" Target="../media/image135.png"/><Relationship Id="rId9" Type="http://schemas.openxmlformats.org/officeDocument/2006/relationships/customXml" Target="../ink/ink2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instagram.com/lume_mia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3.png"/></Relationships>
</file>

<file path=ppt/slides/_rels/slide24.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46.png"/><Relationship Id="rId4" Type="http://schemas.openxmlformats.org/officeDocument/2006/relationships/image" Target="../media/image14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14.png"/><Relationship Id="rId26" Type="http://schemas.openxmlformats.org/officeDocument/2006/relationships/image" Target="../media/image612.png"/><Relationship Id="rId39" Type="http://schemas.openxmlformats.org/officeDocument/2006/relationships/customXml" Target="../ink/ink23.xml"/><Relationship Id="rId21" Type="http://schemas.openxmlformats.org/officeDocument/2006/relationships/customXml" Target="../ink/ink14.xml"/><Relationship Id="rId34" Type="http://schemas.openxmlformats.org/officeDocument/2006/relationships/image" Target="../media/image25.png"/><Relationship Id="rId42" Type="http://schemas.openxmlformats.org/officeDocument/2006/relationships/image" Target="../media/image29.png"/><Relationship Id="rId47" Type="http://schemas.openxmlformats.org/officeDocument/2006/relationships/customXml" Target="../ink/ink27.xml"/><Relationship Id="rId50" Type="http://schemas.openxmlformats.org/officeDocument/2006/relationships/image" Target="../media/image33.png"/><Relationship Id="rId55" Type="http://schemas.openxmlformats.org/officeDocument/2006/relationships/customXml" Target="../ink/ink31.xml"/><Relationship Id="rId7" Type="http://schemas.openxmlformats.org/officeDocument/2006/relationships/customXml" Target="../ink/ink7.xml"/><Relationship Id="rId2" Type="http://schemas.openxmlformats.org/officeDocument/2006/relationships/notesSlide" Target="../notesSlides/notesSlide6.xml"/><Relationship Id="rId16" Type="http://schemas.openxmlformats.org/officeDocument/2006/relationships/image" Target="../media/image13.png"/><Relationship Id="rId29" Type="http://schemas.openxmlformats.org/officeDocument/2006/relationships/customXml" Target="../ink/ink18.xml"/><Relationship Id="rId11" Type="http://schemas.openxmlformats.org/officeDocument/2006/relationships/customXml" Target="../ink/ink9.xml"/><Relationship Id="rId24" Type="http://schemas.openxmlformats.org/officeDocument/2006/relationships/image" Target="../media/image21.png"/><Relationship Id="rId32" Type="http://schemas.openxmlformats.org/officeDocument/2006/relationships/image" Target="../media/image24.png"/><Relationship Id="rId37" Type="http://schemas.openxmlformats.org/officeDocument/2006/relationships/customXml" Target="../ink/ink22.xml"/><Relationship Id="rId40" Type="http://schemas.openxmlformats.org/officeDocument/2006/relationships/image" Target="../media/image28.png"/><Relationship Id="rId45" Type="http://schemas.openxmlformats.org/officeDocument/2006/relationships/customXml" Target="../ink/ink26.xml"/><Relationship Id="rId53" Type="http://schemas.openxmlformats.org/officeDocument/2006/relationships/customXml" Target="../ink/ink30.xml"/><Relationship Id="rId58" Type="http://schemas.openxmlformats.org/officeDocument/2006/relationships/image" Target="../media/image37.png"/><Relationship Id="rId5" Type="http://schemas.openxmlformats.org/officeDocument/2006/relationships/customXml" Target="../ink/ink6.xml"/><Relationship Id="rId19" Type="http://schemas.openxmlformats.org/officeDocument/2006/relationships/customXml" Target="../ink/ink13.xml"/><Relationship Id="rId4" Type="http://schemas.openxmlformats.org/officeDocument/2006/relationships/image" Target="../media/image711.png"/><Relationship Id="rId9" Type="http://schemas.openxmlformats.org/officeDocument/2006/relationships/customXml" Target="../ink/ink8.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7.xml"/><Relationship Id="rId30" Type="http://schemas.openxmlformats.org/officeDocument/2006/relationships/image" Target="../media/image23.png"/><Relationship Id="rId35" Type="http://schemas.openxmlformats.org/officeDocument/2006/relationships/customXml" Target="../ink/ink21.xml"/><Relationship Id="rId43" Type="http://schemas.openxmlformats.org/officeDocument/2006/relationships/customXml" Target="../ink/ink25.xml"/><Relationship Id="rId48" Type="http://schemas.openxmlformats.org/officeDocument/2006/relationships/image" Target="../media/image32.png"/><Relationship Id="rId56" Type="http://schemas.openxmlformats.org/officeDocument/2006/relationships/image" Target="../media/image36.png"/><Relationship Id="rId8" Type="http://schemas.openxmlformats.org/officeDocument/2006/relationships/image" Target="../media/image9.png"/><Relationship Id="rId51" Type="http://schemas.openxmlformats.org/officeDocument/2006/relationships/customXml" Target="../ink/ink29.xml"/><Relationship Id="rId3"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27.png"/><Relationship Id="rId46" Type="http://schemas.openxmlformats.org/officeDocument/2006/relationships/image" Target="../media/image31.png"/><Relationship Id="rId20" Type="http://schemas.openxmlformats.org/officeDocument/2006/relationships/image" Target="../media/image15.png"/><Relationship Id="rId41" Type="http://schemas.openxmlformats.org/officeDocument/2006/relationships/customXml" Target="../ink/ink24.xml"/><Relationship Id="rId54"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811.png"/><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22.png"/><Relationship Id="rId36" Type="http://schemas.openxmlformats.org/officeDocument/2006/relationships/image" Target="../media/image26.png"/><Relationship Id="rId49" Type="http://schemas.openxmlformats.org/officeDocument/2006/relationships/customXml" Target="../ink/ink28.xml"/><Relationship Id="rId57" Type="http://schemas.openxmlformats.org/officeDocument/2006/relationships/customXml" Target="../ink/ink32.xml"/><Relationship Id="rId10" Type="http://schemas.openxmlformats.org/officeDocument/2006/relationships/image" Target="../media/image10.png"/><Relationship Id="rId31" Type="http://schemas.openxmlformats.org/officeDocument/2006/relationships/customXml" Target="../ink/ink19.xml"/><Relationship Id="rId44" Type="http://schemas.openxmlformats.org/officeDocument/2006/relationships/image" Target="../media/image30.png"/><Relationship Id="rId52" Type="http://schemas.openxmlformats.org/officeDocument/2006/relationships/image" Target="../media/image34.png"/></Relationships>
</file>

<file path=ppt/slides/_rels/slide7.xml.rels><?xml version="1.0" encoding="UTF-8" standalone="yes"?>
<Relationships xmlns="http://schemas.openxmlformats.org/package/2006/relationships"><Relationship Id="rId18" Type="http://schemas.openxmlformats.org/officeDocument/2006/relationships/customXml" Target="../ink/ink34.xml"/><Relationship Id="rId26" Type="http://schemas.openxmlformats.org/officeDocument/2006/relationships/customXml" Target="../ink/ink38.xml"/><Relationship Id="rId39" Type="http://schemas.openxmlformats.org/officeDocument/2006/relationships/image" Target="../media/image56.png"/><Relationship Id="rId13" Type="http://schemas.openxmlformats.org/officeDocument/2006/relationships/image" Target="../media/image43.png"/><Relationship Id="rId21" Type="http://schemas.openxmlformats.org/officeDocument/2006/relationships/image" Target="../media/image47.png"/><Relationship Id="rId34" Type="http://schemas.openxmlformats.org/officeDocument/2006/relationships/customXml" Target="../ink/ink42.xml"/><Relationship Id="rId42" Type="http://schemas.openxmlformats.org/officeDocument/2006/relationships/customXml" Target="../ink/ink46.xml"/><Relationship Id="rId47" Type="http://schemas.openxmlformats.org/officeDocument/2006/relationships/image" Target="../media/image60.png"/><Relationship Id="rId50" Type="http://schemas.openxmlformats.org/officeDocument/2006/relationships/customXml" Target="../ink/ink50.xml"/><Relationship Id="rId55" Type="http://schemas.openxmlformats.org/officeDocument/2006/relationships/image" Target="../media/image63.png"/><Relationship Id="rId63" Type="http://schemas.openxmlformats.org/officeDocument/2006/relationships/image" Target="../media/image67.png"/><Relationship Id="rId68" Type="http://schemas.openxmlformats.org/officeDocument/2006/relationships/customXml" Target="../ink/ink60.xml"/><Relationship Id="rId71" Type="http://schemas.openxmlformats.org/officeDocument/2006/relationships/image" Target="../media/image71.png"/><Relationship Id="rId2" Type="http://schemas.openxmlformats.org/officeDocument/2006/relationships/notesSlide" Target="../notesSlides/notesSlide7.xml"/><Relationship Id="rId29" Type="http://schemas.openxmlformats.org/officeDocument/2006/relationships/image" Target="../media/image51.png"/><Relationship Id="rId24" Type="http://schemas.openxmlformats.org/officeDocument/2006/relationships/customXml" Target="../ink/ink37.xml"/><Relationship Id="rId32" Type="http://schemas.openxmlformats.org/officeDocument/2006/relationships/customXml" Target="../ink/ink41.xml"/><Relationship Id="rId37" Type="http://schemas.openxmlformats.org/officeDocument/2006/relationships/image" Target="../media/image55.png"/><Relationship Id="rId40" Type="http://schemas.openxmlformats.org/officeDocument/2006/relationships/customXml" Target="../ink/ink45.xml"/><Relationship Id="rId45" Type="http://schemas.openxmlformats.org/officeDocument/2006/relationships/image" Target="../media/image59.png"/><Relationship Id="rId53" Type="http://schemas.openxmlformats.org/officeDocument/2006/relationships/image" Target="../media/image62.png"/><Relationship Id="rId58" Type="http://schemas.openxmlformats.org/officeDocument/2006/relationships/customXml" Target="../ink/ink55.xml"/><Relationship Id="rId66" Type="http://schemas.openxmlformats.org/officeDocument/2006/relationships/customXml" Target="../ink/ink59.xml"/><Relationship Id="rId61" Type="http://schemas.openxmlformats.org/officeDocument/2006/relationships/image" Target="../media/image66.png"/><Relationship Id="rId19" Type="http://schemas.openxmlformats.org/officeDocument/2006/relationships/image" Target="../media/image46.png"/><Relationship Id="rId22" Type="http://schemas.openxmlformats.org/officeDocument/2006/relationships/customXml" Target="../ink/ink36.xml"/><Relationship Id="rId27" Type="http://schemas.openxmlformats.org/officeDocument/2006/relationships/image" Target="../media/image50.png"/><Relationship Id="rId30" Type="http://schemas.openxmlformats.org/officeDocument/2006/relationships/customXml" Target="../ink/ink40.xml"/><Relationship Id="rId35" Type="http://schemas.openxmlformats.org/officeDocument/2006/relationships/image" Target="../media/image54.png"/><Relationship Id="rId43" Type="http://schemas.openxmlformats.org/officeDocument/2006/relationships/image" Target="../media/image58.png"/><Relationship Id="rId48" Type="http://schemas.openxmlformats.org/officeDocument/2006/relationships/customXml" Target="../ink/ink49.xml"/><Relationship Id="rId56" Type="http://schemas.openxmlformats.org/officeDocument/2006/relationships/customXml" Target="../ink/ink54.xml"/><Relationship Id="rId64" Type="http://schemas.openxmlformats.org/officeDocument/2006/relationships/customXml" Target="../ink/ink58.xml"/><Relationship Id="rId69" Type="http://schemas.openxmlformats.org/officeDocument/2006/relationships/image" Target="../media/image70.png"/><Relationship Id="rId51" Type="http://schemas.openxmlformats.org/officeDocument/2006/relationships/customXml" Target="../ink/ink51.xml"/><Relationship Id="rId72" Type="http://schemas.openxmlformats.org/officeDocument/2006/relationships/customXml" Target="../ink/ink62.xml"/><Relationship Id="rId3" Type="http://schemas.openxmlformats.org/officeDocument/2006/relationships/customXml" Target="../ink/ink33.xml"/><Relationship Id="rId17" Type="http://schemas.openxmlformats.org/officeDocument/2006/relationships/image" Target="../media/image45.png"/><Relationship Id="rId25" Type="http://schemas.openxmlformats.org/officeDocument/2006/relationships/image" Target="../media/image49.png"/><Relationship Id="rId33" Type="http://schemas.openxmlformats.org/officeDocument/2006/relationships/image" Target="../media/image53.png"/><Relationship Id="rId38" Type="http://schemas.openxmlformats.org/officeDocument/2006/relationships/customXml" Target="../ink/ink44.xml"/><Relationship Id="rId46" Type="http://schemas.openxmlformats.org/officeDocument/2006/relationships/customXml" Target="../ink/ink48.xml"/><Relationship Id="rId59" Type="http://schemas.openxmlformats.org/officeDocument/2006/relationships/image" Target="../media/image65.png"/><Relationship Id="rId67" Type="http://schemas.openxmlformats.org/officeDocument/2006/relationships/image" Target="../media/image69.png"/><Relationship Id="rId20" Type="http://schemas.openxmlformats.org/officeDocument/2006/relationships/customXml" Target="../ink/ink35.xml"/><Relationship Id="rId41" Type="http://schemas.openxmlformats.org/officeDocument/2006/relationships/image" Target="../media/image57.png"/><Relationship Id="rId54" Type="http://schemas.openxmlformats.org/officeDocument/2006/relationships/customXml" Target="../ink/ink53.xml"/><Relationship Id="rId62" Type="http://schemas.openxmlformats.org/officeDocument/2006/relationships/customXml" Target="../ink/ink57.xml"/><Relationship Id="rId70" Type="http://schemas.openxmlformats.org/officeDocument/2006/relationships/customXml" Target="../ink/ink61.xml"/><Relationship Id="rId1" Type="http://schemas.openxmlformats.org/officeDocument/2006/relationships/slideLayout" Target="../slideLayouts/slideLayout3.xml"/><Relationship Id="rId23" Type="http://schemas.openxmlformats.org/officeDocument/2006/relationships/image" Target="../media/image48.png"/><Relationship Id="rId28" Type="http://schemas.openxmlformats.org/officeDocument/2006/relationships/customXml" Target="../ink/ink39.xml"/><Relationship Id="rId36" Type="http://schemas.openxmlformats.org/officeDocument/2006/relationships/customXml" Target="../ink/ink43.xml"/><Relationship Id="rId49" Type="http://schemas.openxmlformats.org/officeDocument/2006/relationships/image" Target="../media/image61.png"/><Relationship Id="rId15" Type="http://schemas.openxmlformats.org/officeDocument/2006/relationships/image" Target="../media/image44.png"/><Relationship Id="rId57" Type="http://schemas.openxmlformats.org/officeDocument/2006/relationships/image" Target="../media/image64.png"/><Relationship Id="rId31" Type="http://schemas.openxmlformats.org/officeDocument/2006/relationships/image" Target="../media/image52.png"/><Relationship Id="rId44" Type="http://schemas.openxmlformats.org/officeDocument/2006/relationships/customXml" Target="../ink/ink47.xml"/><Relationship Id="rId52" Type="http://schemas.openxmlformats.org/officeDocument/2006/relationships/customXml" Target="../ink/ink52.xml"/><Relationship Id="rId60" Type="http://schemas.openxmlformats.org/officeDocument/2006/relationships/customXml" Target="../ink/ink56.xml"/><Relationship Id="rId65" Type="http://schemas.openxmlformats.org/officeDocument/2006/relationships/image" Target="../media/image68.png"/><Relationship Id="rId73" Type="http://schemas.openxmlformats.org/officeDocument/2006/relationships/image" Target="../media/image3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212647"/>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530352" y="558878"/>
            <a:ext cx="11131296" cy="2387600"/>
          </a:xfrm>
        </p:spPr>
        <p:txBody>
          <a:bodyPr anchor="ctr">
            <a:noAutofit/>
          </a:bodyPr>
          <a:lstStyle/>
          <a:p>
            <a:r>
              <a:rPr lang="en-US" sz="3600" b="1" dirty="0">
                <a:latin typeface="Arial" panose="020B0604020202020204" pitchFamily="34" charset="0"/>
                <a:cs typeface="Arial" panose="020B0604020202020204" pitchFamily="34" charset="0"/>
              </a:rPr>
              <a:t>Accelerating DNN Architecture Search at Scale Using Selective Weight Transfer </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146138" y="2601119"/>
            <a:ext cx="12192000" cy="1655762"/>
          </a:xfrm>
        </p:spPr>
        <p:txBody>
          <a:bodyPr anchor="ctr">
            <a:noAutofit/>
          </a:bodyPr>
          <a:lstStyle/>
          <a:p>
            <a:r>
              <a:rPr lang="en-HK" u="sng" dirty="0" err="1">
                <a:solidFill>
                  <a:schemeClr val="tx2"/>
                </a:solidFill>
              </a:rPr>
              <a:t>Hongyuan</a:t>
            </a:r>
            <a:r>
              <a:rPr lang="en-HK" u="sng" dirty="0">
                <a:solidFill>
                  <a:schemeClr val="tx2"/>
                </a:solidFill>
              </a:rPr>
              <a:t> Liu</a:t>
            </a:r>
            <a:r>
              <a:rPr lang="en-HK" baseline="30000" dirty="0">
                <a:solidFill>
                  <a:schemeClr val="tx2"/>
                </a:solidFill>
              </a:rPr>
              <a:t>†</a:t>
            </a:r>
            <a:r>
              <a:rPr lang="en-HK" dirty="0">
                <a:solidFill>
                  <a:schemeClr val="tx2"/>
                </a:solidFill>
              </a:rPr>
              <a:t>, Bogdan Nicolae</a:t>
            </a:r>
            <a:r>
              <a:rPr lang="en-HK" baseline="30000" dirty="0">
                <a:solidFill>
                  <a:schemeClr val="tx2"/>
                </a:solidFill>
              </a:rPr>
              <a:t>∗</a:t>
            </a:r>
            <a:r>
              <a:rPr lang="en-HK" dirty="0">
                <a:solidFill>
                  <a:schemeClr val="tx2"/>
                </a:solidFill>
              </a:rPr>
              <a:t>, Sheng Di</a:t>
            </a:r>
            <a:r>
              <a:rPr lang="en-HK" baseline="30000" dirty="0">
                <a:solidFill>
                  <a:schemeClr val="tx2"/>
                </a:solidFill>
              </a:rPr>
              <a:t>∗</a:t>
            </a:r>
            <a:r>
              <a:rPr lang="en-HK" dirty="0">
                <a:solidFill>
                  <a:schemeClr val="tx2"/>
                </a:solidFill>
              </a:rPr>
              <a:t>, Franck Cappello</a:t>
            </a:r>
            <a:r>
              <a:rPr lang="en-HK" baseline="30000" dirty="0">
                <a:solidFill>
                  <a:schemeClr val="tx2"/>
                </a:solidFill>
              </a:rPr>
              <a:t>∗</a:t>
            </a:r>
            <a:r>
              <a:rPr lang="en-HK" dirty="0">
                <a:solidFill>
                  <a:schemeClr val="tx2"/>
                </a:solidFill>
              </a:rPr>
              <a:t>, </a:t>
            </a:r>
            <a:r>
              <a:rPr lang="en-HK" dirty="0" err="1">
                <a:solidFill>
                  <a:schemeClr val="tx2"/>
                </a:solidFill>
              </a:rPr>
              <a:t>Adwait</a:t>
            </a:r>
            <a:r>
              <a:rPr lang="en-HK" dirty="0">
                <a:solidFill>
                  <a:schemeClr val="tx2"/>
                </a:solidFill>
              </a:rPr>
              <a:t> Jog</a:t>
            </a:r>
            <a:r>
              <a:rPr lang="en-HK" baseline="30000" dirty="0">
                <a:solidFill>
                  <a:schemeClr val="tx2"/>
                </a:solidFill>
              </a:rPr>
              <a:t>†</a:t>
            </a:r>
            <a:r>
              <a:rPr lang="en-HK" dirty="0">
                <a:solidFill>
                  <a:schemeClr val="tx2"/>
                </a:solidFill>
              </a:rPr>
              <a:t> </a:t>
            </a:r>
          </a:p>
          <a:p>
            <a:endParaRPr lang="en-HK" sz="2000" b="1" dirty="0">
              <a:solidFill>
                <a:schemeClr val="tx2"/>
              </a:solidFill>
            </a:endParaRPr>
          </a:p>
          <a:p>
            <a:r>
              <a:rPr lang="en-HK" sz="2000" b="1" dirty="0">
                <a:solidFill>
                  <a:schemeClr val="tx2"/>
                </a:solidFill>
              </a:rPr>
              <a:t>Session 2</a:t>
            </a:r>
            <a:r>
              <a:rPr lang="zh-CN" altLang="en-US" sz="2000" b="1" dirty="0">
                <a:solidFill>
                  <a:schemeClr val="tx2"/>
                </a:solidFill>
              </a:rPr>
              <a:t> </a:t>
            </a:r>
            <a:r>
              <a:rPr lang="en-US" altLang="zh-CN" sz="2000" b="1" dirty="0">
                <a:solidFill>
                  <a:schemeClr val="tx2"/>
                </a:solidFill>
              </a:rPr>
              <a:t>@</a:t>
            </a:r>
            <a:r>
              <a:rPr lang="zh-CN" altLang="en-US" sz="2000" b="1" dirty="0">
                <a:solidFill>
                  <a:schemeClr val="tx2"/>
                </a:solidFill>
              </a:rPr>
              <a:t> </a:t>
            </a:r>
            <a:r>
              <a:rPr lang="en-US" altLang="zh-CN" sz="2000" b="1" dirty="0">
                <a:solidFill>
                  <a:schemeClr val="tx2"/>
                </a:solidFill>
              </a:rPr>
              <a:t>CLUSTER</a:t>
            </a:r>
            <a:r>
              <a:rPr lang="zh-CN" altLang="en-US" sz="2000" b="1" dirty="0">
                <a:solidFill>
                  <a:schemeClr val="tx2"/>
                </a:solidFill>
              </a:rPr>
              <a:t> </a:t>
            </a:r>
            <a:r>
              <a:rPr lang="en-US" altLang="zh-CN" sz="2000" b="1" dirty="0">
                <a:solidFill>
                  <a:schemeClr val="tx2"/>
                </a:solidFill>
              </a:rPr>
              <a:t>2021</a:t>
            </a:r>
            <a:endParaRPr lang="en-HK" sz="2000" b="1" dirty="0">
              <a:solidFill>
                <a:schemeClr val="tx2"/>
              </a:solidFill>
            </a:endParaRPr>
          </a:p>
        </p:txBody>
      </p:sp>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842" y="4634860"/>
            <a:ext cx="3214441" cy="1459530"/>
          </a:xfrm>
          <a:prstGeom prst="rect">
            <a:avLst/>
          </a:prstGeom>
        </p:spPr>
      </p:pic>
      <p:pic>
        <p:nvPicPr>
          <p:cNvPr id="4" name="Picture 2" descr="Argonne National Laboratory -- ANS / Meetings / 2020 ANS Virtual Winter  Meeting">
            <a:extLst>
              <a:ext uri="{FF2B5EF4-FFF2-40B4-BE49-F238E27FC236}">
                <a16:creationId xmlns:a16="http://schemas.microsoft.com/office/drawing/2014/main" id="{F7B4A04B-C9D8-6B41-9357-8B021D130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866" y="4991973"/>
            <a:ext cx="3214441" cy="8678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31AF87-83F9-D848-9D31-B09DBE31D9EC}"/>
              </a:ext>
            </a:extLst>
          </p:cNvPr>
          <p:cNvSpPr/>
          <p:nvPr/>
        </p:nvSpPr>
        <p:spPr>
          <a:xfrm>
            <a:off x="2346842" y="4798815"/>
            <a:ext cx="298480" cy="461665"/>
          </a:xfrm>
          <a:prstGeom prst="rect">
            <a:avLst/>
          </a:prstGeom>
        </p:spPr>
        <p:txBody>
          <a:bodyPr wrap="none">
            <a:spAutoFit/>
          </a:bodyPr>
          <a:lstStyle/>
          <a:p>
            <a:r>
              <a:rPr lang="en-HK" sz="2400" baseline="30000" dirty="0">
                <a:solidFill>
                  <a:schemeClr val="tx2"/>
                </a:solidFill>
              </a:rPr>
              <a:t>†</a:t>
            </a:r>
            <a:endParaRPr lang="en-US" sz="2400" dirty="0"/>
          </a:p>
        </p:txBody>
      </p:sp>
      <p:sp>
        <p:nvSpPr>
          <p:cNvPr id="9" name="Rectangle 8">
            <a:extLst>
              <a:ext uri="{FF2B5EF4-FFF2-40B4-BE49-F238E27FC236}">
                <a16:creationId xmlns:a16="http://schemas.microsoft.com/office/drawing/2014/main" id="{48D89E74-8551-B94C-993B-D8C5F820CA01}"/>
              </a:ext>
            </a:extLst>
          </p:cNvPr>
          <p:cNvSpPr/>
          <p:nvPr/>
        </p:nvSpPr>
        <p:spPr>
          <a:xfrm>
            <a:off x="5861814" y="4773415"/>
            <a:ext cx="284052" cy="461665"/>
          </a:xfrm>
          <a:prstGeom prst="rect">
            <a:avLst/>
          </a:prstGeom>
        </p:spPr>
        <p:txBody>
          <a:bodyPr wrap="none">
            <a:spAutoFit/>
          </a:bodyPr>
          <a:lstStyle/>
          <a:p>
            <a:r>
              <a:rPr lang="en-HK" sz="2400" baseline="30000" dirty="0">
                <a:solidFill>
                  <a:schemeClr val="tx2"/>
                </a:solidFill>
              </a:rPr>
              <a:t>∗</a:t>
            </a:r>
            <a:endParaRPr lang="en-US" sz="2400" dirty="0"/>
          </a:p>
        </p:txBody>
      </p:sp>
    </p:spTree>
    <p:extLst>
      <p:ext uri="{BB962C8B-B14F-4D97-AF65-F5344CB8AC3E}">
        <p14:creationId xmlns:p14="http://schemas.microsoft.com/office/powerpoint/2010/main" val="422923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3966-6865-F14E-9639-A62B12EF470E}"/>
              </a:ext>
            </a:extLst>
          </p:cNvPr>
          <p:cNvSpPr>
            <a:spLocks noGrp="1"/>
          </p:cNvSpPr>
          <p:nvPr>
            <p:ph type="title"/>
          </p:nvPr>
        </p:nvSpPr>
        <p:spPr>
          <a:xfrm>
            <a:off x="342900" y="294315"/>
            <a:ext cx="10972800" cy="1143000"/>
          </a:xfrm>
        </p:spPr>
        <p:txBody>
          <a:bodyPr>
            <a:noAutofit/>
          </a:bodyPr>
          <a:lstStyle/>
          <a:p>
            <a:r>
              <a:rPr lang="en-US" sz="2800" dirty="0"/>
              <a:t>Leverage the model similarity to address the two problems</a:t>
            </a:r>
            <a:br>
              <a:rPr lang="en-US" sz="2800" dirty="0"/>
            </a:br>
            <a:r>
              <a:rPr lang="en-US" sz="2800" dirty="0"/>
              <a:t>Basic Idea:</a:t>
            </a:r>
            <a:r>
              <a:rPr lang="zh-CN" altLang="en-US" sz="2800" dirty="0"/>
              <a:t> </a:t>
            </a:r>
            <a:r>
              <a:rPr lang="en-US" sz="2800" dirty="0"/>
              <a:t>Weight Transfer from Previous Evaluated Models</a:t>
            </a:r>
          </a:p>
        </p:txBody>
      </p:sp>
      <p:sp>
        <p:nvSpPr>
          <p:cNvPr id="4" name="Slide Number Placeholder 3">
            <a:extLst>
              <a:ext uri="{FF2B5EF4-FFF2-40B4-BE49-F238E27FC236}">
                <a16:creationId xmlns:a16="http://schemas.microsoft.com/office/drawing/2014/main" id="{903EE7A5-0DC4-544E-984E-F00ABDE0DE57}"/>
              </a:ext>
            </a:extLst>
          </p:cNvPr>
          <p:cNvSpPr>
            <a:spLocks noGrp="1"/>
          </p:cNvSpPr>
          <p:nvPr>
            <p:ph type="sldNum" sz="quarter" idx="12"/>
          </p:nvPr>
        </p:nvSpPr>
        <p:spPr/>
        <p:txBody>
          <a:bodyPr/>
          <a:lstStyle/>
          <a:p>
            <a:fld id="{98ECD8BD-D1A9-4DC4-89AE-4427480F30AB}" type="slidenum">
              <a:rPr lang="en-US" smtClean="0"/>
              <a:t>10</a:t>
            </a:fld>
            <a:endParaRPr lang="en-US" dirty="0"/>
          </a:p>
        </p:txBody>
      </p:sp>
      <p:grpSp>
        <p:nvGrpSpPr>
          <p:cNvPr id="6" name="Group 5">
            <a:extLst>
              <a:ext uri="{FF2B5EF4-FFF2-40B4-BE49-F238E27FC236}">
                <a16:creationId xmlns:a16="http://schemas.microsoft.com/office/drawing/2014/main" id="{194F07C6-5DF3-0243-B6FA-743DA7BA4F5F}"/>
              </a:ext>
            </a:extLst>
          </p:cNvPr>
          <p:cNvGrpSpPr/>
          <p:nvPr/>
        </p:nvGrpSpPr>
        <p:grpSpPr>
          <a:xfrm>
            <a:off x="4264550" y="3072023"/>
            <a:ext cx="2179529" cy="433639"/>
            <a:chOff x="2327912" y="4065007"/>
            <a:chExt cx="2179529" cy="433639"/>
          </a:xfrm>
        </p:grpSpPr>
        <p:sp>
          <p:nvSpPr>
            <p:cNvPr id="7" name="Oval 6">
              <a:extLst>
                <a:ext uri="{FF2B5EF4-FFF2-40B4-BE49-F238E27FC236}">
                  <a16:creationId xmlns:a16="http://schemas.microsoft.com/office/drawing/2014/main" id="{F4A0E8B1-4405-C24F-9C19-068D6B3FA789}"/>
                </a:ext>
              </a:extLst>
            </p:cNvPr>
            <p:cNvSpPr/>
            <p:nvPr/>
          </p:nvSpPr>
          <p:spPr>
            <a:xfrm>
              <a:off x="2327912" y="4065007"/>
              <a:ext cx="397684" cy="433639"/>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155AE63-E53F-DB46-BCA2-5046E00FBF82}"/>
                </a:ext>
              </a:extLst>
            </p:cNvPr>
            <p:cNvSpPr txBox="1"/>
            <p:nvPr/>
          </p:nvSpPr>
          <p:spPr>
            <a:xfrm>
              <a:off x="2678641" y="4087308"/>
              <a:ext cx="1828800" cy="369332"/>
            </a:xfrm>
            <a:prstGeom prst="rect">
              <a:avLst/>
            </a:prstGeom>
            <a:noFill/>
          </p:spPr>
          <p:txBody>
            <a:bodyPr wrap="square" rtlCol="0">
              <a:spAutoFit/>
            </a:bodyPr>
            <a:lstStyle/>
            <a:p>
              <a:pPr algn="l"/>
              <a:r>
                <a:rPr lang="en-US" dirty="0"/>
                <a:t>Model</a:t>
              </a:r>
              <a:r>
                <a:rPr lang="zh-CN" altLang="en-US" dirty="0"/>
                <a:t> </a:t>
              </a:r>
              <a:r>
                <a:rPr lang="en-US" altLang="zh-CN" dirty="0"/>
                <a:t>A</a:t>
              </a:r>
              <a:endParaRPr lang="en-US" dirty="0"/>
            </a:p>
          </p:txBody>
        </p:sp>
      </p:grpSp>
      <p:grpSp>
        <p:nvGrpSpPr>
          <p:cNvPr id="9" name="Group 8">
            <a:extLst>
              <a:ext uri="{FF2B5EF4-FFF2-40B4-BE49-F238E27FC236}">
                <a16:creationId xmlns:a16="http://schemas.microsoft.com/office/drawing/2014/main" id="{2553AE99-D59B-2941-9EBC-6DD39F73FF19}"/>
              </a:ext>
            </a:extLst>
          </p:cNvPr>
          <p:cNvGrpSpPr/>
          <p:nvPr/>
        </p:nvGrpSpPr>
        <p:grpSpPr>
          <a:xfrm>
            <a:off x="4297060" y="4681331"/>
            <a:ext cx="2185587" cy="433639"/>
            <a:chOff x="2815120" y="4589426"/>
            <a:chExt cx="2185587" cy="433639"/>
          </a:xfrm>
        </p:grpSpPr>
        <p:sp>
          <p:nvSpPr>
            <p:cNvPr id="10" name="Oval 9">
              <a:extLst>
                <a:ext uri="{FF2B5EF4-FFF2-40B4-BE49-F238E27FC236}">
                  <a16:creationId xmlns:a16="http://schemas.microsoft.com/office/drawing/2014/main" id="{7E7F947F-836E-704D-A4B5-876051127B4F}"/>
                </a:ext>
              </a:extLst>
            </p:cNvPr>
            <p:cNvSpPr/>
            <p:nvPr/>
          </p:nvSpPr>
          <p:spPr>
            <a:xfrm>
              <a:off x="2815120" y="4589426"/>
              <a:ext cx="397684" cy="433639"/>
            </a:xfrm>
            <a:prstGeom prst="ellipse">
              <a:avLst/>
            </a:prstGeom>
            <a:solidFill>
              <a:schemeClr val="accent1">
                <a:lumMod val="60000"/>
                <a:lumOff val="40000"/>
              </a:schemeClr>
            </a:solidFill>
            <a:ln>
              <a:solidFill>
                <a:srgbClr val="004E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154336C-5669-D54D-B4F8-A6DF132F3CFD}"/>
                </a:ext>
              </a:extLst>
            </p:cNvPr>
            <p:cNvSpPr txBox="1"/>
            <p:nvPr/>
          </p:nvSpPr>
          <p:spPr>
            <a:xfrm>
              <a:off x="3171907" y="4631613"/>
              <a:ext cx="1828800" cy="369332"/>
            </a:xfrm>
            <a:prstGeom prst="rect">
              <a:avLst/>
            </a:prstGeom>
            <a:noFill/>
          </p:spPr>
          <p:txBody>
            <a:bodyPr wrap="square" rtlCol="0">
              <a:spAutoFit/>
            </a:bodyPr>
            <a:lstStyle/>
            <a:p>
              <a:pPr algn="l"/>
              <a:r>
                <a:rPr lang="en-US" dirty="0"/>
                <a:t>Model</a:t>
              </a:r>
              <a:r>
                <a:rPr lang="zh-CN" altLang="en-US" dirty="0"/>
                <a:t> </a:t>
              </a:r>
              <a:r>
                <a:rPr lang="en-US" altLang="zh-CN" dirty="0"/>
                <a:t>B</a:t>
              </a:r>
              <a:endParaRPr lang="en-US" dirty="0"/>
            </a:p>
          </p:txBody>
        </p:sp>
      </p:grpSp>
      <p:sp>
        <p:nvSpPr>
          <p:cNvPr id="15" name="Rectangle 14">
            <a:extLst>
              <a:ext uri="{FF2B5EF4-FFF2-40B4-BE49-F238E27FC236}">
                <a16:creationId xmlns:a16="http://schemas.microsoft.com/office/drawing/2014/main" id="{690C3FEA-4775-3345-A71F-202DED2EB0F0}"/>
              </a:ext>
            </a:extLst>
          </p:cNvPr>
          <p:cNvSpPr/>
          <p:nvPr/>
        </p:nvSpPr>
        <p:spPr>
          <a:xfrm>
            <a:off x="3835995" y="1730981"/>
            <a:ext cx="2608084" cy="114300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Evaluator</a:t>
            </a:r>
            <a:endParaRPr lang="en-US" sz="2400" dirty="0"/>
          </a:p>
        </p:txBody>
      </p:sp>
      <p:grpSp>
        <p:nvGrpSpPr>
          <p:cNvPr id="31" name="Group 30">
            <a:extLst>
              <a:ext uri="{FF2B5EF4-FFF2-40B4-BE49-F238E27FC236}">
                <a16:creationId xmlns:a16="http://schemas.microsoft.com/office/drawing/2014/main" id="{7FE4921F-D04A-2C47-9B4B-3BCB130E1414}"/>
              </a:ext>
            </a:extLst>
          </p:cNvPr>
          <p:cNvGrpSpPr/>
          <p:nvPr/>
        </p:nvGrpSpPr>
        <p:grpSpPr>
          <a:xfrm>
            <a:off x="6216777" y="2962071"/>
            <a:ext cx="355320" cy="2571120"/>
            <a:chOff x="7172740" y="2962071"/>
            <a:chExt cx="355320" cy="2571120"/>
          </a:xfrm>
        </p:grpSpPr>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804A03BE-3022-BD48-8F7E-8E5269FF8884}"/>
                    </a:ext>
                  </a:extLst>
                </p14:cNvPr>
                <p14:cNvContentPartPr/>
                <p14:nvPr/>
              </p14:nvContentPartPr>
              <p14:xfrm>
                <a:off x="7272460" y="2962071"/>
                <a:ext cx="75240" cy="2534040"/>
              </p14:xfrm>
            </p:contentPart>
          </mc:Choice>
          <mc:Fallback xmlns="">
            <p:pic>
              <p:nvPicPr>
                <p:cNvPr id="29" name="Ink 28">
                  <a:extLst>
                    <a:ext uri="{FF2B5EF4-FFF2-40B4-BE49-F238E27FC236}">
                      <a16:creationId xmlns:a16="http://schemas.microsoft.com/office/drawing/2014/main" id="{804A03BE-3022-BD48-8F7E-8E5269FF8884}"/>
                    </a:ext>
                  </a:extLst>
                </p:cNvPr>
                <p:cNvPicPr/>
                <p:nvPr/>
              </p:nvPicPr>
              <p:blipFill>
                <a:blip r:embed="rId16"/>
                <a:stretch>
                  <a:fillRect/>
                </a:stretch>
              </p:blipFill>
              <p:spPr>
                <a:xfrm>
                  <a:off x="7257340" y="2946591"/>
                  <a:ext cx="105480" cy="2564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4B810A0C-2840-F644-8E1C-6C2B69B1760F}"/>
                    </a:ext>
                  </a:extLst>
                </p14:cNvPr>
                <p14:cNvContentPartPr/>
                <p14:nvPr/>
              </p14:nvContentPartPr>
              <p14:xfrm>
                <a:off x="7172740" y="5315031"/>
                <a:ext cx="355320" cy="218160"/>
              </p14:xfrm>
            </p:contentPart>
          </mc:Choice>
          <mc:Fallback xmlns="">
            <p:pic>
              <p:nvPicPr>
                <p:cNvPr id="30" name="Ink 29">
                  <a:extLst>
                    <a:ext uri="{FF2B5EF4-FFF2-40B4-BE49-F238E27FC236}">
                      <a16:creationId xmlns:a16="http://schemas.microsoft.com/office/drawing/2014/main" id="{4B810A0C-2840-F644-8E1C-6C2B69B1760F}"/>
                    </a:ext>
                  </a:extLst>
                </p:cNvPr>
                <p:cNvPicPr/>
                <p:nvPr/>
              </p:nvPicPr>
              <p:blipFill>
                <a:blip r:embed="rId18"/>
                <a:stretch>
                  <a:fillRect/>
                </a:stretch>
              </p:blipFill>
              <p:spPr>
                <a:xfrm>
                  <a:off x="7157620" y="5299911"/>
                  <a:ext cx="385560" cy="248760"/>
                </a:xfrm>
                <a:prstGeom prst="rect">
                  <a:avLst/>
                </a:prstGeom>
              </p:spPr>
            </p:pic>
          </mc:Fallback>
        </mc:AlternateContent>
      </p:grpSp>
      <p:grpSp>
        <p:nvGrpSpPr>
          <p:cNvPr id="28" name="Group 27">
            <a:extLst>
              <a:ext uri="{FF2B5EF4-FFF2-40B4-BE49-F238E27FC236}">
                <a16:creationId xmlns:a16="http://schemas.microsoft.com/office/drawing/2014/main" id="{A4657BE6-1444-0646-A794-4893332BB013}"/>
              </a:ext>
            </a:extLst>
          </p:cNvPr>
          <p:cNvGrpSpPr/>
          <p:nvPr/>
        </p:nvGrpSpPr>
        <p:grpSpPr>
          <a:xfrm>
            <a:off x="6615297" y="5452191"/>
            <a:ext cx="1077120" cy="423720"/>
            <a:chOff x="6615297" y="5452191"/>
            <a:chExt cx="1077120" cy="423720"/>
          </a:xfrm>
        </p:grpSpPr>
        <mc:AlternateContent xmlns:mc="http://schemas.openxmlformats.org/markup-compatibility/2006" xmlns:p14="http://schemas.microsoft.com/office/powerpoint/2010/main">
          <mc:Choice Requires="p14">
            <p:contentPart p14:bwMode="auto" r:id="rId19">
              <p14:nvContentPartPr>
                <p14:cNvPr id="32" name="Ink 31">
                  <a:extLst>
                    <a:ext uri="{FF2B5EF4-FFF2-40B4-BE49-F238E27FC236}">
                      <a16:creationId xmlns:a16="http://schemas.microsoft.com/office/drawing/2014/main" id="{8E171670-AE8B-2345-94E5-A93F30F17829}"/>
                    </a:ext>
                  </a:extLst>
                </p14:cNvPr>
                <p14:cNvContentPartPr/>
                <p14:nvPr/>
              </p14:nvContentPartPr>
              <p14:xfrm>
                <a:off x="6733737" y="5452191"/>
                <a:ext cx="118800" cy="417600"/>
              </p14:xfrm>
            </p:contentPart>
          </mc:Choice>
          <mc:Fallback xmlns="">
            <p:pic>
              <p:nvPicPr>
                <p:cNvPr id="32" name="Ink 31">
                  <a:extLst>
                    <a:ext uri="{FF2B5EF4-FFF2-40B4-BE49-F238E27FC236}">
                      <a16:creationId xmlns:a16="http://schemas.microsoft.com/office/drawing/2014/main" id="{8E171670-AE8B-2345-94E5-A93F30F17829}"/>
                    </a:ext>
                  </a:extLst>
                </p:cNvPr>
                <p:cNvPicPr/>
                <p:nvPr/>
              </p:nvPicPr>
              <p:blipFill>
                <a:blip r:embed="rId20"/>
                <a:stretch>
                  <a:fillRect/>
                </a:stretch>
              </p:blipFill>
              <p:spPr>
                <a:xfrm>
                  <a:off x="6718257" y="5436711"/>
                  <a:ext cx="14940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FC2CA8D6-328D-AF47-8860-B7C5FB924FA1}"/>
                    </a:ext>
                  </a:extLst>
                </p14:cNvPr>
                <p14:cNvContentPartPr/>
                <p14:nvPr/>
              </p14:nvContentPartPr>
              <p14:xfrm>
                <a:off x="6615297" y="5732271"/>
                <a:ext cx="255600" cy="19080"/>
              </p14:xfrm>
            </p:contentPart>
          </mc:Choice>
          <mc:Fallback xmlns="">
            <p:pic>
              <p:nvPicPr>
                <p:cNvPr id="33" name="Ink 32">
                  <a:extLst>
                    <a:ext uri="{FF2B5EF4-FFF2-40B4-BE49-F238E27FC236}">
                      <a16:creationId xmlns:a16="http://schemas.microsoft.com/office/drawing/2014/main" id="{FC2CA8D6-328D-AF47-8860-B7C5FB924FA1}"/>
                    </a:ext>
                  </a:extLst>
                </p:cNvPr>
                <p:cNvPicPr/>
                <p:nvPr/>
              </p:nvPicPr>
              <p:blipFill>
                <a:blip r:embed="rId22"/>
                <a:stretch>
                  <a:fillRect/>
                </a:stretch>
              </p:blipFill>
              <p:spPr>
                <a:xfrm>
                  <a:off x="6599817" y="5716791"/>
                  <a:ext cx="286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Ink 33">
                  <a:extLst>
                    <a:ext uri="{FF2B5EF4-FFF2-40B4-BE49-F238E27FC236}">
                      <a16:creationId xmlns:a16="http://schemas.microsoft.com/office/drawing/2014/main" id="{FE9C7EC1-79DD-EA4C-A204-3502C4B3F23B}"/>
                    </a:ext>
                  </a:extLst>
                </p14:cNvPr>
                <p14:cNvContentPartPr/>
                <p14:nvPr/>
              </p14:nvContentPartPr>
              <p14:xfrm>
                <a:off x="6932817" y="5713551"/>
                <a:ext cx="37800" cy="162360"/>
              </p14:xfrm>
            </p:contentPart>
          </mc:Choice>
          <mc:Fallback xmlns="">
            <p:pic>
              <p:nvPicPr>
                <p:cNvPr id="34" name="Ink 33">
                  <a:extLst>
                    <a:ext uri="{FF2B5EF4-FFF2-40B4-BE49-F238E27FC236}">
                      <a16:creationId xmlns:a16="http://schemas.microsoft.com/office/drawing/2014/main" id="{FE9C7EC1-79DD-EA4C-A204-3502C4B3F23B}"/>
                    </a:ext>
                  </a:extLst>
                </p:cNvPr>
                <p:cNvPicPr/>
                <p:nvPr/>
              </p:nvPicPr>
              <p:blipFill>
                <a:blip r:embed="rId24"/>
                <a:stretch>
                  <a:fillRect/>
                </a:stretch>
              </p:blipFill>
              <p:spPr>
                <a:xfrm>
                  <a:off x="6917337" y="5698037"/>
                  <a:ext cx="68400" cy="19302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 name="Ink 34">
                  <a:extLst>
                    <a:ext uri="{FF2B5EF4-FFF2-40B4-BE49-F238E27FC236}">
                      <a16:creationId xmlns:a16="http://schemas.microsoft.com/office/drawing/2014/main" id="{8FF0BA28-1951-B548-B180-70933AE2009A}"/>
                    </a:ext>
                  </a:extLst>
                </p14:cNvPr>
                <p14:cNvContentPartPr/>
                <p14:nvPr/>
              </p14:nvContentPartPr>
              <p14:xfrm>
                <a:off x="6957657" y="5607711"/>
                <a:ext cx="12960" cy="12960"/>
              </p14:xfrm>
            </p:contentPart>
          </mc:Choice>
          <mc:Fallback xmlns="">
            <p:pic>
              <p:nvPicPr>
                <p:cNvPr id="35" name="Ink 34">
                  <a:extLst>
                    <a:ext uri="{FF2B5EF4-FFF2-40B4-BE49-F238E27FC236}">
                      <a16:creationId xmlns:a16="http://schemas.microsoft.com/office/drawing/2014/main" id="{8FF0BA28-1951-B548-B180-70933AE2009A}"/>
                    </a:ext>
                  </a:extLst>
                </p:cNvPr>
                <p:cNvPicPr/>
                <p:nvPr/>
              </p:nvPicPr>
              <p:blipFill>
                <a:blip r:embed="rId26"/>
                <a:stretch>
                  <a:fillRect/>
                </a:stretch>
              </p:blipFill>
              <p:spPr>
                <a:xfrm>
                  <a:off x="6941735" y="5591789"/>
                  <a:ext cx="44434" cy="44434"/>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 name="Ink 4">
                  <a:extLst>
                    <a:ext uri="{FF2B5EF4-FFF2-40B4-BE49-F238E27FC236}">
                      <a16:creationId xmlns:a16="http://schemas.microsoft.com/office/drawing/2014/main" id="{9AC19191-0981-F441-9A22-E80B634F5F65}"/>
                    </a:ext>
                  </a:extLst>
                </p14:cNvPr>
                <p14:cNvContentPartPr/>
                <p14:nvPr/>
              </p14:nvContentPartPr>
              <p14:xfrm>
                <a:off x="7050897" y="5629851"/>
                <a:ext cx="641520" cy="243000"/>
              </p14:xfrm>
            </p:contentPart>
          </mc:Choice>
          <mc:Fallback xmlns="">
            <p:pic>
              <p:nvPicPr>
                <p:cNvPr id="5" name="Ink 4">
                  <a:extLst>
                    <a:ext uri="{FF2B5EF4-FFF2-40B4-BE49-F238E27FC236}">
                      <a16:creationId xmlns:a16="http://schemas.microsoft.com/office/drawing/2014/main" id="{9AC19191-0981-F441-9A22-E80B634F5F65}"/>
                    </a:ext>
                  </a:extLst>
                </p:cNvPr>
                <p:cNvPicPr/>
                <p:nvPr/>
              </p:nvPicPr>
              <p:blipFill>
                <a:blip r:embed="rId28"/>
                <a:stretch>
                  <a:fillRect/>
                </a:stretch>
              </p:blipFill>
              <p:spPr>
                <a:xfrm>
                  <a:off x="7035426" y="5614371"/>
                  <a:ext cx="672103" cy="273600"/>
                </a:xfrm>
                <a:prstGeom prst="rect">
                  <a:avLst/>
                </a:prstGeom>
              </p:spPr>
            </p:pic>
          </mc:Fallback>
        </mc:AlternateContent>
      </p:grpSp>
      <p:sp>
        <p:nvSpPr>
          <p:cNvPr id="17" name="Rectangle 16">
            <a:extLst>
              <a:ext uri="{FF2B5EF4-FFF2-40B4-BE49-F238E27FC236}">
                <a16:creationId xmlns:a16="http://schemas.microsoft.com/office/drawing/2014/main" id="{CD1A4FA4-BA86-5043-BDF9-B9D916C32438}"/>
              </a:ext>
            </a:extLst>
          </p:cNvPr>
          <p:cNvSpPr/>
          <p:nvPr/>
        </p:nvSpPr>
        <p:spPr>
          <a:xfrm>
            <a:off x="1801528" y="3443317"/>
            <a:ext cx="1706442" cy="51954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Checkpoint A</a:t>
            </a:r>
          </a:p>
        </p:txBody>
      </p:sp>
      <p:sp>
        <p:nvSpPr>
          <p:cNvPr id="23" name="TextBox 22">
            <a:extLst>
              <a:ext uri="{FF2B5EF4-FFF2-40B4-BE49-F238E27FC236}">
                <a16:creationId xmlns:a16="http://schemas.microsoft.com/office/drawing/2014/main" id="{2B1CB947-DCFA-E54A-A33B-723EB67AA3B7}"/>
              </a:ext>
            </a:extLst>
          </p:cNvPr>
          <p:cNvSpPr txBox="1"/>
          <p:nvPr/>
        </p:nvSpPr>
        <p:spPr>
          <a:xfrm>
            <a:off x="6951717" y="1688991"/>
            <a:ext cx="4564612" cy="1754326"/>
          </a:xfrm>
          <a:prstGeom prst="rect">
            <a:avLst/>
          </a:prstGeom>
          <a:noFill/>
        </p:spPr>
        <p:txBody>
          <a:bodyPr wrap="square" rtlCol="0">
            <a:spAutoFit/>
          </a:bodyPr>
          <a:lstStyle/>
          <a:p>
            <a:r>
              <a:rPr lang="en-US" sz="3600" dirty="0">
                <a:solidFill>
                  <a:srgbClr val="FF0000"/>
                </a:solidFill>
              </a:rPr>
              <a:t>Challenge:</a:t>
            </a:r>
          </a:p>
          <a:p>
            <a:r>
              <a:rPr lang="en-US" sz="3600" dirty="0">
                <a:solidFill>
                  <a:srgbClr val="FF0000"/>
                </a:solidFill>
              </a:rPr>
              <a:t>Weight transfer from a different model</a:t>
            </a:r>
          </a:p>
        </p:txBody>
      </p:sp>
      <p:sp>
        <p:nvSpPr>
          <p:cNvPr id="26" name="TextBox 25">
            <a:extLst>
              <a:ext uri="{FF2B5EF4-FFF2-40B4-BE49-F238E27FC236}">
                <a16:creationId xmlns:a16="http://schemas.microsoft.com/office/drawing/2014/main" id="{62F75138-F889-AB44-A2EA-9CA31CC3CB1E}"/>
              </a:ext>
            </a:extLst>
          </p:cNvPr>
          <p:cNvSpPr txBox="1"/>
          <p:nvPr/>
        </p:nvSpPr>
        <p:spPr>
          <a:xfrm>
            <a:off x="1819012" y="4236531"/>
            <a:ext cx="2445538" cy="369332"/>
          </a:xfrm>
          <a:prstGeom prst="rect">
            <a:avLst/>
          </a:prstGeom>
          <a:noFill/>
        </p:spPr>
        <p:txBody>
          <a:bodyPr wrap="square" rtlCol="0">
            <a:spAutoFit/>
          </a:bodyPr>
          <a:lstStyle/>
          <a:p>
            <a:r>
              <a:rPr lang="en-US" b="1" dirty="0"/>
              <a:t>Weights of A</a:t>
            </a:r>
          </a:p>
        </p:txBody>
      </p:sp>
      <p:sp>
        <p:nvSpPr>
          <p:cNvPr id="27" name="TextBox 26">
            <a:extLst>
              <a:ext uri="{FF2B5EF4-FFF2-40B4-BE49-F238E27FC236}">
                <a16:creationId xmlns:a16="http://schemas.microsoft.com/office/drawing/2014/main" id="{D5224398-2E73-E442-AB76-A6D1F43DECA4}"/>
              </a:ext>
            </a:extLst>
          </p:cNvPr>
          <p:cNvSpPr txBox="1"/>
          <p:nvPr/>
        </p:nvSpPr>
        <p:spPr>
          <a:xfrm>
            <a:off x="1549923" y="5331761"/>
            <a:ext cx="8558753" cy="1384995"/>
          </a:xfrm>
          <a:prstGeom prst="rect">
            <a:avLst/>
          </a:prstGeom>
          <a:noFill/>
        </p:spPr>
        <p:txBody>
          <a:bodyPr wrap="none" rtlCol="0">
            <a:spAutoFit/>
          </a:bodyPr>
          <a:lstStyle/>
          <a:p>
            <a:r>
              <a:rPr lang="en-US" sz="2800" b="1" dirty="0"/>
              <a:t>Expectation</a:t>
            </a:r>
            <a:r>
              <a:rPr lang="en-US" sz="2800" dirty="0"/>
              <a:t>:</a:t>
            </a:r>
          </a:p>
          <a:p>
            <a:r>
              <a:rPr lang="en-US" sz="2800" dirty="0"/>
              <a:t>Score will be closer to the converged </a:t>
            </a:r>
            <a:r>
              <a:rPr lang="en-US" altLang="zh-CN" sz="2800" dirty="0"/>
              <a:t>obj. metric</a:t>
            </a:r>
            <a:r>
              <a:rPr lang="en-US" sz="2800" dirty="0"/>
              <a:t> of B</a:t>
            </a:r>
          </a:p>
          <a:p>
            <a:r>
              <a:rPr lang="en-US" sz="2800" dirty="0"/>
              <a:t>Better candidates</a:t>
            </a:r>
          </a:p>
        </p:txBody>
      </p:sp>
      <p:grpSp>
        <p:nvGrpSpPr>
          <p:cNvPr id="24" name="Group 23">
            <a:extLst>
              <a:ext uri="{FF2B5EF4-FFF2-40B4-BE49-F238E27FC236}">
                <a16:creationId xmlns:a16="http://schemas.microsoft.com/office/drawing/2014/main" id="{047EE376-9DFD-6D4F-BF02-A5E4DB5E3703}"/>
              </a:ext>
            </a:extLst>
          </p:cNvPr>
          <p:cNvGrpSpPr/>
          <p:nvPr/>
        </p:nvGrpSpPr>
        <p:grpSpPr>
          <a:xfrm>
            <a:off x="3200860" y="2980431"/>
            <a:ext cx="984240" cy="467280"/>
            <a:chOff x="3200860" y="2980431"/>
            <a:chExt cx="984240" cy="467280"/>
          </a:xfrm>
        </p:grpSpPr>
        <mc:AlternateContent xmlns:mc="http://schemas.openxmlformats.org/markup-compatibility/2006" xmlns:p14="http://schemas.microsoft.com/office/powerpoint/2010/main">
          <mc:Choice Requires="p14">
            <p:contentPart p14:bwMode="auto" r:id="rId29">
              <p14:nvContentPartPr>
                <p14:cNvPr id="3" name="Ink 2">
                  <a:extLst>
                    <a:ext uri="{FF2B5EF4-FFF2-40B4-BE49-F238E27FC236}">
                      <a16:creationId xmlns:a16="http://schemas.microsoft.com/office/drawing/2014/main" id="{721E4D3F-3A32-8C41-92E4-7AA138833868}"/>
                    </a:ext>
                  </a:extLst>
                </p14:cNvPr>
                <p14:cNvContentPartPr/>
                <p14:nvPr/>
              </p14:nvContentPartPr>
              <p14:xfrm>
                <a:off x="3269620" y="3192111"/>
                <a:ext cx="915480" cy="205920"/>
              </p14:xfrm>
            </p:contentPart>
          </mc:Choice>
          <mc:Fallback xmlns="">
            <p:pic>
              <p:nvPicPr>
                <p:cNvPr id="3" name="Ink 2">
                  <a:extLst>
                    <a:ext uri="{FF2B5EF4-FFF2-40B4-BE49-F238E27FC236}">
                      <a16:creationId xmlns:a16="http://schemas.microsoft.com/office/drawing/2014/main" id="{721E4D3F-3A32-8C41-92E4-7AA138833868}"/>
                    </a:ext>
                  </a:extLst>
                </p:cNvPr>
                <p:cNvPicPr/>
                <p:nvPr/>
              </p:nvPicPr>
              <p:blipFill>
                <a:blip r:embed="rId30"/>
                <a:stretch>
                  <a:fillRect/>
                </a:stretch>
              </p:blipFill>
              <p:spPr>
                <a:xfrm>
                  <a:off x="3254140" y="3176991"/>
                  <a:ext cx="946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ECC8E458-7380-4A4D-B3C7-98413FA8067F}"/>
                    </a:ext>
                  </a:extLst>
                </p14:cNvPr>
                <p14:cNvContentPartPr/>
                <p14:nvPr/>
              </p14:nvContentPartPr>
              <p14:xfrm>
                <a:off x="3232180" y="3248271"/>
                <a:ext cx="155880" cy="199440"/>
              </p14:xfrm>
            </p:contentPart>
          </mc:Choice>
          <mc:Fallback xmlns="">
            <p:pic>
              <p:nvPicPr>
                <p:cNvPr id="12" name="Ink 11">
                  <a:extLst>
                    <a:ext uri="{FF2B5EF4-FFF2-40B4-BE49-F238E27FC236}">
                      <a16:creationId xmlns:a16="http://schemas.microsoft.com/office/drawing/2014/main" id="{ECC8E458-7380-4A4D-B3C7-98413FA8067F}"/>
                    </a:ext>
                  </a:extLst>
                </p:cNvPr>
                <p:cNvPicPr/>
                <p:nvPr/>
              </p:nvPicPr>
              <p:blipFill>
                <a:blip r:embed="rId32"/>
                <a:stretch>
                  <a:fillRect/>
                </a:stretch>
              </p:blipFill>
              <p:spPr>
                <a:xfrm>
                  <a:off x="3216700" y="3233151"/>
                  <a:ext cx="1864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 name="Ink 13">
                  <a:extLst>
                    <a:ext uri="{FF2B5EF4-FFF2-40B4-BE49-F238E27FC236}">
                      <a16:creationId xmlns:a16="http://schemas.microsoft.com/office/drawing/2014/main" id="{F132D815-62EB-D240-A8FA-09E64B0F212E}"/>
                    </a:ext>
                  </a:extLst>
                </p14:cNvPr>
                <p14:cNvContentPartPr/>
                <p14:nvPr/>
              </p14:nvContentPartPr>
              <p14:xfrm>
                <a:off x="3200860" y="2999151"/>
                <a:ext cx="205920" cy="124920"/>
              </p14:xfrm>
            </p:contentPart>
          </mc:Choice>
          <mc:Fallback xmlns="">
            <p:pic>
              <p:nvPicPr>
                <p:cNvPr id="14" name="Ink 13">
                  <a:extLst>
                    <a:ext uri="{FF2B5EF4-FFF2-40B4-BE49-F238E27FC236}">
                      <a16:creationId xmlns:a16="http://schemas.microsoft.com/office/drawing/2014/main" id="{F132D815-62EB-D240-A8FA-09E64B0F212E}"/>
                    </a:ext>
                  </a:extLst>
                </p:cNvPr>
                <p:cNvPicPr/>
                <p:nvPr/>
              </p:nvPicPr>
              <p:blipFill>
                <a:blip r:embed="rId34"/>
                <a:stretch>
                  <a:fillRect/>
                </a:stretch>
              </p:blipFill>
              <p:spPr>
                <a:xfrm>
                  <a:off x="3185740" y="2984031"/>
                  <a:ext cx="2361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6" name="Ink 15">
                  <a:extLst>
                    <a:ext uri="{FF2B5EF4-FFF2-40B4-BE49-F238E27FC236}">
                      <a16:creationId xmlns:a16="http://schemas.microsoft.com/office/drawing/2014/main" id="{CEAE1B62-FCA8-D74B-9EDF-81FAD50622F7}"/>
                    </a:ext>
                  </a:extLst>
                </p14:cNvPr>
                <p14:cNvContentPartPr/>
                <p14:nvPr/>
              </p14:nvContentPartPr>
              <p14:xfrm>
                <a:off x="3462580" y="2999151"/>
                <a:ext cx="100080" cy="124920"/>
              </p14:xfrm>
            </p:contentPart>
          </mc:Choice>
          <mc:Fallback xmlns="">
            <p:pic>
              <p:nvPicPr>
                <p:cNvPr id="16" name="Ink 15">
                  <a:extLst>
                    <a:ext uri="{FF2B5EF4-FFF2-40B4-BE49-F238E27FC236}">
                      <a16:creationId xmlns:a16="http://schemas.microsoft.com/office/drawing/2014/main" id="{CEAE1B62-FCA8-D74B-9EDF-81FAD50622F7}"/>
                    </a:ext>
                  </a:extLst>
                </p:cNvPr>
                <p:cNvPicPr/>
                <p:nvPr/>
              </p:nvPicPr>
              <p:blipFill>
                <a:blip r:embed="rId36"/>
                <a:stretch>
                  <a:fillRect/>
                </a:stretch>
              </p:blipFill>
              <p:spPr>
                <a:xfrm>
                  <a:off x="3447100" y="2984031"/>
                  <a:ext cx="1303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8" name="Ink 17">
                  <a:extLst>
                    <a:ext uri="{FF2B5EF4-FFF2-40B4-BE49-F238E27FC236}">
                      <a16:creationId xmlns:a16="http://schemas.microsoft.com/office/drawing/2014/main" id="{1EE5C58A-550C-0440-AE7F-5BE8E26FE141}"/>
                    </a:ext>
                  </a:extLst>
                </p14:cNvPr>
                <p14:cNvContentPartPr/>
                <p14:nvPr/>
              </p14:nvContentPartPr>
              <p14:xfrm>
                <a:off x="3593260" y="3061431"/>
                <a:ext cx="360" cy="50040"/>
              </p14:xfrm>
            </p:contentPart>
          </mc:Choice>
          <mc:Fallback xmlns="">
            <p:pic>
              <p:nvPicPr>
                <p:cNvPr id="18" name="Ink 17">
                  <a:extLst>
                    <a:ext uri="{FF2B5EF4-FFF2-40B4-BE49-F238E27FC236}">
                      <a16:creationId xmlns:a16="http://schemas.microsoft.com/office/drawing/2014/main" id="{1EE5C58A-550C-0440-AE7F-5BE8E26FE141}"/>
                    </a:ext>
                  </a:extLst>
                </p:cNvPr>
                <p:cNvPicPr/>
                <p:nvPr/>
              </p:nvPicPr>
              <p:blipFill>
                <a:blip r:embed="rId38"/>
                <a:stretch>
                  <a:fillRect/>
                </a:stretch>
              </p:blipFill>
              <p:spPr>
                <a:xfrm>
                  <a:off x="3577780" y="3046311"/>
                  <a:ext cx="309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9" name="Ink 18">
                  <a:extLst>
                    <a:ext uri="{FF2B5EF4-FFF2-40B4-BE49-F238E27FC236}">
                      <a16:creationId xmlns:a16="http://schemas.microsoft.com/office/drawing/2014/main" id="{B10E0E30-EA8C-BC4C-9478-391D8C738FF5}"/>
                    </a:ext>
                  </a:extLst>
                </p14:cNvPr>
                <p14:cNvContentPartPr/>
                <p14:nvPr/>
              </p14:nvContentPartPr>
              <p14:xfrm>
                <a:off x="3649060" y="2980431"/>
                <a:ext cx="12960" cy="19080"/>
              </p14:xfrm>
            </p:contentPart>
          </mc:Choice>
          <mc:Fallback xmlns="">
            <p:pic>
              <p:nvPicPr>
                <p:cNvPr id="19" name="Ink 18">
                  <a:extLst>
                    <a:ext uri="{FF2B5EF4-FFF2-40B4-BE49-F238E27FC236}">
                      <a16:creationId xmlns:a16="http://schemas.microsoft.com/office/drawing/2014/main" id="{B10E0E30-EA8C-BC4C-9478-391D8C738FF5}"/>
                    </a:ext>
                  </a:extLst>
                </p:cNvPr>
                <p:cNvPicPr/>
                <p:nvPr/>
              </p:nvPicPr>
              <p:blipFill>
                <a:blip r:embed="rId40"/>
                <a:stretch>
                  <a:fillRect/>
                </a:stretch>
              </p:blipFill>
              <p:spPr>
                <a:xfrm>
                  <a:off x="3633940" y="2965311"/>
                  <a:ext cx="43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0" name="Ink 19">
                  <a:extLst>
                    <a:ext uri="{FF2B5EF4-FFF2-40B4-BE49-F238E27FC236}">
                      <a16:creationId xmlns:a16="http://schemas.microsoft.com/office/drawing/2014/main" id="{E2E2E5C0-63CC-1D41-96C8-DBF8631824AE}"/>
                    </a:ext>
                  </a:extLst>
                </p14:cNvPr>
                <p14:cNvContentPartPr/>
                <p14:nvPr/>
              </p14:nvContentPartPr>
              <p14:xfrm>
                <a:off x="3711340" y="3005631"/>
                <a:ext cx="37800" cy="180720"/>
              </p14:xfrm>
            </p:contentPart>
          </mc:Choice>
          <mc:Fallback xmlns="">
            <p:pic>
              <p:nvPicPr>
                <p:cNvPr id="20" name="Ink 19">
                  <a:extLst>
                    <a:ext uri="{FF2B5EF4-FFF2-40B4-BE49-F238E27FC236}">
                      <a16:creationId xmlns:a16="http://schemas.microsoft.com/office/drawing/2014/main" id="{E2E2E5C0-63CC-1D41-96C8-DBF8631824AE}"/>
                    </a:ext>
                  </a:extLst>
                </p:cNvPr>
                <p:cNvPicPr/>
                <p:nvPr/>
              </p:nvPicPr>
              <p:blipFill>
                <a:blip r:embed="rId42"/>
                <a:stretch>
                  <a:fillRect/>
                </a:stretch>
              </p:blipFill>
              <p:spPr>
                <a:xfrm>
                  <a:off x="3696220" y="2990151"/>
                  <a:ext cx="680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1" name="Ink 20">
                  <a:extLst>
                    <a:ext uri="{FF2B5EF4-FFF2-40B4-BE49-F238E27FC236}">
                      <a16:creationId xmlns:a16="http://schemas.microsoft.com/office/drawing/2014/main" id="{D3258443-6150-7B41-9E8D-B6FA38535FAA}"/>
                    </a:ext>
                  </a:extLst>
                </p14:cNvPr>
                <p14:cNvContentPartPr/>
                <p14:nvPr/>
              </p14:nvContentPartPr>
              <p14:xfrm>
                <a:off x="3680380" y="3086271"/>
                <a:ext cx="75240" cy="6480"/>
              </p14:xfrm>
            </p:contentPart>
          </mc:Choice>
          <mc:Fallback xmlns="">
            <p:pic>
              <p:nvPicPr>
                <p:cNvPr id="21" name="Ink 20">
                  <a:extLst>
                    <a:ext uri="{FF2B5EF4-FFF2-40B4-BE49-F238E27FC236}">
                      <a16:creationId xmlns:a16="http://schemas.microsoft.com/office/drawing/2014/main" id="{D3258443-6150-7B41-9E8D-B6FA38535FAA}"/>
                    </a:ext>
                  </a:extLst>
                </p:cNvPr>
                <p:cNvPicPr/>
                <p:nvPr/>
              </p:nvPicPr>
              <p:blipFill>
                <a:blip r:embed="rId44"/>
                <a:stretch>
                  <a:fillRect/>
                </a:stretch>
              </p:blipFill>
              <p:spPr>
                <a:xfrm>
                  <a:off x="3665260" y="3071151"/>
                  <a:ext cx="105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2" name="Ink 21">
                  <a:extLst>
                    <a:ext uri="{FF2B5EF4-FFF2-40B4-BE49-F238E27FC236}">
                      <a16:creationId xmlns:a16="http://schemas.microsoft.com/office/drawing/2014/main" id="{ACEFE234-5A93-F74E-B8F9-10951ABEA52B}"/>
                    </a:ext>
                  </a:extLst>
                </p14:cNvPr>
                <p14:cNvContentPartPr/>
                <p14:nvPr/>
              </p14:nvContentPartPr>
              <p14:xfrm>
                <a:off x="3817180" y="3023991"/>
                <a:ext cx="93600" cy="118800"/>
              </p14:xfrm>
            </p:contentPart>
          </mc:Choice>
          <mc:Fallback xmlns="">
            <p:pic>
              <p:nvPicPr>
                <p:cNvPr id="22" name="Ink 21">
                  <a:extLst>
                    <a:ext uri="{FF2B5EF4-FFF2-40B4-BE49-F238E27FC236}">
                      <a16:creationId xmlns:a16="http://schemas.microsoft.com/office/drawing/2014/main" id="{ACEFE234-5A93-F74E-B8F9-10951ABEA52B}"/>
                    </a:ext>
                  </a:extLst>
                </p:cNvPr>
                <p:cNvPicPr/>
                <p:nvPr/>
              </p:nvPicPr>
              <p:blipFill>
                <a:blip r:embed="rId46"/>
                <a:stretch>
                  <a:fillRect/>
                </a:stretch>
              </p:blipFill>
              <p:spPr>
                <a:xfrm>
                  <a:off x="3802060" y="3008871"/>
                  <a:ext cx="124200" cy="149040"/>
                </a:xfrm>
                <a:prstGeom prst="rect">
                  <a:avLst/>
                </a:prstGeom>
              </p:spPr>
            </p:pic>
          </mc:Fallback>
        </mc:AlternateContent>
      </p:grpSp>
      <p:grpSp>
        <p:nvGrpSpPr>
          <p:cNvPr id="42" name="Group 41">
            <a:extLst>
              <a:ext uri="{FF2B5EF4-FFF2-40B4-BE49-F238E27FC236}">
                <a16:creationId xmlns:a16="http://schemas.microsoft.com/office/drawing/2014/main" id="{9C85791A-78E0-C247-B90B-1CF1A0DE2C2F}"/>
              </a:ext>
            </a:extLst>
          </p:cNvPr>
          <p:cNvGrpSpPr/>
          <p:nvPr/>
        </p:nvGrpSpPr>
        <p:grpSpPr>
          <a:xfrm>
            <a:off x="2503540" y="4001391"/>
            <a:ext cx="704160" cy="311760"/>
            <a:chOff x="2503540" y="4001391"/>
            <a:chExt cx="704160" cy="311760"/>
          </a:xfrm>
        </p:grpSpPr>
        <mc:AlternateContent xmlns:mc="http://schemas.openxmlformats.org/markup-compatibility/2006" xmlns:p14="http://schemas.microsoft.com/office/powerpoint/2010/main">
          <mc:Choice Requires="p14">
            <p:contentPart p14:bwMode="auto" r:id="rId47">
              <p14:nvContentPartPr>
                <p14:cNvPr id="25" name="Ink 24">
                  <a:extLst>
                    <a:ext uri="{FF2B5EF4-FFF2-40B4-BE49-F238E27FC236}">
                      <a16:creationId xmlns:a16="http://schemas.microsoft.com/office/drawing/2014/main" id="{505A3A83-20FC-FB46-9958-4008D7E3BEAD}"/>
                    </a:ext>
                  </a:extLst>
                </p14:cNvPr>
                <p14:cNvContentPartPr/>
                <p14:nvPr/>
              </p14:nvContentPartPr>
              <p14:xfrm>
                <a:off x="2572300" y="4001391"/>
                <a:ext cx="37800" cy="280440"/>
              </p14:xfrm>
            </p:contentPart>
          </mc:Choice>
          <mc:Fallback xmlns="">
            <p:pic>
              <p:nvPicPr>
                <p:cNvPr id="25" name="Ink 24">
                  <a:extLst>
                    <a:ext uri="{FF2B5EF4-FFF2-40B4-BE49-F238E27FC236}">
                      <a16:creationId xmlns:a16="http://schemas.microsoft.com/office/drawing/2014/main" id="{505A3A83-20FC-FB46-9958-4008D7E3BEAD}"/>
                    </a:ext>
                  </a:extLst>
                </p:cNvPr>
                <p:cNvPicPr/>
                <p:nvPr/>
              </p:nvPicPr>
              <p:blipFill>
                <a:blip r:embed="rId48"/>
                <a:stretch>
                  <a:fillRect/>
                </a:stretch>
              </p:blipFill>
              <p:spPr>
                <a:xfrm>
                  <a:off x="2556820" y="3985931"/>
                  <a:ext cx="68400" cy="31100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CBC24C16-B9D3-B84F-9889-680DD317C1C0}"/>
                    </a:ext>
                  </a:extLst>
                </p14:cNvPr>
                <p14:cNvContentPartPr/>
                <p14:nvPr/>
              </p14:nvContentPartPr>
              <p14:xfrm>
                <a:off x="2503540" y="4200831"/>
                <a:ext cx="199440" cy="112320"/>
              </p14:xfrm>
            </p:contentPart>
          </mc:Choice>
          <mc:Fallback xmlns="">
            <p:pic>
              <p:nvPicPr>
                <p:cNvPr id="36" name="Ink 35">
                  <a:extLst>
                    <a:ext uri="{FF2B5EF4-FFF2-40B4-BE49-F238E27FC236}">
                      <a16:creationId xmlns:a16="http://schemas.microsoft.com/office/drawing/2014/main" id="{CBC24C16-B9D3-B84F-9889-680DD317C1C0}"/>
                    </a:ext>
                  </a:extLst>
                </p:cNvPr>
                <p:cNvPicPr/>
                <p:nvPr/>
              </p:nvPicPr>
              <p:blipFill>
                <a:blip r:embed="rId50"/>
                <a:stretch>
                  <a:fillRect/>
                </a:stretch>
              </p:blipFill>
              <p:spPr>
                <a:xfrm>
                  <a:off x="2488088" y="4185400"/>
                  <a:ext cx="229985" cy="14282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8" name="Ink 37">
                  <a:extLst>
                    <a:ext uri="{FF2B5EF4-FFF2-40B4-BE49-F238E27FC236}">
                      <a16:creationId xmlns:a16="http://schemas.microsoft.com/office/drawing/2014/main" id="{CEEEE96F-8A69-4E4C-8499-A4FF1FE5DED1}"/>
                    </a:ext>
                  </a:extLst>
                </p14:cNvPr>
                <p14:cNvContentPartPr/>
                <p14:nvPr/>
              </p14:nvContentPartPr>
              <p14:xfrm>
                <a:off x="2765260" y="4076271"/>
                <a:ext cx="106200" cy="124920"/>
              </p14:xfrm>
            </p:contentPart>
          </mc:Choice>
          <mc:Fallback xmlns="">
            <p:pic>
              <p:nvPicPr>
                <p:cNvPr id="38" name="Ink 37">
                  <a:extLst>
                    <a:ext uri="{FF2B5EF4-FFF2-40B4-BE49-F238E27FC236}">
                      <a16:creationId xmlns:a16="http://schemas.microsoft.com/office/drawing/2014/main" id="{CEEEE96F-8A69-4E4C-8499-A4FF1FE5DED1}"/>
                    </a:ext>
                  </a:extLst>
                </p:cNvPr>
                <p:cNvPicPr/>
                <p:nvPr/>
              </p:nvPicPr>
              <p:blipFill>
                <a:blip r:embed="rId52"/>
                <a:stretch>
                  <a:fillRect/>
                </a:stretch>
              </p:blipFill>
              <p:spPr>
                <a:xfrm>
                  <a:off x="2749780" y="4060791"/>
                  <a:ext cx="1368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9" name="Ink 38">
                  <a:extLst>
                    <a:ext uri="{FF2B5EF4-FFF2-40B4-BE49-F238E27FC236}">
                      <a16:creationId xmlns:a16="http://schemas.microsoft.com/office/drawing/2014/main" id="{17776009-4B3B-4F4C-9324-3891B1F33FB2}"/>
                    </a:ext>
                  </a:extLst>
                </p14:cNvPr>
                <p14:cNvContentPartPr/>
                <p14:nvPr/>
              </p14:nvContentPartPr>
              <p14:xfrm>
                <a:off x="2871100" y="4107231"/>
                <a:ext cx="93600" cy="106200"/>
              </p14:xfrm>
            </p:contentPart>
          </mc:Choice>
          <mc:Fallback xmlns="">
            <p:pic>
              <p:nvPicPr>
                <p:cNvPr id="39" name="Ink 38">
                  <a:extLst>
                    <a:ext uri="{FF2B5EF4-FFF2-40B4-BE49-F238E27FC236}">
                      <a16:creationId xmlns:a16="http://schemas.microsoft.com/office/drawing/2014/main" id="{17776009-4B3B-4F4C-9324-3891B1F33FB2}"/>
                    </a:ext>
                  </a:extLst>
                </p:cNvPr>
                <p:cNvPicPr/>
                <p:nvPr/>
              </p:nvPicPr>
              <p:blipFill>
                <a:blip r:embed="rId54"/>
                <a:stretch>
                  <a:fillRect/>
                </a:stretch>
              </p:blipFill>
              <p:spPr>
                <a:xfrm>
                  <a:off x="2855679" y="4091751"/>
                  <a:ext cx="124083"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0" name="Ink 39">
                  <a:extLst>
                    <a:ext uri="{FF2B5EF4-FFF2-40B4-BE49-F238E27FC236}">
                      <a16:creationId xmlns:a16="http://schemas.microsoft.com/office/drawing/2014/main" id="{5146D006-B315-E84A-AD11-4C228AA1B5B8}"/>
                    </a:ext>
                  </a:extLst>
                </p14:cNvPr>
                <p14:cNvContentPartPr/>
                <p14:nvPr/>
              </p14:nvContentPartPr>
              <p14:xfrm>
                <a:off x="2983060" y="4119831"/>
                <a:ext cx="112320" cy="81360"/>
              </p14:xfrm>
            </p:contentPart>
          </mc:Choice>
          <mc:Fallback xmlns="">
            <p:pic>
              <p:nvPicPr>
                <p:cNvPr id="40" name="Ink 39">
                  <a:extLst>
                    <a:ext uri="{FF2B5EF4-FFF2-40B4-BE49-F238E27FC236}">
                      <a16:creationId xmlns:a16="http://schemas.microsoft.com/office/drawing/2014/main" id="{5146D006-B315-E84A-AD11-4C228AA1B5B8}"/>
                    </a:ext>
                  </a:extLst>
                </p:cNvPr>
                <p:cNvPicPr/>
                <p:nvPr/>
              </p:nvPicPr>
              <p:blipFill>
                <a:blip r:embed="rId56"/>
                <a:stretch>
                  <a:fillRect/>
                </a:stretch>
              </p:blipFill>
              <p:spPr>
                <a:xfrm>
                  <a:off x="2967580" y="4104282"/>
                  <a:ext cx="142920" cy="11209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1" name="Ink 40">
                  <a:extLst>
                    <a:ext uri="{FF2B5EF4-FFF2-40B4-BE49-F238E27FC236}">
                      <a16:creationId xmlns:a16="http://schemas.microsoft.com/office/drawing/2014/main" id="{8B84249D-96C0-9443-BE11-26CA23E566A0}"/>
                    </a:ext>
                  </a:extLst>
                </p14:cNvPr>
                <p14:cNvContentPartPr/>
                <p14:nvPr/>
              </p14:nvContentPartPr>
              <p14:xfrm>
                <a:off x="3101500" y="4007871"/>
                <a:ext cx="106200" cy="255600"/>
              </p14:xfrm>
            </p:contentPart>
          </mc:Choice>
          <mc:Fallback xmlns="">
            <p:pic>
              <p:nvPicPr>
                <p:cNvPr id="41" name="Ink 40">
                  <a:extLst>
                    <a:ext uri="{FF2B5EF4-FFF2-40B4-BE49-F238E27FC236}">
                      <a16:creationId xmlns:a16="http://schemas.microsoft.com/office/drawing/2014/main" id="{8B84249D-96C0-9443-BE11-26CA23E566A0}"/>
                    </a:ext>
                  </a:extLst>
                </p:cNvPr>
                <p:cNvPicPr/>
                <p:nvPr/>
              </p:nvPicPr>
              <p:blipFill>
                <a:blip r:embed="rId58"/>
                <a:stretch>
                  <a:fillRect/>
                </a:stretch>
              </p:blipFill>
              <p:spPr>
                <a:xfrm>
                  <a:off x="3086020" y="3992391"/>
                  <a:ext cx="136800" cy="286200"/>
                </a:xfrm>
                <a:prstGeom prst="rect">
                  <a:avLst/>
                </a:prstGeom>
              </p:spPr>
            </p:pic>
          </mc:Fallback>
        </mc:AlternateContent>
      </p:grpSp>
      <p:grpSp>
        <p:nvGrpSpPr>
          <p:cNvPr id="106" name="Group 105">
            <a:extLst>
              <a:ext uri="{FF2B5EF4-FFF2-40B4-BE49-F238E27FC236}">
                <a16:creationId xmlns:a16="http://schemas.microsoft.com/office/drawing/2014/main" id="{E360C479-D0DD-0E41-BD7C-02BABEC273C2}"/>
              </a:ext>
            </a:extLst>
          </p:cNvPr>
          <p:cNvGrpSpPr/>
          <p:nvPr/>
        </p:nvGrpSpPr>
        <p:grpSpPr>
          <a:xfrm>
            <a:off x="2534860" y="4561911"/>
            <a:ext cx="1693440" cy="470880"/>
            <a:chOff x="2534860" y="4561911"/>
            <a:chExt cx="1693440" cy="470880"/>
          </a:xfrm>
        </p:grpSpPr>
        <mc:AlternateContent xmlns:mc="http://schemas.openxmlformats.org/markup-compatibility/2006" xmlns:p14="http://schemas.microsoft.com/office/powerpoint/2010/main">
          <mc:Choice Requires="p14">
            <p:contentPart p14:bwMode="auto" r:id="rId59">
              <p14:nvContentPartPr>
                <p14:cNvPr id="88" name="Ink 87">
                  <a:extLst>
                    <a:ext uri="{FF2B5EF4-FFF2-40B4-BE49-F238E27FC236}">
                      <a16:creationId xmlns:a16="http://schemas.microsoft.com/office/drawing/2014/main" id="{6E9171E4-A9F4-664D-B9FE-CC94C8CEED80}"/>
                    </a:ext>
                  </a:extLst>
                </p14:cNvPr>
                <p14:cNvContentPartPr/>
                <p14:nvPr/>
              </p14:nvContentPartPr>
              <p14:xfrm>
                <a:off x="2534860" y="4611591"/>
                <a:ext cx="1656360" cy="299160"/>
              </p14:xfrm>
            </p:contentPart>
          </mc:Choice>
          <mc:Fallback xmlns="">
            <p:pic>
              <p:nvPicPr>
                <p:cNvPr id="88" name="Ink 87">
                  <a:extLst>
                    <a:ext uri="{FF2B5EF4-FFF2-40B4-BE49-F238E27FC236}">
                      <a16:creationId xmlns:a16="http://schemas.microsoft.com/office/drawing/2014/main" id="{6E9171E4-A9F4-664D-B9FE-CC94C8CEED80}"/>
                    </a:ext>
                  </a:extLst>
                </p:cNvPr>
                <p:cNvPicPr/>
                <p:nvPr/>
              </p:nvPicPr>
              <p:blipFill>
                <a:blip r:embed="rId60"/>
                <a:stretch>
                  <a:fillRect/>
                </a:stretch>
              </p:blipFill>
              <p:spPr>
                <a:xfrm>
                  <a:off x="2519740" y="4596471"/>
                  <a:ext cx="168696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9" name="Ink 88">
                  <a:extLst>
                    <a:ext uri="{FF2B5EF4-FFF2-40B4-BE49-F238E27FC236}">
                      <a16:creationId xmlns:a16="http://schemas.microsoft.com/office/drawing/2014/main" id="{9998E6B6-2C7C-D247-A11E-93801E0FE10B}"/>
                    </a:ext>
                  </a:extLst>
                </p14:cNvPr>
                <p14:cNvContentPartPr/>
                <p14:nvPr/>
              </p14:nvContentPartPr>
              <p14:xfrm>
                <a:off x="4053700" y="4767471"/>
                <a:ext cx="174600" cy="265320"/>
              </p14:xfrm>
            </p:contentPart>
          </mc:Choice>
          <mc:Fallback xmlns="">
            <p:pic>
              <p:nvPicPr>
                <p:cNvPr id="89" name="Ink 88">
                  <a:extLst>
                    <a:ext uri="{FF2B5EF4-FFF2-40B4-BE49-F238E27FC236}">
                      <a16:creationId xmlns:a16="http://schemas.microsoft.com/office/drawing/2014/main" id="{9998E6B6-2C7C-D247-A11E-93801E0FE10B}"/>
                    </a:ext>
                  </a:extLst>
                </p:cNvPr>
                <p:cNvPicPr/>
                <p:nvPr/>
              </p:nvPicPr>
              <p:blipFill>
                <a:blip r:embed="rId62"/>
                <a:stretch>
                  <a:fillRect/>
                </a:stretch>
              </p:blipFill>
              <p:spPr>
                <a:xfrm>
                  <a:off x="4038580" y="4751991"/>
                  <a:ext cx="20520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1" name="Ink 90">
                  <a:extLst>
                    <a:ext uri="{FF2B5EF4-FFF2-40B4-BE49-F238E27FC236}">
                      <a16:creationId xmlns:a16="http://schemas.microsoft.com/office/drawing/2014/main" id="{75DC4B16-1915-EF44-8D5E-134C55AF7C0A}"/>
                    </a:ext>
                  </a:extLst>
                </p14:cNvPr>
                <p14:cNvContentPartPr/>
                <p14:nvPr/>
              </p14:nvContentPartPr>
              <p14:xfrm>
                <a:off x="3151180" y="4624191"/>
                <a:ext cx="12960" cy="149760"/>
              </p14:xfrm>
            </p:contentPart>
          </mc:Choice>
          <mc:Fallback xmlns="">
            <p:pic>
              <p:nvPicPr>
                <p:cNvPr id="91" name="Ink 90">
                  <a:extLst>
                    <a:ext uri="{FF2B5EF4-FFF2-40B4-BE49-F238E27FC236}">
                      <a16:creationId xmlns:a16="http://schemas.microsoft.com/office/drawing/2014/main" id="{75DC4B16-1915-EF44-8D5E-134C55AF7C0A}"/>
                    </a:ext>
                  </a:extLst>
                </p:cNvPr>
                <p:cNvPicPr/>
                <p:nvPr/>
              </p:nvPicPr>
              <p:blipFill>
                <a:blip r:embed="rId64"/>
                <a:stretch>
                  <a:fillRect/>
                </a:stretch>
              </p:blipFill>
              <p:spPr>
                <a:xfrm>
                  <a:off x="3136060" y="4608711"/>
                  <a:ext cx="432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2" name="Ink 91">
                  <a:extLst>
                    <a:ext uri="{FF2B5EF4-FFF2-40B4-BE49-F238E27FC236}">
                      <a16:creationId xmlns:a16="http://schemas.microsoft.com/office/drawing/2014/main" id="{1685BBB9-9A06-B245-82CA-0394E12C6A89}"/>
                    </a:ext>
                  </a:extLst>
                </p14:cNvPr>
                <p14:cNvContentPartPr/>
                <p14:nvPr/>
              </p14:nvContentPartPr>
              <p14:xfrm>
                <a:off x="3188620" y="4561911"/>
                <a:ext cx="12960" cy="87480"/>
              </p14:xfrm>
            </p:contentPart>
          </mc:Choice>
          <mc:Fallback xmlns="">
            <p:pic>
              <p:nvPicPr>
                <p:cNvPr id="92" name="Ink 91">
                  <a:extLst>
                    <a:ext uri="{FF2B5EF4-FFF2-40B4-BE49-F238E27FC236}">
                      <a16:creationId xmlns:a16="http://schemas.microsoft.com/office/drawing/2014/main" id="{1685BBB9-9A06-B245-82CA-0394E12C6A89}"/>
                    </a:ext>
                  </a:extLst>
                </p:cNvPr>
                <p:cNvPicPr/>
                <p:nvPr/>
              </p:nvPicPr>
              <p:blipFill>
                <a:blip r:embed="rId66"/>
                <a:stretch>
                  <a:fillRect/>
                </a:stretch>
              </p:blipFill>
              <p:spPr>
                <a:xfrm>
                  <a:off x="3173140" y="4546431"/>
                  <a:ext cx="432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3" name="Ink 92">
                  <a:extLst>
                    <a:ext uri="{FF2B5EF4-FFF2-40B4-BE49-F238E27FC236}">
                      <a16:creationId xmlns:a16="http://schemas.microsoft.com/office/drawing/2014/main" id="{CC55B1B4-B4EF-E54A-94BB-70739A228FFF}"/>
                    </a:ext>
                  </a:extLst>
                </p14:cNvPr>
                <p14:cNvContentPartPr/>
                <p14:nvPr/>
              </p14:nvContentPartPr>
              <p14:xfrm>
                <a:off x="3225700" y="4692591"/>
                <a:ext cx="81360" cy="80640"/>
              </p14:xfrm>
            </p:contentPart>
          </mc:Choice>
          <mc:Fallback xmlns="">
            <p:pic>
              <p:nvPicPr>
                <p:cNvPr id="93" name="Ink 92">
                  <a:extLst>
                    <a:ext uri="{FF2B5EF4-FFF2-40B4-BE49-F238E27FC236}">
                      <a16:creationId xmlns:a16="http://schemas.microsoft.com/office/drawing/2014/main" id="{CC55B1B4-B4EF-E54A-94BB-70739A228FFF}"/>
                    </a:ext>
                  </a:extLst>
                </p:cNvPr>
                <p:cNvPicPr/>
                <p:nvPr/>
              </p:nvPicPr>
              <p:blipFill>
                <a:blip r:embed="rId68"/>
                <a:stretch>
                  <a:fillRect/>
                </a:stretch>
              </p:blipFill>
              <p:spPr>
                <a:xfrm>
                  <a:off x="3210580" y="4677471"/>
                  <a:ext cx="1119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4" name="Ink 93">
                  <a:extLst>
                    <a:ext uri="{FF2B5EF4-FFF2-40B4-BE49-F238E27FC236}">
                      <a16:creationId xmlns:a16="http://schemas.microsoft.com/office/drawing/2014/main" id="{94863870-CAE5-624D-B161-B90F66E45662}"/>
                    </a:ext>
                  </a:extLst>
                </p14:cNvPr>
                <p14:cNvContentPartPr/>
                <p14:nvPr/>
              </p14:nvContentPartPr>
              <p14:xfrm>
                <a:off x="3350260" y="4698711"/>
                <a:ext cx="6480" cy="68760"/>
              </p14:xfrm>
            </p:contentPart>
          </mc:Choice>
          <mc:Fallback xmlns="">
            <p:pic>
              <p:nvPicPr>
                <p:cNvPr id="94" name="Ink 93">
                  <a:extLst>
                    <a:ext uri="{FF2B5EF4-FFF2-40B4-BE49-F238E27FC236}">
                      <a16:creationId xmlns:a16="http://schemas.microsoft.com/office/drawing/2014/main" id="{94863870-CAE5-624D-B161-B90F66E45662}"/>
                    </a:ext>
                  </a:extLst>
                </p:cNvPr>
                <p:cNvPicPr/>
                <p:nvPr/>
              </p:nvPicPr>
              <p:blipFill>
                <a:blip r:embed="rId70"/>
                <a:stretch>
                  <a:fillRect/>
                </a:stretch>
              </p:blipFill>
              <p:spPr>
                <a:xfrm>
                  <a:off x="3335140" y="4683591"/>
                  <a:ext cx="370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5" name="Ink 94">
                  <a:extLst>
                    <a:ext uri="{FF2B5EF4-FFF2-40B4-BE49-F238E27FC236}">
                      <a16:creationId xmlns:a16="http://schemas.microsoft.com/office/drawing/2014/main" id="{F46A7C93-8623-E343-A3C2-4851C86EA577}"/>
                    </a:ext>
                  </a:extLst>
                </p14:cNvPr>
                <p14:cNvContentPartPr/>
                <p14:nvPr/>
              </p14:nvContentPartPr>
              <p14:xfrm>
                <a:off x="3381580" y="4636431"/>
                <a:ext cx="12960" cy="19080"/>
              </p14:xfrm>
            </p:contentPart>
          </mc:Choice>
          <mc:Fallback xmlns="">
            <p:pic>
              <p:nvPicPr>
                <p:cNvPr id="95" name="Ink 94">
                  <a:extLst>
                    <a:ext uri="{FF2B5EF4-FFF2-40B4-BE49-F238E27FC236}">
                      <a16:creationId xmlns:a16="http://schemas.microsoft.com/office/drawing/2014/main" id="{F46A7C93-8623-E343-A3C2-4851C86EA577}"/>
                    </a:ext>
                  </a:extLst>
                </p:cNvPr>
                <p:cNvPicPr/>
                <p:nvPr/>
              </p:nvPicPr>
              <p:blipFill>
                <a:blip r:embed="rId72"/>
                <a:stretch>
                  <a:fillRect/>
                </a:stretch>
              </p:blipFill>
              <p:spPr>
                <a:xfrm>
                  <a:off x="3366100" y="4621311"/>
                  <a:ext cx="43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6" name="Ink 95">
                  <a:extLst>
                    <a:ext uri="{FF2B5EF4-FFF2-40B4-BE49-F238E27FC236}">
                      <a16:creationId xmlns:a16="http://schemas.microsoft.com/office/drawing/2014/main" id="{FA795991-8968-894B-8655-932826615B70}"/>
                    </a:ext>
                  </a:extLst>
                </p14:cNvPr>
                <p14:cNvContentPartPr/>
                <p14:nvPr/>
              </p14:nvContentPartPr>
              <p14:xfrm>
                <a:off x="3449980" y="4636431"/>
                <a:ext cx="56520" cy="180360"/>
              </p14:xfrm>
            </p:contentPart>
          </mc:Choice>
          <mc:Fallback xmlns="">
            <p:pic>
              <p:nvPicPr>
                <p:cNvPr id="96" name="Ink 95">
                  <a:extLst>
                    <a:ext uri="{FF2B5EF4-FFF2-40B4-BE49-F238E27FC236}">
                      <a16:creationId xmlns:a16="http://schemas.microsoft.com/office/drawing/2014/main" id="{FA795991-8968-894B-8655-932826615B70}"/>
                    </a:ext>
                  </a:extLst>
                </p:cNvPr>
                <p:cNvPicPr/>
                <p:nvPr/>
              </p:nvPicPr>
              <p:blipFill>
                <a:blip r:embed="rId74"/>
                <a:stretch>
                  <a:fillRect/>
                </a:stretch>
              </p:blipFill>
              <p:spPr>
                <a:xfrm>
                  <a:off x="3434860" y="4621311"/>
                  <a:ext cx="867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7" name="Ink 96">
                  <a:extLst>
                    <a:ext uri="{FF2B5EF4-FFF2-40B4-BE49-F238E27FC236}">
                      <a16:creationId xmlns:a16="http://schemas.microsoft.com/office/drawing/2014/main" id="{FB9CD155-9066-E14F-98CD-B94CF93429C1}"/>
                    </a:ext>
                  </a:extLst>
                </p14:cNvPr>
                <p14:cNvContentPartPr/>
                <p14:nvPr/>
              </p14:nvContentPartPr>
              <p14:xfrm>
                <a:off x="3425140" y="4692591"/>
                <a:ext cx="112320" cy="12960"/>
              </p14:xfrm>
            </p:contentPart>
          </mc:Choice>
          <mc:Fallback xmlns="">
            <p:pic>
              <p:nvPicPr>
                <p:cNvPr id="97" name="Ink 96">
                  <a:extLst>
                    <a:ext uri="{FF2B5EF4-FFF2-40B4-BE49-F238E27FC236}">
                      <a16:creationId xmlns:a16="http://schemas.microsoft.com/office/drawing/2014/main" id="{FB9CD155-9066-E14F-98CD-B94CF93429C1}"/>
                    </a:ext>
                  </a:extLst>
                </p:cNvPr>
                <p:cNvPicPr/>
                <p:nvPr/>
              </p:nvPicPr>
              <p:blipFill>
                <a:blip r:embed="rId76"/>
                <a:stretch>
                  <a:fillRect/>
                </a:stretch>
              </p:blipFill>
              <p:spPr>
                <a:xfrm>
                  <a:off x="3409660" y="4677471"/>
                  <a:ext cx="1429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8" name="Ink 97">
                  <a:extLst>
                    <a:ext uri="{FF2B5EF4-FFF2-40B4-BE49-F238E27FC236}">
                      <a16:creationId xmlns:a16="http://schemas.microsoft.com/office/drawing/2014/main" id="{D1DDB42E-401A-444D-838E-729C6FE61617}"/>
                    </a:ext>
                  </a:extLst>
                </p14:cNvPr>
                <p14:cNvContentPartPr/>
                <p14:nvPr/>
              </p14:nvContentPartPr>
              <p14:xfrm>
                <a:off x="3561940" y="4679991"/>
                <a:ext cx="19080" cy="106200"/>
              </p14:xfrm>
            </p:contentPart>
          </mc:Choice>
          <mc:Fallback xmlns="">
            <p:pic>
              <p:nvPicPr>
                <p:cNvPr id="98" name="Ink 97">
                  <a:extLst>
                    <a:ext uri="{FF2B5EF4-FFF2-40B4-BE49-F238E27FC236}">
                      <a16:creationId xmlns:a16="http://schemas.microsoft.com/office/drawing/2014/main" id="{D1DDB42E-401A-444D-838E-729C6FE61617}"/>
                    </a:ext>
                  </a:extLst>
                </p:cNvPr>
                <p:cNvPicPr/>
                <p:nvPr/>
              </p:nvPicPr>
              <p:blipFill>
                <a:blip r:embed="rId78"/>
                <a:stretch>
                  <a:fillRect/>
                </a:stretch>
              </p:blipFill>
              <p:spPr>
                <a:xfrm>
                  <a:off x="3546820" y="4664871"/>
                  <a:ext cx="496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9" name="Ink 98">
                  <a:extLst>
                    <a:ext uri="{FF2B5EF4-FFF2-40B4-BE49-F238E27FC236}">
                      <a16:creationId xmlns:a16="http://schemas.microsoft.com/office/drawing/2014/main" id="{D3091F63-59B0-754C-B574-5937DA053A02}"/>
                    </a:ext>
                  </a:extLst>
                </p14:cNvPr>
                <p14:cNvContentPartPr/>
                <p14:nvPr/>
              </p14:nvContentPartPr>
              <p14:xfrm>
                <a:off x="3636820" y="4667751"/>
                <a:ext cx="124920" cy="130320"/>
              </p14:xfrm>
            </p:contentPart>
          </mc:Choice>
          <mc:Fallback xmlns="">
            <p:pic>
              <p:nvPicPr>
                <p:cNvPr id="99" name="Ink 98">
                  <a:extLst>
                    <a:ext uri="{FF2B5EF4-FFF2-40B4-BE49-F238E27FC236}">
                      <a16:creationId xmlns:a16="http://schemas.microsoft.com/office/drawing/2014/main" id="{D3091F63-59B0-754C-B574-5937DA053A02}"/>
                    </a:ext>
                  </a:extLst>
                </p:cNvPr>
                <p:cNvPicPr/>
                <p:nvPr/>
              </p:nvPicPr>
              <p:blipFill>
                <a:blip r:embed="rId80"/>
                <a:stretch>
                  <a:fillRect/>
                </a:stretch>
              </p:blipFill>
              <p:spPr>
                <a:xfrm>
                  <a:off x="3621340" y="4652271"/>
                  <a:ext cx="1555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0" name="Ink 99">
                  <a:extLst>
                    <a:ext uri="{FF2B5EF4-FFF2-40B4-BE49-F238E27FC236}">
                      <a16:creationId xmlns:a16="http://schemas.microsoft.com/office/drawing/2014/main" id="{00107F08-A6C3-3744-AA3F-8B24FAAEC873}"/>
                    </a:ext>
                  </a:extLst>
                </p14:cNvPr>
                <p14:cNvContentPartPr/>
                <p14:nvPr/>
              </p14:nvContentPartPr>
              <p14:xfrm>
                <a:off x="3568420" y="4592871"/>
                <a:ext cx="25200" cy="31320"/>
              </p14:xfrm>
            </p:contentPart>
          </mc:Choice>
          <mc:Fallback xmlns="">
            <p:pic>
              <p:nvPicPr>
                <p:cNvPr id="100" name="Ink 99">
                  <a:extLst>
                    <a:ext uri="{FF2B5EF4-FFF2-40B4-BE49-F238E27FC236}">
                      <a16:creationId xmlns:a16="http://schemas.microsoft.com/office/drawing/2014/main" id="{00107F08-A6C3-3744-AA3F-8B24FAAEC873}"/>
                    </a:ext>
                  </a:extLst>
                </p:cNvPr>
                <p:cNvPicPr/>
                <p:nvPr/>
              </p:nvPicPr>
              <p:blipFill>
                <a:blip r:embed="rId82"/>
                <a:stretch>
                  <a:fillRect/>
                </a:stretch>
              </p:blipFill>
              <p:spPr>
                <a:xfrm>
                  <a:off x="3552940" y="4577751"/>
                  <a:ext cx="558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2" name="Ink 101">
                  <a:extLst>
                    <a:ext uri="{FF2B5EF4-FFF2-40B4-BE49-F238E27FC236}">
                      <a16:creationId xmlns:a16="http://schemas.microsoft.com/office/drawing/2014/main" id="{B1CE5C3F-7951-E049-9922-821CA86859EB}"/>
                    </a:ext>
                  </a:extLst>
                </p14:cNvPr>
                <p14:cNvContentPartPr/>
                <p14:nvPr/>
              </p14:nvContentPartPr>
              <p14:xfrm>
                <a:off x="3804940" y="4617711"/>
                <a:ext cx="25200" cy="155880"/>
              </p14:xfrm>
            </p:contentPart>
          </mc:Choice>
          <mc:Fallback xmlns="">
            <p:pic>
              <p:nvPicPr>
                <p:cNvPr id="102" name="Ink 101">
                  <a:extLst>
                    <a:ext uri="{FF2B5EF4-FFF2-40B4-BE49-F238E27FC236}">
                      <a16:creationId xmlns:a16="http://schemas.microsoft.com/office/drawing/2014/main" id="{B1CE5C3F-7951-E049-9922-821CA86859EB}"/>
                    </a:ext>
                  </a:extLst>
                </p:cNvPr>
                <p:cNvPicPr/>
                <p:nvPr/>
              </p:nvPicPr>
              <p:blipFill>
                <a:blip r:embed="rId84"/>
                <a:stretch>
                  <a:fillRect/>
                </a:stretch>
              </p:blipFill>
              <p:spPr>
                <a:xfrm>
                  <a:off x="3789460" y="4602591"/>
                  <a:ext cx="558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3" name="Ink 102">
                  <a:extLst>
                    <a:ext uri="{FF2B5EF4-FFF2-40B4-BE49-F238E27FC236}">
                      <a16:creationId xmlns:a16="http://schemas.microsoft.com/office/drawing/2014/main" id="{E84A2C9C-E0D3-3342-ADF0-5B71B27F0421}"/>
                    </a:ext>
                  </a:extLst>
                </p14:cNvPr>
                <p14:cNvContentPartPr/>
                <p14:nvPr/>
              </p14:nvContentPartPr>
              <p14:xfrm>
                <a:off x="3867220" y="4698711"/>
                <a:ext cx="19080" cy="80640"/>
              </p14:xfrm>
            </p:contentPart>
          </mc:Choice>
          <mc:Fallback xmlns="">
            <p:pic>
              <p:nvPicPr>
                <p:cNvPr id="103" name="Ink 102">
                  <a:extLst>
                    <a:ext uri="{FF2B5EF4-FFF2-40B4-BE49-F238E27FC236}">
                      <a16:creationId xmlns:a16="http://schemas.microsoft.com/office/drawing/2014/main" id="{E84A2C9C-E0D3-3342-ADF0-5B71B27F0421}"/>
                    </a:ext>
                  </a:extLst>
                </p:cNvPr>
                <p:cNvPicPr/>
                <p:nvPr/>
              </p:nvPicPr>
              <p:blipFill>
                <a:blip r:embed="rId86"/>
                <a:stretch>
                  <a:fillRect/>
                </a:stretch>
              </p:blipFill>
              <p:spPr>
                <a:xfrm>
                  <a:off x="3851740" y="4683591"/>
                  <a:ext cx="496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4" name="Ink 103">
                  <a:extLst>
                    <a:ext uri="{FF2B5EF4-FFF2-40B4-BE49-F238E27FC236}">
                      <a16:creationId xmlns:a16="http://schemas.microsoft.com/office/drawing/2014/main" id="{D9BB1ACB-11C5-4445-AA82-63E53CB577E6}"/>
                    </a:ext>
                  </a:extLst>
                </p14:cNvPr>
                <p14:cNvContentPartPr/>
                <p14:nvPr/>
              </p14:nvContentPartPr>
              <p14:xfrm>
                <a:off x="3898180" y="4624191"/>
                <a:ext cx="6480" cy="25200"/>
              </p14:xfrm>
            </p:contentPart>
          </mc:Choice>
          <mc:Fallback xmlns="">
            <p:pic>
              <p:nvPicPr>
                <p:cNvPr id="104" name="Ink 103">
                  <a:extLst>
                    <a:ext uri="{FF2B5EF4-FFF2-40B4-BE49-F238E27FC236}">
                      <a16:creationId xmlns:a16="http://schemas.microsoft.com/office/drawing/2014/main" id="{D9BB1ACB-11C5-4445-AA82-63E53CB577E6}"/>
                    </a:ext>
                  </a:extLst>
                </p:cNvPr>
                <p:cNvPicPr/>
                <p:nvPr/>
              </p:nvPicPr>
              <p:blipFill>
                <a:blip r:embed="rId88"/>
                <a:stretch>
                  <a:fillRect/>
                </a:stretch>
              </p:blipFill>
              <p:spPr>
                <a:xfrm>
                  <a:off x="3883060" y="4608711"/>
                  <a:ext cx="370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5" name="Ink 104">
                  <a:extLst>
                    <a:ext uri="{FF2B5EF4-FFF2-40B4-BE49-F238E27FC236}">
                      <a16:creationId xmlns:a16="http://schemas.microsoft.com/office/drawing/2014/main" id="{B7BB9950-D768-B746-84B9-33195046F7D4}"/>
                    </a:ext>
                  </a:extLst>
                </p14:cNvPr>
                <p14:cNvContentPartPr/>
                <p14:nvPr/>
              </p14:nvContentPartPr>
              <p14:xfrm>
                <a:off x="3929500" y="4705191"/>
                <a:ext cx="162360" cy="124920"/>
              </p14:xfrm>
            </p:contentPart>
          </mc:Choice>
          <mc:Fallback xmlns="">
            <p:pic>
              <p:nvPicPr>
                <p:cNvPr id="105" name="Ink 104">
                  <a:extLst>
                    <a:ext uri="{FF2B5EF4-FFF2-40B4-BE49-F238E27FC236}">
                      <a16:creationId xmlns:a16="http://schemas.microsoft.com/office/drawing/2014/main" id="{B7BB9950-D768-B746-84B9-33195046F7D4}"/>
                    </a:ext>
                  </a:extLst>
                </p:cNvPr>
                <p:cNvPicPr/>
                <p:nvPr/>
              </p:nvPicPr>
              <p:blipFill>
                <a:blip r:embed="rId90"/>
                <a:stretch>
                  <a:fillRect/>
                </a:stretch>
              </p:blipFill>
              <p:spPr>
                <a:xfrm>
                  <a:off x="3914020" y="4689711"/>
                  <a:ext cx="192960" cy="155520"/>
                </a:xfrm>
                <a:prstGeom prst="rect">
                  <a:avLst/>
                </a:prstGeom>
              </p:spPr>
            </p:pic>
          </mc:Fallback>
        </mc:AlternateContent>
      </p:grpSp>
      <p:grpSp>
        <p:nvGrpSpPr>
          <p:cNvPr id="54" name="Group 53">
            <a:extLst>
              <a:ext uri="{FF2B5EF4-FFF2-40B4-BE49-F238E27FC236}">
                <a16:creationId xmlns:a16="http://schemas.microsoft.com/office/drawing/2014/main" id="{B51F4D08-0FAD-9C47-A466-25B4B8793254}"/>
              </a:ext>
            </a:extLst>
          </p:cNvPr>
          <p:cNvGrpSpPr/>
          <p:nvPr/>
        </p:nvGrpSpPr>
        <p:grpSpPr>
          <a:xfrm>
            <a:off x="318700" y="3995271"/>
            <a:ext cx="4046760" cy="1456560"/>
            <a:chOff x="318700" y="3995271"/>
            <a:chExt cx="4046760" cy="1456560"/>
          </a:xfrm>
        </p:grpSpPr>
        <mc:AlternateContent xmlns:mc="http://schemas.openxmlformats.org/markup-compatibility/2006" xmlns:p14="http://schemas.microsoft.com/office/powerpoint/2010/main">
          <mc:Choice Requires="p14">
            <p:contentPart p14:bwMode="auto" r:id="rId91">
              <p14:nvContentPartPr>
                <p14:cNvPr id="13" name="Ink 12">
                  <a:extLst>
                    <a:ext uri="{FF2B5EF4-FFF2-40B4-BE49-F238E27FC236}">
                      <a16:creationId xmlns:a16="http://schemas.microsoft.com/office/drawing/2014/main" id="{D6628239-5CDA-3741-8ABA-D27E61490793}"/>
                    </a:ext>
                  </a:extLst>
                </p14:cNvPr>
                <p14:cNvContentPartPr/>
                <p14:nvPr/>
              </p14:nvContentPartPr>
              <p14:xfrm>
                <a:off x="1470340" y="3995271"/>
                <a:ext cx="2895120" cy="1214280"/>
              </p14:xfrm>
            </p:contentPart>
          </mc:Choice>
          <mc:Fallback xmlns="">
            <p:pic>
              <p:nvPicPr>
                <p:cNvPr id="13" name="Ink 12">
                  <a:extLst>
                    <a:ext uri="{FF2B5EF4-FFF2-40B4-BE49-F238E27FC236}">
                      <a16:creationId xmlns:a16="http://schemas.microsoft.com/office/drawing/2014/main" id="{D6628239-5CDA-3741-8ABA-D27E61490793}"/>
                    </a:ext>
                  </a:extLst>
                </p:cNvPr>
                <p:cNvPicPr/>
                <p:nvPr/>
              </p:nvPicPr>
              <p:blipFill>
                <a:blip r:embed="rId92"/>
                <a:stretch>
                  <a:fillRect/>
                </a:stretch>
              </p:blipFill>
              <p:spPr>
                <a:xfrm>
                  <a:off x="1454860" y="3980151"/>
                  <a:ext cx="2925720" cy="1244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7" name="Ink 36">
                  <a:extLst>
                    <a:ext uri="{FF2B5EF4-FFF2-40B4-BE49-F238E27FC236}">
                      <a16:creationId xmlns:a16="http://schemas.microsoft.com/office/drawing/2014/main" id="{14EC9A03-4A10-1D45-8D6F-5D576A1E4EFB}"/>
                    </a:ext>
                  </a:extLst>
                </p14:cNvPr>
                <p14:cNvContentPartPr/>
                <p14:nvPr/>
              </p14:nvContentPartPr>
              <p14:xfrm>
                <a:off x="380980" y="4848111"/>
                <a:ext cx="12960" cy="25200"/>
              </p14:xfrm>
            </p:contentPart>
          </mc:Choice>
          <mc:Fallback xmlns="">
            <p:pic>
              <p:nvPicPr>
                <p:cNvPr id="37" name="Ink 36">
                  <a:extLst>
                    <a:ext uri="{FF2B5EF4-FFF2-40B4-BE49-F238E27FC236}">
                      <a16:creationId xmlns:a16="http://schemas.microsoft.com/office/drawing/2014/main" id="{14EC9A03-4A10-1D45-8D6F-5D576A1E4EFB}"/>
                    </a:ext>
                  </a:extLst>
                </p:cNvPr>
                <p:cNvPicPr/>
                <p:nvPr/>
              </p:nvPicPr>
              <p:blipFill>
                <a:blip r:embed="rId94"/>
                <a:stretch>
                  <a:fillRect/>
                </a:stretch>
              </p:blipFill>
              <p:spPr>
                <a:xfrm>
                  <a:off x="365500" y="4832991"/>
                  <a:ext cx="43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3" name="Ink 42">
                  <a:extLst>
                    <a:ext uri="{FF2B5EF4-FFF2-40B4-BE49-F238E27FC236}">
                      <a16:creationId xmlns:a16="http://schemas.microsoft.com/office/drawing/2014/main" id="{6691AA4D-6C3F-F74D-9409-22E6E15BB57E}"/>
                    </a:ext>
                  </a:extLst>
                </p14:cNvPr>
                <p14:cNvContentPartPr/>
                <p14:nvPr/>
              </p14:nvContentPartPr>
              <p14:xfrm>
                <a:off x="318700" y="4817151"/>
                <a:ext cx="236880" cy="249480"/>
              </p14:xfrm>
            </p:contentPart>
          </mc:Choice>
          <mc:Fallback xmlns="">
            <p:pic>
              <p:nvPicPr>
                <p:cNvPr id="43" name="Ink 42">
                  <a:extLst>
                    <a:ext uri="{FF2B5EF4-FFF2-40B4-BE49-F238E27FC236}">
                      <a16:creationId xmlns:a16="http://schemas.microsoft.com/office/drawing/2014/main" id="{6691AA4D-6C3F-F74D-9409-22E6E15BB57E}"/>
                    </a:ext>
                  </a:extLst>
                </p:cNvPr>
                <p:cNvPicPr/>
                <p:nvPr/>
              </p:nvPicPr>
              <p:blipFill>
                <a:blip r:embed="rId96"/>
                <a:stretch>
                  <a:fillRect/>
                </a:stretch>
              </p:blipFill>
              <p:spPr>
                <a:xfrm>
                  <a:off x="303220" y="4802031"/>
                  <a:ext cx="2674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4" name="Ink 43">
                  <a:extLst>
                    <a:ext uri="{FF2B5EF4-FFF2-40B4-BE49-F238E27FC236}">
                      <a16:creationId xmlns:a16="http://schemas.microsoft.com/office/drawing/2014/main" id="{F88BD35E-8780-B443-B90C-937251E68A35}"/>
                    </a:ext>
                  </a:extLst>
                </p14:cNvPr>
                <p14:cNvContentPartPr/>
                <p14:nvPr/>
              </p14:nvContentPartPr>
              <p14:xfrm>
                <a:off x="623620" y="4811031"/>
                <a:ext cx="429840" cy="255600"/>
              </p14:xfrm>
            </p:contentPart>
          </mc:Choice>
          <mc:Fallback xmlns="">
            <p:pic>
              <p:nvPicPr>
                <p:cNvPr id="44" name="Ink 43">
                  <a:extLst>
                    <a:ext uri="{FF2B5EF4-FFF2-40B4-BE49-F238E27FC236}">
                      <a16:creationId xmlns:a16="http://schemas.microsoft.com/office/drawing/2014/main" id="{F88BD35E-8780-B443-B90C-937251E68A35}"/>
                    </a:ext>
                  </a:extLst>
                </p:cNvPr>
                <p:cNvPicPr/>
                <p:nvPr/>
              </p:nvPicPr>
              <p:blipFill>
                <a:blip r:embed="rId98"/>
                <a:stretch>
                  <a:fillRect/>
                </a:stretch>
              </p:blipFill>
              <p:spPr>
                <a:xfrm>
                  <a:off x="608500" y="4795551"/>
                  <a:ext cx="4604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5" name="Ink 44">
                  <a:extLst>
                    <a:ext uri="{FF2B5EF4-FFF2-40B4-BE49-F238E27FC236}">
                      <a16:creationId xmlns:a16="http://schemas.microsoft.com/office/drawing/2014/main" id="{EA1E4EDC-15FC-544B-8F58-2FA54A569EF0}"/>
                    </a:ext>
                  </a:extLst>
                </p14:cNvPr>
                <p14:cNvContentPartPr/>
                <p14:nvPr/>
              </p14:nvContentPartPr>
              <p14:xfrm>
                <a:off x="766900" y="5128551"/>
                <a:ext cx="118080" cy="323280"/>
              </p14:xfrm>
            </p:contentPart>
          </mc:Choice>
          <mc:Fallback xmlns="">
            <p:pic>
              <p:nvPicPr>
                <p:cNvPr id="45" name="Ink 44">
                  <a:extLst>
                    <a:ext uri="{FF2B5EF4-FFF2-40B4-BE49-F238E27FC236}">
                      <a16:creationId xmlns:a16="http://schemas.microsoft.com/office/drawing/2014/main" id="{EA1E4EDC-15FC-544B-8F58-2FA54A569EF0}"/>
                    </a:ext>
                  </a:extLst>
                </p:cNvPr>
                <p:cNvPicPr/>
                <p:nvPr/>
              </p:nvPicPr>
              <p:blipFill>
                <a:blip r:embed="rId100"/>
                <a:stretch>
                  <a:fillRect/>
                </a:stretch>
              </p:blipFill>
              <p:spPr>
                <a:xfrm>
                  <a:off x="751420" y="5113071"/>
                  <a:ext cx="1483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6" name="Ink 45">
                  <a:extLst>
                    <a:ext uri="{FF2B5EF4-FFF2-40B4-BE49-F238E27FC236}">
                      <a16:creationId xmlns:a16="http://schemas.microsoft.com/office/drawing/2014/main" id="{F0D2803E-E03A-1848-A220-326F894BA7C5}"/>
                    </a:ext>
                  </a:extLst>
                </p14:cNvPr>
                <p14:cNvContentPartPr/>
                <p14:nvPr/>
              </p14:nvContentPartPr>
              <p14:xfrm>
                <a:off x="935020" y="5097231"/>
                <a:ext cx="112320" cy="162360"/>
              </p14:xfrm>
            </p:contentPart>
          </mc:Choice>
          <mc:Fallback xmlns="">
            <p:pic>
              <p:nvPicPr>
                <p:cNvPr id="46" name="Ink 45">
                  <a:extLst>
                    <a:ext uri="{FF2B5EF4-FFF2-40B4-BE49-F238E27FC236}">
                      <a16:creationId xmlns:a16="http://schemas.microsoft.com/office/drawing/2014/main" id="{F0D2803E-E03A-1848-A220-326F894BA7C5}"/>
                    </a:ext>
                  </a:extLst>
                </p:cNvPr>
                <p:cNvPicPr/>
                <p:nvPr/>
              </p:nvPicPr>
              <p:blipFill>
                <a:blip r:embed="rId102"/>
                <a:stretch>
                  <a:fillRect/>
                </a:stretch>
              </p:blipFill>
              <p:spPr>
                <a:xfrm>
                  <a:off x="919540" y="5082111"/>
                  <a:ext cx="1429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7" name="Ink 46">
                  <a:extLst>
                    <a:ext uri="{FF2B5EF4-FFF2-40B4-BE49-F238E27FC236}">
                      <a16:creationId xmlns:a16="http://schemas.microsoft.com/office/drawing/2014/main" id="{B333A1C6-B2B3-3D4F-B135-CD648F9E3A35}"/>
                    </a:ext>
                  </a:extLst>
                </p14:cNvPr>
                <p14:cNvContentPartPr/>
                <p14:nvPr/>
              </p14:nvContentPartPr>
              <p14:xfrm>
                <a:off x="1077940" y="5103351"/>
                <a:ext cx="137160" cy="131040"/>
              </p14:xfrm>
            </p:contentPart>
          </mc:Choice>
          <mc:Fallback xmlns="">
            <p:pic>
              <p:nvPicPr>
                <p:cNvPr id="47" name="Ink 46">
                  <a:extLst>
                    <a:ext uri="{FF2B5EF4-FFF2-40B4-BE49-F238E27FC236}">
                      <a16:creationId xmlns:a16="http://schemas.microsoft.com/office/drawing/2014/main" id="{B333A1C6-B2B3-3D4F-B135-CD648F9E3A35}"/>
                    </a:ext>
                  </a:extLst>
                </p:cNvPr>
                <p:cNvPicPr/>
                <p:nvPr/>
              </p:nvPicPr>
              <p:blipFill>
                <a:blip r:embed="rId104"/>
                <a:stretch>
                  <a:fillRect/>
                </a:stretch>
              </p:blipFill>
              <p:spPr>
                <a:xfrm>
                  <a:off x="1062820" y="5088231"/>
                  <a:ext cx="1677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8" name="Ink 47">
                  <a:extLst>
                    <a:ext uri="{FF2B5EF4-FFF2-40B4-BE49-F238E27FC236}">
                      <a16:creationId xmlns:a16="http://schemas.microsoft.com/office/drawing/2014/main" id="{D6483365-F791-6E41-9398-F96140C73FC1}"/>
                    </a:ext>
                  </a:extLst>
                </p14:cNvPr>
                <p14:cNvContentPartPr/>
                <p14:nvPr/>
              </p14:nvContentPartPr>
              <p14:xfrm>
                <a:off x="1264780" y="5091111"/>
                <a:ext cx="31320" cy="323280"/>
              </p14:xfrm>
            </p:contentPart>
          </mc:Choice>
          <mc:Fallback xmlns="">
            <p:pic>
              <p:nvPicPr>
                <p:cNvPr id="48" name="Ink 47">
                  <a:extLst>
                    <a:ext uri="{FF2B5EF4-FFF2-40B4-BE49-F238E27FC236}">
                      <a16:creationId xmlns:a16="http://schemas.microsoft.com/office/drawing/2014/main" id="{D6483365-F791-6E41-9398-F96140C73FC1}"/>
                    </a:ext>
                  </a:extLst>
                </p:cNvPr>
                <p:cNvPicPr/>
                <p:nvPr/>
              </p:nvPicPr>
              <p:blipFill>
                <a:blip r:embed="rId106"/>
                <a:stretch>
                  <a:fillRect/>
                </a:stretch>
              </p:blipFill>
              <p:spPr>
                <a:xfrm>
                  <a:off x="1249660" y="5075631"/>
                  <a:ext cx="619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9" name="Ink 48">
                  <a:extLst>
                    <a:ext uri="{FF2B5EF4-FFF2-40B4-BE49-F238E27FC236}">
                      <a16:creationId xmlns:a16="http://schemas.microsoft.com/office/drawing/2014/main" id="{A8D3B4B0-D0C3-184A-A690-5E1C377C8795}"/>
                    </a:ext>
                  </a:extLst>
                </p14:cNvPr>
                <p14:cNvContentPartPr/>
                <p14:nvPr/>
              </p14:nvContentPartPr>
              <p14:xfrm>
                <a:off x="1289620" y="5072391"/>
                <a:ext cx="62640" cy="149760"/>
              </p14:xfrm>
            </p:contentPart>
          </mc:Choice>
          <mc:Fallback xmlns="">
            <p:pic>
              <p:nvPicPr>
                <p:cNvPr id="49" name="Ink 48">
                  <a:extLst>
                    <a:ext uri="{FF2B5EF4-FFF2-40B4-BE49-F238E27FC236}">
                      <a16:creationId xmlns:a16="http://schemas.microsoft.com/office/drawing/2014/main" id="{A8D3B4B0-D0C3-184A-A690-5E1C377C8795}"/>
                    </a:ext>
                  </a:extLst>
                </p:cNvPr>
                <p:cNvPicPr/>
                <p:nvPr/>
              </p:nvPicPr>
              <p:blipFill>
                <a:blip r:embed="rId108"/>
                <a:stretch>
                  <a:fillRect/>
                </a:stretch>
              </p:blipFill>
              <p:spPr>
                <a:xfrm>
                  <a:off x="1274500" y="5057271"/>
                  <a:ext cx="932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0" name="Ink 49">
                  <a:extLst>
                    <a:ext uri="{FF2B5EF4-FFF2-40B4-BE49-F238E27FC236}">
                      <a16:creationId xmlns:a16="http://schemas.microsoft.com/office/drawing/2014/main" id="{6195E3F9-D5B1-4943-A8AB-47305659E668}"/>
                    </a:ext>
                  </a:extLst>
                </p14:cNvPr>
                <p14:cNvContentPartPr/>
                <p14:nvPr/>
              </p14:nvContentPartPr>
              <p14:xfrm>
                <a:off x="1451620" y="5072391"/>
                <a:ext cx="106200" cy="143640"/>
              </p14:xfrm>
            </p:contentPart>
          </mc:Choice>
          <mc:Fallback xmlns="">
            <p:pic>
              <p:nvPicPr>
                <p:cNvPr id="50" name="Ink 49">
                  <a:extLst>
                    <a:ext uri="{FF2B5EF4-FFF2-40B4-BE49-F238E27FC236}">
                      <a16:creationId xmlns:a16="http://schemas.microsoft.com/office/drawing/2014/main" id="{6195E3F9-D5B1-4943-A8AB-47305659E668}"/>
                    </a:ext>
                  </a:extLst>
                </p:cNvPr>
                <p:cNvPicPr/>
                <p:nvPr/>
              </p:nvPicPr>
              <p:blipFill>
                <a:blip r:embed="rId110"/>
                <a:stretch>
                  <a:fillRect/>
                </a:stretch>
              </p:blipFill>
              <p:spPr>
                <a:xfrm>
                  <a:off x="1436500" y="5057271"/>
                  <a:ext cx="1368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1" name="Ink 50">
                  <a:extLst>
                    <a:ext uri="{FF2B5EF4-FFF2-40B4-BE49-F238E27FC236}">
                      <a16:creationId xmlns:a16="http://schemas.microsoft.com/office/drawing/2014/main" id="{38735579-5D9F-C547-855C-A6A7765F3E8B}"/>
                    </a:ext>
                  </a:extLst>
                </p14:cNvPr>
                <p14:cNvContentPartPr/>
                <p14:nvPr/>
              </p14:nvContentPartPr>
              <p14:xfrm>
                <a:off x="1607140" y="5072391"/>
                <a:ext cx="106200" cy="174600"/>
              </p14:xfrm>
            </p:contentPart>
          </mc:Choice>
          <mc:Fallback xmlns="">
            <p:pic>
              <p:nvPicPr>
                <p:cNvPr id="51" name="Ink 50">
                  <a:extLst>
                    <a:ext uri="{FF2B5EF4-FFF2-40B4-BE49-F238E27FC236}">
                      <a16:creationId xmlns:a16="http://schemas.microsoft.com/office/drawing/2014/main" id="{38735579-5D9F-C547-855C-A6A7765F3E8B}"/>
                    </a:ext>
                  </a:extLst>
                </p:cNvPr>
                <p:cNvPicPr/>
                <p:nvPr/>
              </p:nvPicPr>
              <p:blipFill>
                <a:blip r:embed="rId112"/>
                <a:stretch>
                  <a:fillRect/>
                </a:stretch>
              </p:blipFill>
              <p:spPr>
                <a:xfrm>
                  <a:off x="1592020" y="5057271"/>
                  <a:ext cx="1368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2" name="Ink 51">
                  <a:extLst>
                    <a:ext uri="{FF2B5EF4-FFF2-40B4-BE49-F238E27FC236}">
                      <a16:creationId xmlns:a16="http://schemas.microsoft.com/office/drawing/2014/main" id="{A8825802-D572-4848-AF25-EBEB565F4FEA}"/>
                    </a:ext>
                  </a:extLst>
                </p14:cNvPr>
                <p14:cNvContentPartPr/>
                <p14:nvPr/>
              </p14:nvContentPartPr>
              <p14:xfrm>
                <a:off x="1737820" y="5103351"/>
                <a:ext cx="174600" cy="137160"/>
              </p14:xfrm>
            </p:contentPart>
          </mc:Choice>
          <mc:Fallback xmlns="">
            <p:pic>
              <p:nvPicPr>
                <p:cNvPr id="52" name="Ink 51">
                  <a:extLst>
                    <a:ext uri="{FF2B5EF4-FFF2-40B4-BE49-F238E27FC236}">
                      <a16:creationId xmlns:a16="http://schemas.microsoft.com/office/drawing/2014/main" id="{A8825802-D572-4848-AF25-EBEB565F4FEA}"/>
                    </a:ext>
                  </a:extLst>
                </p:cNvPr>
                <p:cNvPicPr/>
                <p:nvPr/>
              </p:nvPicPr>
              <p:blipFill>
                <a:blip r:embed="rId114"/>
                <a:stretch>
                  <a:fillRect/>
                </a:stretch>
              </p:blipFill>
              <p:spPr>
                <a:xfrm>
                  <a:off x="1722700" y="5088231"/>
                  <a:ext cx="2052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3" name="Ink 52">
                  <a:extLst>
                    <a:ext uri="{FF2B5EF4-FFF2-40B4-BE49-F238E27FC236}">
                      <a16:creationId xmlns:a16="http://schemas.microsoft.com/office/drawing/2014/main" id="{7F27AE02-8D91-7C4B-A663-13B4C9B80D0C}"/>
                    </a:ext>
                  </a:extLst>
                </p14:cNvPr>
                <p14:cNvContentPartPr/>
                <p14:nvPr/>
              </p14:nvContentPartPr>
              <p14:xfrm>
                <a:off x="1974700" y="5043231"/>
                <a:ext cx="50040" cy="247320"/>
              </p14:xfrm>
            </p:contentPart>
          </mc:Choice>
          <mc:Fallback xmlns="">
            <p:pic>
              <p:nvPicPr>
                <p:cNvPr id="53" name="Ink 52">
                  <a:extLst>
                    <a:ext uri="{FF2B5EF4-FFF2-40B4-BE49-F238E27FC236}">
                      <a16:creationId xmlns:a16="http://schemas.microsoft.com/office/drawing/2014/main" id="{7F27AE02-8D91-7C4B-A663-13B4C9B80D0C}"/>
                    </a:ext>
                  </a:extLst>
                </p:cNvPr>
                <p:cNvPicPr/>
                <p:nvPr/>
              </p:nvPicPr>
              <p:blipFill>
                <a:blip r:embed="rId116"/>
                <a:stretch>
                  <a:fillRect/>
                </a:stretch>
              </p:blipFill>
              <p:spPr>
                <a:xfrm>
                  <a:off x="1959220" y="5028111"/>
                  <a:ext cx="80640" cy="277920"/>
                </a:xfrm>
                <a:prstGeom prst="rect">
                  <a:avLst/>
                </a:prstGeom>
              </p:spPr>
            </p:pic>
          </mc:Fallback>
        </mc:AlternateContent>
      </p:grpSp>
    </p:spTree>
    <p:extLst>
      <p:ext uri="{BB962C8B-B14F-4D97-AF65-F5344CB8AC3E}">
        <p14:creationId xmlns:p14="http://schemas.microsoft.com/office/powerpoint/2010/main" val="151181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3AB0-FC08-FC48-9075-C4637176797A}"/>
              </a:ext>
            </a:extLst>
          </p:cNvPr>
          <p:cNvSpPr>
            <a:spLocks noGrp="1"/>
          </p:cNvSpPr>
          <p:nvPr>
            <p:ph type="title"/>
          </p:nvPr>
        </p:nvSpPr>
        <p:spPr>
          <a:xfrm>
            <a:off x="464931" y="179666"/>
            <a:ext cx="10972800" cy="1143000"/>
          </a:xfrm>
        </p:spPr>
        <p:txBody>
          <a:bodyPr/>
          <a:lstStyle/>
          <a:p>
            <a:r>
              <a:rPr lang="en-US" dirty="0"/>
              <a:t>Weight Transfer Mechanisms</a:t>
            </a:r>
          </a:p>
        </p:txBody>
      </p:sp>
      <p:sp>
        <p:nvSpPr>
          <p:cNvPr id="3" name="Content Placeholder 2">
            <a:extLst>
              <a:ext uri="{FF2B5EF4-FFF2-40B4-BE49-F238E27FC236}">
                <a16:creationId xmlns:a16="http://schemas.microsoft.com/office/drawing/2014/main" id="{983B59B5-5537-5840-9472-D4153E273F22}"/>
              </a:ext>
            </a:extLst>
          </p:cNvPr>
          <p:cNvSpPr>
            <a:spLocks noGrp="1"/>
          </p:cNvSpPr>
          <p:nvPr>
            <p:ph idx="1"/>
          </p:nvPr>
        </p:nvSpPr>
        <p:spPr>
          <a:xfrm>
            <a:off x="556751" y="4608699"/>
            <a:ext cx="10972800" cy="2697164"/>
          </a:xfrm>
        </p:spPr>
        <p:txBody>
          <a:bodyPr>
            <a:normAutofit/>
          </a:bodyPr>
          <a:lstStyle/>
          <a:p>
            <a:pPr marL="0" indent="0">
              <a:buNone/>
            </a:pPr>
            <a:r>
              <a:rPr lang="en-US" altLang="zh-CN" sz="3400" dirty="0"/>
              <a:t>Weight Transfer</a:t>
            </a:r>
            <a:r>
              <a:rPr lang="zh-CN" altLang="en-US" sz="3400" dirty="0"/>
              <a:t> </a:t>
            </a:r>
            <a:r>
              <a:rPr lang="en-US" sz="3400" dirty="0"/>
              <a:t>Mechanisms:</a:t>
            </a:r>
          </a:p>
          <a:p>
            <a:pPr marL="533386" lvl="1" indent="0">
              <a:buNone/>
            </a:pPr>
            <a:r>
              <a:rPr lang="en-US" sz="2866" dirty="0"/>
              <a:t>Longest Prefix (LP)</a:t>
            </a:r>
          </a:p>
          <a:p>
            <a:pPr marL="533386" lvl="1" indent="0">
              <a:buNone/>
            </a:pPr>
            <a:r>
              <a:rPr lang="en-US" sz="2866" dirty="0"/>
              <a:t>Longest Common Subsequence (LCS)</a:t>
            </a:r>
          </a:p>
        </p:txBody>
      </p:sp>
      <p:sp>
        <p:nvSpPr>
          <p:cNvPr id="4" name="Slide Number Placeholder 3">
            <a:extLst>
              <a:ext uri="{FF2B5EF4-FFF2-40B4-BE49-F238E27FC236}">
                <a16:creationId xmlns:a16="http://schemas.microsoft.com/office/drawing/2014/main" id="{C005D664-BCB4-1F4B-9293-A2F87EE0EDD3}"/>
              </a:ext>
            </a:extLst>
          </p:cNvPr>
          <p:cNvSpPr>
            <a:spLocks noGrp="1"/>
          </p:cNvSpPr>
          <p:nvPr>
            <p:ph type="sldNum" sz="quarter" idx="12"/>
          </p:nvPr>
        </p:nvSpPr>
        <p:spPr/>
        <p:txBody>
          <a:bodyPr/>
          <a:lstStyle/>
          <a:p>
            <a:fld id="{98ECD8BD-D1A9-4DC4-89AE-4427480F30AB}" type="slidenum">
              <a:rPr lang="en-US" smtClean="0"/>
              <a:t>11</a:t>
            </a:fld>
            <a:endParaRPr lang="en-US" dirty="0"/>
          </a:p>
        </p:txBody>
      </p:sp>
      <p:sp>
        <p:nvSpPr>
          <p:cNvPr id="5" name="TextBox 4">
            <a:extLst>
              <a:ext uri="{FF2B5EF4-FFF2-40B4-BE49-F238E27FC236}">
                <a16:creationId xmlns:a16="http://schemas.microsoft.com/office/drawing/2014/main" id="{7331B433-CE48-1E49-99B0-AC67485CB247}"/>
              </a:ext>
            </a:extLst>
          </p:cNvPr>
          <p:cNvSpPr txBox="1"/>
          <p:nvPr/>
        </p:nvSpPr>
        <p:spPr>
          <a:xfrm>
            <a:off x="593288" y="1088814"/>
            <a:ext cx="11413124" cy="1384995"/>
          </a:xfrm>
          <a:prstGeom prst="rect">
            <a:avLst/>
          </a:prstGeom>
          <a:noFill/>
        </p:spPr>
        <p:txBody>
          <a:bodyPr wrap="none" rtlCol="0">
            <a:spAutoFit/>
          </a:bodyPr>
          <a:lstStyle/>
          <a:p>
            <a:r>
              <a:rPr lang="en-US" sz="2800" dirty="0"/>
              <a:t>If two tensors of the </a:t>
            </a:r>
            <a:r>
              <a:rPr lang="en-US" sz="2800" b="1" dirty="0"/>
              <a:t>same shape</a:t>
            </a:r>
            <a:r>
              <a:rPr lang="en-US" sz="2800" dirty="0"/>
              <a:t>, it is easy to assign one to the other. </a:t>
            </a:r>
          </a:p>
          <a:p>
            <a:endParaRPr lang="en-US" sz="2800" dirty="0"/>
          </a:p>
          <a:p>
            <a:r>
              <a:rPr lang="en-US" sz="2800" dirty="0"/>
              <a:t>A model can be treated as a tensor shape sequence</a:t>
            </a:r>
          </a:p>
        </p:txBody>
      </p:sp>
      <p:grpSp>
        <p:nvGrpSpPr>
          <p:cNvPr id="8" name="Group 7">
            <a:extLst>
              <a:ext uri="{FF2B5EF4-FFF2-40B4-BE49-F238E27FC236}">
                <a16:creationId xmlns:a16="http://schemas.microsoft.com/office/drawing/2014/main" id="{137D45D3-FAA8-4344-A3EF-AE4543C3F3F4}"/>
              </a:ext>
            </a:extLst>
          </p:cNvPr>
          <p:cNvGrpSpPr/>
          <p:nvPr/>
        </p:nvGrpSpPr>
        <p:grpSpPr>
          <a:xfrm>
            <a:off x="1265856" y="2753913"/>
            <a:ext cx="9660288" cy="1301400"/>
            <a:chOff x="1280342" y="2605420"/>
            <a:chExt cx="9660288" cy="1301400"/>
          </a:xfrm>
        </p:grpSpPr>
        <mc:AlternateContent xmlns:mc="http://schemas.openxmlformats.org/markup-compatibility/2006" xmlns:p14="http://schemas.microsoft.com/office/powerpoint/2010/main">
          <mc:Choice Requires="p14">
            <p:contentPart p14:bwMode="auto" r:id="rId3">
              <p14:nvContentPartPr>
                <p14:cNvPr id="226" name="Ink 225">
                  <a:extLst>
                    <a:ext uri="{FF2B5EF4-FFF2-40B4-BE49-F238E27FC236}">
                      <a16:creationId xmlns:a16="http://schemas.microsoft.com/office/drawing/2014/main" id="{5EB03AA8-928F-BA41-A29D-2906EFFC47B8}"/>
                    </a:ext>
                  </a:extLst>
                </p14:cNvPr>
                <p14:cNvContentPartPr/>
                <p14:nvPr/>
              </p14:nvContentPartPr>
              <p14:xfrm>
                <a:off x="1411587" y="3470284"/>
                <a:ext cx="118800" cy="336600"/>
              </p14:xfrm>
            </p:contentPart>
          </mc:Choice>
          <mc:Fallback xmlns="">
            <p:pic>
              <p:nvPicPr>
                <p:cNvPr id="226" name="Ink 225">
                  <a:extLst>
                    <a:ext uri="{FF2B5EF4-FFF2-40B4-BE49-F238E27FC236}">
                      <a16:creationId xmlns:a16="http://schemas.microsoft.com/office/drawing/2014/main" id="{5EB03AA8-928F-BA41-A29D-2906EFFC47B8}"/>
                    </a:ext>
                  </a:extLst>
                </p:cNvPr>
                <p:cNvPicPr/>
                <p:nvPr/>
              </p:nvPicPr>
              <p:blipFill>
                <a:blip r:embed="rId4"/>
                <a:stretch>
                  <a:fillRect/>
                </a:stretch>
              </p:blipFill>
              <p:spPr>
                <a:xfrm>
                  <a:off x="1396060" y="3454804"/>
                  <a:ext cx="149493" cy="367200"/>
                </a:xfrm>
                <a:prstGeom prst="rect">
                  <a:avLst/>
                </a:prstGeom>
              </p:spPr>
            </p:pic>
          </mc:Fallback>
        </mc:AlternateContent>
        <p:grpSp>
          <p:nvGrpSpPr>
            <p:cNvPr id="265" name="Group 264">
              <a:extLst>
                <a:ext uri="{FF2B5EF4-FFF2-40B4-BE49-F238E27FC236}">
                  <a16:creationId xmlns:a16="http://schemas.microsoft.com/office/drawing/2014/main" id="{35ECE9C5-EFEC-7C47-90F4-E85BC8E97FA7}"/>
                </a:ext>
              </a:extLst>
            </p:cNvPr>
            <p:cNvGrpSpPr/>
            <p:nvPr/>
          </p:nvGrpSpPr>
          <p:grpSpPr>
            <a:xfrm>
              <a:off x="3570478" y="3043720"/>
              <a:ext cx="1058400" cy="405360"/>
              <a:chOff x="4808260" y="3474711"/>
              <a:chExt cx="1058400" cy="405360"/>
            </a:xfrm>
          </p:grpSpPr>
          <mc:AlternateContent xmlns:mc="http://schemas.openxmlformats.org/markup-compatibility/2006" xmlns:p14="http://schemas.microsoft.com/office/powerpoint/2010/main">
            <mc:Choice Requires="p14">
              <p:contentPart p14:bwMode="auto" r:id="rId5">
                <p14:nvContentPartPr>
                  <p14:cNvPr id="254" name="Ink 253">
                    <a:extLst>
                      <a:ext uri="{FF2B5EF4-FFF2-40B4-BE49-F238E27FC236}">
                        <a16:creationId xmlns:a16="http://schemas.microsoft.com/office/drawing/2014/main" id="{4DCBCD08-D073-0148-8EFF-1016F0C00410}"/>
                      </a:ext>
                    </a:extLst>
                  </p14:cNvPr>
                  <p14:cNvContentPartPr/>
                  <p14:nvPr/>
                </p14:nvContentPartPr>
                <p14:xfrm>
                  <a:off x="4814380" y="3499911"/>
                  <a:ext cx="6480" cy="277920"/>
                </p14:xfrm>
              </p:contentPart>
            </mc:Choice>
            <mc:Fallback xmlns="">
              <p:pic>
                <p:nvPicPr>
                  <p:cNvPr id="254" name="Ink 253">
                    <a:extLst>
                      <a:ext uri="{FF2B5EF4-FFF2-40B4-BE49-F238E27FC236}">
                        <a16:creationId xmlns:a16="http://schemas.microsoft.com/office/drawing/2014/main" id="{4DCBCD08-D073-0148-8EFF-1016F0C00410}"/>
                      </a:ext>
                    </a:extLst>
                  </p:cNvPr>
                  <p:cNvPicPr/>
                  <p:nvPr/>
                </p:nvPicPr>
                <p:blipFill>
                  <a:blip r:embed="rId6"/>
                  <a:stretch>
                    <a:fillRect/>
                  </a:stretch>
                </p:blipFill>
                <p:spPr>
                  <a:xfrm>
                    <a:off x="4799260" y="3484431"/>
                    <a:ext cx="370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5" name="Ink 254">
                    <a:extLst>
                      <a:ext uri="{FF2B5EF4-FFF2-40B4-BE49-F238E27FC236}">
                        <a16:creationId xmlns:a16="http://schemas.microsoft.com/office/drawing/2014/main" id="{B88B41D8-DBD1-7441-ABF5-35985C85139F}"/>
                      </a:ext>
                    </a:extLst>
                  </p14:cNvPr>
                  <p14:cNvContentPartPr/>
                  <p14:nvPr/>
                </p14:nvContentPartPr>
                <p14:xfrm>
                  <a:off x="4808260" y="3474711"/>
                  <a:ext cx="143640" cy="168480"/>
                </p14:xfrm>
              </p:contentPart>
            </mc:Choice>
            <mc:Fallback xmlns="">
              <p:pic>
                <p:nvPicPr>
                  <p:cNvPr id="255" name="Ink 254">
                    <a:extLst>
                      <a:ext uri="{FF2B5EF4-FFF2-40B4-BE49-F238E27FC236}">
                        <a16:creationId xmlns:a16="http://schemas.microsoft.com/office/drawing/2014/main" id="{B88B41D8-DBD1-7441-ABF5-35985C85139F}"/>
                      </a:ext>
                    </a:extLst>
                  </p:cNvPr>
                  <p:cNvPicPr/>
                  <p:nvPr/>
                </p:nvPicPr>
                <p:blipFill>
                  <a:blip r:embed="rId8"/>
                  <a:stretch>
                    <a:fillRect/>
                  </a:stretch>
                </p:blipFill>
                <p:spPr>
                  <a:xfrm>
                    <a:off x="4792780" y="3459591"/>
                    <a:ext cx="1738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6" name="Ink 255">
                    <a:extLst>
                      <a:ext uri="{FF2B5EF4-FFF2-40B4-BE49-F238E27FC236}">
                        <a16:creationId xmlns:a16="http://schemas.microsoft.com/office/drawing/2014/main" id="{E5AA12B0-AF8B-254F-A4CA-503F5BEFE7FB}"/>
                      </a:ext>
                    </a:extLst>
                  </p14:cNvPr>
                  <p14:cNvContentPartPr/>
                  <p14:nvPr/>
                </p14:nvContentPartPr>
                <p14:xfrm>
                  <a:off x="5026060" y="3574431"/>
                  <a:ext cx="106200" cy="106200"/>
                </p14:xfrm>
              </p:contentPart>
            </mc:Choice>
            <mc:Fallback xmlns="">
              <p:pic>
                <p:nvPicPr>
                  <p:cNvPr id="256" name="Ink 255">
                    <a:extLst>
                      <a:ext uri="{FF2B5EF4-FFF2-40B4-BE49-F238E27FC236}">
                        <a16:creationId xmlns:a16="http://schemas.microsoft.com/office/drawing/2014/main" id="{E5AA12B0-AF8B-254F-A4CA-503F5BEFE7FB}"/>
                      </a:ext>
                    </a:extLst>
                  </p:cNvPr>
                  <p:cNvPicPr/>
                  <p:nvPr/>
                </p:nvPicPr>
                <p:blipFill>
                  <a:blip r:embed="rId10"/>
                  <a:stretch>
                    <a:fillRect/>
                  </a:stretch>
                </p:blipFill>
                <p:spPr>
                  <a:xfrm>
                    <a:off x="5010940" y="3559311"/>
                    <a:ext cx="1368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7" name="Ink 256">
                    <a:extLst>
                      <a:ext uri="{FF2B5EF4-FFF2-40B4-BE49-F238E27FC236}">
                        <a16:creationId xmlns:a16="http://schemas.microsoft.com/office/drawing/2014/main" id="{9DC3BDEC-8A17-EC4D-8450-195107B7AC8A}"/>
                      </a:ext>
                    </a:extLst>
                  </p14:cNvPr>
                  <p14:cNvContentPartPr/>
                  <p14:nvPr/>
                </p14:nvContentPartPr>
                <p14:xfrm>
                  <a:off x="5206420" y="3587031"/>
                  <a:ext cx="75240" cy="100080"/>
                </p14:xfrm>
              </p:contentPart>
            </mc:Choice>
            <mc:Fallback xmlns="">
              <p:pic>
                <p:nvPicPr>
                  <p:cNvPr id="257" name="Ink 256">
                    <a:extLst>
                      <a:ext uri="{FF2B5EF4-FFF2-40B4-BE49-F238E27FC236}">
                        <a16:creationId xmlns:a16="http://schemas.microsoft.com/office/drawing/2014/main" id="{9DC3BDEC-8A17-EC4D-8450-195107B7AC8A}"/>
                      </a:ext>
                    </a:extLst>
                  </p:cNvPr>
                  <p:cNvPicPr/>
                  <p:nvPr/>
                </p:nvPicPr>
                <p:blipFill>
                  <a:blip r:embed="rId12"/>
                  <a:stretch>
                    <a:fillRect/>
                  </a:stretch>
                </p:blipFill>
                <p:spPr>
                  <a:xfrm>
                    <a:off x="5191300" y="3571551"/>
                    <a:ext cx="1054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0" name="Ink 259">
                    <a:extLst>
                      <a:ext uri="{FF2B5EF4-FFF2-40B4-BE49-F238E27FC236}">
                        <a16:creationId xmlns:a16="http://schemas.microsoft.com/office/drawing/2014/main" id="{ACB9F41F-7FDE-7240-AE05-0788EB5D1D4D}"/>
                      </a:ext>
                    </a:extLst>
                  </p14:cNvPr>
                  <p14:cNvContentPartPr/>
                  <p14:nvPr/>
                </p14:nvContentPartPr>
                <p14:xfrm>
                  <a:off x="5368420" y="3549591"/>
                  <a:ext cx="31320" cy="180720"/>
                </p14:xfrm>
              </p:contentPart>
            </mc:Choice>
            <mc:Fallback xmlns="">
              <p:pic>
                <p:nvPicPr>
                  <p:cNvPr id="260" name="Ink 259">
                    <a:extLst>
                      <a:ext uri="{FF2B5EF4-FFF2-40B4-BE49-F238E27FC236}">
                        <a16:creationId xmlns:a16="http://schemas.microsoft.com/office/drawing/2014/main" id="{ACB9F41F-7FDE-7240-AE05-0788EB5D1D4D}"/>
                      </a:ext>
                    </a:extLst>
                  </p:cNvPr>
                  <p:cNvPicPr/>
                  <p:nvPr/>
                </p:nvPicPr>
                <p:blipFill>
                  <a:blip r:embed="rId14"/>
                  <a:stretch>
                    <a:fillRect/>
                  </a:stretch>
                </p:blipFill>
                <p:spPr>
                  <a:xfrm>
                    <a:off x="5353300" y="3534471"/>
                    <a:ext cx="619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1" name="Ink 260">
                    <a:extLst>
                      <a:ext uri="{FF2B5EF4-FFF2-40B4-BE49-F238E27FC236}">
                        <a16:creationId xmlns:a16="http://schemas.microsoft.com/office/drawing/2014/main" id="{68CC5B6A-E15F-2A4B-9AAA-2D055E3FB9AA}"/>
                      </a:ext>
                    </a:extLst>
                  </p14:cNvPr>
                  <p14:cNvContentPartPr/>
                  <p14:nvPr/>
                </p14:nvContentPartPr>
                <p14:xfrm>
                  <a:off x="5449420" y="3642831"/>
                  <a:ext cx="19080" cy="50040"/>
                </p14:xfrm>
              </p:contentPart>
            </mc:Choice>
            <mc:Fallback xmlns="">
              <p:pic>
                <p:nvPicPr>
                  <p:cNvPr id="261" name="Ink 260">
                    <a:extLst>
                      <a:ext uri="{FF2B5EF4-FFF2-40B4-BE49-F238E27FC236}">
                        <a16:creationId xmlns:a16="http://schemas.microsoft.com/office/drawing/2014/main" id="{68CC5B6A-E15F-2A4B-9AAA-2D055E3FB9AA}"/>
                      </a:ext>
                    </a:extLst>
                  </p:cNvPr>
                  <p:cNvPicPr/>
                  <p:nvPr/>
                </p:nvPicPr>
                <p:blipFill>
                  <a:blip r:embed="rId16"/>
                  <a:stretch>
                    <a:fillRect/>
                  </a:stretch>
                </p:blipFill>
                <p:spPr>
                  <a:xfrm>
                    <a:off x="5433940" y="3627711"/>
                    <a:ext cx="496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2" name="Ink 261">
                    <a:extLst>
                      <a:ext uri="{FF2B5EF4-FFF2-40B4-BE49-F238E27FC236}">
                        <a16:creationId xmlns:a16="http://schemas.microsoft.com/office/drawing/2014/main" id="{37A2B4B9-A123-CF45-B48D-405872457DB5}"/>
                      </a:ext>
                    </a:extLst>
                  </p14:cNvPr>
                  <p14:cNvContentPartPr/>
                  <p14:nvPr/>
                </p14:nvContentPartPr>
                <p14:xfrm>
                  <a:off x="5530420" y="3549591"/>
                  <a:ext cx="6480" cy="12960"/>
                </p14:xfrm>
              </p:contentPart>
            </mc:Choice>
            <mc:Fallback xmlns="">
              <p:pic>
                <p:nvPicPr>
                  <p:cNvPr id="262" name="Ink 261">
                    <a:extLst>
                      <a:ext uri="{FF2B5EF4-FFF2-40B4-BE49-F238E27FC236}">
                        <a16:creationId xmlns:a16="http://schemas.microsoft.com/office/drawing/2014/main" id="{37A2B4B9-A123-CF45-B48D-405872457DB5}"/>
                      </a:ext>
                    </a:extLst>
                  </p:cNvPr>
                  <p:cNvPicPr/>
                  <p:nvPr/>
                </p:nvPicPr>
                <p:blipFill>
                  <a:blip r:embed="rId18"/>
                  <a:stretch>
                    <a:fillRect/>
                  </a:stretch>
                </p:blipFill>
                <p:spPr>
                  <a:xfrm>
                    <a:off x="5514940" y="3534471"/>
                    <a:ext cx="370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3" name="Ink 262">
                    <a:extLst>
                      <a:ext uri="{FF2B5EF4-FFF2-40B4-BE49-F238E27FC236}">
                        <a16:creationId xmlns:a16="http://schemas.microsoft.com/office/drawing/2014/main" id="{C452E5DA-EC90-AA4A-8DCE-D7299610F104}"/>
                      </a:ext>
                    </a:extLst>
                  </p14:cNvPr>
                  <p14:cNvContentPartPr/>
                  <p14:nvPr/>
                </p14:nvContentPartPr>
                <p14:xfrm>
                  <a:off x="5561380" y="3617991"/>
                  <a:ext cx="137160" cy="106200"/>
                </p14:xfrm>
              </p:contentPart>
            </mc:Choice>
            <mc:Fallback xmlns="">
              <p:pic>
                <p:nvPicPr>
                  <p:cNvPr id="263" name="Ink 262">
                    <a:extLst>
                      <a:ext uri="{FF2B5EF4-FFF2-40B4-BE49-F238E27FC236}">
                        <a16:creationId xmlns:a16="http://schemas.microsoft.com/office/drawing/2014/main" id="{C452E5DA-EC90-AA4A-8DCE-D7299610F104}"/>
                      </a:ext>
                    </a:extLst>
                  </p:cNvPr>
                  <p:cNvPicPr/>
                  <p:nvPr/>
                </p:nvPicPr>
                <p:blipFill>
                  <a:blip r:embed="rId20"/>
                  <a:stretch>
                    <a:fillRect/>
                  </a:stretch>
                </p:blipFill>
                <p:spPr>
                  <a:xfrm>
                    <a:off x="5546260" y="3602871"/>
                    <a:ext cx="1677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4" name="Ink 263">
                    <a:extLst>
                      <a:ext uri="{FF2B5EF4-FFF2-40B4-BE49-F238E27FC236}">
                        <a16:creationId xmlns:a16="http://schemas.microsoft.com/office/drawing/2014/main" id="{EA15471A-88F7-2549-839E-1CB9DB917EC1}"/>
                      </a:ext>
                    </a:extLst>
                  </p14:cNvPr>
                  <p14:cNvContentPartPr/>
                  <p14:nvPr/>
                </p14:nvContentPartPr>
                <p14:xfrm>
                  <a:off x="5754340" y="3587031"/>
                  <a:ext cx="112320" cy="293040"/>
                </p14:xfrm>
              </p:contentPart>
            </mc:Choice>
            <mc:Fallback xmlns="">
              <p:pic>
                <p:nvPicPr>
                  <p:cNvPr id="264" name="Ink 263">
                    <a:extLst>
                      <a:ext uri="{FF2B5EF4-FFF2-40B4-BE49-F238E27FC236}">
                        <a16:creationId xmlns:a16="http://schemas.microsoft.com/office/drawing/2014/main" id="{EA15471A-88F7-2549-839E-1CB9DB917EC1}"/>
                      </a:ext>
                    </a:extLst>
                  </p:cNvPr>
                  <p:cNvPicPr/>
                  <p:nvPr/>
                </p:nvPicPr>
                <p:blipFill>
                  <a:blip r:embed="rId22"/>
                  <a:stretch>
                    <a:fillRect/>
                  </a:stretch>
                </p:blipFill>
                <p:spPr>
                  <a:xfrm>
                    <a:off x="5739220" y="3571551"/>
                    <a:ext cx="142920" cy="323280"/>
                  </a:xfrm>
                  <a:prstGeom prst="rect">
                    <a:avLst/>
                  </a:prstGeom>
                </p:spPr>
              </p:pic>
            </mc:Fallback>
          </mc:AlternateContent>
        </p:grpSp>
        <p:grpSp>
          <p:nvGrpSpPr>
            <p:cNvPr id="278" name="Group 277">
              <a:extLst>
                <a:ext uri="{FF2B5EF4-FFF2-40B4-BE49-F238E27FC236}">
                  <a16:creationId xmlns:a16="http://schemas.microsoft.com/office/drawing/2014/main" id="{7F7718EA-CEE4-024E-ABEE-271FE92B196D}"/>
                </a:ext>
              </a:extLst>
            </p:cNvPr>
            <p:cNvGrpSpPr/>
            <p:nvPr/>
          </p:nvGrpSpPr>
          <p:grpSpPr>
            <a:xfrm>
              <a:off x="1742323" y="3497212"/>
              <a:ext cx="803160" cy="316800"/>
              <a:chOff x="2560780" y="3263391"/>
              <a:chExt cx="803160" cy="316800"/>
            </a:xfrm>
          </p:grpSpPr>
          <mc:AlternateContent xmlns:mc="http://schemas.openxmlformats.org/markup-compatibility/2006" xmlns:p14="http://schemas.microsoft.com/office/powerpoint/2010/main">
            <mc:Choice Requires="p14">
              <p:contentPart p14:bwMode="auto" r:id="rId23">
                <p14:nvContentPartPr>
                  <p14:cNvPr id="227" name="Ink 226">
                    <a:extLst>
                      <a:ext uri="{FF2B5EF4-FFF2-40B4-BE49-F238E27FC236}">
                        <a16:creationId xmlns:a16="http://schemas.microsoft.com/office/drawing/2014/main" id="{A96BF464-FAD8-B84C-9D50-0830EF583860}"/>
                      </a:ext>
                    </a:extLst>
                  </p14:cNvPr>
                  <p14:cNvContentPartPr/>
                  <p14:nvPr/>
                </p14:nvContentPartPr>
                <p14:xfrm>
                  <a:off x="2560780" y="3319191"/>
                  <a:ext cx="149760" cy="174600"/>
                </p14:xfrm>
              </p:contentPart>
            </mc:Choice>
            <mc:Fallback xmlns="">
              <p:pic>
                <p:nvPicPr>
                  <p:cNvPr id="227" name="Ink 226">
                    <a:extLst>
                      <a:ext uri="{FF2B5EF4-FFF2-40B4-BE49-F238E27FC236}">
                        <a16:creationId xmlns:a16="http://schemas.microsoft.com/office/drawing/2014/main" id="{A96BF464-FAD8-B84C-9D50-0830EF583860}"/>
                      </a:ext>
                    </a:extLst>
                  </p:cNvPr>
                  <p:cNvPicPr/>
                  <p:nvPr/>
                </p:nvPicPr>
                <p:blipFill>
                  <a:blip r:embed="rId24"/>
                  <a:stretch>
                    <a:fillRect/>
                  </a:stretch>
                </p:blipFill>
                <p:spPr>
                  <a:xfrm>
                    <a:off x="2545300" y="3303711"/>
                    <a:ext cx="1803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8" name="Ink 227">
                    <a:extLst>
                      <a:ext uri="{FF2B5EF4-FFF2-40B4-BE49-F238E27FC236}">
                        <a16:creationId xmlns:a16="http://schemas.microsoft.com/office/drawing/2014/main" id="{35A45A93-D53F-554B-8C90-FCC1800F0869}"/>
                      </a:ext>
                    </a:extLst>
                  </p14:cNvPr>
                  <p14:cNvContentPartPr/>
                  <p14:nvPr/>
                </p14:nvContentPartPr>
                <p14:xfrm>
                  <a:off x="2560780" y="3344031"/>
                  <a:ext cx="106200" cy="168480"/>
                </p14:xfrm>
              </p:contentPart>
            </mc:Choice>
            <mc:Fallback xmlns="">
              <p:pic>
                <p:nvPicPr>
                  <p:cNvPr id="228" name="Ink 227">
                    <a:extLst>
                      <a:ext uri="{FF2B5EF4-FFF2-40B4-BE49-F238E27FC236}">
                        <a16:creationId xmlns:a16="http://schemas.microsoft.com/office/drawing/2014/main" id="{35A45A93-D53F-554B-8C90-FCC1800F0869}"/>
                      </a:ext>
                    </a:extLst>
                  </p:cNvPr>
                  <p:cNvPicPr/>
                  <p:nvPr/>
                </p:nvPicPr>
                <p:blipFill>
                  <a:blip r:embed="rId26"/>
                  <a:stretch>
                    <a:fillRect/>
                  </a:stretch>
                </p:blipFill>
                <p:spPr>
                  <a:xfrm>
                    <a:off x="2545300" y="3328551"/>
                    <a:ext cx="1368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3" name="Ink 232">
                    <a:extLst>
                      <a:ext uri="{FF2B5EF4-FFF2-40B4-BE49-F238E27FC236}">
                        <a16:creationId xmlns:a16="http://schemas.microsoft.com/office/drawing/2014/main" id="{7001DCEA-237B-C94A-9094-7B8F9B7B6EA3}"/>
                      </a:ext>
                    </a:extLst>
                  </p14:cNvPr>
                  <p14:cNvContentPartPr/>
                  <p14:nvPr/>
                </p14:nvContentPartPr>
                <p14:xfrm>
                  <a:off x="3033820" y="3381471"/>
                  <a:ext cx="106200" cy="137160"/>
                </p14:xfrm>
              </p:contentPart>
            </mc:Choice>
            <mc:Fallback xmlns="">
              <p:pic>
                <p:nvPicPr>
                  <p:cNvPr id="233" name="Ink 232">
                    <a:extLst>
                      <a:ext uri="{FF2B5EF4-FFF2-40B4-BE49-F238E27FC236}">
                        <a16:creationId xmlns:a16="http://schemas.microsoft.com/office/drawing/2014/main" id="{7001DCEA-237B-C94A-9094-7B8F9B7B6EA3}"/>
                      </a:ext>
                    </a:extLst>
                  </p:cNvPr>
                  <p:cNvPicPr/>
                  <p:nvPr/>
                </p:nvPicPr>
                <p:blipFill>
                  <a:blip r:embed="rId28"/>
                  <a:stretch>
                    <a:fillRect/>
                  </a:stretch>
                </p:blipFill>
                <p:spPr>
                  <a:xfrm>
                    <a:off x="3018340" y="3365991"/>
                    <a:ext cx="1368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4" name="Ink 233">
                    <a:extLst>
                      <a:ext uri="{FF2B5EF4-FFF2-40B4-BE49-F238E27FC236}">
                        <a16:creationId xmlns:a16="http://schemas.microsoft.com/office/drawing/2014/main" id="{3E7DDDBA-2C29-CE42-ABF8-87883F95A93C}"/>
                      </a:ext>
                    </a:extLst>
                  </p14:cNvPr>
                  <p14:cNvContentPartPr/>
                  <p14:nvPr/>
                </p14:nvContentPartPr>
                <p14:xfrm>
                  <a:off x="3058660" y="3406311"/>
                  <a:ext cx="68760" cy="62640"/>
                </p14:xfrm>
              </p:contentPart>
            </mc:Choice>
            <mc:Fallback xmlns="">
              <p:pic>
                <p:nvPicPr>
                  <p:cNvPr id="234" name="Ink 233">
                    <a:extLst>
                      <a:ext uri="{FF2B5EF4-FFF2-40B4-BE49-F238E27FC236}">
                        <a16:creationId xmlns:a16="http://schemas.microsoft.com/office/drawing/2014/main" id="{3E7DDDBA-2C29-CE42-ABF8-87883F95A93C}"/>
                      </a:ext>
                    </a:extLst>
                  </p:cNvPr>
                  <p:cNvPicPr/>
                  <p:nvPr/>
                </p:nvPicPr>
                <p:blipFill>
                  <a:blip r:embed="rId30"/>
                  <a:stretch>
                    <a:fillRect/>
                  </a:stretch>
                </p:blipFill>
                <p:spPr>
                  <a:xfrm>
                    <a:off x="3043180" y="3390831"/>
                    <a:ext cx="993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 name="Ink 234">
                    <a:extLst>
                      <a:ext uri="{FF2B5EF4-FFF2-40B4-BE49-F238E27FC236}">
                        <a16:creationId xmlns:a16="http://schemas.microsoft.com/office/drawing/2014/main" id="{D20BDA16-3646-F84A-8EA2-170EBD28CAD6}"/>
                      </a:ext>
                    </a:extLst>
                  </p14:cNvPr>
                  <p14:cNvContentPartPr/>
                  <p14:nvPr/>
                </p14:nvContentPartPr>
                <p14:xfrm>
                  <a:off x="3226780" y="3263391"/>
                  <a:ext cx="137160" cy="293040"/>
                </p14:xfrm>
              </p:contentPart>
            </mc:Choice>
            <mc:Fallback xmlns="">
              <p:pic>
                <p:nvPicPr>
                  <p:cNvPr id="235" name="Ink 234">
                    <a:extLst>
                      <a:ext uri="{FF2B5EF4-FFF2-40B4-BE49-F238E27FC236}">
                        <a16:creationId xmlns:a16="http://schemas.microsoft.com/office/drawing/2014/main" id="{D20BDA16-3646-F84A-8EA2-170EBD28CAD6}"/>
                      </a:ext>
                    </a:extLst>
                  </p:cNvPr>
                  <p:cNvPicPr/>
                  <p:nvPr/>
                </p:nvPicPr>
                <p:blipFill>
                  <a:blip r:embed="rId32"/>
                  <a:stretch>
                    <a:fillRect/>
                  </a:stretch>
                </p:blipFill>
                <p:spPr>
                  <a:xfrm>
                    <a:off x="3211300" y="3247911"/>
                    <a:ext cx="1677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7" name="Ink 276">
                    <a:extLst>
                      <a:ext uri="{FF2B5EF4-FFF2-40B4-BE49-F238E27FC236}">
                        <a16:creationId xmlns:a16="http://schemas.microsoft.com/office/drawing/2014/main" id="{857C34DF-AFDA-6949-9544-28AFBC121DCF}"/>
                      </a:ext>
                    </a:extLst>
                  </p14:cNvPr>
                  <p14:cNvContentPartPr/>
                  <p14:nvPr/>
                </p14:nvContentPartPr>
                <p14:xfrm>
                  <a:off x="2803060" y="3275631"/>
                  <a:ext cx="160920" cy="304560"/>
                </p14:xfrm>
              </p:contentPart>
            </mc:Choice>
            <mc:Fallback xmlns="">
              <p:pic>
                <p:nvPicPr>
                  <p:cNvPr id="277" name="Ink 276">
                    <a:extLst>
                      <a:ext uri="{FF2B5EF4-FFF2-40B4-BE49-F238E27FC236}">
                        <a16:creationId xmlns:a16="http://schemas.microsoft.com/office/drawing/2014/main" id="{857C34DF-AFDA-6949-9544-28AFBC121DCF}"/>
                      </a:ext>
                    </a:extLst>
                  </p:cNvPr>
                  <p:cNvPicPr/>
                  <p:nvPr/>
                </p:nvPicPr>
                <p:blipFill>
                  <a:blip r:embed="rId34"/>
                  <a:stretch>
                    <a:fillRect/>
                  </a:stretch>
                </p:blipFill>
                <p:spPr>
                  <a:xfrm>
                    <a:off x="2787580" y="3260151"/>
                    <a:ext cx="191520" cy="335160"/>
                  </a:xfrm>
                  <a:prstGeom prst="rect">
                    <a:avLst/>
                  </a:prstGeom>
                </p:spPr>
              </p:pic>
            </mc:Fallback>
          </mc:AlternateContent>
        </p:grpSp>
        <p:grpSp>
          <p:nvGrpSpPr>
            <p:cNvPr id="306" name="Group 305">
              <a:extLst>
                <a:ext uri="{FF2B5EF4-FFF2-40B4-BE49-F238E27FC236}">
                  <a16:creationId xmlns:a16="http://schemas.microsoft.com/office/drawing/2014/main" id="{7942C38F-C908-5D4F-BB0C-1805AC0C8056}"/>
                </a:ext>
              </a:extLst>
            </p:cNvPr>
            <p:cNvGrpSpPr/>
            <p:nvPr/>
          </p:nvGrpSpPr>
          <p:grpSpPr>
            <a:xfrm>
              <a:off x="8502205" y="2948185"/>
              <a:ext cx="1127520" cy="386280"/>
              <a:chOff x="9830980" y="3418911"/>
              <a:chExt cx="1127520" cy="386280"/>
            </a:xfrm>
          </p:grpSpPr>
          <mc:AlternateContent xmlns:mc="http://schemas.openxmlformats.org/markup-compatibility/2006" xmlns:p14="http://schemas.microsoft.com/office/powerpoint/2010/main">
            <mc:Choice Requires="p14">
              <p:contentPart p14:bwMode="auto" r:id="rId35">
                <p14:nvContentPartPr>
                  <p14:cNvPr id="294" name="Ink 293">
                    <a:extLst>
                      <a:ext uri="{FF2B5EF4-FFF2-40B4-BE49-F238E27FC236}">
                        <a16:creationId xmlns:a16="http://schemas.microsoft.com/office/drawing/2014/main" id="{C5880CF9-DA5C-4F4D-AFBB-AF28E0F34F4A}"/>
                      </a:ext>
                    </a:extLst>
                  </p14:cNvPr>
                  <p14:cNvContentPartPr/>
                  <p14:nvPr/>
                </p14:nvContentPartPr>
                <p14:xfrm>
                  <a:off x="9830980" y="3418911"/>
                  <a:ext cx="81360" cy="261720"/>
                </p14:xfrm>
              </p:contentPart>
            </mc:Choice>
            <mc:Fallback xmlns="">
              <p:pic>
                <p:nvPicPr>
                  <p:cNvPr id="294" name="Ink 293">
                    <a:extLst>
                      <a:ext uri="{FF2B5EF4-FFF2-40B4-BE49-F238E27FC236}">
                        <a16:creationId xmlns:a16="http://schemas.microsoft.com/office/drawing/2014/main" id="{C5880CF9-DA5C-4F4D-AFBB-AF28E0F34F4A}"/>
                      </a:ext>
                    </a:extLst>
                  </p:cNvPr>
                  <p:cNvPicPr/>
                  <p:nvPr/>
                </p:nvPicPr>
                <p:blipFill>
                  <a:blip r:embed="rId80"/>
                  <a:stretch>
                    <a:fillRect/>
                  </a:stretch>
                </p:blipFill>
                <p:spPr>
                  <a:xfrm>
                    <a:off x="9815860" y="3403431"/>
                    <a:ext cx="1119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95" name="Ink 294">
                    <a:extLst>
                      <a:ext uri="{FF2B5EF4-FFF2-40B4-BE49-F238E27FC236}">
                        <a16:creationId xmlns:a16="http://schemas.microsoft.com/office/drawing/2014/main" id="{C37052C6-5C69-3A42-B139-9445D5748D6F}"/>
                      </a:ext>
                    </a:extLst>
                  </p14:cNvPr>
                  <p14:cNvContentPartPr/>
                  <p14:nvPr/>
                </p14:nvContentPartPr>
                <p14:xfrm>
                  <a:off x="9974260" y="3499911"/>
                  <a:ext cx="187200" cy="199440"/>
                </p14:xfrm>
              </p:contentPart>
            </mc:Choice>
            <mc:Fallback xmlns="">
              <p:pic>
                <p:nvPicPr>
                  <p:cNvPr id="295" name="Ink 294">
                    <a:extLst>
                      <a:ext uri="{FF2B5EF4-FFF2-40B4-BE49-F238E27FC236}">
                        <a16:creationId xmlns:a16="http://schemas.microsoft.com/office/drawing/2014/main" id="{C37052C6-5C69-3A42-B139-9445D5748D6F}"/>
                      </a:ext>
                    </a:extLst>
                  </p:cNvPr>
                  <p:cNvPicPr/>
                  <p:nvPr/>
                </p:nvPicPr>
                <p:blipFill>
                  <a:blip r:embed="rId82"/>
                  <a:stretch>
                    <a:fillRect/>
                  </a:stretch>
                </p:blipFill>
                <p:spPr>
                  <a:xfrm>
                    <a:off x="9959140" y="3484431"/>
                    <a:ext cx="2178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96" name="Ink 295">
                    <a:extLst>
                      <a:ext uri="{FF2B5EF4-FFF2-40B4-BE49-F238E27FC236}">
                        <a16:creationId xmlns:a16="http://schemas.microsoft.com/office/drawing/2014/main" id="{74849CC1-BC9E-F144-A086-3D08C3A46BB4}"/>
                      </a:ext>
                    </a:extLst>
                  </p14:cNvPr>
                  <p14:cNvContentPartPr/>
                  <p14:nvPr/>
                </p14:nvContentPartPr>
                <p14:xfrm>
                  <a:off x="10210780" y="3587031"/>
                  <a:ext cx="118800" cy="137160"/>
                </p14:xfrm>
              </p:contentPart>
            </mc:Choice>
            <mc:Fallback xmlns="">
              <p:pic>
                <p:nvPicPr>
                  <p:cNvPr id="296" name="Ink 295">
                    <a:extLst>
                      <a:ext uri="{FF2B5EF4-FFF2-40B4-BE49-F238E27FC236}">
                        <a16:creationId xmlns:a16="http://schemas.microsoft.com/office/drawing/2014/main" id="{74849CC1-BC9E-F144-A086-3D08C3A46BB4}"/>
                      </a:ext>
                    </a:extLst>
                  </p:cNvPr>
                  <p:cNvPicPr/>
                  <p:nvPr/>
                </p:nvPicPr>
                <p:blipFill>
                  <a:blip r:embed="rId84"/>
                  <a:stretch>
                    <a:fillRect/>
                  </a:stretch>
                </p:blipFill>
                <p:spPr>
                  <a:xfrm>
                    <a:off x="10195660" y="3571551"/>
                    <a:ext cx="1490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97" name="Ink 296">
                    <a:extLst>
                      <a:ext uri="{FF2B5EF4-FFF2-40B4-BE49-F238E27FC236}">
                        <a16:creationId xmlns:a16="http://schemas.microsoft.com/office/drawing/2014/main" id="{1133174D-552A-C147-B1CB-584794655C6D}"/>
                      </a:ext>
                    </a:extLst>
                  </p14:cNvPr>
                  <p14:cNvContentPartPr/>
                  <p14:nvPr/>
                </p14:nvContentPartPr>
                <p14:xfrm>
                  <a:off x="10403740" y="3574431"/>
                  <a:ext cx="149760" cy="131040"/>
                </p14:xfrm>
              </p:contentPart>
            </mc:Choice>
            <mc:Fallback xmlns="">
              <p:pic>
                <p:nvPicPr>
                  <p:cNvPr id="297" name="Ink 296">
                    <a:extLst>
                      <a:ext uri="{FF2B5EF4-FFF2-40B4-BE49-F238E27FC236}">
                        <a16:creationId xmlns:a16="http://schemas.microsoft.com/office/drawing/2014/main" id="{1133174D-552A-C147-B1CB-584794655C6D}"/>
                      </a:ext>
                    </a:extLst>
                  </p:cNvPr>
                  <p:cNvPicPr/>
                  <p:nvPr/>
                </p:nvPicPr>
                <p:blipFill>
                  <a:blip r:embed="rId86"/>
                  <a:stretch>
                    <a:fillRect/>
                  </a:stretch>
                </p:blipFill>
                <p:spPr>
                  <a:xfrm>
                    <a:off x="10388620" y="3559311"/>
                    <a:ext cx="180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98" name="Ink 297">
                    <a:extLst>
                      <a:ext uri="{FF2B5EF4-FFF2-40B4-BE49-F238E27FC236}">
                        <a16:creationId xmlns:a16="http://schemas.microsoft.com/office/drawing/2014/main" id="{ED70E1F5-5E67-FB4F-A36F-C20DFD0F8C09}"/>
                      </a:ext>
                    </a:extLst>
                  </p14:cNvPr>
                  <p14:cNvContentPartPr/>
                  <p14:nvPr/>
                </p14:nvContentPartPr>
                <p14:xfrm>
                  <a:off x="10484740" y="3574431"/>
                  <a:ext cx="37800" cy="87480"/>
                </p14:xfrm>
              </p:contentPart>
            </mc:Choice>
            <mc:Fallback xmlns="">
              <p:pic>
                <p:nvPicPr>
                  <p:cNvPr id="298" name="Ink 297">
                    <a:extLst>
                      <a:ext uri="{FF2B5EF4-FFF2-40B4-BE49-F238E27FC236}">
                        <a16:creationId xmlns:a16="http://schemas.microsoft.com/office/drawing/2014/main" id="{ED70E1F5-5E67-FB4F-A36F-C20DFD0F8C09}"/>
                      </a:ext>
                    </a:extLst>
                  </p:cNvPr>
                  <p:cNvPicPr/>
                  <p:nvPr/>
                </p:nvPicPr>
                <p:blipFill>
                  <a:blip r:embed="rId88"/>
                  <a:stretch>
                    <a:fillRect/>
                  </a:stretch>
                </p:blipFill>
                <p:spPr>
                  <a:xfrm>
                    <a:off x="10469620" y="3559311"/>
                    <a:ext cx="6804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99" name="Ink 298">
                    <a:extLst>
                      <a:ext uri="{FF2B5EF4-FFF2-40B4-BE49-F238E27FC236}">
                        <a16:creationId xmlns:a16="http://schemas.microsoft.com/office/drawing/2014/main" id="{58E96A0E-BE61-2944-8636-C54F9AC6EE91}"/>
                      </a:ext>
                    </a:extLst>
                  </p14:cNvPr>
                  <p14:cNvContentPartPr/>
                  <p14:nvPr/>
                </p14:nvContentPartPr>
                <p14:xfrm>
                  <a:off x="10640260" y="3562191"/>
                  <a:ext cx="180720" cy="180720"/>
                </p14:xfrm>
              </p:contentPart>
            </mc:Choice>
            <mc:Fallback xmlns="">
              <p:pic>
                <p:nvPicPr>
                  <p:cNvPr id="299" name="Ink 298">
                    <a:extLst>
                      <a:ext uri="{FF2B5EF4-FFF2-40B4-BE49-F238E27FC236}">
                        <a16:creationId xmlns:a16="http://schemas.microsoft.com/office/drawing/2014/main" id="{58E96A0E-BE61-2944-8636-C54F9AC6EE91}"/>
                      </a:ext>
                    </a:extLst>
                  </p:cNvPr>
                  <p:cNvPicPr/>
                  <p:nvPr/>
                </p:nvPicPr>
                <p:blipFill>
                  <a:blip r:embed="rId90"/>
                  <a:stretch>
                    <a:fillRect/>
                  </a:stretch>
                </p:blipFill>
                <p:spPr>
                  <a:xfrm>
                    <a:off x="10625140" y="3546711"/>
                    <a:ext cx="2113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0" name="Ink 299">
                    <a:extLst>
                      <a:ext uri="{FF2B5EF4-FFF2-40B4-BE49-F238E27FC236}">
                        <a16:creationId xmlns:a16="http://schemas.microsoft.com/office/drawing/2014/main" id="{7D2FBE20-B101-664C-AF3C-D8DEFFB5C62D}"/>
                      </a:ext>
                    </a:extLst>
                  </p14:cNvPr>
                  <p14:cNvContentPartPr/>
                  <p14:nvPr/>
                </p14:nvContentPartPr>
                <p14:xfrm>
                  <a:off x="10864540" y="3568311"/>
                  <a:ext cx="93600" cy="137160"/>
                </p14:xfrm>
              </p:contentPart>
            </mc:Choice>
            <mc:Fallback xmlns="">
              <p:pic>
                <p:nvPicPr>
                  <p:cNvPr id="300" name="Ink 299">
                    <a:extLst>
                      <a:ext uri="{FF2B5EF4-FFF2-40B4-BE49-F238E27FC236}">
                        <a16:creationId xmlns:a16="http://schemas.microsoft.com/office/drawing/2014/main" id="{7D2FBE20-B101-664C-AF3C-D8DEFFB5C62D}"/>
                      </a:ext>
                    </a:extLst>
                  </p:cNvPr>
                  <p:cNvPicPr/>
                  <p:nvPr/>
                </p:nvPicPr>
                <p:blipFill>
                  <a:blip r:embed="rId92"/>
                  <a:stretch>
                    <a:fillRect/>
                  </a:stretch>
                </p:blipFill>
                <p:spPr>
                  <a:xfrm>
                    <a:off x="10849420" y="3553191"/>
                    <a:ext cx="1242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1" name="Ink 300">
                    <a:extLst>
                      <a:ext uri="{FF2B5EF4-FFF2-40B4-BE49-F238E27FC236}">
                        <a16:creationId xmlns:a16="http://schemas.microsoft.com/office/drawing/2014/main" id="{8A3D8A44-D225-9841-94DA-B6780B94E993}"/>
                      </a:ext>
                    </a:extLst>
                  </p14:cNvPr>
                  <p14:cNvContentPartPr/>
                  <p14:nvPr/>
                </p14:nvContentPartPr>
                <p14:xfrm>
                  <a:off x="10877140" y="3624471"/>
                  <a:ext cx="81360" cy="180720"/>
                </p14:xfrm>
              </p:contentPart>
            </mc:Choice>
            <mc:Fallback xmlns="">
              <p:pic>
                <p:nvPicPr>
                  <p:cNvPr id="301" name="Ink 300">
                    <a:extLst>
                      <a:ext uri="{FF2B5EF4-FFF2-40B4-BE49-F238E27FC236}">
                        <a16:creationId xmlns:a16="http://schemas.microsoft.com/office/drawing/2014/main" id="{8A3D8A44-D225-9841-94DA-B6780B94E993}"/>
                      </a:ext>
                    </a:extLst>
                  </p:cNvPr>
                  <p:cNvPicPr/>
                  <p:nvPr/>
                </p:nvPicPr>
                <p:blipFill>
                  <a:blip r:embed="rId94"/>
                  <a:stretch>
                    <a:fillRect/>
                  </a:stretch>
                </p:blipFill>
                <p:spPr>
                  <a:xfrm>
                    <a:off x="10861660" y="3608991"/>
                    <a:ext cx="111960" cy="211320"/>
                  </a:xfrm>
                  <a:prstGeom prst="rect">
                    <a:avLst/>
                  </a:prstGeom>
                </p:spPr>
              </p:pic>
            </mc:Fallback>
          </mc:AlternateContent>
        </p:grpSp>
        <p:grpSp>
          <p:nvGrpSpPr>
            <p:cNvPr id="314" name="Group 313">
              <a:extLst>
                <a:ext uri="{FF2B5EF4-FFF2-40B4-BE49-F238E27FC236}">
                  <a16:creationId xmlns:a16="http://schemas.microsoft.com/office/drawing/2014/main" id="{8E05F6F3-52AD-4F44-B668-18FD72F5C395}"/>
                </a:ext>
              </a:extLst>
            </p:cNvPr>
            <p:cNvGrpSpPr/>
            <p:nvPr/>
          </p:nvGrpSpPr>
          <p:grpSpPr>
            <a:xfrm>
              <a:off x="10168790" y="2934048"/>
              <a:ext cx="771840" cy="330480"/>
              <a:chOff x="11350180" y="3574431"/>
              <a:chExt cx="771840" cy="330480"/>
            </a:xfrm>
          </p:grpSpPr>
          <mc:AlternateContent xmlns:mc="http://schemas.openxmlformats.org/markup-compatibility/2006" xmlns:p14="http://schemas.microsoft.com/office/powerpoint/2010/main">
            <mc:Choice Requires="p14">
              <p:contentPart p14:bwMode="auto" r:id="rId95">
                <p14:nvContentPartPr>
                  <p14:cNvPr id="307" name="Ink 306">
                    <a:extLst>
                      <a:ext uri="{FF2B5EF4-FFF2-40B4-BE49-F238E27FC236}">
                        <a16:creationId xmlns:a16="http://schemas.microsoft.com/office/drawing/2014/main" id="{F4D827A1-6025-1F48-B5A0-FCEA00F63992}"/>
                      </a:ext>
                    </a:extLst>
                  </p14:cNvPr>
                  <p14:cNvContentPartPr/>
                  <p14:nvPr/>
                </p14:nvContentPartPr>
                <p14:xfrm>
                  <a:off x="11350180" y="3574431"/>
                  <a:ext cx="199440" cy="286560"/>
                </p14:xfrm>
              </p:contentPart>
            </mc:Choice>
            <mc:Fallback xmlns="">
              <p:pic>
                <p:nvPicPr>
                  <p:cNvPr id="307" name="Ink 306">
                    <a:extLst>
                      <a:ext uri="{FF2B5EF4-FFF2-40B4-BE49-F238E27FC236}">
                        <a16:creationId xmlns:a16="http://schemas.microsoft.com/office/drawing/2014/main" id="{F4D827A1-6025-1F48-B5A0-FCEA00F63992}"/>
                      </a:ext>
                    </a:extLst>
                  </p:cNvPr>
                  <p:cNvPicPr/>
                  <p:nvPr/>
                </p:nvPicPr>
                <p:blipFill>
                  <a:blip r:embed="rId96"/>
                  <a:stretch>
                    <a:fillRect/>
                  </a:stretch>
                </p:blipFill>
                <p:spPr>
                  <a:xfrm>
                    <a:off x="11335060" y="3559311"/>
                    <a:ext cx="2300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8" name="Ink 307">
                    <a:extLst>
                      <a:ext uri="{FF2B5EF4-FFF2-40B4-BE49-F238E27FC236}">
                        <a16:creationId xmlns:a16="http://schemas.microsoft.com/office/drawing/2014/main" id="{7804C31A-E24B-1141-83AF-9624FC4EA37B}"/>
                      </a:ext>
                    </a:extLst>
                  </p14:cNvPr>
                  <p14:cNvContentPartPr/>
                  <p14:nvPr/>
                </p14:nvContentPartPr>
                <p14:xfrm>
                  <a:off x="11567980" y="3624471"/>
                  <a:ext cx="106200" cy="155880"/>
                </p14:xfrm>
              </p:contentPart>
            </mc:Choice>
            <mc:Fallback xmlns="">
              <p:pic>
                <p:nvPicPr>
                  <p:cNvPr id="308" name="Ink 307">
                    <a:extLst>
                      <a:ext uri="{FF2B5EF4-FFF2-40B4-BE49-F238E27FC236}">
                        <a16:creationId xmlns:a16="http://schemas.microsoft.com/office/drawing/2014/main" id="{7804C31A-E24B-1141-83AF-9624FC4EA37B}"/>
                      </a:ext>
                    </a:extLst>
                  </p:cNvPr>
                  <p:cNvPicPr/>
                  <p:nvPr/>
                </p:nvPicPr>
                <p:blipFill>
                  <a:blip r:embed="rId98"/>
                  <a:stretch>
                    <a:fillRect/>
                  </a:stretch>
                </p:blipFill>
                <p:spPr>
                  <a:xfrm>
                    <a:off x="11552860" y="3608991"/>
                    <a:ext cx="1368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9" name="Ink 308">
                    <a:extLst>
                      <a:ext uri="{FF2B5EF4-FFF2-40B4-BE49-F238E27FC236}">
                        <a16:creationId xmlns:a16="http://schemas.microsoft.com/office/drawing/2014/main" id="{84C4A439-EE2D-6247-908C-E4F408F5E6F1}"/>
                      </a:ext>
                    </a:extLst>
                  </p14:cNvPr>
                  <p14:cNvContentPartPr/>
                  <p14:nvPr/>
                </p14:nvContentPartPr>
                <p14:xfrm>
                  <a:off x="11599300" y="3655431"/>
                  <a:ext cx="87480" cy="249480"/>
                </p14:xfrm>
              </p:contentPart>
            </mc:Choice>
            <mc:Fallback xmlns="">
              <p:pic>
                <p:nvPicPr>
                  <p:cNvPr id="309" name="Ink 308">
                    <a:extLst>
                      <a:ext uri="{FF2B5EF4-FFF2-40B4-BE49-F238E27FC236}">
                        <a16:creationId xmlns:a16="http://schemas.microsoft.com/office/drawing/2014/main" id="{84C4A439-EE2D-6247-908C-E4F408F5E6F1}"/>
                      </a:ext>
                    </a:extLst>
                  </p:cNvPr>
                  <p:cNvPicPr/>
                  <p:nvPr/>
                </p:nvPicPr>
                <p:blipFill>
                  <a:blip r:embed="rId100"/>
                  <a:stretch>
                    <a:fillRect/>
                  </a:stretch>
                </p:blipFill>
                <p:spPr>
                  <a:xfrm>
                    <a:off x="11583820" y="3640311"/>
                    <a:ext cx="1180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10" name="Ink 309">
                    <a:extLst>
                      <a:ext uri="{FF2B5EF4-FFF2-40B4-BE49-F238E27FC236}">
                        <a16:creationId xmlns:a16="http://schemas.microsoft.com/office/drawing/2014/main" id="{D39F1C0D-8A6A-8F42-9F81-E37583A35CCD}"/>
                      </a:ext>
                    </a:extLst>
                  </p14:cNvPr>
                  <p14:cNvContentPartPr/>
                  <p14:nvPr/>
                </p14:nvContentPartPr>
                <p14:xfrm>
                  <a:off x="11742220" y="3698991"/>
                  <a:ext cx="112320" cy="112320"/>
                </p14:xfrm>
              </p:contentPart>
            </mc:Choice>
            <mc:Fallback xmlns="">
              <p:pic>
                <p:nvPicPr>
                  <p:cNvPr id="310" name="Ink 309">
                    <a:extLst>
                      <a:ext uri="{FF2B5EF4-FFF2-40B4-BE49-F238E27FC236}">
                        <a16:creationId xmlns:a16="http://schemas.microsoft.com/office/drawing/2014/main" id="{D39F1C0D-8A6A-8F42-9F81-E37583A35CCD}"/>
                      </a:ext>
                    </a:extLst>
                  </p:cNvPr>
                  <p:cNvPicPr/>
                  <p:nvPr/>
                </p:nvPicPr>
                <p:blipFill>
                  <a:blip r:embed="rId102"/>
                  <a:stretch>
                    <a:fillRect/>
                  </a:stretch>
                </p:blipFill>
                <p:spPr>
                  <a:xfrm>
                    <a:off x="11727100" y="3683871"/>
                    <a:ext cx="1429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11" name="Ink 310">
                    <a:extLst>
                      <a:ext uri="{FF2B5EF4-FFF2-40B4-BE49-F238E27FC236}">
                        <a16:creationId xmlns:a16="http://schemas.microsoft.com/office/drawing/2014/main" id="{713C49C8-2C20-AF45-91A2-662160FA25DE}"/>
                      </a:ext>
                    </a:extLst>
                  </p14:cNvPr>
                  <p14:cNvContentPartPr/>
                  <p14:nvPr/>
                </p14:nvContentPartPr>
                <p14:xfrm>
                  <a:off x="11792260" y="3705111"/>
                  <a:ext cx="19080" cy="81360"/>
                </p14:xfrm>
              </p:contentPart>
            </mc:Choice>
            <mc:Fallback xmlns="">
              <p:pic>
                <p:nvPicPr>
                  <p:cNvPr id="311" name="Ink 310">
                    <a:extLst>
                      <a:ext uri="{FF2B5EF4-FFF2-40B4-BE49-F238E27FC236}">
                        <a16:creationId xmlns:a16="http://schemas.microsoft.com/office/drawing/2014/main" id="{713C49C8-2C20-AF45-91A2-662160FA25DE}"/>
                      </a:ext>
                    </a:extLst>
                  </p:cNvPr>
                  <p:cNvPicPr/>
                  <p:nvPr/>
                </p:nvPicPr>
                <p:blipFill>
                  <a:blip r:embed="rId104"/>
                  <a:stretch>
                    <a:fillRect/>
                  </a:stretch>
                </p:blipFill>
                <p:spPr>
                  <a:xfrm>
                    <a:off x="11776780" y="3689991"/>
                    <a:ext cx="496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12" name="Ink 311">
                    <a:extLst>
                      <a:ext uri="{FF2B5EF4-FFF2-40B4-BE49-F238E27FC236}">
                        <a16:creationId xmlns:a16="http://schemas.microsoft.com/office/drawing/2014/main" id="{B562857A-1D0B-7345-ADF9-4AF2C59843DB}"/>
                      </a:ext>
                    </a:extLst>
                  </p14:cNvPr>
                  <p14:cNvContentPartPr/>
                  <p14:nvPr/>
                </p14:nvContentPartPr>
                <p14:xfrm>
                  <a:off x="11879380" y="3674151"/>
                  <a:ext cx="100080" cy="205920"/>
                </p14:xfrm>
              </p:contentPart>
            </mc:Choice>
            <mc:Fallback xmlns="">
              <p:pic>
                <p:nvPicPr>
                  <p:cNvPr id="312" name="Ink 311">
                    <a:extLst>
                      <a:ext uri="{FF2B5EF4-FFF2-40B4-BE49-F238E27FC236}">
                        <a16:creationId xmlns:a16="http://schemas.microsoft.com/office/drawing/2014/main" id="{B562857A-1D0B-7345-ADF9-4AF2C59843DB}"/>
                      </a:ext>
                    </a:extLst>
                  </p:cNvPr>
                  <p:cNvPicPr/>
                  <p:nvPr/>
                </p:nvPicPr>
                <p:blipFill>
                  <a:blip r:embed="rId106"/>
                  <a:stretch>
                    <a:fillRect/>
                  </a:stretch>
                </p:blipFill>
                <p:spPr>
                  <a:xfrm>
                    <a:off x="11863900" y="3659031"/>
                    <a:ext cx="1303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13" name="Ink 312">
                    <a:extLst>
                      <a:ext uri="{FF2B5EF4-FFF2-40B4-BE49-F238E27FC236}">
                        <a16:creationId xmlns:a16="http://schemas.microsoft.com/office/drawing/2014/main" id="{A2B9435B-62D0-6F48-9218-A8D2F93A3A94}"/>
                      </a:ext>
                    </a:extLst>
                  </p14:cNvPr>
                  <p14:cNvContentPartPr/>
                  <p14:nvPr/>
                </p14:nvContentPartPr>
                <p14:xfrm>
                  <a:off x="12003940" y="3736431"/>
                  <a:ext cx="118080" cy="118080"/>
                </p14:xfrm>
              </p:contentPart>
            </mc:Choice>
            <mc:Fallback xmlns="">
              <p:pic>
                <p:nvPicPr>
                  <p:cNvPr id="313" name="Ink 312">
                    <a:extLst>
                      <a:ext uri="{FF2B5EF4-FFF2-40B4-BE49-F238E27FC236}">
                        <a16:creationId xmlns:a16="http://schemas.microsoft.com/office/drawing/2014/main" id="{A2B9435B-62D0-6F48-9218-A8D2F93A3A94}"/>
                      </a:ext>
                    </a:extLst>
                  </p:cNvPr>
                  <p:cNvPicPr/>
                  <p:nvPr/>
                </p:nvPicPr>
                <p:blipFill>
                  <a:blip r:embed="rId108"/>
                  <a:stretch>
                    <a:fillRect/>
                  </a:stretch>
                </p:blipFill>
                <p:spPr>
                  <a:xfrm>
                    <a:off x="11988460" y="3720951"/>
                    <a:ext cx="148320" cy="148320"/>
                  </a:xfrm>
                  <a:prstGeom prst="rect">
                    <a:avLst/>
                  </a:prstGeom>
                </p:spPr>
              </p:pic>
            </mc:Fallback>
          </mc:AlternateContent>
        </p:grpSp>
        <p:grpSp>
          <p:nvGrpSpPr>
            <p:cNvPr id="322" name="Group 321">
              <a:extLst>
                <a:ext uri="{FF2B5EF4-FFF2-40B4-BE49-F238E27FC236}">
                  <a16:creationId xmlns:a16="http://schemas.microsoft.com/office/drawing/2014/main" id="{3DC4790B-9BD6-3C4A-9981-5CFA491A7181}"/>
                </a:ext>
              </a:extLst>
            </p:cNvPr>
            <p:cNvGrpSpPr/>
            <p:nvPr/>
          </p:nvGrpSpPr>
          <p:grpSpPr>
            <a:xfrm>
              <a:off x="1280342" y="2676520"/>
              <a:ext cx="628920" cy="759600"/>
              <a:chOff x="1700740" y="1968471"/>
              <a:chExt cx="628920" cy="759600"/>
            </a:xfrm>
          </p:grpSpPr>
          <mc:AlternateContent xmlns:mc="http://schemas.openxmlformats.org/markup-compatibility/2006" xmlns:p14="http://schemas.microsoft.com/office/powerpoint/2010/main">
            <mc:Choice Requires="p14">
              <p:contentPart p14:bwMode="auto" r:id="rId109">
                <p14:nvContentPartPr>
                  <p14:cNvPr id="315" name="Ink 314">
                    <a:extLst>
                      <a:ext uri="{FF2B5EF4-FFF2-40B4-BE49-F238E27FC236}">
                        <a16:creationId xmlns:a16="http://schemas.microsoft.com/office/drawing/2014/main" id="{64BB93BF-5B2B-0C40-88FD-0475793918D9}"/>
                      </a:ext>
                    </a:extLst>
                  </p14:cNvPr>
                  <p14:cNvContentPartPr/>
                  <p14:nvPr/>
                </p14:nvContentPartPr>
                <p14:xfrm>
                  <a:off x="1700740" y="2428911"/>
                  <a:ext cx="37800" cy="286200"/>
                </p14:xfrm>
              </p:contentPart>
            </mc:Choice>
            <mc:Fallback xmlns="">
              <p:pic>
                <p:nvPicPr>
                  <p:cNvPr id="315" name="Ink 314">
                    <a:extLst>
                      <a:ext uri="{FF2B5EF4-FFF2-40B4-BE49-F238E27FC236}">
                        <a16:creationId xmlns:a16="http://schemas.microsoft.com/office/drawing/2014/main" id="{64BB93BF-5B2B-0C40-88FD-0475793918D9}"/>
                      </a:ext>
                    </a:extLst>
                  </p:cNvPr>
                  <p:cNvPicPr/>
                  <p:nvPr/>
                </p:nvPicPr>
                <p:blipFill>
                  <a:blip r:embed="rId110"/>
                  <a:stretch>
                    <a:fillRect/>
                  </a:stretch>
                </p:blipFill>
                <p:spPr>
                  <a:xfrm>
                    <a:off x="1685260" y="2413791"/>
                    <a:ext cx="6804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16" name="Ink 315">
                    <a:extLst>
                      <a:ext uri="{FF2B5EF4-FFF2-40B4-BE49-F238E27FC236}">
                        <a16:creationId xmlns:a16="http://schemas.microsoft.com/office/drawing/2014/main" id="{989C698B-853C-D048-AB7E-9EC1AFB154DB}"/>
                      </a:ext>
                    </a:extLst>
                  </p14:cNvPr>
                  <p14:cNvContentPartPr/>
                  <p14:nvPr/>
                </p14:nvContentPartPr>
                <p14:xfrm>
                  <a:off x="1725580" y="2422791"/>
                  <a:ext cx="230760" cy="305280"/>
                </p14:xfrm>
              </p:contentPart>
            </mc:Choice>
            <mc:Fallback xmlns="">
              <p:pic>
                <p:nvPicPr>
                  <p:cNvPr id="316" name="Ink 315">
                    <a:extLst>
                      <a:ext uri="{FF2B5EF4-FFF2-40B4-BE49-F238E27FC236}">
                        <a16:creationId xmlns:a16="http://schemas.microsoft.com/office/drawing/2014/main" id="{989C698B-853C-D048-AB7E-9EC1AFB154DB}"/>
                      </a:ext>
                    </a:extLst>
                  </p:cNvPr>
                  <p:cNvPicPr/>
                  <p:nvPr/>
                </p:nvPicPr>
                <p:blipFill>
                  <a:blip r:embed="rId112"/>
                  <a:stretch>
                    <a:fillRect/>
                  </a:stretch>
                </p:blipFill>
                <p:spPr>
                  <a:xfrm>
                    <a:off x="1710100" y="2407671"/>
                    <a:ext cx="26136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17" name="Ink 316">
                    <a:extLst>
                      <a:ext uri="{FF2B5EF4-FFF2-40B4-BE49-F238E27FC236}">
                        <a16:creationId xmlns:a16="http://schemas.microsoft.com/office/drawing/2014/main" id="{BC08BBB3-FE83-2444-9C81-109A409F0419}"/>
                      </a:ext>
                    </a:extLst>
                  </p14:cNvPr>
                  <p14:cNvContentPartPr/>
                  <p14:nvPr/>
                </p14:nvContentPartPr>
                <p14:xfrm>
                  <a:off x="1787860" y="2335671"/>
                  <a:ext cx="218160" cy="261720"/>
                </p14:xfrm>
              </p:contentPart>
            </mc:Choice>
            <mc:Fallback xmlns="">
              <p:pic>
                <p:nvPicPr>
                  <p:cNvPr id="317" name="Ink 316">
                    <a:extLst>
                      <a:ext uri="{FF2B5EF4-FFF2-40B4-BE49-F238E27FC236}">
                        <a16:creationId xmlns:a16="http://schemas.microsoft.com/office/drawing/2014/main" id="{BC08BBB3-FE83-2444-9C81-109A409F0419}"/>
                      </a:ext>
                    </a:extLst>
                  </p:cNvPr>
                  <p:cNvPicPr/>
                  <p:nvPr/>
                </p:nvPicPr>
                <p:blipFill>
                  <a:blip r:embed="rId114"/>
                  <a:stretch>
                    <a:fillRect/>
                  </a:stretch>
                </p:blipFill>
                <p:spPr>
                  <a:xfrm>
                    <a:off x="1772380" y="2320551"/>
                    <a:ext cx="2487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18" name="Ink 317">
                    <a:extLst>
                      <a:ext uri="{FF2B5EF4-FFF2-40B4-BE49-F238E27FC236}">
                        <a16:creationId xmlns:a16="http://schemas.microsoft.com/office/drawing/2014/main" id="{11D72640-33F1-0B41-9B1C-BE975FEAA289}"/>
                      </a:ext>
                    </a:extLst>
                  </p14:cNvPr>
                  <p14:cNvContentPartPr/>
                  <p14:nvPr/>
                </p14:nvContentPartPr>
                <p14:xfrm>
                  <a:off x="1868860" y="2248551"/>
                  <a:ext cx="230760" cy="230760"/>
                </p14:xfrm>
              </p:contentPart>
            </mc:Choice>
            <mc:Fallback xmlns="">
              <p:pic>
                <p:nvPicPr>
                  <p:cNvPr id="318" name="Ink 317">
                    <a:extLst>
                      <a:ext uri="{FF2B5EF4-FFF2-40B4-BE49-F238E27FC236}">
                        <a16:creationId xmlns:a16="http://schemas.microsoft.com/office/drawing/2014/main" id="{11D72640-33F1-0B41-9B1C-BE975FEAA289}"/>
                      </a:ext>
                    </a:extLst>
                  </p:cNvPr>
                  <p:cNvPicPr/>
                  <p:nvPr/>
                </p:nvPicPr>
                <p:blipFill>
                  <a:blip r:embed="rId116"/>
                  <a:stretch>
                    <a:fillRect/>
                  </a:stretch>
                </p:blipFill>
                <p:spPr>
                  <a:xfrm>
                    <a:off x="1853380" y="2233071"/>
                    <a:ext cx="2613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19" name="Ink 318">
                    <a:extLst>
                      <a:ext uri="{FF2B5EF4-FFF2-40B4-BE49-F238E27FC236}">
                        <a16:creationId xmlns:a16="http://schemas.microsoft.com/office/drawing/2014/main" id="{49357402-6A23-6A4D-B0B3-8690BBC0EE56}"/>
                      </a:ext>
                    </a:extLst>
                  </p14:cNvPr>
                  <p14:cNvContentPartPr/>
                  <p14:nvPr/>
                </p14:nvContentPartPr>
                <p14:xfrm>
                  <a:off x="1968220" y="2173671"/>
                  <a:ext cx="205920" cy="162360"/>
                </p14:xfrm>
              </p:contentPart>
            </mc:Choice>
            <mc:Fallback xmlns="">
              <p:pic>
                <p:nvPicPr>
                  <p:cNvPr id="319" name="Ink 318">
                    <a:extLst>
                      <a:ext uri="{FF2B5EF4-FFF2-40B4-BE49-F238E27FC236}">
                        <a16:creationId xmlns:a16="http://schemas.microsoft.com/office/drawing/2014/main" id="{49357402-6A23-6A4D-B0B3-8690BBC0EE56}"/>
                      </a:ext>
                    </a:extLst>
                  </p:cNvPr>
                  <p:cNvPicPr/>
                  <p:nvPr/>
                </p:nvPicPr>
                <p:blipFill>
                  <a:blip r:embed="rId118"/>
                  <a:stretch>
                    <a:fillRect/>
                  </a:stretch>
                </p:blipFill>
                <p:spPr>
                  <a:xfrm>
                    <a:off x="1953100" y="2158551"/>
                    <a:ext cx="2361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20" name="Ink 319">
                    <a:extLst>
                      <a:ext uri="{FF2B5EF4-FFF2-40B4-BE49-F238E27FC236}">
                        <a16:creationId xmlns:a16="http://schemas.microsoft.com/office/drawing/2014/main" id="{D2B0961E-8CF4-7B4C-A0A2-33257811C044}"/>
                      </a:ext>
                    </a:extLst>
                  </p14:cNvPr>
                  <p14:cNvContentPartPr/>
                  <p14:nvPr/>
                </p14:nvContentPartPr>
                <p14:xfrm>
                  <a:off x="2061820" y="2061711"/>
                  <a:ext cx="174600" cy="212040"/>
                </p14:xfrm>
              </p:contentPart>
            </mc:Choice>
            <mc:Fallback xmlns="">
              <p:pic>
                <p:nvPicPr>
                  <p:cNvPr id="320" name="Ink 319">
                    <a:extLst>
                      <a:ext uri="{FF2B5EF4-FFF2-40B4-BE49-F238E27FC236}">
                        <a16:creationId xmlns:a16="http://schemas.microsoft.com/office/drawing/2014/main" id="{D2B0961E-8CF4-7B4C-A0A2-33257811C044}"/>
                      </a:ext>
                    </a:extLst>
                  </p:cNvPr>
                  <p:cNvPicPr/>
                  <p:nvPr/>
                </p:nvPicPr>
                <p:blipFill>
                  <a:blip r:embed="rId120"/>
                  <a:stretch>
                    <a:fillRect/>
                  </a:stretch>
                </p:blipFill>
                <p:spPr>
                  <a:xfrm>
                    <a:off x="2046340" y="2046591"/>
                    <a:ext cx="2052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21" name="Ink 320">
                    <a:extLst>
                      <a:ext uri="{FF2B5EF4-FFF2-40B4-BE49-F238E27FC236}">
                        <a16:creationId xmlns:a16="http://schemas.microsoft.com/office/drawing/2014/main" id="{FCA113A5-6A84-0E41-B5D2-C941EEB06B9F}"/>
                      </a:ext>
                    </a:extLst>
                  </p14:cNvPr>
                  <p14:cNvContentPartPr/>
                  <p14:nvPr/>
                </p14:nvContentPartPr>
                <p14:xfrm>
                  <a:off x="2155060" y="1968471"/>
                  <a:ext cx="174600" cy="261720"/>
                </p14:xfrm>
              </p:contentPart>
            </mc:Choice>
            <mc:Fallback xmlns="">
              <p:pic>
                <p:nvPicPr>
                  <p:cNvPr id="321" name="Ink 320">
                    <a:extLst>
                      <a:ext uri="{FF2B5EF4-FFF2-40B4-BE49-F238E27FC236}">
                        <a16:creationId xmlns:a16="http://schemas.microsoft.com/office/drawing/2014/main" id="{FCA113A5-6A84-0E41-B5D2-C941EEB06B9F}"/>
                      </a:ext>
                    </a:extLst>
                  </p:cNvPr>
                  <p:cNvPicPr/>
                  <p:nvPr/>
                </p:nvPicPr>
                <p:blipFill>
                  <a:blip r:embed="rId122"/>
                  <a:stretch>
                    <a:fillRect/>
                  </a:stretch>
                </p:blipFill>
                <p:spPr>
                  <a:xfrm>
                    <a:off x="2139940" y="1952991"/>
                    <a:ext cx="205200" cy="292320"/>
                  </a:xfrm>
                  <a:prstGeom prst="rect">
                    <a:avLst/>
                  </a:prstGeom>
                </p:spPr>
              </p:pic>
            </mc:Fallback>
          </mc:AlternateContent>
        </p:grpSp>
        <p:grpSp>
          <p:nvGrpSpPr>
            <p:cNvPr id="346" name="Group 345">
              <a:extLst>
                <a:ext uri="{FF2B5EF4-FFF2-40B4-BE49-F238E27FC236}">
                  <a16:creationId xmlns:a16="http://schemas.microsoft.com/office/drawing/2014/main" id="{2913AE59-DB2D-5E48-9134-8A9EB5C9EE9A}"/>
                </a:ext>
              </a:extLst>
            </p:cNvPr>
            <p:cNvGrpSpPr/>
            <p:nvPr/>
          </p:nvGrpSpPr>
          <p:grpSpPr>
            <a:xfrm>
              <a:off x="5619791" y="2605420"/>
              <a:ext cx="1500840" cy="1301400"/>
              <a:chOff x="6680980" y="2354391"/>
              <a:chExt cx="1500840" cy="1301400"/>
            </a:xfrm>
          </p:grpSpPr>
          <mc:AlternateContent xmlns:mc="http://schemas.openxmlformats.org/markup-compatibility/2006" xmlns:p14="http://schemas.microsoft.com/office/powerpoint/2010/main">
            <mc:Choice Requires="p14">
              <p:contentPart p14:bwMode="auto" r:id="rId123">
                <p14:nvContentPartPr>
                  <p14:cNvPr id="272" name="Ink 271">
                    <a:extLst>
                      <a:ext uri="{FF2B5EF4-FFF2-40B4-BE49-F238E27FC236}">
                        <a16:creationId xmlns:a16="http://schemas.microsoft.com/office/drawing/2014/main" id="{B2CE339B-89E5-8B43-BB50-5AFAFCA8F248}"/>
                      </a:ext>
                    </a:extLst>
                  </p14:cNvPr>
                  <p14:cNvContentPartPr/>
                  <p14:nvPr/>
                </p14:nvContentPartPr>
                <p14:xfrm>
                  <a:off x="7571260" y="3350511"/>
                  <a:ext cx="118080" cy="280440"/>
                </p14:xfrm>
              </p:contentPart>
            </mc:Choice>
            <mc:Fallback xmlns="">
              <p:pic>
                <p:nvPicPr>
                  <p:cNvPr id="272" name="Ink 271">
                    <a:extLst>
                      <a:ext uri="{FF2B5EF4-FFF2-40B4-BE49-F238E27FC236}">
                        <a16:creationId xmlns:a16="http://schemas.microsoft.com/office/drawing/2014/main" id="{B2CE339B-89E5-8B43-BB50-5AFAFCA8F248}"/>
                      </a:ext>
                    </a:extLst>
                  </p:cNvPr>
                  <p:cNvPicPr/>
                  <p:nvPr/>
                </p:nvPicPr>
                <p:blipFill>
                  <a:blip r:embed="rId124"/>
                  <a:stretch>
                    <a:fillRect/>
                  </a:stretch>
                </p:blipFill>
                <p:spPr>
                  <a:xfrm>
                    <a:off x="7556140" y="3335031"/>
                    <a:ext cx="1483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73" name="Ink 272">
                    <a:extLst>
                      <a:ext uri="{FF2B5EF4-FFF2-40B4-BE49-F238E27FC236}">
                        <a16:creationId xmlns:a16="http://schemas.microsoft.com/office/drawing/2014/main" id="{A7E7DB98-F27C-DE46-8183-7676775655ED}"/>
                      </a:ext>
                    </a:extLst>
                  </p14:cNvPr>
                  <p14:cNvContentPartPr/>
                  <p14:nvPr/>
                </p14:nvContentPartPr>
                <p14:xfrm>
                  <a:off x="7758100" y="3449871"/>
                  <a:ext cx="137160" cy="149760"/>
                </p14:xfrm>
              </p:contentPart>
            </mc:Choice>
            <mc:Fallback xmlns="">
              <p:pic>
                <p:nvPicPr>
                  <p:cNvPr id="273" name="Ink 272">
                    <a:extLst>
                      <a:ext uri="{FF2B5EF4-FFF2-40B4-BE49-F238E27FC236}">
                        <a16:creationId xmlns:a16="http://schemas.microsoft.com/office/drawing/2014/main" id="{A7E7DB98-F27C-DE46-8183-7676775655ED}"/>
                      </a:ext>
                    </a:extLst>
                  </p:cNvPr>
                  <p:cNvPicPr/>
                  <p:nvPr/>
                </p:nvPicPr>
                <p:blipFill>
                  <a:blip r:embed="rId126"/>
                  <a:stretch>
                    <a:fillRect/>
                  </a:stretch>
                </p:blipFill>
                <p:spPr>
                  <a:xfrm>
                    <a:off x="7742620" y="3434751"/>
                    <a:ext cx="167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74" name="Ink 273">
                    <a:extLst>
                      <a:ext uri="{FF2B5EF4-FFF2-40B4-BE49-F238E27FC236}">
                        <a16:creationId xmlns:a16="http://schemas.microsoft.com/office/drawing/2014/main" id="{6BF969D1-82BC-0B40-AB95-4CA4236E3920}"/>
                      </a:ext>
                    </a:extLst>
                  </p14:cNvPr>
                  <p14:cNvContentPartPr/>
                  <p14:nvPr/>
                </p14:nvContentPartPr>
                <p14:xfrm>
                  <a:off x="7813900" y="3462471"/>
                  <a:ext cx="43920" cy="93600"/>
                </p14:xfrm>
              </p:contentPart>
            </mc:Choice>
            <mc:Fallback xmlns="">
              <p:pic>
                <p:nvPicPr>
                  <p:cNvPr id="274" name="Ink 273">
                    <a:extLst>
                      <a:ext uri="{FF2B5EF4-FFF2-40B4-BE49-F238E27FC236}">
                        <a16:creationId xmlns:a16="http://schemas.microsoft.com/office/drawing/2014/main" id="{6BF969D1-82BC-0B40-AB95-4CA4236E3920}"/>
                      </a:ext>
                    </a:extLst>
                  </p:cNvPr>
                  <p:cNvPicPr/>
                  <p:nvPr/>
                </p:nvPicPr>
                <p:blipFill>
                  <a:blip r:embed="rId128"/>
                  <a:stretch>
                    <a:fillRect/>
                  </a:stretch>
                </p:blipFill>
                <p:spPr>
                  <a:xfrm>
                    <a:off x="7798780" y="3447351"/>
                    <a:ext cx="74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75" name="Ink 274">
                    <a:extLst>
                      <a:ext uri="{FF2B5EF4-FFF2-40B4-BE49-F238E27FC236}">
                        <a16:creationId xmlns:a16="http://schemas.microsoft.com/office/drawing/2014/main" id="{08909E0E-3A01-BB42-8800-3DA217646A6D}"/>
                      </a:ext>
                    </a:extLst>
                  </p14:cNvPr>
                  <p14:cNvContentPartPr/>
                  <p14:nvPr/>
                </p14:nvContentPartPr>
                <p14:xfrm>
                  <a:off x="8013340" y="3381471"/>
                  <a:ext cx="168480" cy="274320"/>
                </p14:xfrm>
              </p:contentPart>
            </mc:Choice>
            <mc:Fallback xmlns="">
              <p:pic>
                <p:nvPicPr>
                  <p:cNvPr id="275" name="Ink 274">
                    <a:extLst>
                      <a:ext uri="{FF2B5EF4-FFF2-40B4-BE49-F238E27FC236}">
                        <a16:creationId xmlns:a16="http://schemas.microsoft.com/office/drawing/2014/main" id="{08909E0E-3A01-BB42-8800-3DA217646A6D}"/>
                      </a:ext>
                    </a:extLst>
                  </p:cNvPr>
                  <p:cNvPicPr/>
                  <p:nvPr/>
                </p:nvPicPr>
                <p:blipFill>
                  <a:blip r:embed="rId130"/>
                  <a:stretch>
                    <a:fillRect/>
                  </a:stretch>
                </p:blipFill>
                <p:spPr>
                  <a:xfrm>
                    <a:off x="7997860" y="3366351"/>
                    <a:ext cx="1990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66" name="Ink 265">
                    <a:extLst>
                      <a:ext uri="{FF2B5EF4-FFF2-40B4-BE49-F238E27FC236}">
                        <a16:creationId xmlns:a16="http://schemas.microsoft.com/office/drawing/2014/main" id="{E6090046-8229-E047-8ADB-4CB64DE13E75}"/>
                      </a:ext>
                    </a:extLst>
                  </p14:cNvPr>
                  <p14:cNvContentPartPr/>
                  <p14:nvPr/>
                </p14:nvContentPartPr>
                <p14:xfrm>
                  <a:off x="6737140" y="3331791"/>
                  <a:ext cx="75240" cy="298440"/>
                </p14:xfrm>
              </p:contentPart>
            </mc:Choice>
            <mc:Fallback xmlns="">
              <p:pic>
                <p:nvPicPr>
                  <p:cNvPr id="266" name="Ink 265">
                    <a:extLst>
                      <a:ext uri="{FF2B5EF4-FFF2-40B4-BE49-F238E27FC236}">
                        <a16:creationId xmlns:a16="http://schemas.microsoft.com/office/drawing/2014/main" id="{E6090046-8229-E047-8ADB-4CB64DE13E75}"/>
                      </a:ext>
                    </a:extLst>
                  </p:cNvPr>
                  <p:cNvPicPr/>
                  <p:nvPr/>
                </p:nvPicPr>
                <p:blipFill>
                  <a:blip r:embed="rId132"/>
                  <a:stretch>
                    <a:fillRect/>
                  </a:stretch>
                </p:blipFill>
                <p:spPr>
                  <a:xfrm>
                    <a:off x="6721660" y="3316311"/>
                    <a:ext cx="1054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67" name="Ink 266">
                    <a:extLst>
                      <a:ext uri="{FF2B5EF4-FFF2-40B4-BE49-F238E27FC236}">
                        <a16:creationId xmlns:a16="http://schemas.microsoft.com/office/drawing/2014/main" id="{B49CA3E7-F651-5949-BE14-F56456676590}"/>
                      </a:ext>
                    </a:extLst>
                  </p14:cNvPr>
                  <p14:cNvContentPartPr/>
                  <p14:nvPr/>
                </p14:nvContentPartPr>
                <p14:xfrm>
                  <a:off x="6917500" y="3269511"/>
                  <a:ext cx="149040" cy="374040"/>
                </p14:xfrm>
              </p:contentPart>
            </mc:Choice>
            <mc:Fallback xmlns="">
              <p:pic>
                <p:nvPicPr>
                  <p:cNvPr id="267" name="Ink 266">
                    <a:extLst>
                      <a:ext uri="{FF2B5EF4-FFF2-40B4-BE49-F238E27FC236}">
                        <a16:creationId xmlns:a16="http://schemas.microsoft.com/office/drawing/2014/main" id="{B49CA3E7-F651-5949-BE14-F56456676590}"/>
                      </a:ext>
                    </a:extLst>
                  </p:cNvPr>
                  <p:cNvPicPr/>
                  <p:nvPr/>
                </p:nvPicPr>
                <p:blipFill>
                  <a:blip r:embed="rId134"/>
                  <a:stretch>
                    <a:fillRect/>
                  </a:stretch>
                </p:blipFill>
                <p:spPr>
                  <a:xfrm>
                    <a:off x="6902380" y="3254031"/>
                    <a:ext cx="17964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68" name="Ink 267">
                    <a:extLst>
                      <a:ext uri="{FF2B5EF4-FFF2-40B4-BE49-F238E27FC236}">
                        <a16:creationId xmlns:a16="http://schemas.microsoft.com/office/drawing/2014/main" id="{5258B8C6-5B18-234A-B63C-0ACB9B3998C7}"/>
                      </a:ext>
                    </a:extLst>
                  </p14:cNvPr>
                  <p14:cNvContentPartPr/>
                  <p14:nvPr/>
                </p14:nvContentPartPr>
                <p14:xfrm>
                  <a:off x="7210180" y="3406311"/>
                  <a:ext cx="155880" cy="193320"/>
                </p14:xfrm>
              </p:contentPart>
            </mc:Choice>
            <mc:Fallback xmlns="">
              <p:pic>
                <p:nvPicPr>
                  <p:cNvPr id="268" name="Ink 267">
                    <a:extLst>
                      <a:ext uri="{FF2B5EF4-FFF2-40B4-BE49-F238E27FC236}">
                        <a16:creationId xmlns:a16="http://schemas.microsoft.com/office/drawing/2014/main" id="{5258B8C6-5B18-234A-B63C-0ACB9B3998C7}"/>
                      </a:ext>
                    </a:extLst>
                  </p:cNvPr>
                  <p:cNvPicPr/>
                  <p:nvPr/>
                </p:nvPicPr>
                <p:blipFill>
                  <a:blip r:embed="rId136"/>
                  <a:stretch>
                    <a:fillRect/>
                  </a:stretch>
                </p:blipFill>
                <p:spPr>
                  <a:xfrm>
                    <a:off x="7195060" y="3391191"/>
                    <a:ext cx="1864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69" name="Ink 268">
                    <a:extLst>
                      <a:ext uri="{FF2B5EF4-FFF2-40B4-BE49-F238E27FC236}">
                        <a16:creationId xmlns:a16="http://schemas.microsoft.com/office/drawing/2014/main" id="{68403AF3-EC5D-BB40-A744-A47D4EDA8B81}"/>
                      </a:ext>
                    </a:extLst>
                  </p14:cNvPr>
                  <p14:cNvContentPartPr/>
                  <p14:nvPr/>
                </p14:nvContentPartPr>
                <p14:xfrm>
                  <a:off x="7272460" y="3437631"/>
                  <a:ext cx="75240" cy="155880"/>
                </p14:xfrm>
              </p:contentPart>
            </mc:Choice>
            <mc:Fallback xmlns="">
              <p:pic>
                <p:nvPicPr>
                  <p:cNvPr id="269" name="Ink 268">
                    <a:extLst>
                      <a:ext uri="{FF2B5EF4-FFF2-40B4-BE49-F238E27FC236}">
                        <a16:creationId xmlns:a16="http://schemas.microsoft.com/office/drawing/2014/main" id="{68403AF3-EC5D-BB40-A744-A47D4EDA8B81}"/>
                      </a:ext>
                    </a:extLst>
                  </p:cNvPr>
                  <p:cNvPicPr/>
                  <p:nvPr/>
                </p:nvPicPr>
                <p:blipFill>
                  <a:blip r:embed="rId138"/>
                  <a:stretch>
                    <a:fillRect/>
                  </a:stretch>
                </p:blipFill>
                <p:spPr>
                  <a:xfrm>
                    <a:off x="7257340" y="3422151"/>
                    <a:ext cx="1054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23" name="Ink 322">
                    <a:extLst>
                      <a:ext uri="{FF2B5EF4-FFF2-40B4-BE49-F238E27FC236}">
                        <a16:creationId xmlns:a16="http://schemas.microsoft.com/office/drawing/2014/main" id="{F1D34FD7-1184-0945-87A1-97DF5EE62B99}"/>
                      </a:ext>
                    </a:extLst>
                  </p14:cNvPr>
                  <p14:cNvContentPartPr/>
                  <p14:nvPr/>
                </p14:nvContentPartPr>
                <p14:xfrm>
                  <a:off x="6774220" y="2970711"/>
                  <a:ext cx="19080" cy="255600"/>
                </p14:xfrm>
              </p:contentPart>
            </mc:Choice>
            <mc:Fallback xmlns="">
              <p:pic>
                <p:nvPicPr>
                  <p:cNvPr id="323" name="Ink 322">
                    <a:extLst>
                      <a:ext uri="{FF2B5EF4-FFF2-40B4-BE49-F238E27FC236}">
                        <a16:creationId xmlns:a16="http://schemas.microsoft.com/office/drawing/2014/main" id="{F1D34FD7-1184-0945-87A1-97DF5EE62B99}"/>
                      </a:ext>
                    </a:extLst>
                  </p:cNvPr>
                  <p:cNvPicPr/>
                  <p:nvPr/>
                </p:nvPicPr>
                <p:blipFill>
                  <a:blip r:embed="rId140"/>
                  <a:stretch>
                    <a:fillRect/>
                  </a:stretch>
                </p:blipFill>
                <p:spPr>
                  <a:xfrm>
                    <a:off x="6759100" y="2955231"/>
                    <a:ext cx="496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24" name="Ink 323">
                    <a:extLst>
                      <a:ext uri="{FF2B5EF4-FFF2-40B4-BE49-F238E27FC236}">
                        <a16:creationId xmlns:a16="http://schemas.microsoft.com/office/drawing/2014/main" id="{6203552F-60F6-424F-908C-F94659D3B792}"/>
                      </a:ext>
                    </a:extLst>
                  </p14:cNvPr>
                  <p14:cNvContentPartPr/>
                  <p14:nvPr/>
                </p14:nvContentPartPr>
                <p14:xfrm>
                  <a:off x="6799420" y="2958111"/>
                  <a:ext cx="324000" cy="280440"/>
                </p14:xfrm>
              </p:contentPart>
            </mc:Choice>
            <mc:Fallback xmlns="">
              <p:pic>
                <p:nvPicPr>
                  <p:cNvPr id="324" name="Ink 323">
                    <a:extLst>
                      <a:ext uri="{FF2B5EF4-FFF2-40B4-BE49-F238E27FC236}">
                        <a16:creationId xmlns:a16="http://schemas.microsoft.com/office/drawing/2014/main" id="{6203552F-60F6-424F-908C-F94659D3B792}"/>
                      </a:ext>
                    </a:extLst>
                  </p:cNvPr>
                  <p:cNvPicPr/>
                  <p:nvPr/>
                </p:nvPicPr>
                <p:blipFill>
                  <a:blip r:embed="rId142"/>
                  <a:stretch>
                    <a:fillRect/>
                  </a:stretch>
                </p:blipFill>
                <p:spPr>
                  <a:xfrm>
                    <a:off x="6783940" y="2942991"/>
                    <a:ext cx="3546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26" name="Ink 325">
                    <a:extLst>
                      <a:ext uri="{FF2B5EF4-FFF2-40B4-BE49-F238E27FC236}">
                        <a16:creationId xmlns:a16="http://schemas.microsoft.com/office/drawing/2014/main" id="{343CFEE0-426C-4C4B-A703-EDDC48E10598}"/>
                      </a:ext>
                    </a:extLst>
                  </p14:cNvPr>
                  <p14:cNvContentPartPr/>
                  <p14:nvPr/>
                </p14:nvContentPartPr>
                <p14:xfrm>
                  <a:off x="6842980" y="2840031"/>
                  <a:ext cx="355320" cy="236880"/>
                </p14:xfrm>
              </p:contentPart>
            </mc:Choice>
            <mc:Fallback xmlns="">
              <p:pic>
                <p:nvPicPr>
                  <p:cNvPr id="326" name="Ink 325">
                    <a:extLst>
                      <a:ext uri="{FF2B5EF4-FFF2-40B4-BE49-F238E27FC236}">
                        <a16:creationId xmlns:a16="http://schemas.microsoft.com/office/drawing/2014/main" id="{343CFEE0-426C-4C4B-A703-EDDC48E10598}"/>
                      </a:ext>
                    </a:extLst>
                  </p:cNvPr>
                  <p:cNvPicPr/>
                  <p:nvPr/>
                </p:nvPicPr>
                <p:blipFill>
                  <a:blip r:embed="rId144"/>
                  <a:stretch>
                    <a:fillRect/>
                  </a:stretch>
                </p:blipFill>
                <p:spPr>
                  <a:xfrm>
                    <a:off x="6827500" y="2824551"/>
                    <a:ext cx="3855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27" name="Ink 326">
                    <a:extLst>
                      <a:ext uri="{FF2B5EF4-FFF2-40B4-BE49-F238E27FC236}">
                        <a16:creationId xmlns:a16="http://schemas.microsoft.com/office/drawing/2014/main" id="{D3267D53-0864-3C42-8AD8-5B5BF3968A6F}"/>
                      </a:ext>
                    </a:extLst>
                  </p14:cNvPr>
                  <p14:cNvContentPartPr/>
                  <p14:nvPr/>
                </p14:nvContentPartPr>
                <p14:xfrm>
                  <a:off x="6979780" y="2759031"/>
                  <a:ext cx="12960" cy="19080"/>
                </p14:xfrm>
              </p:contentPart>
            </mc:Choice>
            <mc:Fallback xmlns="">
              <p:pic>
                <p:nvPicPr>
                  <p:cNvPr id="327" name="Ink 326">
                    <a:extLst>
                      <a:ext uri="{FF2B5EF4-FFF2-40B4-BE49-F238E27FC236}">
                        <a16:creationId xmlns:a16="http://schemas.microsoft.com/office/drawing/2014/main" id="{D3267D53-0864-3C42-8AD8-5B5BF3968A6F}"/>
                      </a:ext>
                    </a:extLst>
                  </p:cNvPr>
                  <p:cNvPicPr/>
                  <p:nvPr/>
                </p:nvPicPr>
                <p:blipFill>
                  <a:blip r:embed="rId146"/>
                  <a:stretch>
                    <a:fillRect/>
                  </a:stretch>
                </p:blipFill>
                <p:spPr>
                  <a:xfrm>
                    <a:off x="6964660" y="2743551"/>
                    <a:ext cx="43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28" name="Ink 327">
                    <a:extLst>
                      <a:ext uri="{FF2B5EF4-FFF2-40B4-BE49-F238E27FC236}">
                        <a16:creationId xmlns:a16="http://schemas.microsoft.com/office/drawing/2014/main" id="{38D668FE-B8CB-2141-8EA4-75F684A39774}"/>
                      </a:ext>
                    </a:extLst>
                  </p14:cNvPr>
                  <p14:cNvContentPartPr/>
                  <p14:nvPr/>
                </p14:nvContentPartPr>
                <p14:xfrm>
                  <a:off x="7054660" y="2702871"/>
                  <a:ext cx="37800" cy="19080"/>
                </p14:xfrm>
              </p:contentPart>
            </mc:Choice>
            <mc:Fallback xmlns="">
              <p:pic>
                <p:nvPicPr>
                  <p:cNvPr id="328" name="Ink 327">
                    <a:extLst>
                      <a:ext uri="{FF2B5EF4-FFF2-40B4-BE49-F238E27FC236}">
                        <a16:creationId xmlns:a16="http://schemas.microsoft.com/office/drawing/2014/main" id="{38D668FE-B8CB-2141-8EA4-75F684A39774}"/>
                      </a:ext>
                    </a:extLst>
                  </p:cNvPr>
                  <p:cNvPicPr/>
                  <p:nvPr/>
                </p:nvPicPr>
                <p:blipFill>
                  <a:blip r:embed="rId148"/>
                  <a:stretch>
                    <a:fillRect/>
                  </a:stretch>
                </p:blipFill>
                <p:spPr>
                  <a:xfrm>
                    <a:off x="7039180" y="2687751"/>
                    <a:ext cx="680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29" name="Ink 328">
                    <a:extLst>
                      <a:ext uri="{FF2B5EF4-FFF2-40B4-BE49-F238E27FC236}">
                        <a16:creationId xmlns:a16="http://schemas.microsoft.com/office/drawing/2014/main" id="{34947F68-C9C0-5B4D-AA37-37E8DB6C2E87}"/>
                      </a:ext>
                    </a:extLst>
                  </p14:cNvPr>
                  <p14:cNvContentPartPr/>
                  <p14:nvPr/>
                </p14:nvContentPartPr>
                <p14:xfrm>
                  <a:off x="7160500" y="2647071"/>
                  <a:ext cx="25200" cy="6480"/>
                </p14:xfrm>
              </p:contentPart>
            </mc:Choice>
            <mc:Fallback xmlns="">
              <p:pic>
                <p:nvPicPr>
                  <p:cNvPr id="329" name="Ink 328">
                    <a:extLst>
                      <a:ext uri="{FF2B5EF4-FFF2-40B4-BE49-F238E27FC236}">
                        <a16:creationId xmlns:a16="http://schemas.microsoft.com/office/drawing/2014/main" id="{34947F68-C9C0-5B4D-AA37-37E8DB6C2E87}"/>
                      </a:ext>
                    </a:extLst>
                  </p:cNvPr>
                  <p:cNvPicPr/>
                  <p:nvPr/>
                </p:nvPicPr>
                <p:blipFill>
                  <a:blip r:embed="rId150"/>
                  <a:stretch>
                    <a:fillRect/>
                  </a:stretch>
                </p:blipFill>
                <p:spPr>
                  <a:xfrm>
                    <a:off x="7145020" y="2631591"/>
                    <a:ext cx="558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30" name="Ink 329">
                    <a:extLst>
                      <a:ext uri="{FF2B5EF4-FFF2-40B4-BE49-F238E27FC236}">
                        <a16:creationId xmlns:a16="http://schemas.microsoft.com/office/drawing/2014/main" id="{EBBFCF9F-A1C9-0C4A-9C2B-83CD580D54D2}"/>
                      </a:ext>
                    </a:extLst>
                  </p14:cNvPr>
                  <p14:cNvContentPartPr/>
                  <p14:nvPr/>
                </p14:nvContentPartPr>
                <p14:xfrm>
                  <a:off x="7253740" y="2603151"/>
                  <a:ext cx="19080" cy="19080"/>
                </p14:xfrm>
              </p:contentPart>
            </mc:Choice>
            <mc:Fallback xmlns="">
              <p:pic>
                <p:nvPicPr>
                  <p:cNvPr id="330" name="Ink 329">
                    <a:extLst>
                      <a:ext uri="{FF2B5EF4-FFF2-40B4-BE49-F238E27FC236}">
                        <a16:creationId xmlns:a16="http://schemas.microsoft.com/office/drawing/2014/main" id="{EBBFCF9F-A1C9-0C4A-9C2B-83CD580D54D2}"/>
                      </a:ext>
                    </a:extLst>
                  </p:cNvPr>
                  <p:cNvPicPr/>
                  <p:nvPr/>
                </p:nvPicPr>
                <p:blipFill>
                  <a:blip r:embed="rId152"/>
                  <a:stretch>
                    <a:fillRect/>
                  </a:stretch>
                </p:blipFill>
                <p:spPr>
                  <a:xfrm>
                    <a:off x="7238620" y="2588031"/>
                    <a:ext cx="496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31" name="Ink 330">
                    <a:extLst>
                      <a:ext uri="{FF2B5EF4-FFF2-40B4-BE49-F238E27FC236}">
                        <a16:creationId xmlns:a16="http://schemas.microsoft.com/office/drawing/2014/main" id="{18F05078-60BC-6345-B393-03D345E4E29A}"/>
                      </a:ext>
                    </a:extLst>
                  </p14:cNvPr>
                  <p14:cNvContentPartPr/>
                  <p14:nvPr/>
                </p14:nvContentPartPr>
                <p14:xfrm>
                  <a:off x="7328620" y="2566071"/>
                  <a:ext cx="12960" cy="12960"/>
                </p14:xfrm>
              </p:contentPart>
            </mc:Choice>
            <mc:Fallback xmlns="">
              <p:pic>
                <p:nvPicPr>
                  <p:cNvPr id="331" name="Ink 330">
                    <a:extLst>
                      <a:ext uri="{FF2B5EF4-FFF2-40B4-BE49-F238E27FC236}">
                        <a16:creationId xmlns:a16="http://schemas.microsoft.com/office/drawing/2014/main" id="{18F05078-60BC-6345-B393-03D345E4E29A}"/>
                      </a:ext>
                    </a:extLst>
                  </p:cNvPr>
                  <p:cNvPicPr/>
                  <p:nvPr/>
                </p:nvPicPr>
                <p:blipFill>
                  <a:blip r:embed="rId154"/>
                  <a:stretch>
                    <a:fillRect/>
                  </a:stretch>
                </p:blipFill>
                <p:spPr>
                  <a:xfrm>
                    <a:off x="7313140" y="2550591"/>
                    <a:ext cx="432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33" name="Ink 332">
                    <a:extLst>
                      <a:ext uri="{FF2B5EF4-FFF2-40B4-BE49-F238E27FC236}">
                        <a16:creationId xmlns:a16="http://schemas.microsoft.com/office/drawing/2014/main" id="{C441D25E-80C4-2E49-97C5-7B4A9CD588F8}"/>
                      </a:ext>
                    </a:extLst>
                  </p14:cNvPr>
                  <p14:cNvContentPartPr/>
                  <p14:nvPr/>
                </p14:nvContentPartPr>
                <p14:xfrm>
                  <a:off x="7322140" y="2422791"/>
                  <a:ext cx="6480" cy="31320"/>
                </p14:xfrm>
              </p:contentPart>
            </mc:Choice>
            <mc:Fallback xmlns="">
              <p:pic>
                <p:nvPicPr>
                  <p:cNvPr id="333" name="Ink 332">
                    <a:extLst>
                      <a:ext uri="{FF2B5EF4-FFF2-40B4-BE49-F238E27FC236}">
                        <a16:creationId xmlns:a16="http://schemas.microsoft.com/office/drawing/2014/main" id="{C441D25E-80C4-2E49-97C5-7B4A9CD588F8}"/>
                      </a:ext>
                    </a:extLst>
                  </p:cNvPr>
                  <p:cNvPicPr/>
                  <p:nvPr/>
                </p:nvPicPr>
                <p:blipFill>
                  <a:blip r:embed="rId156"/>
                  <a:stretch>
                    <a:fillRect/>
                  </a:stretch>
                </p:blipFill>
                <p:spPr>
                  <a:xfrm>
                    <a:off x="7307020" y="2407671"/>
                    <a:ext cx="370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34" name="Ink 333">
                    <a:extLst>
                      <a:ext uri="{FF2B5EF4-FFF2-40B4-BE49-F238E27FC236}">
                        <a16:creationId xmlns:a16="http://schemas.microsoft.com/office/drawing/2014/main" id="{D1FCBABA-B0A6-2048-B194-52B7FD4B8F75}"/>
                      </a:ext>
                    </a:extLst>
                  </p14:cNvPr>
                  <p14:cNvContentPartPr/>
                  <p14:nvPr/>
                </p14:nvContentPartPr>
                <p14:xfrm>
                  <a:off x="7303420" y="2441511"/>
                  <a:ext cx="12960" cy="6480"/>
                </p14:xfrm>
              </p:contentPart>
            </mc:Choice>
            <mc:Fallback xmlns="">
              <p:pic>
                <p:nvPicPr>
                  <p:cNvPr id="334" name="Ink 333">
                    <a:extLst>
                      <a:ext uri="{FF2B5EF4-FFF2-40B4-BE49-F238E27FC236}">
                        <a16:creationId xmlns:a16="http://schemas.microsoft.com/office/drawing/2014/main" id="{D1FCBABA-B0A6-2048-B194-52B7FD4B8F75}"/>
                      </a:ext>
                    </a:extLst>
                  </p:cNvPr>
                  <p:cNvPicPr/>
                  <p:nvPr/>
                </p:nvPicPr>
                <p:blipFill>
                  <a:blip r:embed="rId158"/>
                  <a:stretch>
                    <a:fillRect/>
                  </a:stretch>
                </p:blipFill>
                <p:spPr>
                  <a:xfrm>
                    <a:off x="7288300" y="2426031"/>
                    <a:ext cx="43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35" name="Ink 334">
                    <a:extLst>
                      <a:ext uri="{FF2B5EF4-FFF2-40B4-BE49-F238E27FC236}">
                        <a16:creationId xmlns:a16="http://schemas.microsoft.com/office/drawing/2014/main" id="{68F183B1-0E1C-D040-A062-9FC6D61B3104}"/>
                      </a:ext>
                    </a:extLst>
                  </p14:cNvPr>
                  <p14:cNvContentPartPr/>
                  <p14:nvPr/>
                </p14:nvContentPartPr>
                <p14:xfrm>
                  <a:off x="7309900" y="2354391"/>
                  <a:ext cx="274320" cy="230760"/>
                </p14:xfrm>
              </p:contentPart>
            </mc:Choice>
            <mc:Fallback xmlns="">
              <p:pic>
                <p:nvPicPr>
                  <p:cNvPr id="335" name="Ink 334">
                    <a:extLst>
                      <a:ext uri="{FF2B5EF4-FFF2-40B4-BE49-F238E27FC236}">
                        <a16:creationId xmlns:a16="http://schemas.microsoft.com/office/drawing/2014/main" id="{68F183B1-0E1C-D040-A062-9FC6D61B3104}"/>
                      </a:ext>
                    </a:extLst>
                  </p:cNvPr>
                  <p:cNvPicPr/>
                  <p:nvPr/>
                </p:nvPicPr>
                <p:blipFill>
                  <a:blip r:embed="rId160"/>
                  <a:stretch>
                    <a:fillRect/>
                  </a:stretch>
                </p:blipFill>
                <p:spPr>
                  <a:xfrm>
                    <a:off x="7294420" y="2338911"/>
                    <a:ext cx="3049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37" name="Ink 336">
                    <a:extLst>
                      <a:ext uri="{FF2B5EF4-FFF2-40B4-BE49-F238E27FC236}">
                        <a16:creationId xmlns:a16="http://schemas.microsoft.com/office/drawing/2014/main" id="{5ACF72E8-C997-384A-9574-A2B0161AC533}"/>
                      </a:ext>
                    </a:extLst>
                  </p14:cNvPr>
                  <p14:cNvContentPartPr/>
                  <p14:nvPr/>
                </p14:nvContentPartPr>
                <p14:xfrm>
                  <a:off x="6792940" y="2410191"/>
                  <a:ext cx="691560" cy="548280"/>
                </p14:xfrm>
              </p:contentPart>
            </mc:Choice>
            <mc:Fallback xmlns="">
              <p:pic>
                <p:nvPicPr>
                  <p:cNvPr id="337" name="Ink 336">
                    <a:extLst>
                      <a:ext uri="{FF2B5EF4-FFF2-40B4-BE49-F238E27FC236}">
                        <a16:creationId xmlns:a16="http://schemas.microsoft.com/office/drawing/2014/main" id="{5ACF72E8-C997-384A-9574-A2B0161AC533}"/>
                      </a:ext>
                    </a:extLst>
                  </p:cNvPr>
                  <p:cNvPicPr/>
                  <p:nvPr/>
                </p:nvPicPr>
                <p:blipFill>
                  <a:blip r:embed="rId162"/>
                  <a:stretch>
                    <a:fillRect/>
                  </a:stretch>
                </p:blipFill>
                <p:spPr>
                  <a:xfrm>
                    <a:off x="6777820" y="2395071"/>
                    <a:ext cx="72180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38" name="Ink 337">
                    <a:extLst>
                      <a:ext uri="{FF2B5EF4-FFF2-40B4-BE49-F238E27FC236}">
                        <a16:creationId xmlns:a16="http://schemas.microsoft.com/office/drawing/2014/main" id="{BF4C8B76-F2CA-1449-8C5D-A5A7D04613C5}"/>
                      </a:ext>
                    </a:extLst>
                  </p14:cNvPr>
                  <p14:cNvContentPartPr/>
                  <p14:nvPr/>
                </p14:nvContentPartPr>
                <p14:xfrm>
                  <a:off x="7135300" y="2379231"/>
                  <a:ext cx="597960" cy="604080"/>
                </p14:xfrm>
              </p:contentPart>
            </mc:Choice>
            <mc:Fallback xmlns="">
              <p:pic>
                <p:nvPicPr>
                  <p:cNvPr id="338" name="Ink 337">
                    <a:extLst>
                      <a:ext uri="{FF2B5EF4-FFF2-40B4-BE49-F238E27FC236}">
                        <a16:creationId xmlns:a16="http://schemas.microsoft.com/office/drawing/2014/main" id="{BF4C8B76-F2CA-1449-8C5D-A5A7D04613C5}"/>
                      </a:ext>
                    </a:extLst>
                  </p:cNvPr>
                  <p:cNvPicPr/>
                  <p:nvPr/>
                </p:nvPicPr>
                <p:blipFill>
                  <a:blip r:embed="rId164"/>
                  <a:stretch>
                    <a:fillRect/>
                  </a:stretch>
                </p:blipFill>
                <p:spPr>
                  <a:xfrm>
                    <a:off x="7120180" y="2364111"/>
                    <a:ext cx="62856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39" name="Ink 338">
                    <a:extLst>
                      <a:ext uri="{FF2B5EF4-FFF2-40B4-BE49-F238E27FC236}">
                        <a16:creationId xmlns:a16="http://schemas.microsoft.com/office/drawing/2014/main" id="{EB333F5E-CEEA-FA45-8595-81A1F3A056BC}"/>
                      </a:ext>
                    </a:extLst>
                  </p14:cNvPr>
                  <p14:cNvContentPartPr/>
                  <p14:nvPr/>
                </p14:nvContentPartPr>
                <p14:xfrm>
                  <a:off x="7683220" y="2453751"/>
                  <a:ext cx="43920" cy="236880"/>
                </p14:xfrm>
              </p:contentPart>
            </mc:Choice>
            <mc:Fallback xmlns="">
              <p:pic>
                <p:nvPicPr>
                  <p:cNvPr id="339" name="Ink 338">
                    <a:extLst>
                      <a:ext uri="{FF2B5EF4-FFF2-40B4-BE49-F238E27FC236}">
                        <a16:creationId xmlns:a16="http://schemas.microsoft.com/office/drawing/2014/main" id="{EB333F5E-CEEA-FA45-8595-81A1F3A056BC}"/>
                      </a:ext>
                    </a:extLst>
                  </p:cNvPr>
                  <p:cNvPicPr/>
                  <p:nvPr/>
                </p:nvPicPr>
                <p:blipFill>
                  <a:blip r:embed="rId166"/>
                  <a:stretch>
                    <a:fillRect/>
                  </a:stretch>
                </p:blipFill>
                <p:spPr>
                  <a:xfrm>
                    <a:off x="7668100" y="2438631"/>
                    <a:ext cx="7452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40" name="Ink 339">
                    <a:extLst>
                      <a:ext uri="{FF2B5EF4-FFF2-40B4-BE49-F238E27FC236}">
                        <a16:creationId xmlns:a16="http://schemas.microsoft.com/office/drawing/2014/main" id="{2C8225DD-DCFF-8048-932B-B946A02B1030}"/>
                      </a:ext>
                    </a:extLst>
                  </p14:cNvPr>
                  <p14:cNvContentPartPr/>
                  <p14:nvPr/>
                </p14:nvContentPartPr>
                <p14:xfrm>
                  <a:off x="7123060" y="2734911"/>
                  <a:ext cx="616680" cy="479160"/>
                </p14:xfrm>
              </p:contentPart>
            </mc:Choice>
            <mc:Fallback xmlns="">
              <p:pic>
                <p:nvPicPr>
                  <p:cNvPr id="340" name="Ink 339">
                    <a:extLst>
                      <a:ext uri="{FF2B5EF4-FFF2-40B4-BE49-F238E27FC236}">
                        <a16:creationId xmlns:a16="http://schemas.microsoft.com/office/drawing/2014/main" id="{2C8225DD-DCFF-8048-932B-B946A02B1030}"/>
                      </a:ext>
                    </a:extLst>
                  </p:cNvPr>
                  <p:cNvPicPr/>
                  <p:nvPr/>
                </p:nvPicPr>
                <p:blipFill>
                  <a:blip r:embed="rId168"/>
                  <a:stretch>
                    <a:fillRect/>
                  </a:stretch>
                </p:blipFill>
                <p:spPr>
                  <a:xfrm>
                    <a:off x="7107940" y="2719431"/>
                    <a:ext cx="64728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42" name="Ink 341">
                    <a:extLst>
                      <a:ext uri="{FF2B5EF4-FFF2-40B4-BE49-F238E27FC236}">
                        <a16:creationId xmlns:a16="http://schemas.microsoft.com/office/drawing/2014/main" id="{3148AB30-A9F1-FA4F-8DC4-185E3612D7F9}"/>
                      </a:ext>
                    </a:extLst>
                  </p14:cNvPr>
                  <p14:cNvContentPartPr/>
                  <p14:nvPr/>
                </p14:nvContentPartPr>
                <p14:xfrm>
                  <a:off x="7054660" y="2453751"/>
                  <a:ext cx="31320" cy="100080"/>
                </p14:xfrm>
              </p:contentPart>
            </mc:Choice>
            <mc:Fallback xmlns="">
              <p:pic>
                <p:nvPicPr>
                  <p:cNvPr id="342" name="Ink 341">
                    <a:extLst>
                      <a:ext uri="{FF2B5EF4-FFF2-40B4-BE49-F238E27FC236}">
                        <a16:creationId xmlns:a16="http://schemas.microsoft.com/office/drawing/2014/main" id="{3148AB30-A9F1-FA4F-8DC4-185E3612D7F9}"/>
                      </a:ext>
                    </a:extLst>
                  </p:cNvPr>
                  <p:cNvPicPr/>
                  <p:nvPr/>
                </p:nvPicPr>
                <p:blipFill>
                  <a:blip r:embed="rId170"/>
                  <a:stretch>
                    <a:fillRect/>
                  </a:stretch>
                </p:blipFill>
                <p:spPr>
                  <a:xfrm>
                    <a:off x="7039180" y="2438631"/>
                    <a:ext cx="619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43" name="Ink 342">
                    <a:extLst>
                      <a:ext uri="{FF2B5EF4-FFF2-40B4-BE49-F238E27FC236}">
                        <a16:creationId xmlns:a16="http://schemas.microsoft.com/office/drawing/2014/main" id="{B80C81C7-DD02-8A49-8F5A-CE1E689EE087}"/>
                      </a:ext>
                    </a:extLst>
                  </p14:cNvPr>
                  <p14:cNvContentPartPr/>
                  <p14:nvPr/>
                </p14:nvContentPartPr>
                <p14:xfrm>
                  <a:off x="7104340" y="2410191"/>
                  <a:ext cx="68760" cy="162360"/>
                </p14:xfrm>
              </p:contentPart>
            </mc:Choice>
            <mc:Fallback xmlns="">
              <p:pic>
                <p:nvPicPr>
                  <p:cNvPr id="343" name="Ink 342">
                    <a:extLst>
                      <a:ext uri="{FF2B5EF4-FFF2-40B4-BE49-F238E27FC236}">
                        <a16:creationId xmlns:a16="http://schemas.microsoft.com/office/drawing/2014/main" id="{B80C81C7-DD02-8A49-8F5A-CE1E689EE087}"/>
                      </a:ext>
                    </a:extLst>
                  </p:cNvPr>
                  <p:cNvPicPr/>
                  <p:nvPr/>
                </p:nvPicPr>
                <p:blipFill>
                  <a:blip r:embed="rId172"/>
                  <a:stretch>
                    <a:fillRect/>
                  </a:stretch>
                </p:blipFill>
                <p:spPr>
                  <a:xfrm>
                    <a:off x="7089220" y="2395071"/>
                    <a:ext cx="993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44" name="Ink 343">
                    <a:extLst>
                      <a:ext uri="{FF2B5EF4-FFF2-40B4-BE49-F238E27FC236}">
                        <a16:creationId xmlns:a16="http://schemas.microsoft.com/office/drawing/2014/main" id="{49547E2F-F29E-C243-BF26-D2ED7FA8329C}"/>
                      </a:ext>
                    </a:extLst>
                  </p14:cNvPr>
                  <p14:cNvContentPartPr/>
                  <p14:nvPr/>
                </p14:nvContentPartPr>
                <p14:xfrm>
                  <a:off x="6680980" y="3051711"/>
                  <a:ext cx="56520" cy="93600"/>
                </p14:xfrm>
              </p:contentPart>
            </mc:Choice>
            <mc:Fallback xmlns="">
              <p:pic>
                <p:nvPicPr>
                  <p:cNvPr id="344" name="Ink 343">
                    <a:extLst>
                      <a:ext uri="{FF2B5EF4-FFF2-40B4-BE49-F238E27FC236}">
                        <a16:creationId xmlns:a16="http://schemas.microsoft.com/office/drawing/2014/main" id="{49547E2F-F29E-C243-BF26-D2ED7FA8329C}"/>
                      </a:ext>
                    </a:extLst>
                  </p:cNvPr>
                  <p:cNvPicPr/>
                  <p:nvPr/>
                </p:nvPicPr>
                <p:blipFill>
                  <a:blip r:embed="rId174"/>
                  <a:stretch>
                    <a:fillRect/>
                  </a:stretch>
                </p:blipFill>
                <p:spPr>
                  <a:xfrm>
                    <a:off x="6665860" y="3036231"/>
                    <a:ext cx="867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345" name="Ink 344">
                    <a:extLst>
                      <a:ext uri="{FF2B5EF4-FFF2-40B4-BE49-F238E27FC236}">
                        <a16:creationId xmlns:a16="http://schemas.microsoft.com/office/drawing/2014/main" id="{6A4BBAEE-2EDF-E043-8D9A-1C1BAAA5A6A7}"/>
                      </a:ext>
                    </a:extLst>
                  </p14:cNvPr>
                  <p14:cNvContentPartPr/>
                  <p14:nvPr/>
                </p14:nvContentPartPr>
                <p14:xfrm>
                  <a:off x="6898780" y="3120111"/>
                  <a:ext cx="74520" cy="75240"/>
                </p14:xfrm>
              </p:contentPart>
            </mc:Choice>
            <mc:Fallback xmlns="">
              <p:pic>
                <p:nvPicPr>
                  <p:cNvPr id="345" name="Ink 344">
                    <a:extLst>
                      <a:ext uri="{FF2B5EF4-FFF2-40B4-BE49-F238E27FC236}">
                        <a16:creationId xmlns:a16="http://schemas.microsoft.com/office/drawing/2014/main" id="{6A4BBAEE-2EDF-E043-8D9A-1C1BAAA5A6A7}"/>
                      </a:ext>
                    </a:extLst>
                  </p:cNvPr>
                  <p:cNvPicPr/>
                  <p:nvPr/>
                </p:nvPicPr>
                <p:blipFill>
                  <a:blip r:embed="rId176"/>
                  <a:stretch>
                    <a:fillRect/>
                  </a:stretch>
                </p:blipFill>
                <p:spPr>
                  <a:xfrm>
                    <a:off x="6883660" y="3104631"/>
                    <a:ext cx="104760" cy="105480"/>
                  </a:xfrm>
                  <a:prstGeom prst="rect">
                    <a:avLst/>
                  </a:prstGeom>
                </p:spPr>
              </p:pic>
            </mc:Fallback>
          </mc:AlternateContent>
        </p:grpSp>
      </p:grpSp>
      <p:grpSp>
        <p:nvGrpSpPr>
          <p:cNvPr id="6" name="Group 5">
            <a:extLst>
              <a:ext uri="{FF2B5EF4-FFF2-40B4-BE49-F238E27FC236}">
                <a16:creationId xmlns:a16="http://schemas.microsoft.com/office/drawing/2014/main" id="{B0585367-316B-2546-AFBA-84C6542B8645}"/>
              </a:ext>
            </a:extLst>
          </p:cNvPr>
          <p:cNvGrpSpPr/>
          <p:nvPr/>
        </p:nvGrpSpPr>
        <p:grpSpPr>
          <a:xfrm>
            <a:off x="593288" y="2983762"/>
            <a:ext cx="10913400" cy="1290992"/>
            <a:chOff x="695260" y="2489031"/>
            <a:chExt cx="10913400" cy="1290992"/>
          </a:xfrm>
        </p:grpSpPr>
        <mc:AlternateContent xmlns:mc="http://schemas.openxmlformats.org/markup-compatibility/2006" xmlns:p14="http://schemas.microsoft.com/office/powerpoint/2010/main">
          <mc:Choice Requires="p14">
            <p:contentPart p14:bwMode="auto" r:id="rId177">
              <p14:nvContentPartPr>
                <p14:cNvPr id="350" name="Ink 349">
                  <a:extLst>
                    <a:ext uri="{FF2B5EF4-FFF2-40B4-BE49-F238E27FC236}">
                      <a16:creationId xmlns:a16="http://schemas.microsoft.com/office/drawing/2014/main" id="{197A9A81-A255-6D42-A960-F525C78084F3}"/>
                    </a:ext>
                  </a:extLst>
                </p14:cNvPr>
                <p14:cNvContentPartPr/>
                <p14:nvPr/>
              </p14:nvContentPartPr>
              <p14:xfrm>
                <a:off x="1126095" y="3074055"/>
                <a:ext cx="1751032" cy="429840"/>
              </p14:xfrm>
            </p:contentPart>
          </mc:Choice>
          <mc:Fallback xmlns="">
            <p:pic>
              <p:nvPicPr>
                <p:cNvPr id="350" name="Ink 349">
                  <a:extLst>
                    <a:ext uri="{FF2B5EF4-FFF2-40B4-BE49-F238E27FC236}">
                      <a16:creationId xmlns:a16="http://schemas.microsoft.com/office/drawing/2014/main" id="{197A9A81-A255-6D42-A960-F525C78084F3}"/>
                    </a:ext>
                  </a:extLst>
                </p:cNvPr>
                <p:cNvPicPr/>
                <p:nvPr/>
              </p:nvPicPr>
              <p:blipFill>
                <a:blip r:embed="rId178"/>
                <a:stretch>
                  <a:fillRect/>
                </a:stretch>
              </p:blipFill>
              <p:spPr>
                <a:xfrm>
                  <a:off x="1110618" y="3058575"/>
                  <a:ext cx="1781626"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5" name="Ink 104">
                  <a:extLst>
                    <a:ext uri="{FF2B5EF4-FFF2-40B4-BE49-F238E27FC236}">
                      <a16:creationId xmlns:a16="http://schemas.microsoft.com/office/drawing/2014/main" id="{BAFE6AB8-096C-384F-BB0D-5F5C3694115B}"/>
                    </a:ext>
                  </a:extLst>
                </p14:cNvPr>
                <p14:cNvContentPartPr/>
                <p14:nvPr/>
              </p14:nvContentPartPr>
              <p14:xfrm>
                <a:off x="8234987" y="2494479"/>
                <a:ext cx="1640048" cy="698864"/>
              </p14:xfrm>
            </p:contentPart>
          </mc:Choice>
          <mc:Fallback xmlns="">
            <p:pic>
              <p:nvPicPr>
                <p:cNvPr id="105" name="Ink 104">
                  <a:extLst>
                    <a:ext uri="{FF2B5EF4-FFF2-40B4-BE49-F238E27FC236}">
                      <a16:creationId xmlns:a16="http://schemas.microsoft.com/office/drawing/2014/main" id="{BAFE6AB8-096C-384F-BB0D-5F5C3694115B}"/>
                    </a:ext>
                  </a:extLst>
                </p:cNvPr>
                <p:cNvPicPr/>
                <p:nvPr/>
              </p:nvPicPr>
              <p:blipFill>
                <a:blip r:embed="rId180"/>
                <a:stretch>
                  <a:fillRect/>
                </a:stretch>
              </p:blipFill>
              <p:spPr>
                <a:xfrm>
                  <a:off x="8219511" y="2478997"/>
                  <a:ext cx="1670639" cy="729469"/>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6" name="Ink 105">
                  <a:extLst>
                    <a:ext uri="{FF2B5EF4-FFF2-40B4-BE49-F238E27FC236}">
                      <a16:creationId xmlns:a16="http://schemas.microsoft.com/office/drawing/2014/main" id="{6A8DF5B5-2341-434C-843A-0D8DD9CEB3D3}"/>
                    </a:ext>
                  </a:extLst>
                </p14:cNvPr>
                <p14:cNvContentPartPr/>
                <p14:nvPr/>
              </p14:nvContentPartPr>
              <p14:xfrm>
                <a:off x="5272731" y="3141080"/>
                <a:ext cx="2493040" cy="638943"/>
              </p14:xfrm>
            </p:contentPart>
          </mc:Choice>
          <mc:Fallback xmlns="">
            <p:pic>
              <p:nvPicPr>
                <p:cNvPr id="106" name="Ink 105">
                  <a:extLst>
                    <a:ext uri="{FF2B5EF4-FFF2-40B4-BE49-F238E27FC236}">
                      <a16:creationId xmlns:a16="http://schemas.microsoft.com/office/drawing/2014/main" id="{6A8DF5B5-2341-434C-843A-0D8DD9CEB3D3}"/>
                    </a:ext>
                  </a:extLst>
                </p:cNvPr>
                <p:cNvPicPr/>
                <p:nvPr/>
              </p:nvPicPr>
              <p:blipFill>
                <a:blip r:embed="rId182"/>
                <a:stretch>
                  <a:fillRect/>
                </a:stretch>
              </p:blipFill>
              <p:spPr>
                <a:xfrm>
                  <a:off x="5257253" y="3125593"/>
                  <a:ext cx="2523636" cy="669558"/>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7" name="Ink 106">
                  <a:extLst>
                    <a:ext uri="{FF2B5EF4-FFF2-40B4-BE49-F238E27FC236}">
                      <a16:creationId xmlns:a16="http://schemas.microsoft.com/office/drawing/2014/main" id="{8DB61BD5-00B7-2A43-B81C-29A13837B04B}"/>
                    </a:ext>
                  </a:extLst>
                </p14:cNvPr>
                <p14:cNvContentPartPr/>
                <p14:nvPr/>
              </p14:nvContentPartPr>
              <p14:xfrm>
                <a:off x="10076610" y="2525415"/>
                <a:ext cx="1008720" cy="429840"/>
              </p14:xfrm>
            </p:contentPart>
          </mc:Choice>
          <mc:Fallback xmlns="">
            <p:pic>
              <p:nvPicPr>
                <p:cNvPr id="107" name="Ink 106">
                  <a:extLst>
                    <a:ext uri="{FF2B5EF4-FFF2-40B4-BE49-F238E27FC236}">
                      <a16:creationId xmlns:a16="http://schemas.microsoft.com/office/drawing/2014/main" id="{8DB61BD5-00B7-2A43-B81C-29A13837B04B}"/>
                    </a:ext>
                  </a:extLst>
                </p:cNvPr>
                <p:cNvPicPr/>
                <p:nvPr/>
              </p:nvPicPr>
              <p:blipFill>
                <a:blip r:embed="rId184"/>
                <a:stretch>
                  <a:fillRect/>
                </a:stretch>
              </p:blipFill>
              <p:spPr>
                <a:xfrm>
                  <a:off x="10061136" y="2509935"/>
                  <a:ext cx="1039309" cy="460440"/>
                </a:xfrm>
                <a:prstGeom prst="rect">
                  <a:avLst/>
                </a:prstGeom>
              </p:spPr>
            </p:pic>
          </mc:Fallback>
        </mc:AlternateContent>
        <p:grpSp>
          <p:nvGrpSpPr>
            <p:cNvPr id="13" name="Group 12">
              <a:extLst>
                <a:ext uri="{FF2B5EF4-FFF2-40B4-BE49-F238E27FC236}">
                  <a16:creationId xmlns:a16="http://schemas.microsoft.com/office/drawing/2014/main" id="{8704123D-CAA7-344E-954F-2EDAFC677194}"/>
                </a:ext>
              </a:extLst>
            </p:cNvPr>
            <p:cNvGrpSpPr/>
            <p:nvPr/>
          </p:nvGrpSpPr>
          <p:grpSpPr>
            <a:xfrm>
              <a:off x="695260" y="3130191"/>
              <a:ext cx="198720" cy="461160"/>
              <a:chOff x="695260" y="3130191"/>
              <a:chExt cx="198720" cy="461160"/>
            </a:xfrm>
          </p:grpSpPr>
          <mc:AlternateContent xmlns:mc="http://schemas.openxmlformats.org/markup-compatibility/2006" xmlns:p14="http://schemas.microsoft.com/office/powerpoint/2010/main">
            <mc:Choice Requires="p14">
              <p:contentPart p14:bwMode="auto" r:id="rId185">
                <p14:nvContentPartPr>
                  <p14:cNvPr id="10" name="Ink 9">
                    <a:extLst>
                      <a:ext uri="{FF2B5EF4-FFF2-40B4-BE49-F238E27FC236}">
                        <a16:creationId xmlns:a16="http://schemas.microsoft.com/office/drawing/2014/main" id="{3F3C5DAC-6591-6D4D-BA14-B7E12269DEB2}"/>
                      </a:ext>
                    </a:extLst>
                  </p14:cNvPr>
                  <p14:cNvContentPartPr/>
                  <p14:nvPr/>
                </p14:nvContentPartPr>
                <p14:xfrm>
                  <a:off x="695260" y="3130191"/>
                  <a:ext cx="198720" cy="19080"/>
                </p14:xfrm>
              </p:contentPart>
            </mc:Choice>
            <mc:Fallback xmlns="">
              <p:pic>
                <p:nvPicPr>
                  <p:cNvPr id="10" name="Ink 9">
                    <a:extLst>
                      <a:ext uri="{FF2B5EF4-FFF2-40B4-BE49-F238E27FC236}">
                        <a16:creationId xmlns:a16="http://schemas.microsoft.com/office/drawing/2014/main" id="{3F3C5DAC-6591-6D4D-BA14-B7E12269DEB2}"/>
                      </a:ext>
                    </a:extLst>
                  </p:cNvPr>
                  <p:cNvPicPr/>
                  <p:nvPr/>
                </p:nvPicPr>
                <p:blipFill>
                  <a:blip r:embed="rId186"/>
                  <a:stretch>
                    <a:fillRect/>
                  </a:stretch>
                </p:blipFill>
                <p:spPr>
                  <a:xfrm>
                    <a:off x="679780" y="3114711"/>
                    <a:ext cx="2293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 name="Ink 10">
                    <a:extLst>
                      <a:ext uri="{FF2B5EF4-FFF2-40B4-BE49-F238E27FC236}">
                        <a16:creationId xmlns:a16="http://schemas.microsoft.com/office/drawing/2014/main" id="{830C3F38-99B4-CB42-A07A-B30FD83DF5C0}"/>
                      </a:ext>
                    </a:extLst>
                  </p14:cNvPr>
                  <p14:cNvContentPartPr/>
                  <p14:nvPr/>
                </p14:nvContentPartPr>
                <p14:xfrm>
                  <a:off x="713620" y="3155031"/>
                  <a:ext cx="162360" cy="436320"/>
                </p14:xfrm>
              </p:contentPart>
            </mc:Choice>
            <mc:Fallback xmlns="">
              <p:pic>
                <p:nvPicPr>
                  <p:cNvPr id="11" name="Ink 10">
                    <a:extLst>
                      <a:ext uri="{FF2B5EF4-FFF2-40B4-BE49-F238E27FC236}">
                        <a16:creationId xmlns:a16="http://schemas.microsoft.com/office/drawing/2014/main" id="{830C3F38-99B4-CB42-A07A-B30FD83DF5C0}"/>
                      </a:ext>
                    </a:extLst>
                  </p:cNvPr>
                  <p:cNvPicPr/>
                  <p:nvPr/>
                </p:nvPicPr>
                <p:blipFill>
                  <a:blip r:embed="rId188"/>
                  <a:stretch>
                    <a:fillRect/>
                  </a:stretch>
                </p:blipFill>
                <p:spPr>
                  <a:xfrm>
                    <a:off x="698500" y="3139911"/>
                    <a:ext cx="192600" cy="46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9">
              <p14:nvContentPartPr>
                <p14:cNvPr id="12" name="Ink 11">
                  <a:extLst>
                    <a:ext uri="{FF2B5EF4-FFF2-40B4-BE49-F238E27FC236}">
                      <a16:creationId xmlns:a16="http://schemas.microsoft.com/office/drawing/2014/main" id="{1DE91E3A-5EBC-0546-A690-027DB9E400F1}"/>
                    </a:ext>
                  </a:extLst>
                </p14:cNvPr>
                <p14:cNvContentPartPr/>
                <p14:nvPr/>
              </p14:nvContentPartPr>
              <p14:xfrm>
                <a:off x="3066940" y="3435111"/>
                <a:ext cx="43920" cy="87480"/>
              </p14:xfrm>
            </p:contentPart>
          </mc:Choice>
          <mc:Fallback xmlns="">
            <p:pic>
              <p:nvPicPr>
                <p:cNvPr id="12" name="Ink 11">
                  <a:extLst>
                    <a:ext uri="{FF2B5EF4-FFF2-40B4-BE49-F238E27FC236}">
                      <a16:creationId xmlns:a16="http://schemas.microsoft.com/office/drawing/2014/main" id="{1DE91E3A-5EBC-0546-A690-027DB9E400F1}"/>
                    </a:ext>
                  </a:extLst>
                </p:cNvPr>
                <p:cNvPicPr/>
                <p:nvPr/>
              </p:nvPicPr>
              <p:blipFill>
                <a:blip r:embed="rId190"/>
                <a:stretch>
                  <a:fillRect/>
                </a:stretch>
              </p:blipFill>
              <p:spPr>
                <a:xfrm>
                  <a:off x="3051460" y="3419631"/>
                  <a:ext cx="745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4" name="Ink 13">
                  <a:extLst>
                    <a:ext uri="{FF2B5EF4-FFF2-40B4-BE49-F238E27FC236}">
                      <a16:creationId xmlns:a16="http://schemas.microsoft.com/office/drawing/2014/main" id="{3DDDB16E-C686-6B44-8DA0-90FA0C8097AF}"/>
                    </a:ext>
                  </a:extLst>
                </p14:cNvPr>
                <p14:cNvContentPartPr/>
                <p14:nvPr/>
              </p14:nvContentPartPr>
              <p14:xfrm>
                <a:off x="7960060" y="3565791"/>
                <a:ext cx="68760" cy="124920"/>
              </p14:xfrm>
            </p:contentPart>
          </mc:Choice>
          <mc:Fallback xmlns="">
            <p:pic>
              <p:nvPicPr>
                <p:cNvPr id="14" name="Ink 13">
                  <a:extLst>
                    <a:ext uri="{FF2B5EF4-FFF2-40B4-BE49-F238E27FC236}">
                      <a16:creationId xmlns:a16="http://schemas.microsoft.com/office/drawing/2014/main" id="{3DDDB16E-C686-6B44-8DA0-90FA0C8097AF}"/>
                    </a:ext>
                  </a:extLst>
                </p:cNvPr>
                <p:cNvPicPr/>
                <p:nvPr/>
              </p:nvPicPr>
              <p:blipFill>
                <a:blip r:embed="rId192"/>
                <a:stretch>
                  <a:fillRect/>
                </a:stretch>
              </p:blipFill>
              <p:spPr>
                <a:xfrm>
                  <a:off x="7944580" y="3550311"/>
                  <a:ext cx="993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5" name="Ink 14">
                  <a:extLst>
                    <a:ext uri="{FF2B5EF4-FFF2-40B4-BE49-F238E27FC236}">
                      <a16:creationId xmlns:a16="http://schemas.microsoft.com/office/drawing/2014/main" id="{7FC4EBD7-7F02-9E47-8D7D-3B9A5BF8E50D}"/>
                    </a:ext>
                  </a:extLst>
                </p14:cNvPr>
                <p14:cNvContentPartPr/>
                <p14:nvPr/>
              </p14:nvContentPartPr>
              <p14:xfrm>
                <a:off x="9871300" y="3043071"/>
                <a:ext cx="118800" cy="155880"/>
              </p14:xfrm>
            </p:contentPart>
          </mc:Choice>
          <mc:Fallback xmlns="">
            <p:pic>
              <p:nvPicPr>
                <p:cNvPr id="15" name="Ink 14">
                  <a:extLst>
                    <a:ext uri="{FF2B5EF4-FFF2-40B4-BE49-F238E27FC236}">
                      <a16:creationId xmlns:a16="http://schemas.microsoft.com/office/drawing/2014/main" id="{7FC4EBD7-7F02-9E47-8D7D-3B9A5BF8E50D}"/>
                    </a:ext>
                  </a:extLst>
                </p:cNvPr>
                <p:cNvPicPr/>
                <p:nvPr/>
              </p:nvPicPr>
              <p:blipFill>
                <a:blip r:embed="rId194"/>
                <a:stretch>
                  <a:fillRect/>
                </a:stretch>
              </p:blipFill>
              <p:spPr>
                <a:xfrm>
                  <a:off x="9855773" y="3027627"/>
                  <a:ext cx="149493" cy="186409"/>
                </a:xfrm>
                <a:prstGeom prst="rect">
                  <a:avLst/>
                </a:prstGeom>
              </p:spPr>
            </p:pic>
          </mc:Fallback>
        </mc:AlternateContent>
        <p:grpSp>
          <p:nvGrpSpPr>
            <p:cNvPr id="18" name="Group 17">
              <a:extLst>
                <a:ext uri="{FF2B5EF4-FFF2-40B4-BE49-F238E27FC236}">
                  <a16:creationId xmlns:a16="http://schemas.microsoft.com/office/drawing/2014/main" id="{1FB73A28-5EEE-F445-BB7F-8FBB914EF955}"/>
                </a:ext>
              </a:extLst>
            </p:cNvPr>
            <p:cNvGrpSpPr/>
            <p:nvPr/>
          </p:nvGrpSpPr>
          <p:grpSpPr>
            <a:xfrm>
              <a:off x="11396620" y="2489031"/>
              <a:ext cx="212040" cy="492120"/>
              <a:chOff x="11396620" y="2489031"/>
              <a:chExt cx="212040" cy="492120"/>
            </a:xfrm>
          </p:grpSpPr>
          <mc:AlternateContent xmlns:mc="http://schemas.openxmlformats.org/markup-compatibility/2006" xmlns:p14="http://schemas.microsoft.com/office/powerpoint/2010/main">
            <mc:Choice Requires="p14">
              <p:contentPart p14:bwMode="auto" r:id="rId195">
                <p14:nvContentPartPr>
                  <p14:cNvPr id="16" name="Ink 15">
                    <a:extLst>
                      <a:ext uri="{FF2B5EF4-FFF2-40B4-BE49-F238E27FC236}">
                        <a16:creationId xmlns:a16="http://schemas.microsoft.com/office/drawing/2014/main" id="{A2778029-76C6-0B49-9009-97C1A1190C96}"/>
                      </a:ext>
                    </a:extLst>
                  </p14:cNvPr>
                  <p14:cNvContentPartPr/>
                  <p14:nvPr/>
                </p14:nvContentPartPr>
                <p14:xfrm>
                  <a:off x="11396620" y="2489031"/>
                  <a:ext cx="199440" cy="454680"/>
                </p14:xfrm>
              </p:contentPart>
            </mc:Choice>
            <mc:Fallback xmlns="">
              <p:pic>
                <p:nvPicPr>
                  <p:cNvPr id="16" name="Ink 15">
                    <a:extLst>
                      <a:ext uri="{FF2B5EF4-FFF2-40B4-BE49-F238E27FC236}">
                        <a16:creationId xmlns:a16="http://schemas.microsoft.com/office/drawing/2014/main" id="{A2778029-76C6-0B49-9009-97C1A1190C96}"/>
                      </a:ext>
                    </a:extLst>
                  </p:cNvPr>
                  <p:cNvPicPr/>
                  <p:nvPr/>
                </p:nvPicPr>
                <p:blipFill>
                  <a:blip r:embed="rId196"/>
                  <a:stretch>
                    <a:fillRect/>
                  </a:stretch>
                </p:blipFill>
                <p:spPr>
                  <a:xfrm>
                    <a:off x="11381500" y="2473551"/>
                    <a:ext cx="23004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 name="Ink 16">
                    <a:extLst>
                      <a:ext uri="{FF2B5EF4-FFF2-40B4-BE49-F238E27FC236}">
                        <a16:creationId xmlns:a16="http://schemas.microsoft.com/office/drawing/2014/main" id="{09C6BDC7-514C-2E46-836A-D877EA54D5AE}"/>
                      </a:ext>
                    </a:extLst>
                  </p14:cNvPr>
                  <p14:cNvContentPartPr/>
                  <p14:nvPr/>
                </p14:nvContentPartPr>
                <p14:xfrm>
                  <a:off x="11421460" y="2955951"/>
                  <a:ext cx="187200" cy="25200"/>
                </p14:xfrm>
              </p:contentPart>
            </mc:Choice>
            <mc:Fallback xmlns="">
              <p:pic>
                <p:nvPicPr>
                  <p:cNvPr id="17" name="Ink 16">
                    <a:extLst>
                      <a:ext uri="{FF2B5EF4-FFF2-40B4-BE49-F238E27FC236}">
                        <a16:creationId xmlns:a16="http://schemas.microsoft.com/office/drawing/2014/main" id="{09C6BDC7-514C-2E46-836A-D877EA54D5AE}"/>
                      </a:ext>
                    </a:extLst>
                  </p:cNvPr>
                  <p:cNvPicPr/>
                  <p:nvPr/>
                </p:nvPicPr>
                <p:blipFill>
                  <a:blip r:embed="rId198"/>
                  <a:stretch>
                    <a:fillRect/>
                  </a:stretch>
                </p:blipFill>
                <p:spPr>
                  <a:xfrm>
                    <a:off x="11406340" y="2940471"/>
                    <a:ext cx="217800" cy="55800"/>
                  </a:xfrm>
                  <a:prstGeom prst="rect">
                    <a:avLst/>
                  </a:prstGeom>
                </p:spPr>
              </p:pic>
            </mc:Fallback>
          </mc:AlternateContent>
        </p:grpSp>
      </p:grpSp>
    </p:spTree>
    <p:extLst>
      <p:ext uri="{BB962C8B-B14F-4D97-AF65-F5344CB8AC3E}">
        <p14:creationId xmlns:p14="http://schemas.microsoft.com/office/powerpoint/2010/main" val="4770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3AB0-FC08-FC48-9075-C4637176797A}"/>
              </a:ext>
            </a:extLst>
          </p:cNvPr>
          <p:cNvSpPr>
            <a:spLocks noGrp="1"/>
          </p:cNvSpPr>
          <p:nvPr>
            <p:ph type="title"/>
          </p:nvPr>
        </p:nvSpPr>
        <p:spPr/>
        <p:txBody>
          <a:bodyPr/>
          <a:lstStyle/>
          <a:p>
            <a:r>
              <a:rPr lang="en-US" dirty="0"/>
              <a:t>Weight Transfer Mechanisms</a:t>
            </a:r>
          </a:p>
        </p:txBody>
      </p:sp>
      <p:sp>
        <p:nvSpPr>
          <p:cNvPr id="4" name="Slide Number Placeholder 3">
            <a:extLst>
              <a:ext uri="{FF2B5EF4-FFF2-40B4-BE49-F238E27FC236}">
                <a16:creationId xmlns:a16="http://schemas.microsoft.com/office/drawing/2014/main" id="{C005D664-BCB4-1F4B-9293-A2F87EE0EDD3}"/>
              </a:ext>
            </a:extLst>
          </p:cNvPr>
          <p:cNvSpPr>
            <a:spLocks noGrp="1"/>
          </p:cNvSpPr>
          <p:nvPr>
            <p:ph type="sldNum" sz="quarter" idx="12"/>
          </p:nvPr>
        </p:nvSpPr>
        <p:spPr/>
        <p:txBody>
          <a:bodyPr/>
          <a:lstStyle/>
          <a:p>
            <a:fld id="{98ECD8BD-D1A9-4DC4-89AE-4427480F30AB}" type="slidenum">
              <a:rPr lang="en-US" smtClean="0"/>
              <a:t>12</a:t>
            </a:fld>
            <a:endParaRPr lang="en-US" dirty="0"/>
          </a:p>
        </p:txBody>
      </p:sp>
      <p:sp>
        <p:nvSpPr>
          <p:cNvPr id="8" name="TextBox 7">
            <a:extLst>
              <a:ext uri="{FF2B5EF4-FFF2-40B4-BE49-F238E27FC236}">
                <a16:creationId xmlns:a16="http://schemas.microsoft.com/office/drawing/2014/main" id="{F3333384-B937-E54E-9889-B0C0BB78D0FF}"/>
              </a:ext>
            </a:extLst>
          </p:cNvPr>
          <p:cNvSpPr txBox="1"/>
          <p:nvPr/>
        </p:nvSpPr>
        <p:spPr>
          <a:xfrm>
            <a:off x="609600" y="1417639"/>
            <a:ext cx="11734800" cy="2308324"/>
          </a:xfrm>
          <a:prstGeom prst="rect">
            <a:avLst/>
          </a:prstGeom>
          <a:noFill/>
        </p:spPr>
        <p:txBody>
          <a:bodyPr wrap="square" rtlCol="0">
            <a:spAutoFit/>
          </a:bodyPr>
          <a:lstStyle/>
          <a:p>
            <a:r>
              <a:rPr lang="en-US" sz="2400" b="1" dirty="0"/>
              <a:t>Example of LP:</a:t>
            </a:r>
          </a:p>
          <a:p>
            <a:endParaRPr lang="en-US" sz="2400" dirty="0"/>
          </a:p>
          <a:p>
            <a:r>
              <a:rPr lang="en-US" sz="2400" dirty="0"/>
              <a:t>Provider Sequence : (6 x 3 x 3), Pooling, (16 x 3 x 3), (120 x 84), (84 x 10)</a:t>
            </a:r>
          </a:p>
          <a:p>
            <a:endParaRPr lang="en-US" sz="2400" dirty="0"/>
          </a:p>
          <a:p>
            <a:r>
              <a:rPr lang="en-US" sz="2400" dirty="0"/>
              <a:t>Receiver Sequence : (6 x 3 x 3), (16 x 3 x 3), Pooling, (60 x 84), (84 x 10)</a:t>
            </a:r>
          </a:p>
          <a:p>
            <a:endParaRPr lang="en-US" sz="2400" dirty="0"/>
          </a:p>
        </p:txBody>
      </p:sp>
      <p:sp>
        <p:nvSpPr>
          <p:cNvPr id="9" name="TextBox 8">
            <a:extLst>
              <a:ext uri="{FF2B5EF4-FFF2-40B4-BE49-F238E27FC236}">
                <a16:creationId xmlns:a16="http://schemas.microsoft.com/office/drawing/2014/main" id="{2A37B068-8AE3-CA45-8332-464D0D341A27}"/>
              </a:ext>
            </a:extLst>
          </p:cNvPr>
          <p:cNvSpPr txBox="1"/>
          <p:nvPr/>
        </p:nvSpPr>
        <p:spPr>
          <a:xfrm>
            <a:off x="609600" y="4009410"/>
            <a:ext cx="11734800" cy="2308324"/>
          </a:xfrm>
          <a:prstGeom prst="rect">
            <a:avLst/>
          </a:prstGeom>
          <a:noFill/>
        </p:spPr>
        <p:txBody>
          <a:bodyPr wrap="square" rtlCol="0">
            <a:spAutoFit/>
          </a:bodyPr>
          <a:lstStyle/>
          <a:p>
            <a:r>
              <a:rPr lang="en-US" sz="2400" b="1" dirty="0"/>
              <a:t>Example of LCS: </a:t>
            </a:r>
          </a:p>
          <a:p>
            <a:endParaRPr lang="en-US" sz="2400" dirty="0"/>
          </a:p>
          <a:p>
            <a:r>
              <a:rPr lang="en-US" sz="2400" dirty="0"/>
              <a:t>Provider Sequence : (6 x 3 x 3), Pooling, (16 x 3 x 3), (120 x 84), (84 x 10)</a:t>
            </a:r>
          </a:p>
          <a:p>
            <a:endParaRPr lang="en-US" sz="2400" dirty="0"/>
          </a:p>
          <a:p>
            <a:r>
              <a:rPr lang="en-US" sz="2400" dirty="0"/>
              <a:t>Receiver Sequence : (6 x 3 x 3), (16 x 3 x 3), Pooling, (60 x 84), (84 x 10)</a:t>
            </a:r>
          </a:p>
          <a:p>
            <a:endParaRPr lang="en-US" sz="2400" dirty="0"/>
          </a:p>
        </p:txBody>
      </p:sp>
      <p:grpSp>
        <p:nvGrpSpPr>
          <p:cNvPr id="6" name="Group 5">
            <a:extLst>
              <a:ext uri="{FF2B5EF4-FFF2-40B4-BE49-F238E27FC236}">
                <a16:creationId xmlns:a16="http://schemas.microsoft.com/office/drawing/2014/main" id="{122F8B3D-D652-EA42-9C52-299628A86B87}"/>
              </a:ext>
            </a:extLst>
          </p:cNvPr>
          <p:cNvGrpSpPr/>
          <p:nvPr/>
        </p:nvGrpSpPr>
        <p:grpSpPr>
          <a:xfrm>
            <a:off x="4225060" y="2488671"/>
            <a:ext cx="293040" cy="516960"/>
            <a:chOff x="4225060" y="2488671"/>
            <a:chExt cx="293040" cy="51696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C66BA32-1862-9D4E-9E9D-56F6D5F563E2}"/>
                    </a:ext>
                  </a:extLst>
                </p14:cNvPr>
                <p14:cNvContentPartPr/>
                <p14:nvPr/>
              </p14:nvContentPartPr>
              <p14:xfrm>
                <a:off x="4318660" y="2488671"/>
                <a:ext cx="12960" cy="405000"/>
              </p14:xfrm>
            </p:contentPart>
          </mc:Choice>
          <mc:Fallback xmlns="">
            <p:pic>
              <p:nvPicPr>
                <p:cNvPr id="3" name="Ink 2">
                  <a:extLst>
                    <a:ext uri="{FF2B5EF4-FFF2-40B4-BE49-F238E27FC236}">
                      <a16:creationId xmlns:a16="http://schemas.microsoft.com/office/drawing/2014/main" id="{1C66BA32-1862-9D4E-9E9D-56F6D5F563E2}"/>
                    </a:ext>
                  </a:extLst>
                </p:cNvPr>
                <p:cNvPicPr/>
                <p:nvPr/>
              </p:nvPicPr>
              <p:blipFill>
                <a:blip r:embed="rId4"/>
                <a:stretch>
                  <a:fillRect/>
                </a:stretch>
              </p:blipFill>
              <p:spPr>
                <a:xfrm>
                  <a:off x="4303180" y="2473551"/>
                  <a:ext cx="4320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8EA6E9-D1F8-2F41-BF32-0035A4288BFE}"/>
                    </a:ext>
                  </a:extLst>
                </p14:cNvPr>
                <p14:cNvContentPartPr/>
                <p14:nvPr/>
              </p14:nvContentPartPr>
              <p14:xfrm>
                <a:off x="4225060" y="2824911"/>
                <a:ext cx="293040" cy="180720"/>
              </p14:xfrm>
            </p:contentPart>
          </mc:Choice>
          <mc:Fallback xmlns="">
            <p:pic>
              <p:nvPicPr>
                <p:cNvPr id="5" name="Ink 4">
                  <a:extLst>
                    <a:ext uri="{FF2B5EF4-FFF2-40B4-BE49-F238E27FC236}">
                      <a16:creationId xmlns:a16="http://schemas.microsoft.com/office/drawing/2014/main" id="{A18EA6E9-D1F8-2F41-BF32-0035A4288BFE}"/>
                    </a:ext>
                  </a:extLst>
                </p:cNvPr>
                <p:cNvPicPr/>
                <p:nvPr/>
              </p:nvPicPr>
              <p:blipFill>
                <a:blip r:embed="rId6"/>
                <a:stretch>
                  <a:fillRect/>
                </a:stretch>
              </p:blipFill>
              <p:spPr>
                <a:xfrm>
                  <a:off x="4209940" y="2809791"/>
                  <a:ext cx="323280" cy="211320"/>
                </a:xfrm>
                <a:prstGeom prst="rect">
                  <a:avLst/>
                </a:prstGeom>
              </p:spPr>
            </p:pic>
          </mc:Fallback>
        </mc:AlternateContent>
      </p:grpSp>
      <p:grpSp>
        <p:nvGrpSpPr>
          <p:cNvPr id="11" name="Group 10">
            <a:extLst>
              <a:ext uri="{FF2B5EF4-FFF2-40B4-BE49-F238E27FC236}">
                <a16:creationId xmlns:a16="http://schemas.microsoft.com/office/drawing/2014/main" id="{8192DBE0-5C4D-6E48-9286-456E05C49B41}"/>
              </a:ext>
            </a:extLst>
          </p:cNvPr>
          <p:cNvGrpSpPr/>
          <p:nvPr/>
        </p:nvGrpSpPr>
        <p:grpSpPr>
          <a:xfrm>
            <a:off x="6341860" y="2538711"/>
            <a:ext cx="516960" cy="473400"/>
            <a:chOff x="6341860" y="2538711"/>
            <a:chExt cx="516960" cy="47340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34604BF-31CB-8144-92A9-E83A740BED2D}"/>
                    </a:ext>
                  </a:extLst>
                </p14:cNvPr>
                <p14:cNvContentPartPr/>
                <p14:nvPr/>
              </p14:nvContentPartPr>
              <p14:xfrm>
                <a:off x="6428980" y="2538711"/>
                <a:ext cx="429840" cy="461160"/>
              </p14:xfrm>
            </p:contentPart>
          </mc:Choice>
          <mc:Fallback xmlns="">
            <p:pic>
              <p:nvPicPr>
                <p:cNvPr id="7" name="Ink 6">
                  <a:extLst>
                    <a:ext uri="{FF2B5EF4-FFF2-40B4-BE49-F238E27FC236}">
                      <a16:creationId xmlns:a16="http://schemas.microsoft.com/office/drawing/2014/main" id="{F34604BF-31CB-8144-92A9-E83A740BED2D}"/>
                    </a:ext>
                  </a:extLst>
                </p:cNvPr>
                <p:cNvPicPr/>
                <p:nvPr/>
              </p:nvPicPr>
              <p:blipFill>
                <a:blip r:embed="rId8"/>
                <a:stretch>
                  <a:fillRect/>
                </a:stretch>
              </p:blipFill>
              <p:spPr>
                <a:xfrm>
                  <a:off x="6413860" y="2523231"/>
                  <a:ext cx="4604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6CD800D8-0372-C043-A4A4-35871FFD62F7}"/>
                    </a:ext>
                  </a:extLst>
                </p14:cNvPr>
                <p14:cNvContentPartPr/>
                <p14:nvPr/>
              </p14:nvContentPartPr>
              <p14:xfrm>
                <a:off x="6341860" y="2887191"/>
                <a:ext cx="286560" cy="124920"/>
              </p14:xfrm>
            </p:contentPart>
          </mc:Choice>
          <mc:Fallback xmlns="">
            <p:pic>
              <p:nvPicPr>
                <p:cNvPr id="10" name="Ink 9">
                  <a:extLst>
                    <a:ext uri="{FF2B5EF4-FFF2-40B4-BE49-F238E27FC236}">
                      <a16:creationId xmlns:a16="http://schemas.microsoft.com/office/drawing/2014/main" id="{6CD800D8-0372-C043-A4A4-35871FFD62F7}"/>
                    </a:ext>
                  </a:extLst>
                </p:cNvPr>
                <p:cNvPicPr/>
                <p:nvPr/>
              </p:nvPicPr>
              <p:blipFill>
                <a:blip r:embed="rId10"/>
                <a:stretch>
                  <a:fillRect/>
                </a:stretch>
              </p:blipFill>
              <p:spPr>
                <a:xfrm>
                  <a:off x="6326740" y="2872071"/>
                  <a:ext cx="317160" cy="155520"/>
                </a:xfrm>
                <a:prstGeom prst="rect">
                  <a:avLst/>
                </a:prstGeom>
              </p:spPr>
            </p:pic>
          </mc:Fallback>
        </mc:AlternateContent>
      </p:grpSp>
      <p:grpSp>
        <p:nvGrpSpPr>
          <p:cNvPr id="23" name="Group 22">
            <a:extLst>
              <a:ext uri="{FF2B5EF4-FFF2-40B4-BE49-F238E27FC236}">
                <a16:creationId xmlns:a16="http://schemas.microsoft.com/office/drawing/2014/main" id="{A56AB6FE-6776-BC4D-98A2-E50D69ADC4A9}"/>
              </a:ext>
            </a:extLst>
          </p:cNvPr>
          <p:cNvGrpSpPr/>
          <p:nvPr/>
        </p:nvGrpSpPr>
        <p:grpSpPr>
          <a:xfrm>
            <a:off x="4212820" y="5134671"/>
            <a:ext cx="305280" cy="441720"/>
            <a:chOff x="4212820" y="5134671"/>
            <a:chExt cx="305280" cy="441720"/>
          </a:xfrm>
        </p:grpSpPr>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5EAE1175-DFD0-5F4E-91C7-0CEFD81913BA}"/>
                    </a:ext>
                  </a:extLst>
                </p14:cNvPr>
                <p14:cNvContentPartPr/>
                <p14:nvPr/>
              </p14:nvContentPartPr>
              <p14:xfrm>
                <a:off x="4287340" y="5134671"/>
                <a:ext cx="50040" cy="441720"/>
              </p14:xfrm>
            </p:contentPart>
          </mc:Choice>
          <mc:Fallback xmlns="">
            <p:pic>
              <p:nvPicPr>
                <p:cNvPr id="21" name="Ink 20">
                  <a:extLst>
                    <a:ext uri="{FF2B5EF4-FFF2-40B4-BE49-F238E27FC236}">
                      <a16:creationId xmlns:a16="http://schemas.microsoft.com/office/drawing/2014/main" id="{5EAE1175-DFD0-5F4E-91C7-0CEFD81913BA}"/>
                    </a:ext>
                  </a:extLst>
                </p:cNvPr>
                <p:cNvPicPr/>
                <p:nvPr/>
              </p:nvPicPr>
              <p:blipFill>
                <a:blip r:embed="rId12"/>
                <a:stretch>
                  <a:fillRect/>
                </a:stretch>
              </p:blipFill>
              <p:spPr>
                <a:xfrm>
                  <a:off x="4272220" y="5119191"/>
                  <a:ext cx="8064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561FF894-9B9E-3A47-BA18-8976DD67206D}"/>
                    </a:ext>
                  </a:extLst>
                </p14:cNvPr>
                <p14:cNvContentPartPr/>
                <p14:nvPr/>
              </p14:nvContentPartPr>
              <p14:xfrm>
                <a:off x="4212820" y="5408631"/>
                <a:ext cx="305280" cy="142920"/>
              </p14:xfrm>
            </p:contentPart>
          </mc:Choice>
          <mc:Fallback xmlns="">
            <p:pic>
              <p:nvPicPr>
                <p:cNvPr id="22" name="Ink 21">
                  <a:extLst>
                    <a:ext uri="{FF2B5EF4-FFF2-40B4-BE49-F238E27FC236}">
                      <a16:creationId xmlns:a16="http://schemas.microsoft.com/office/drawing/2014/main" id="{561FF894-9B9E-3A47-BA18-8976DD67206D}"/>
                    </a:ext>
                  </a:extLst>
                </p:cNvPr>
                <p:cNvPicPr/>
                <p:nvPr/>
              </p:nvPicPr>
              <p:blipFill>
                <a:blip r:embed="rId14"/>
                <a:stretch>
                  <a:fillRect/>
                </a:stretch>
              </p:blipFill>
              <p:spPr>
                <a:xfrm>
                  <a:off x="4197340" y="5393151"/>
                  <a:ext cx="335880" cy="173520"/>
                </a:xfrm>
                <a:prstGeom prst="rect">
                  <a:avLst/>
                </a:prstGeom>
              </p:spPr>
            </p:pic>
          </mc:Fallback>
        </mc:AlternateContent>
      </p:grpSp>
      <p:grpSp>
        <p:nvGrpSpPr>
          <p:cNvPr id="26" name="Group 25">
            <a:extLst>
              <a:ext uri="{FF2B5EF4-FFF2-40B4-BE49-F238E27FC236}">
                <a16:creationId xmlns:a16="http://schemas.microsoft.com/office/drawing/2014/main" id="{3F4F667D-8B87-6542-957D-B27DE2C66BCA}"/>
              </a:ext>
            </a:extLst>
          </p:cNvPr>
          <p:cNvGrpSpPr/>
          <p:nvPr/>
        </p:nvGrpSpPr>
        <p:grpSpPr>
          <a:xfrm>
            <a:off x="6453820" y="5153391"/>
            <a:ext cx="411120" cy="423000"/>
            <a:chOff x="6453820" y="5153391"/>
            <a:chExt cx="411120" cy="423000"/>
          </a:xfrm>
        </p:grpSpPr>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B5B0D9DA-F726-1F44-ACFD-EC4F54F312F8}"/>
                    </a:ext>
                  </a:extLst>
                </p14:cNvPr>
                <p14:cNvContentPartPr/>
                <p14:nvPr/>
              </p14:nvContentPartPr>
              <p14:xfrm>
                <a:off x="6479380" y="5153391"/>
                <a:ext cx="385560" cy="416880"/>
              </p14:xfrm>
            </p:contentPart>
          </mc:Choice>
          <mc:Fallback xmlns="">
            <p:pic>
              <p:nvPicPr>
                <p:cNvPr id="24" name="Ink 23">
                  <a:extLst>
                    <a:ext uri="{FF2B5EF4-FFF2-40B4-BE49-F238E27FC236}">
                      <a16:creationId xmlns:a16="http://schemas.microsoft.com/office/drawing/2014/main" id="{B5B0D9DA-F726-1F44-ACFD-EC4F54F312F8}"/>
                    </a:ext>
                  </a:extLst>
                </p:cNvPr>
                <p:cNvPicPr/>
                <p:nvPr/>
              </p:nvPicPr>
              <p:blipFill>
                <a:blip r:embed="rId16"/>
                <a:stretch>
                  <a:fillRect/>
                </a:stretch>
              </p:blipFill>
              <p:spPr>
                <a:xfrm>
                  <a:off x="6464260" y="5137911"/>
                  <a:ext cx="41616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73ACA164-F8ED-F54A-A402-07BE7901B794}"/>
                    </a:ext>
                  </a:extLst>
                </p14:cNvPr>
                <p14:cNvContentPartPr/>
                <p14:nvPr/>
              </p14:nvContentPartPr>
              <p14:xfrm>
                <a:off x="6453820" y="5389911"/>
                <a:ext cx="286560" cy="186480"/>
              </p14:xfrm>
            </p:contentPart>
          </mc:Choice>
          <mc:Fallback xmlns="">
            <p:pic>
              <p:nvPicPr>
                <p:cNvPr id="25" name="Ink 24">
                  <a:extLst>
                    <a:ext uri="{FF2B5EF4-FFF2-40B4-BE49-F238E27FC236}">
                      <a16:creationId xmlns:a16="http://schemas.microsoft.com/office/drawing/2014/main" id="{73ACA164-F8ED-F54A-A402-07BE7901B794}"/>
                    </a:ext>
                  </a:extLst>
                </p:cNvPr>
                <p:cNvPicPr/>
                <p:nvPr/>
              </p:nvPicPr>
              <p:blipFill>
                <a:blip r:embed="rId18"/>
                <a:stretch>
                  <a:fillRect/>
                </a:stretch>
              </p:blipFill>
              <p:spPr>
                <a:xfrm>
                  <a:off x="6438700" y="5374431"/>
                  <a:ext cx="317160" cy="217080"/>
                </a:xfrm>
                <a:prstGeom prst="rect">
                  <a:avLst/>
                </a:prstGeom>
              </p:spPr>
            </p:pic>
          </mc:Fallback>
        </mc:AlternateContent>
      </p:grpSp>
      <p:grpSp>
        <p:nvGrpSpPr>
          <p:cNvPr id="29" name="Group 28">
            <a:extLst>
              <a:ext uri="{FF2B5EF4-FFF2-40B4-BE49-F238E27FC236}">
                <a16:creationId xmlns:a16="http://schemas.microsoft.com/office/drawing/2014/main" id="{F3502B83-C91F-574D-B833-A62ECA9C8121}"/>
              </a:ext>
            </a:extLst>
          </p:cNvPr>
          <p:cNvGrpSpPr/>
          <p:nvPr/>
        </p:nvGrpSpPr>
        <p:grpSpPr>
          <a:xfrm>
            <a:off x="9877780" y="5103351"/>
            <a:ext cx="299160" cy="504720"/>
            <a:chOff x="9877780" y="5103351"/>
            <a:chExt cx="299160" cy="504720"/>
          </a:xfrm>
        </p:grpSpPr>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D1F338AC-6C62-A146-8B53-9BD4014240B4}"/>
                    </a:ext>
                  </a:extLst>
                </p14:cNvPr>
                <p14:cNvContentPartPr/>
                <p14:nvPr/>
              </p14:nvContentPartPr>
              <p14:xfrm>
                <a:off x="9977500" y="5103351"/>
                <a:ext cx="81360" cy="461160"/>
              </p14:xfrm>
            </p:contentPart>
          </mc:Choice>
          <mc:Fallback xmlns="">
            <p:pic>
              <p:nvPicPr>
                <p:cNvPr id="27" name="Ink 26">
                  <a:extLst>
                    <a:ext uri="{FF2B5EF4-FFF2-40B4-BE49-F238E27FC236}">
                      <a16:creationId xmlns:a16="http://schemas.microsoft.com/office/drawing/2014/main" id="{D1F338AC-6C62-A146-8B53-9BD4014240B4}"/>
                    </a:ext>
                  </a:extLst>
                </p:cNvPr>
                <p:cNvPicPr/>
                <p:nvPr/>
              </p:nvPicPr>
              <p:blipFill>
                <a:blip r:embed="rId20"/>
                <a:stretch>
                  <a:fillRect/>
                </a:stretch>
              </p:blipFill>
              <p:spPr>
                <a:xfrm>
                  <a:off x="9962380" y="5088231"/>
                  <a:ext cx="11196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E0A99631-0681-C548-B640-8A705BB04116}"/>
                    </a:ext>
                  </a:extLst>
                </p14:cNvPr>
                <p14:cNvContentPartPr/>
                <p14:nvPr/>
              </p14:nvContentPartPr>
              <p14:xfrm>
                <a:off x="9877780" y="5414751"/>
                <a:ext cx="299160" cy="193320"/>
              </p14:xfrm>
            </p:contentPart>
          </mc:Choice>
          <mc:Fallback xmlns="">
            <p:pic>
              <p:nvPicPr>
                <p:cNvPr id="28" name="Ink 27">
                  <a:extLst>
                    <a:ext uri="{FF2B5EF4-FFF2-40B4-BE49-F238E27FC236}">
                      <a16:creationId xmlns:a16="http://schemas.microsoft.com/office/drawing/2014/main" id="{E0A99631-0681-C548-B640-8A705BB04116}"/>
                    </a:ext>
                  </a:extLst>
                </p:cNvPr>
                <p:cNvPicPr/>
                <p:nvPr/>
              </p:nvPicPr>
              <p:blipFill>
                <a:blip r:embed="rId22"/>
                <a:stretch>
                  <a:fillRect/>
                </a:stretch>
              </p:blipFill>
              <p:spPr>
                <a:xfrm>
                  <a:off x="9862660" y="5399631"/>
                  <a:ext cx="329760" cy="223920"/>
                </a:xfrm>
                <a:prstGeom prst="rect">
                  <a:avLst/>
                </a:prstGeom>
              </p:spPr>
            </p:pic>
          </mc:Fallback>
        </mc:AlternateContent>
      </p:grpSp>
    </p:spTree>
    <p:extLst>
      <p:ext uri="{BB962C8B-B14F-4D97-AF65-F5344CB8AC3E}">
        <p14:creationId xmlns:p14="http://schemas.microsoft.com/office/powerpoint/2010/main" val="183020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A1BF5-549F-F842-9E54-A329D9DF901B}"/>
              </a:ext>
            </a:extLst>
          </p:cNvPr>
          <p:cNvSpPr>
            <a:spLocks noGrp="1"/>
          </p:cNvSpPr>
          <p:nvPr>
            <p:ph idx="1"/>
          </p:nvPr>
        </p:nvSpPr>
        <p:spPr>
          <a:xfrm>
            <a:off x="455596" y="1605172"/>
            <a:ext cx="10574956" cy="3647656"/>
          </a:xfrm>
        </p:spPr>
        <p:txBody>
          <a:bodyPr>
            <a:normAutofit/>
          </a:bodyPr>
          <a:lstStyle/>
          <a:p>
            <a:r>
              <a:rPr lang="en-US" sz="4000" dirty="0"/>
              <a:t>From which model do we transfer weights to initialize the current model is beneficial? </a:t>
            </a:r>
          </a:p>
          <a:p>
            <a:r>
              <a:rPr lang="en-US" sz="4000" dirty="0"/>
              <a:t>How do we integrate the weight transfer mechanisms with existing NAS framework?</a:t>
            </a:r>
          </a:p>
        </p:txBody>
      </p:sp>
      <p:sp>
        <p:nvSpPr>
          <p:cNvPr id="4" name="Slide Number Placeholder 3">
            <a:extLst>
              <a:ext uri="{FF2B5EF4-FFF2-40B4-BE49-F238E27FC236}">
                <a16:creationId xmlns:a16="http://schemas.microsoft.com/office/drawing/2014/main" id="{6A528265-CC0A-D14B-ADFA-EB6F96229F0A}"/>
              </a:ext>
            </a:extLst>
          </p:cNvPr>
          <p:cNvSpPr>
            <a:spLocks noGrp="1"/>
          </p:cNvSpPr>
          <p:nvPr>
            <p:ph type="sldNum" sz="quarter" idx="12"/>
          </p:nvPr>
        </p:nvSpPr>
        <p:spPr/>
        <p:txBody>
          <a:bodyPr/>
          <a:lstStyle/>
          <a:p>
            <a:fld id="{98ECD8BD-D1A9-4DC4-89AE-4427480F30AB}" type="slidenum">
              <a:rPr lang="en-US" smtClean="0"/>
              <a:t>13</a:t>
            </a:fld>
            <a:endParaRPr lang="en-US" dirty="0"/>
          </a:p>
        </p:txBody>
      </p:sp>
      <p:sp>
        <p:nvSpPr>
          <p:cNvPr id="8" name="Title 7">
            <a:extLst>
              <a:ext uri="{FF2B5EF4-FFF2-40B4-BE49-F238E27FC236}">
                <a16:creationId xmlns:a16="http://schemas.microsoft.com/office/drawing/2014/main" id="{46559E64-98A7-9343-993D-969DBEC04D20}"/>
              </a:ext>
            </a:extLst>
          </p:cNvPr>
          <p:cNvSpPr>
            <a:spLocks noGrp="1"/>
          </p:cNvSpPr>
          <p:nvPr>
            <p:ph type="title"/>
          </p:nvPr>
        </p:nvSpPr>
        <p:spPr/>
        <p:txBody>
          <a:bodyPr/>
          <a:lstStyle/>
          <a:p>
            <a:r>
              <a:rPr lang="en-US" dirty="0"/>
              <a:t>Research Questions</a:t>
            </a:r>
          </a:p>
        </p:txBody>
      </p:sp>
    </p:spTree>
    <p:extLst>
      <p:ext uri="{BB962C8B-B14F-4D97-AF65-F5344CB8AC3E}">
        <p14:creationId xmlns:p14="http://schemas.microsoft.com/office/powerpoint/2010/main" val="196042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D5CD-3470-DB4C-B429-B9820522F014}"/>
              </a:ext>
            </a:extLst>
          </p:cNvPr>
          <p:cNvSpPr>
            <a:spLocks noGrp="1"/>
          </p:cNvSpPr>
          <p:nvPr>
            <p:ph type="title"/>
          </p:nvPr>
        </p:nvSpPr>
        <p:spPr/>
        <p:txBody>
          <a:bodyPr>
            <a:normAutofit fontScale="90000"/>
          </a:bodyPr>
          <a:lstStyle/>
          <a:p>
            <a:r>
              <a:rPr lang="en-US" dirty="0"/>
              <a:t>How about select a provider model randomly? </a:t>
            </a:r>
          </a:p>
        </p:txBody>
      </p:sp>
      <p:sp>
        <p:nvSpPr>
          <p:cNvPr id="3" name="Content Placeholder 2">
            <a:extLst>
              <a:ext uri="{FF2B5EF4-FFF2-40B4-BE49-F238E27FC236}">
                <a16:creationId xmlns:a16="http://schemas.microsoft.com/office/drawing/2014/main" id="{B71BEE26-A1F6-3E41-99D5-7617FAD036A1}"/>
              </a:ext>
            </a:extLst>
          </p:cNvPr>
          <p:cNvSpPr>
            <a:spLocks noGrp="1"/>
          </p:cNvSpPr>
          <p:nvPr>
            <p:ph idx="1"/>
          </p:nvPr>
        </p:nvSpPr>
        <p:spPr>
          <a:xfrm>
            <a:off x="609600" y="5059485"/>
            <a:ext cx="11288486" cy="1143000"/>
          </a:xfrm>
        </p:spPr>
        <p:txBody>
          <a:bodyPr>
            <a:normAutofit fontScale="92500" lnSpcReduction="20000"/>
          </a:bodyPr>
          <a:lstStyle/>
          <a:p>
            <a:pPr marL="0" indent="0">
              <a:buNone/>
            </a:pPr>
            <a:r>
              <a:rPr lang="en-US" dirty="0"/>
              <a:t>By </a:t>
            </a:r>
            <a:r>
              <a:rPr lang="en-US" b="1" dirty="0"/>
              <a:t>randomly</a:t>
            </a:r>
            <a:r>
              <a:rPr lang="en-US" dirty="0"/>
              <a:t> </a:t>
            </a:r>
            <a:r>
              <a:rPr lang="en-US" altLang="zh-CN" dirty="0"/>
              <a:t>s</a:t>
            </a:r>
            <a:r>
              <a:rPr lang="en-US" dirty="0"/>
              <a:t>electing a provider model, the receiver model </a:t>
            </a:r>
            <a:r>
              <a:rPr lang="en-US" b="1" dirty="0">
                <a:solidFill>
                  <a:srgbClr val="FF0000"/>
                </a:solidFill>
              </a:rPr>
              <a:t>does not</a:t>
            </a:r>
            <a:r>
              <a:rPr lang="en-US" dirty="0">
                <a:solidFill>
                  <a:srgbClr val="FF0000"/>
                </a:solidFill>
              </a:rPr>
              <a:t> </a:t>
            </a:r>
            <a:r>
              <a:rPr lang="en-US" dirty="0"/>
              <a:t>converge faster!</a:t>
            </a:r>
          </a:p>
        </p:txBody>
      </p:sp>
      <p:sp>
        <p:nvSpPr>
          <p:cNvPr id="4" name="Slide Number Placeholder 3">
            <a:extLst>
              <a:ext uri="{FF2B5EF4-FFF2-40B4-BE49-F238E27FC236}">
                <a16:creationId xmlns:a16="http://schemas.microsoft.com/office/drawing/2014/main" id="{62971BBC-23D1-1746-8181-EB7DFDE0F105}"/>
              </a:ext>
            </a:extLst>
          </p:cNvPr>
          <p:cNvSpPr>
            <a:spLocks noGrp="1"/>
          </p:cNvSpPr>
          <p:nvPr>
            <p:ph type="sldNum" sz="quarter" idx="12"/>
          </p:nvPr>
        </p:nvSpPr>
        <p:spPr/>
        <p:txBody>
          <a:bodyPr/>
          <a:lstStyle/>
          <a:p>
            <a:fld id="{98ECD8BD-D1A9-4DC4-89AE-4427480F30AB}" type="slidenum">
              <a:rPr lang="en-US" smtClean="0"/>
              <a:t>14</a:t>
            </a:fld>
            <a:endParaRPr lang="en-US" dirty="0"/>
          </a:p>
        </p:txBody>
      </p:sp>
      <p:pic>
        <p:nvPicPr>
          <p:cNvPr id="5" name="Picture 4">
            <a:extLst>
              <a:ext uri="{FF2B5EF4-FFF2-40B4-BE49-F238E27FC236}">
                <a16:creationId xmlns:a16="http://schemas.microsoft.com/office/drawing/2014/main" id="{8542CBA6-5E6B-274B-8B1E-AEAB111DCF79}"/>
              </a:ext>
            </a:extLst>
          </p:cNvPr>
          <p:cNvPicPr>
            <a:picLocks noChangeAspect="1"/>
          </p:cNvPicPr>
          <p:nvPr/>
        </p:nvPicPr>
        <p:blipFill>
          <a:blip r:embed="rId3"/>
          <a:stretch>
            <a:fillRect/>
          </a:stretch>
        </p:blipFill>
        <p:spPr>
          <a:xfrm>
            <a:off x="5660841" y="1220926"/>
            <a:ext cx="6074937" cy="3838559"/>
          </a:xfrm>
          <a:prstGeom prst="rect">
            <a:avLst/>
          </a:prstGeom>
        </p:spPr>
      </p:pic>
      <p:sp>
        <p:nvSpPr>
          <p:cNvPr id="12" name="TextBox 11">
            <a:extLst>
              <a:ext uri="{FF2B5EF4-FFF2-40B4-BE49-F238E27FC236}">
                <a16:creationId xmlns:a16="http://schemas.microsoft.com/office/drawing/2014/main" id="{0499E020-EA31-784B-9780-03818B31B6E5}"/>
              </a:ext>
            </a:extLst>
          </p:cNvPr>
          <p:cNvSpPr txBox="1"/>
          <p:nvPr/>
        </p:nvSpPr>
        <p:spPr>
          <a:xfrm>
            <a:off x="609600" y="1285748"/>
            <a:ext cx="1300421" cy="1754326"/>
          </a:xfrm>
          <a:prstGeom prst="rect">
            <a:avLst/>
          </a:prstGeom>
          <a:noFill/>
          <a:ln w="25400">
            <a:solidFill>
              <a:schemeClr val="tx1"/>
            </a:solidFill>
          </a:ln>
        </p:spPr>
        <p:txBody>
          <a:bodyPr wrap="none" rtlCol="0">
            <a:spAutoFit/>
          </a:bodyPr>
          <a:lstStyle/>
          <a:p>
            <a:r>
              <a:rPr lang="en-US" dirty="0"/>
              <a:t>NAS Trace</a:t>
            </a:r>
          </a:p>
          <a:p>
            <a:r>
              <a:rPr lang="en-US" dirty="0"/>
              <a:t>Model 1</a:t>
            </a:r>
          </a:p>
          <a:p>
            <a:r>
              <a:rPr lang="en-US" dirty="0"/>
              <a:t>Model 2</a:t>
            </a:r>
          </a:p>
          <a:p>
            <a:r>
              <a:rPr lang="en-US" dirty="0"/>
              <a:t>Model 3</a:t>
            </a:r>
          </a:p>
          <a:p>
            <a:r>
              <a:rPr lang="en-US" dirty="0"/>
              <a:t>Model 4</a:t>
            </a:r>
          </a:p>
          <a:p>
            <a:r>
              <a:rPr lang="en-US" dirty="0"/>
              <a:t>…</a:t>
            </a:r>
          </a:p>
        </p:txBody>
      </p:sp>
      <p:sp>
        <p:nvSpPr>
          <p:cNvPr id="13" name="TextBox 12">
            <a:extLst>
              <a:ext uri="{FF2B5EF4-FFF2-40B4-BE49-F238E27FC236}">
                <a16:creationId xmlns:a16="http://schemas.microsoft.com/office/drawing/2014/main" id="{7F6C651B-C7BA-1A4F-95CC-9ABB6DF4F06B}"/>
              </a:ext>
            </a:extLst>
          </p:cNvPr>
          <p:cNvSpPr txBox="1"/>
          <p:nvPr/>
        </p:nvSpPr>
        <p:spPr>
          <a:xfrm>
            <a:off x="2090057" y="1262992"/>
            <a:ext cx="3890809" cy="2031325"/>
          </a:xfrm>
          <a:prstGeom prst="rect">
            <a:avLst/>
          </a:prstGeom>
          <a:noFill/>
          <a:ln w="25400">
            <a:solidFill>
              <a:schemeClr val="tx1"/>
            </a:solidFill>
          </a:ln>
        </p:spPr>
        <p:txBody>
          <a:bodyPr wrap="none" rtlCol="0">
            <a:spAutoFit/>
          </a:bodyPr>
          <a:lstStyle/>
          <a:p>
            <a:r>
              <a:rPr lang="en-US" dirty="0"/>
              <a:t>Generate Pairs (</a:t>
            </a:r>
            <a:r>
              <a:rPr lang="en-US" b="1" dirty="0">
                <a:solidFill>
                  <a:schemeClr val="accent1">
                    <a:lumMod val="60000"/>
                    <a:lumOff val="40000"/>
                  </a:schemeClr>
                </a:solidFill>
              </a:rPr>
              <a:t>provider</a:t>
            </a:r>
            <a:r>
              <a:rPr lang="en-US" dirty="0"/>
              <a:t>, </a:t>
            </a:r>
            <a:r>
              <a:rPr lang="en-US" b="1" dirty="0">
                <a:solidFill>
                  <a:schemeClr val="accent1">
                    <a:lumMod val="75000"/>
                  </a:schemeClr>
                </a:solidFill>
              </a:rPr>
              <a:t>receiver</a:t>
            </a:r>
            <a:r>
              <a:rPr lang="en-US" dirty="0"/>
              <a:t>)</a:t>
            </a:r>
          </a:p>
          <a:p>
            <a:r>
              <a:rPr lang="en-US" dirty="0"/>
              <a:t>(</a:t>
            </a:r>
            <a:r>
              <a:rPr lang="en-US" dirty="0">
                <a:solidFill>
                  <a:schemeClr val="accent1">
                    <a:lumMod val="60000"/>
                    <a:lumOff val="40000"/>
                  </a:schemeClr>
                </a:solidFill>
              </a:rPr>
              <a:t>Model 1</a:t>
            </a:r>
            <a:r>
              <a:rPr lang="en-US" dirty="0"/>
              <a:t>, </a:t>
            </a:r>
            <a:r>
              <a:rPr lang="en-US" dirty="0">
                <a:solidFill>
                  <a:schemeClr val="accent1">
                    <a:lumMod val="75000"/>
                  </a:schemeClr>
                </a:solidFill>
              </a:rPr>
              <a:t>Model 2</a:t>
            </a:r>
            <a:r>
              <a:rPr lang="en-US" dirty="0"/>
              <a:t>)</a:t>
            </a:r>
          </a:p>
          <a:p>
            <a:r>
              <a:rPr lang="en-US" dirty="0"/>
              <a:t>(</a:t>
            </a:r>
            <a:r>
              <a:rPr lang="en-US" dirty="0">
                <a:solidFill>
                  <a:schemeClr val="accent1">
                    <a:lumMod val="60000"/>
                    <a:lumOff val="40000"/>
                  </a:schemeClr>
                </a:solidFill>
              </a:rPr>
              <a:t>Model 3</a:t>
            </a:r>
            <a:r>
              <a:rPr lang="en-US" dirty="0"/>
              <a:t>, </a:t>
            </a:r>
            <a:r>
              <a:rPr lang="en-US" dirty="0">
                <a:solidFill>
                  <a:schemeClr val="accent1">
                    <a:lumMod val="75000"/>
                  </a:schemeClr>
                </a:solidFill>
              </a:rPr>
              <a:t>Model 4</a:t>
            </a:r>
            <a:r>
              <a:rPr lang="en-US" dirty="0"/>
              <a:t>)</a:t>
            </a:r>
          </a:p>
          <a:p>
            <a:r>
              <a:rPr lang="en-US" dirty="0"/>
              <a:t>(</a:t>
            </a:r>
            <a:r>
              <a:rPr lang="en-US" dirty="0">
                <a:solidFill>
                  <a:schemeClr val="accent1">
                    <a:lumMod val="60000"/>
                    <a:lumOff val="40000"/>
                  </a:schemeClr>
                </a:solidFill>
              </a:rPr>
              <a:t>Model 2</a:t>
            </a:r>
            <a:r>
              <a:rPr lang="en-US" dirty="0"/>
              <a:t>, </a:t>
            </a:r>
            <a:r>
              <a:rPr lang="en-US" dirty="0">
                <a:solidFill>
                  <a:schemeClr val="accent1">
                    <a:lumMod val="75000"/>
                  </a:schemeClr>
                </a:solidFill>
              </a:rPr>
              <a:t>Model 4</a:t>
            </a:r>
            <a:r>
              <a:rPr lang="en-US" dirty="0"/>
              <a:t>)</a:t>
            </a:r>
          </a:p>
          <a:p>
            <a:r>
              <a:rPr lang="en-US" dirty="0"/>
              <a:t>(</a:t>
            </a:r>
            <a:r>
              <a:rPr lang="en-US" dirty="0">
                <a:solidFill>
                  <a:schemeClr val="accent1">
                    <a:lumMod val="60000"/>
                    <a:lumOff val="40000"/>
                  </a:schemeClr>
                </a:solidFill>
              </a:rPr>
              <a:t>Model 4</a:t>
            </a:r>
            <a:r>
              <a:rPr lang="en-US" dirty="0"/>
              <a:t>, </a:t>
            </a:r>
            <a:r>
              <a:rPr lang="en-US" dirty="0">
                <a:solidFill>
                  <a:schemeClr val="accent1">
                    <a:lumMod val="75000"/>
                  </a:schemeClr>
                </a:solidFill>
              </a:rPr>
              <a:t>Model 3</a:t>
            </a:r>
            <a:r>
              <a:rPr lang="en-US" dirty="0"/>
              <a:t>)</a:t>
            </a:r>
          </a:p>
          <a:p>
            <a:r>
              <a:rPr lang="en-US" dirty="0"/>
              <a:t>…</a:t>
            </a:r>
          </a:p>
          <a:p>
            <a:endParaRPr lang="en-US" dirty="0"/>
          </a:p>
        </p:txBody>
      </p:sp>
      <p:sp>
        <p:nvSpPr>
          <p:cNvPr id="14" name="TextBox 13">
            <a:extLst>
              <a:ext uri="{FF2B5EF4-FFF2-40B4-BE49-F238E27FC236}">
                <a16:creationId xmlns:a16="http://schemas.microsoft.com/office/drawing/2014/main" id="{3552BE87-85A1-A54E-A571-E50C0AF8E7AB}"/>
              </a:ext>
            </a:extLst>
          </p:cNvPr>
          <p:cNvSpPr txBox="1"/>
          <p:nvPr/>
        </p:nvSpPr>
        <p:spPr>
          <a:xfrm>
            <a:off x="609600" y="3620771"/>
            <a:ext cx="4310844" cy="923330"/>
          </a:xfrm>
          <a:prstGeom prst="rect">
            <a:avLst/>
          </a:prstGeom>
          <a:noFill/>
          <a:ln w="25400">
            <a:solidFill>
              <a:schemeClr val="tx1"/>
            </a:solidFill>
          </a:ln>
        </p:spPr>
        <p:txBody>
          <a:bodyPr wrap="square" rtlCol="0">
            <a:spAutoFit/>
          </a:bodyPr>
          <a:lstStyle/>
          <a:p>
            <a:r>
              <a:rPr lang="en-US" dirty="0"/>
              <a:t>Positive Pair</a:t>
            </a:r>
          </a:p>
          <a:p>
            <a:r>
              <a:rPr lang="en-US" dirty="0"/>
              <a:t>Negative Pair</a:t>
            </a:r>
          </a:p>
          <a:p>
            <a:r>
              <a:rPr lang="en-US" dirty="0"/>
              <a:t>Non-Transferable Pair</a:t>
            </a:r>
          </a:p>
        </p:txBody>
      </p:sp>
    </p:spTree>
    <p:extLst>
      <p:ext uri="{BB962C8B-B14F-4D97-AF65-F5344CB8AC3E}">
        <p14:creationId xmlns:p14="http://schemas.microsoft.com/office/powerpoint/2010/main" val="30566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CE258-B476-0743-9521-342C21A73B30}"/>
              </a:ext>
            </a:extLst>
          </p:cNvPr>
          <p:cNvSpPr>
            <a:spLocks noGrp="1"/>
          </p:cNvSpPr>
          <p:nvPr>
            <p:ph type="sldNum" sz="quarter" idx="12"/>
          </p:nvPr>
        </p:nvSpPr>
        <p:spPr/>
        <p:txBody>
          <a:bodyPr/>
          <a:lstStyle/>
          <a:p>
            <a:fld id="{98ECD8BD-D1A9-4DC4-89AE-4427480F30AB}" type="slidenum">
              <a:rPr lang="en-US" smtClean="0"/>
              <a:t>15</a:t>
            </a:fld>
            <a:endParaRPr lang="en-US" dirty="0"/>
          </a:p>
        </p:txBody>
      </p:sp>
      <p:sp>
        <p:nvSpPr>
          <p:cNvPr id="7" name="TextBox 6">
            <a:extLst>
              <a:ext uri="{FF2B5EF4-FFF2-40B4-BE49-F238E27FC236}">
                <a16:creationId xmlns:a16="http://schemas.microsoft.com/office/drawing/2014/main" id="{28399D2C-CB3B-AB42-B25E-76A3E4DC065F}"/>
              </a:ext>
            </a:extLst>
          </p:cNvPr>
          <p:cNvSpPr txBox="1"/>
          <p:nvPr/>
        </p:nvSpPr>
        <p:spPr>
          <a:xfrm>
            <a:off x="6008006" y="3006665"/>
            <a:ext cx="5283200" cy="2246769"/>
          </a:xfrm>
          <a:prstGeom prst="rect">
            <a:avLst/>
          </a:prstGeom>
          <a:noFill/>
        </p:spPr>
        <p:txBody>
          <a:bodyPr wrap="square" rtlCol="0">
            <a:spAutoFit/>
          </a:bodyPr>
          <a:lstStyle/>
          <a:p>
            <a:r>
              <a:rPr lang="en-US" sz="2800" b="1" dirty="0"/>
              <a:t>Observation</a:t>
            </a:r>
            <a:r>
              <a:rPr lang="en-US" sz="2800" dirty="0"/>
              <a:t>: </a:t>
            </a:r>
          </a:p>
          <a:p>
            <a:r>
              <a:rPr lang="en-US" sz="2800" dirty="0"/>
              <a:t>Transferring weights from a </a:t>
            </a:r>
            <a:r>
              <a:rPr lang="en-US" sz="2800" b="1" dirty="0">
                <a:solidFill>
                  <a:srgbClr val="FF0000"/>
                </a:solidFill>
              </a:rPr>
              <a:t>similar</a:t>
            </a:r>
            <a:r>
              <a:rPr lang="en-US" sz="2800" dirty="0"/>
              <a:t> model will be likely to accelerate the convergence of training current candidate. </a:t>
            </a:r>
          </a:p>
        </p:txBody>
      </p:sp>
      <p:sp>
        <p:nvSpPr>
          <p:cNvPr id="9" name="Title 8">
            <a:extLst>
              <a:ext uri="{FF2B5EF4-FFF2-40B4-BE49-F238E27FC236}">
                <a16:creationId xmlns:a16="http://schemas.microsoft.com/office/drawing/2014/main" id="{E6F0D229-5972-3A4A-93E7-A7892AD783D1}"/>
              </a:ext>
            </a:extLst>
          </p:cNvPr>
          <p:cNvSpPr>
            <a:spLocks noGrp="1"/>
          </p:cNvSpPr>
          <p:nvPr>
            <p:ph type="title"/>
          </p:nvPr>
        </p:nvSpPr>
        <p:spPr/>
        <p:txBody>
          <a:bodyPr/>
          <a:lstStyle/>
          <a:p>
            <a:r>
              <a:rPr lang="en-US" dirty="0"/>
              <a:t>Leverage the Similarity</a:t>
            </a:r>
          </a:p>
        </p:txBody>
      </p:sp>
      <p:sp>
        <p:nvSpPr>
          <p:cNvPr id="11" name="TextBox 10">
            <a:extLst>
              <a:ext uri="{FF2B5EF4-FFF2-40B4-BE49-F238E27FC236}">
                <a16:creationId xmlns:a16="http://schemas.microsoft.com/office/drawing/2014/main" id="{79919966-92B7-614B-B784-674B235A33B8}"/>
              </a:ext>
            </a:extLst>
          </p:cNvPr>
          <p:cNvSpPr txBox="1"/>
          <p:nvPr/>
        </p:nvSpPr>
        <p:spPr>
          <a:xfrm>
            <a:off x="609600" y="1250623"/>
            <a:ext cx="10435772" cy="1477328"/>
          </a:xfrm>
          <a:prstGeom prst="rect">
            <a:avLst/>
          </a:prstGeom>
          <a:noFill/>
        </p:spPr>
        <p:txBody>
          <a:bodyPr wrap="square" rtlCol="0">
            <a:spAutoFit/>
          </a:bodyPr>
          <a:lstStyle/>
          <a:p>
            <a:r>
              <a:rPr lang="en-US" dirty="0"/>
              <a:t>The search space contains many </a:t>
            </a:r>
            <a:r>
              <a:rPr lang="en-US" b="1" dirty="0">
                <a:solidFill>
                  <a:srgbClr val="FF0000"/>
                </a:solidFill>
              </a:rPr>
              <a:t>variable nodes</a:t>
            </a:r>
            <a:r>
              <a:rPr lang="en-US" dirty="0"/>
              <a:t>. The user defines what operators (e.g., Conv2D, Dense, Skip-connection, etc. ) can be in different variable nodes.</a:t>
            </a:r>
          </a:p>
          <a:p>
            <a:endParaRPr lang="en-US" dirty="0"/>
          </a:p>
          <a:p>
            <a:r>
              <a:rPr lang="en-US" dirty="0"/>
              <a:t>We use </a:t>
            </a:r>
            <a:r>
              <a:rPr lang="en-US" b="1" i="1" dirty="0">
                <a:solidFill>
                  <a:srgbClr val="FF0000"/>
                </a:solidFill>
              </a:rPr>
              <a:t>number of different variable nodes</a:t>
            </a:r>
            <a:r>
              <a:rPr lang="en-US" dirty="0"/>
              <a:t> to measure how similar the provider and the receiver is. </a:t>
            </a:r>
          </a:p>
        </p:txBody>
      </p:sp>
      <p:grpSp>
        <p:nvGrpSpPr>
          <p:cNvPr id="14" name="Group 13">
            <a:extLst>
              <a:ext uri="{FF2B5EF4-FFF2-40B4-BE49-F238E27FC236}">
                <a16:creationId xmlns:a16="http://schemas.microsoft.com/office/drawing/2014/main" id="{FE9736F2-2EEC-F340-86B4-FD3C97156494}"/>
              </a:ext>
            </a:extLst>
          </p:cNvPr>
          <p:cNvGrpSpPr/>
          <p:nvPr/>
        </p:nvGrpSpPr>
        <p:grpSpPr>
          <a:xfrm>
            <a:off x="236764" y="2727951"/>
            <a:ext cx="5245100" cy="3628400"/>
            <a:chOff x="773792" y="2727951"/>
            <a:chExt cx="5245100" cy="3628400"/>
          </a:xfrm>
        </p:grpSpPr>
        <p:pic>
          <p:nvPicPr>
            <p:cNvPr id="12" name="Picture 11">
              <a:extLst>
                <a:ext uri="{FF2B5EF4-FFF2-40B4-BE49-F238E27FC236}">
                  <a16:creationId xmlns:a16="http://schemas.microsoft.com/office/drawing/2014/main" id="{4C430FF5-2825-2E4D-9C4B-41AA403C99EC}"/>
                </a:ext>
              </a:extLst>
            </p:cNvPr>
            <p:cNvPicPr>
              <a:picLocks noChangeAspect="1"/>
            </p:cNvPicPr>
            <p:nvPr/>
          </p:nvPicPr>
          <p:blipFill>
            <a:blip r:embed="rId3"/>
            <a:stretch>
              <a:fillRect/>
            </a:stretch>
          </p:blipFill>
          <p:spPr>
            <a:xfrm>
              <a:off x="773792" y="2727951"/>
              <a:ext cx="5245100" cy="3530600"/>
            </a:xfrm>
            <a:prstGeom prst="rect">
              <a:avLst/>
            </a:prstGeom>
          </p:spPr>
        </p:pic>
        <p:sp>
          <p:nvSpPr>
            <p:cNvPr id="13" name="TextBox 12">
              <a:extLst>
                <a:ext uri="{FF2B5EF4-FFF2-40B4-BE49-F238E27FC236}">
                  <a16:creationId xmlns:a16="http://schemas.microsoft.com/office/drawing/2014/main" id="{F4065557-504D-334F-9DCF-A2289B2C4D2A}"/>
                </a:ext>
              </a:extLst>
            </p:cNvPr>
            <p:cNvSpPr txBox="1"/>
            <p:nvPr/>
          </p:nvSpPr>
          <p:spPr>
            <a:xfrm>
              <a:off x="3124200" y="5987019"/>
              <a:ext cx="1197828" cy="369332"/>
            </a:xfrm>
            <a:prstGeom prst="rect">
              <a:avLst/>
            </a:prstGeom>
            <a:noFill/>
          </p:spPr>
          <p:txBody>
            <a:bodyPr wrap="none" rtlCol="0">
              <a:spAutoFit/>
            </a:bodyPr>
            <a:lstStyle/>
            <a:p>
              <a:r>
                <a:rPr lang="en-US" dirty="0"/>
                <a:t>CIFAR-10</a:t>
              </a:r>
            </a:p>
          </p:txBody>
        </p:sp>
      </p:grpSp>
      <p:sp>
        <p:nvSpPr>
          <p:cNvPr id="15" name="TextBox 14">
            <a:extLst>
              <a:ext uri="{FF2B5EF4-FFF2-40B4-BE49-F238E27FC236}">
                <a16:creationId xmlns:a16="http://schemas.microsoft.com/office/drawing/2014/main" id="{AF381AE0-F310-C84D-B2F5-9293F095B3E7}"/>
              </a:ext>
            </a:extLst>
          </p:cNvPr>
          <p:cNvSpPr txBox="1"/>
          <p:nvPr/>
        </p:nvSpPr>
        <p:spPr>
          <a:xfrm>
            <a:off x="1594593" y="2727951"/>
            <a:ext cx="992579" cy="369332"/>
          </a:xfrm>
          <a:prstGeom prst="rect">
            <a:avLst/>
          </a:prstGeom>
          <a:noFill/>
        </p:spPr>
        <p:txBody>
          <a:bodyPr wrap="none" rtlCol="0">
            <a:spAutoFit/>
          </a:bodyPr>
          <a:lstStyle/>
          <a:p>
            <a:r>
              <a:rPr lang="en-US" dirty="0"/>
              <a:t>Positive</a:t>
            </a:r>
          </a:p>
        </p:txBody>
      </p:sp>
      <p:sp>
        <p:nvSpPr>
          <p:cNvPr id="16" name="TextBox 15">
            <a:extLst>
              <a:ext uri="{FF2B5EF4-FFF2-40B4-BE49-F238E27FC236}">
                <a16:creationId xmlns:a16="http://schemas.microsoft.com/office/drawing/2014/main" id="{1EC314B0-C67A-BB46-B2BD-4034F385E939}"/>
              </a:ext>
            </a:extLst>
          </p:cNvPr>
          <p:cNvSpPr txBox="1"/>
          <p:nvPr/>
        </p:nvSpPr>
        <p:spPr>
          <a:xfrm>
            <a:off x="2570095" y="2738974"/>
            <a:ext cx="1095172" cy="369332"/>
          </a:xfrm>
          <a:prstGeom prst="rect">
            <a:avLst/>
          </a:prstGeom>
          <a:noFill/>
        </p:spPr>
        <p:txBody>
          <a:bodyPr wrap="none" rtlCol="0">
            <a:spAutoFit/>
          </a:bodyPr>
          <a:lstStyle/>
          <a:p>
            <a:r>
              <a:rPr lang="en-US" dirty="0"/>
              <a:t>Negative</a:t>
            </a:r>
          </a:p>
        </p:txBody>
      </p:sp>
    </p:spTree>
    <p:extLst>
      <p:ext uri="{BB962C8B-B14F-4D97-AF65-F5344CB8AC3E}">
        <p14:creationId xmlns:p14="http://schemas.microsoft.com/office/powerpoint/2010/main" val="118024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20B4-111F-E645-9F70-4E75279EFC15}"/>
              </a:ext>
            </a:extLst>
          </p:cNvPr>
          <p:cNvSpPr>
            <a:spLocks noGrp="1"/>
          </p:cNvSpPr>
          <p:nvPr>
            <p:ph type="title"/>
          </p:nvPr>
        </p:nvSpPr>
        <p:spPr/>
        <p:txBody>
          <a:bodyPr>
            <a:normAutofit/>
          </a:bodyPr>
          <a:lstStyle/>
          <a:p>
            <a:r>
              <a:rPr lang="en-HK" dirty="0"/>
              <a:t>Integrating Weight Transfer Mechanisms</a:t>
            </a:r>
            <a:endParaRPr lang="en-US" dirty="0"/>
          </a:p>
        </p:txBody>
      </p:sp>
      <p:sp>
        <p:nvSpPr>
          <p:cNvPr id="3" name="Content Placeholder 2">
            <a:extLst>
              <a:ext uri="{FF2B5EF4-FFF2-40B4-BE49-F238E27FC236}">
                <a16:creationId xmlns:a16="http://schemas.microsoft.com/office/drawing/2014/main" id="{4B7139C5-DAF2-F649-9688-60C0D8230BE8}"/>
              </a:ext>
            </a:extLst>
          </p:cNvPr>
          <p:cNvSpPr>
            <a:spLocks noGrp="1"/>
          </p:cNvSpPr>
          <p:nvPr>
            <p:ph idx="1"/>
          </p:nvPr>
        </p:nvSpPr>
        <p:spPr>
          <a:xfrm>
            <a:off x="609600" y="1198396"/>
            <a:ext cx="10972800" cy="5235310"/>
          </a:xfrm>
        </p:spPr>
        <p:txBody>
          <a:bodyPr>
            <a:normAutofit/>
          </a:bodyPr>
          <a:lstStyle/>
          <a:p>
            <a:pPr marL="0" indent="0">
              <a:buNone/>
            </a:pPr>
            <a:r>
              <a:rPr lang="en-US" sz="3600" dirty="0"/>
              <a:t>Cha</a:t>
            </a:r>
            <a:r>
              <a:rPr lang="en-US" altLang="zh-CN" sz="3600" dirty="0"/>
              <a:t>llenge:</a:t>
            </a:r>
            <a:endParaRPr lang="en-US" sz="3600" dirty="0"/>
          </a:p>
          <a:p>
            <a:pPr marL="0" indent="0">
              <a:buNone/>
            </a:pPr>
            <a:r>
              <a:rPr lang="en-US" sz="3600" dirty="0"/>
              <a:t>How do we select a similar model fast?</a:t>
            </a:r>
          </a:p>
          <a:p>
            <a:pPr marL="0" indent="0">
              <a:buNone/>
            </a:pPr>
            <a:endParaRPr lang="en-US" sz="3600" dirty="0"/>
          </a:p>
        </p:txBody>
      </p:sp>
      <p:sp>
        <p:nvSpPr>
          <p:cNvPr id="4" name="Slide Number Placeholder 3">
            <a:extLst>
              <a:ext uri="{FF2B5EF4-FFF2-40B4-BE49-F238E27FC236}">
                <a16:creationId xmlns:a16="http://schemas.microsoft.com/office/drawing/2014/main" id="{9D99EAB8-CB53-384A-81A7-CFDE05F03994}"/>
              </a:ext>
            </a:extLst>
          </p:cNvPr>
          <p:cNvSpPr>
            <a:spLocks noGrp="1"/>
          </p:cNvSpPr>
          <p:nvPr>
            <p:ph type="sldNum" sz="quarter" idx="12"/>
          </p:nvPr>
        </p:nvSpPr>
        <p:spPr/>
        <p:txBody>
          <a:bodyPr/>
          <a:lstStyle/>
          <a:p>
            <a:fld id="{98ECD8BD-D1A9-4DC4-89AE-4427480F30AB}" type="slidenum">
              <a:rPr lang="en-US" smtClean="0"/>
              <a:t>16</a:t>
            </a:fld>
            <a:endParaRPr lang="en-US" dirty="0"/>
          </a:p>
        </p:txBody>
      </p:sp>
      <p:grpSp>
        <p:nvGrpSpPr>
          <p:cNvPr id="13" name="Group 12">
            <a:extLst>
              <a:ext uri="{FF2B5EF4-FFF2-40B4-BE49-F238E27FC236}">
                <a16:creationId xmlns:a16="http://schemas.microsoft.com/office/drawing/2014/main" id="{8C141E0B-605C-DA49-89E5-E8344A733A2A}"/>
              </a:ext>
            </a:extLst>
          </p:cNvPr>
          <p:cNvGrpSpPr/>
          <p:nvPr/>
        </p:nvGrpSpPr>
        <p:grpSpPr>
          <a:xfrm>
            <a:off x="4022846" y="2670884"/>
            <a:ext cx="1263240" cy="3455280"/>
            <a:chOff x="238420" y="2681631"/>
            <a:chExt cx="1263240" cy="345528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A07FFB6-3DD4-7A40-A229-BD5E7AB4733A}"/>
                    </a:ext>
                  </a:extLst>
                </p14:cNvPr>
                <p14:cNvContentPartPr/>
                <p14:nvPr/>
              </p14:nvContentPartPr>
              <p14:xfrm rot="21263838">
                <a:off x="542620" y="2681631"/>
                <a:ext cx="324000" cy="2839320"/>
              </p14:xfrm>
            </p:contentPart>
          </mc:Choice>
          <mc:Fallback xmlns="">
            <p:pic>
              <p:nvPicPr>
                <p:cNvPr id="5" name="Ink 4">
                  <a:extLst>
                    <a:ext uri="{FF2B5EF4-FFF2-40B4-BE49-F238E27FC236}">
                      <a16:creationId xmlns:a16="http://schemas.microsoft.com/office/drawing/2014/main" id="{EA07FFB6-3DD4-7A40-A229-BD5E7AB4733A}"/>
                    </a:ext>
                  </a:extLst>
                </p:cNvPr>
                <p:cNvPicPr/>
                <p:nvPr/>
              </p:nvPicPr>
              <p:blipFill>
                <a:blip r:embed="rId4"/>
                <a:stretch>
                  <a:fillRect/>
                </a:stretch>
              </p:blipFill>
              <p:spPr>
                <a:xfrm rot="21263838">
                  <a:off x="522100" y="2661108"/>
                  <a:ext cx="364680" cy="288000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99B606A-2EA4-0347-B39F-53CCBF5514E4}"/>
                    </a:ext>
                  </a:extLst>
                </p14:cNvPr>
                <p14:cNvContentPartPr/>
                <p14:nvPr/>
              </p14:nvContentPartPr>
              <p14:xfrm>
                <a:off x="538849" y="5358591"/>
                <a:ext cx="348840" cy="202320"/>
              </p14:xfrm>
            </p:contentPart>
          </mc:Choice>
          <mc:Fallback xmlns="">
            <p:pic>
              <p:nvPicPr>
                <p:cNvPr id="6" name="Ink 5">
                  <a:extLst>
                    <a:ext uri="{FF2B5EF4-FFF2-40B4-BE49-F238E27FC236}">
                      <a16:creationId xmlns:a16="http://schemas.microsoft.com/office/drawing/2014/main" id="{799B606A-2EA4-0347-B39F-53CCBF5514E4}"/>
                    </a:ext>
                  </a:extLst>
                </p:cNvPr>
                <p:cNvPicPr/>
                <p:nvPr/>
              </p:nvPicPr>
              <p:blipFill>
                <a:blip r:embed="rId6"/>
                <a:stretch>
                  <a:fillRect/>
                </a:stretch>
              </p:blipFill>
              <p:spPr>
                <a:xfrm>
                  <a:off x="523369" y="5343111"/>
                  <a:ext cx="3794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B2031804-44D3-7E44-908B-E326AE3C3469}"/>
                    </a:ext>
                  </a:extLst>
                </p14:cNvPr>
                <p14:cNvContentPartPr/>
                <p14:nvPr/>
              </p14:nvContentPartPr>
              <p14:xfrm>
                <a:off x="380980" y="5648031"/>
                <a:ext cx="212040" cy="488880"/>
              </p14:xfrm>
            </p:contentPart>
          </mc:Choice>
          <mc:Fallback xmlns="">
            <p:pic>
              <p:nvPicPr>
                <p:cNvPr id="8" name="Ink 7">
                  <a:extLst>
                    <a:ext uri="{FF2B5EF4-FFF2-40B4-BE49-F238E27FC236}">
                      <a16:creationId xmlns:a16="http://schemas.microsoft.com/office/drawing/2014/main" id="{B2031804-44D3-7E44-908B-E326AE3C3469}"/>
                    </a:ext>
                  </a:extLst>
                </p:cNvPr>
                <p:cNvPicPr/>
                <p:nvPr/>
              </p:nvPicPr>
              <p:blipFill>
                <a:blip r:embed="rId8"/>
                <a:stretch>
                  <a:fillRect/>
                </a:stretch>
              </p:blipFill>
              <p:spPr>
                <a:xfrm>
                  <a:off x="360460" y="5627511"/>
                  <a:ext cx="25272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3F582AC-5FED-E647-B334-BB5922D4F307}"/>
                    </a:ext>
                  </a:extLst>
                </p14:cNvPr>
                <p14:cNvContentPartPr/>
                <p14:nvPr/>
              </p14:nvContentPartPr>
              <p14:xfrm>
                <a:off x="238420" y="5825511"/>
                <a:ext cx="304560" cy="137160"/>
              </p14:xfrm>
            </p:contentPart>
          </mc:Choice>
          <mc:Fallback xmlns="">
            <p:pic>
              <p:nvPicPr>
                <p:cNvPr id="9" name="Ink 8">
                  <a:extLst>
                    <a:ext uri="{FF2B5EF4-FFF2-40B4-BE49-F238E27FC236}">
                      <a16:creationId xmlns:a16="http://schemas.microsoft.com/office/drawing/2014/main" id="{33F582AC-5FED-E647-B334-BB5922D4F307}"/>
                    </a:ext>
                  </a:extLst>
                </p:cNvPr>
                <p:cNvPicPr/>
                <p:nvPr/>
              </p:nvPicPr>
              <p:blipFill>
                <a:blip r:embed="rId10"/>
                <a:stretch>
                  <a:fillRect/>
                </a:stretch>
              </p:blipFill>
              <p:spPr>
                <a:xfrm>
                  <a:off x="217900" y="5805351"/>
                  <a:ext cx="3456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BABDB6F-085C-E54E-8A2D-B40E5FBC7A3B}"/>
                    </a:ext>
                  </a:extLst>
                </p14:cNvPr>
                <p14:cNvContentPartPr/>
                <p14:nvPr/>
              </p14:nvContentPartPr>
              <p14:xfrm>
                <a:off x="654580" y="5794551"/>
                <a:ext cx="68760" cy="261000"/>
              </p14:xfrm>
            </p:contentPart>
          </mc:Choice>
          <mc:Fallback xmlns="">
            <p:pic>
              <p:nvPicPr>
                <p:cNvPr id="10" name="Ink 9">
                  <a:extLst>
                    <a:ext uri="{FF2B5EF4-FFF2-40B4-BE49-F238E27FC236}">
                      <a16:creationId xmlns:a16="http://schemas.microsoft.com/office/drawing/2014/main" id="{8BABDB6F-085C-E54E-8A2D-B40E5FBC7A3B}"/>
                    </a:ext>
                  </a:extLst>
                </p:cNvPr>
                <p:cNvPicPr/>
                <p:nvPr/>
              </p:nvPicPr>
              <p:blipFill>
                <a:blip r:embed="rId12"/>
                <a:stretch>
                  <a:fillRect/>
                </a:stretch>
              </p:blipFill>
              <p:spPr>
                <a:xfrm>
                  <a:off x="634420" y="5774031"/>
                  <a:ext cx="1098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DE71DBE-DA99-CA47-91B5-CCC52614130C}"/>
                    </a:ext>
                  </a:extLst>
                </p14:cNvPr>
                <p14:cNvContentPartPr/>
                <p14:nvPr/>
              </p14:nvContentPartPr>
              <p14:xfrm>
                <a:off x="680500" y="5645151"/>
                <a:ext cx="30960" cy="25200"/>
              </p14:xfrm>
            </p:contentPart>
          </mc:Choice>
          <mc:Fallback xmlns="">
            <p:pic>
              <p:nvPicPr>
                <p:cNvPr id="11" name="Ink 10">
                  <a:extLst>
                    <a:ext uri="{FF2B5EF4-FFF2-40B4-BE49-F238E27FC236}">
                      <a16:creationId xmlns:a16="http://schemas.microsoft.com/office/drawing/2014/main" id="{DDE71DBE-DA99-CA47-91B5-CCC52614130C}"/>
                    </a:ext>
                  </a:extLst>
                </p:cNvPr>
                <p:cNvPicPr/>
                <p:nvPr/>
              </p:nvPicPr>
              <p:blipFill>
                <a:blip r:embed="rId14"/>
                <a:stretch>
                  <a:fillRect/>
                </a:stretch>
              </p:blipFill>
              <p:spPr>
                <a:xfrm>
                  <a:off x="665020" y="5629671"/>
                  <a:ext cx="61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9FFBE199-D1DC-C542-BF45-F08069183619}"/>
                    </a:ext>
                  </a:extLst>
                </p14:cNvPr>
                <p14:cNvContentPartPr/>
                <p14:nvPr/>
              </p14:nvContentPartPr>
              <p14:xfrm>
                <a:off x="822700" y="5738391"/>
                <a:ext cx="678960" cy="392400"/>
              </p14:xfrm>
            </p:contentPart>
          </mc:Choice>
          <mc:Fallback xmlns="">
            <p:pic>
              <p:nvPicPr>
                <p:cNvPr id="12" name="Ink 11">
                  <a:extLst>
                    <a:ext uri="{FF2B5EF4-FFF2-40B4-BE49-F238E27FC236}">
                      <a16:creationId xmlns:a16="http://schemas.microsoft.com/office/drawing/2014/main" id="{9FFBE199-D1DC-C542-BF45-F08069183619}"/>
                    </a:ext>
                  </a:extLst>
                </p:cNvPr>
                <p:cNvPicPr/>
                <p:nvPr/>
              </p:nvPicPr>
              <p:blipFill>
                <a:blip r:embed="rId16"/>
                <a:stretch>
                  <a:fillRect/>
                </a:stretch>
              </p:blipFill>
              <p:spPr>
                <a:xfrm>
                  <a:off x="807580" y="5723271"/>
                  <a:ext cx="709560" cy="423000"/>
                </a:xfrm>
                <a:prstGeom prst="rect">
                  <a:avLst/>
                </a:prstGeom>
              </p:spPr>
            </p:pic>
          </mc:Fallback>
        </mc:AlternateContent>
      </p:grpSp>
      <p:grpSp>
        <p:nvGrpSpPr>
          <p:cNvPr id="7" name="Group 6">
            <a:extLst>
              <a:ext uri="{FF2B5EF4-FFF2-40B4-BE49-F238E27FC236}">
                <a16:creationId xmlns:a16="http://schemas.microsoft.com/office/drawing/2014/main" id="{278E7FDC-7F07-EA49-A55A-193E08D06628}"/>
              </a:ext>
            </a:extLst>
          </p:cNvPr>
          <p:cNvGrpSpPr/>
          <p:nvPr/>
        </p:nvGrpSpPr>
        <p:grpSpPr>
          <a:xfrm>
            <a:off x="5111963" y="4722530"/>
            <a:ext cx="2577960" cy="479160"/>
            <a:chOff x="909820" y="4438071"/>
            <a:chExt cx="2577960" cy="479160"/>
          </a:xfrm>
        </p:grpSpPr>
        <p:grpSp>
          <p:nvGrpSpPr>
            <p:cNvPr id="17" name="Group 16">
              <a:extLst>
                <a:ext uri="{FF2B5EF4-FFF2-40B4-BE49-F238E27FC236}">
                  <a16:creationId xmlns:a16="http://schemas.microsoft.com/office/drawing/2014/main" id="{6D593487-6BD4-004D-9CAF-178BC0BAFACC}"/>
                </a:ext>
              </a:extLst>
            </p:cNvPr>
            <p:cNvGrpSpPr/>
            <p:nvPr/>
          </p:nvGrpSpPr>
          <p:grpSpPr>
            <a:xfrm>
              <a:off x="1538740" y="4438071"/>
              <a:ext cx="1233360" cy="441720"/>
              <a:chOff x="1538740" y="4438071"/>
              <a:chExt cx="1233360" cy="441720"/>
            </a:xfrm>
          </p:grpSpPr>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73907114-E431-1748-B78E-44AA9AFA258E}"/>
                      </a:ext>
                    </a:extLst>
                  </p14:cNvPr>
                  <p14:cNvContentPartPr/>
                  <p14:nvPr/>
                </p14:nvContentPartPr>
                <p14:xfrm>
                  <a:off x="1538740" y="4574151"/>
                  <a:ext cx="498240" cy="293040"/>
                </p14:xfrm>
              </p:contentPart>
            </mc:Choice>
            <mc:Fallback xmlns="">
              <p:pic>
                <p:nvPicPr>
                  <p:cNvPr id="14" name="Ink 13">
                    <a:extLst>
                      <a:ext uri="{FF2B5EF4-FFF2-40B4-BE49-F238E27FC236}">
                        <a16:creationId xmlns:a16="http://schemas.microsoft.com/office/drawing/2014/main" id="{73907114-E431-1748-B78E-44AA9AFA258E}"/>
                      </a:ext>
                    </a:extLst>
                  </p:cNvPr>
                  <p:cNvPicPr/>
                  <p:nvPr/>
                </p:nvPicPr>
                <p:blipFill>
                  <a:blip r:embed="rId18"/>
                  <a:stretch>
                    <a:fillRect/>
                  </a:stretch>
                </p:blipFill>
                <p:spPr>
                  <a:xfrm>
                    <a:off x="1523620" y="4559031"/>
                    <a:ext cx="52884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C9154FD-D9B9-9143-A1CE-334A1EE0D049}"/>
                      </a:ext>
                    </a:extLst>
                  </p14:cNvPr>
                  <p14:cNvContentPartPr/>
                  <p14:nvPr/>
                </p14:nvContentPartPr>
                <p14:xfrm>
                  <a:off x="2086660" y="4438071"/>
                  <a:ext cx="591840" cy="410400"/>
                </p14:xfrm>
              </p:contentPart>
            </mc:Choice>
            <mc:Fallback xmlns="">
              <p:pic>
                <p:nvPicPr>
                  <p:cNvPr id="15" name="Ink 14">
                    <a:extLst>
                      <a:ext uri="{FF2B5EF4-FFF2-40B4-BE49-F238E27FC236}">
                        <a16:creationId xmlns:a16="http://schemas.microsoft.com/office/drawing/2014/main" id="{CC9154FD-D9B9-9143-A1CE-334A1EE0D049}"/>
                      </a:ext>
                    </a:extLst>
                  </p:cNvPr>
                  <p:cNvPicPr/>
                  <p:nvPr/>
                </p:nvPicPr>
                <p:blipFill>
                  <a:blip r:embed="rId20"/>
                  <a:stretch>
                    <a:fillRect/>
                  </a:stretch>
                </p:blipFill>
                <p:spPr>
                  <a:xfrm>
                    <a:off x="2071180" y="4422951"/>
                    <a:ext cx="62244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B1210FCD-41E1-DB40-A0DF-2B2A02591CD3}"/>
                      </a:ext>
                    </a:extLst>
                  </p14:cNvPr>
                  <p14:cNvContentPartPr/>
                  <p14:nvPr/>
                </p14:nvContentPartPr>
                <p14:xfrm>
                  <a:off x="2653300" y="4505751"/>
                  <a:ext cx="118800" cy="374040"/>
                </p14:xfrm>
              </p:contentPart>
            </mc:Choice>
            <mc:Fallback xmlns="">
              <p:pic>
                <p:nvPicPr>
                  <p:cNvPr id="16" name="Ink 15">
                    <a:extLst>
                      <a:ext uri="{FF2B5EF4-FFF2-40B4-BE49-F238E27FC236}">
                        <a16:creationId xmlns:a16="http://schemas.microsoft.com/office/drawing/2014/main" id="{B1210FCD-41E1-DB40-A0DF-2B2A02591CD3}"/>
                      </a:ext>
                    </a:extLst>
                  </p:cNvPr>
                  <p:cNvPicPr/>
                  <p:nvPr/>
                </p:nvPicPr>
                <p:blipFill>
                  <a:blip r:embed="rId22"/>
                  <a:stretch>
                    <a:fillRect/>
                  </a:stretch>
                </p:blipFill>
                <p:spPr>
                  <a:xfrm>
                    <a:off x="2637820" y="4490631"/>
                    <a:ext cx="149040" cy="40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61D38354-F560-A940-BCAB-3606D35E0AAC}"/>
                    </a:ext>
                  </a:extLst>
                </p14:cNvPr>
                <p14:cNvContentPartPr/>
                <p14:nvPr/>
              </p14:nvContentPartPr>
              <p14:xfrm>
                <a:off x="3082780" y="4561911"/>
                <a:ext cx="405000" cy="274320"/>
              </p14:xfrm>
            </p:contentPart>
          </mc:Choice>
          <mc:Fallback xmlns="">
            <p:pic>
              <p:nvPicPr>
                <p:cNvPr id="18" name="Ink 17">
                  <a:extLst>
                    <a:ext uri="{FF2B5EF4-FFF2-40B4-BE49-F238E27FC236}">
                      <a16:creationId xmlns:a16="http://schemas.microsoft.com/office/drawing/2014/main" id="{61D38354-F560-A940-BCAB-3606D35E0AAC}"/>
                    </a:ext>
                  </a:extLst>
                </p:cNvPr>
                <p:cNvPicPr/>
                <p:nvPr/>
              </p:nvPicPr>
              <p:blipFill>
                <a:blip r:embed="rId24"/>
                <a:stretch>
                  <a:fillRect/>
                </a:stretch>
              </p:blipFill>
              <p:spPr>
                <a:xfrm>
                  <a:off x="3067300" y="4546431"/>
                  <a:ext cx="4356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EDF3B4ED-18B0-6340-8A5D-8630B041C19E}"/>
                    </a:ext>
                  </a:extLst>
                </p14:cNvPr>
                <p14:cNvContentPartPr/>
                <p14:nvPr/>
              </p14:nvContentPartPr>
              <p14:xfrm>
                <a:off x="909820" y="4530591"/>
                <a:ext cx="417600" cy="386280"/>
              </p14:xfrm>
            </p:contentPart>
          </mc:Choice>
          <mc:Fallback xmlns="">
            <p:pic>
              <p:nvPicPr>
                <p:cNvPr id="19" name="Ink 18">
                  <a:extLst>
                    <a:ext uri="{FF2B5EF4-FFF2-40B4-BE49-F238E27FC236}">
                      <a16:creationId xmlns:a16="http://schemas.microsoft.com/office/drawing/2014/main" id="{EDF3B4ED-18B0-6340-8A5D-8630B041C19E}"/>
                    </a:ext>
                  </a:extLst>
                </p:cNvPr>
                <p:cNvPicPr/>
                <p:nvPr/>
              </p:nvPicPr>
              <p:blipFill>
                <a:blip r:embed="rId26"/>
                <a:stretch>
                  <a:fillRect/>
                </a:stretch>
              </p:blipFill>
              <p:spPr>
                <a:xfrm>
                  <a:off x="894340" y="4515111"/>
                  <a:ext cx="448200" cy="416880"/>
                </a:xfrm>
                <a:prstGeom prst="rect">
                  <a:avLst/>
                </a:prstGeom>
              </p:spPr>
            </p:pic>
          </mc:Fallback>
        </mc:AlternateContent>
        <p:grpSp>
          <p:nvGrpSpPr>
            <p:cNvPr id="32" name="Group 31">
              <a:extLst>
                <a:ext uri="{FF2B5EF4-FFF2-40B4-BE49-F238E27FC236}">
                  <a16:creationId xmlns:a16="http://schemas.microsoft.com/office/drawing/2014/main" id="{39F3B4E7-89A1-434B-A535-EDE244A73A4E}"/>
                </a:ext>
              </a:extLst>
            </p:cNvPr>
            <p:cNvGrpSpPr/>
            <p:nvPr/>
          </p:nvGrpSpPr>
          <p:grpSpPr>
            <a:xfrm>
              <a:off x="916300" y="4518351"/>
              <a:ext cx="374040" cy="398880"/>
              <a:chOff x="916300" y="4518351"/>
              <a:chExt cx="374040" cy="39888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C6F98E5-89C6-534B-94ED-EF05C9C6A3BF}"/>
                      </a:ext>
                    </a:extLst>
                  </p14:cNvPr>
                  <p14:cNvContentPartPr/>
                  <p14:nvPr/>
                </p14:nvContentPartPr>
                <p14:xfrm>
                  <a:off x="916300" y="4518351"/>
                  <a:ext cx="374040" cy="398880"/>
                </p14:xfrm>
              </p:contentPart>
            </mc:Choice>
            <mc:Fallback xmlns="">
              <p:pic>
                <p:nvPicPr>
                  <p:cNvPr id="30" name="Ink 29">
                    <a:extLst>
                      <a:ext uri="{FF2B5EF4-FFF2-40B4-BE49-F238E27FC236}">
                        <a16:creationId xmlns:a16="http://schemas.microsoft.com/office/drawing/2014/main" id="{3C6F98E5-89C6-534B-94ED-EF05C9C6A3BF}"/>
                      </a:ext>
                    </a:extLst>
                  </p:cNvPr>
                  <p:cNvPicPr/>
                  <p:nvPr/>
                </p:nvPicPr>
                <p:blipFill>
                  <a:blip r:embed="rId45"/>
                  <a:stretch>
                    <a:fillRect/>
                  </a:stretch>
                </p:blipFill>
                <p:spPr>
                  <a:xfrm>
                    <a:off x="885700" y="4487751"/>
                    <a:ext cx="43524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2A7784E0-51E2-6B44-AA0C-9232280FC0FA}"/>
                      </a:ext>
                    </a:extLst>
                  </p14:cNvPr>
                  <p14:cNvContentPartPr/>
                  <p14:nvPr/>
                </p14:nvContentPartPr>
                <p14:xfrm>
                  <a:off x="1183780" y="4586751"/>
                  <a:ext cx="93600" cy="112320"/>
                </p14:xfrm>
              </p:contentPart>
            </mc:Choice>
            <mc:Fallback xmlns="">
              <p:pic>
                <p:nvPicPr>
                  <p:cNvPr id="31" name="Ink 30">
                    <a:extLst>
                      <a:ext uri="{FF2B5EF4-FFF2-40B4-BE49-F238E27FC236}">
                        <a16:creationId xmlns:a16="http://schemas.microsoft.com/office/drawing/2014/main" id="{2A7784E0-51E2-6B44-AA0C-9232280FC0FA}"/>
                      </a:ext>
                    </a:extLst>
                  </p:cNvPr>
                  <p:cNvPicPr/>
                  <p:nvPr/>
                </p:nvPicPr>
                <p:blipFill>
                  <a:blip r:embed="rId47"/>
                  <a:stretch>
                    <a:fillRect/>
                  </a:stretch>
                </p:blipFill>
                <p:spPr>
                  <a:xfrm>
                    <a:off x="1153180" y="4556151"/>
                    <a:ext cx="155160" cy="173880"/>
                  </a:xfrm>
                  <a:prstGeom prst="rect">
                    <a:avLst/>
                  </a:prstGeom>
                </p:spPr>
              </p:pic>
            </mc:Fallback>
          </mc:AlternateContent>
        </p:grpSp>
      </p:grpSp>
      <p:grpSp>
        <p:nvGrpSpPr>
          <p:cNvPr id="48" name="Group 47">
            <a:extLst>
              <a:ext uri="{FF2B5EF4-FFF2-40B4-BE49-F238E27FC236}">
                <a16:creationId xmlns:a16="http://schemas.microsoft.com/office/drawing/2014/main" id="{981D6341-8F27-274C-B102-34B748CFBB25}"/>
              </a:ext>
            </a:extLst>
          </p:cNvPr>
          <p:cNvGrpSpPr/>
          <p:nvPr/>
        </p:nvGrpSpPr>
        <p:grpSpPr>
          <a:xfrm>
            <a:off x="4832243" y="2592770"/>
            <a:ext cx="2763720" cy="1631520"/>
            <a:chOff x="1221940" y="2638071"/>
            <a:chExt cx="2763720" cy="1631520"/>
          </a:xfrm>
        </p:grpSpPr>
        <p:grpSp>
          <p:nvGrpSpPr>
            <p:cNvPr id="29" name="Group 28">
              <a:extLst>
                <a:ext uri="{FF2B5EF4-FFF2-40B4-BE49-F238E27FC236}">
                  <a16:creationId xmlns:a16="http://schemas.microsoft.com/office/drawing/2014/main" id="{89B784CD-17DB-E940-A2BD-9650D3DA3CA3}"/>
                </a:ext>
              </a:extLst>
            </p:cNvPr>
            <p:cNvGrpSpPr/>
            <p:nvPr/>
          </p:nvGrpSpPr>
          <p:grpSpPr>
            <a:xfrm>
              <a:off x="2117620" y="2644551"/>
              <a:ext cx="1836720" cy="1625040"/>
              <a:chOff x="2117620" y="2644551"/>
              <a:chExt cx="1836720" cy="1625040"/>
            </a:xfrm>
          </p:grpSpPr>
          <mc:AlternateContent xmlns:mc="http://schemas.openxmlformats.org/markup-compatibility/2006" xmlns:p14="http://schemas.microsoft.com/office/powerpoint/2010/main">
            <mc:Choice Requires="p14">
              <p:contentPart p14:bwMode="auto" r:id="rId48">
                <p14:nvContentPartPr>
                  <p14:cNvPr id="20" name="Ink 19">
                    <a:extLst>
                      <a:ext uri="{FF2B5EF4-FFF2-40B4-BE49-F238E27FC236}">
                        <a16:creationId xmlns:a16="http://schemas.microsoft.com/office/drawing/2014/main" id="{9D1D3421-7034-ED42-9349-2789A6B2EF18}"/>
                      </a:ext>
                    </a:extLst>
                  </p14:cNvPr>
                  <p14:cNvContentPartPr/>
                  <p14:nvPr/>
                </p14:nvContentPartPr>
                <p14:xfrm>
                  <a:off x="2304460" y="2644551"/>
                  <a:ext cx="75240" cy="479880"/>
                </p14:xfrm>
              </p:contentPart>
            </mc:Choice>
            <mc:Fallback xmlns="">
              <p:pic>
                <p:nvPicPr>
                  <p:cNvPr id="20" name="Ink 19">
                    <a:extLst>
                      <a:ext uri="{FF2B5EF4-FFF2-40B4-BE49-F238E27FC236}">
                        <a16:creationId xmlns:a16="http://schemas.microsoft.com/office/drawing/2014/main" id="{9D1D3421-7034-ED42-9349-2789A6B2EF18}"/>
                      </a:ext>
                    </a:extLst>
                  </p:cNvPr>
                  <p:cNvPicPr/>
                  <p:nvPr/>
                </p:nvPicPr>
                <p:blipFill>
                  <a:blip r:embed="rId49"/>
                  <a:stretch>
                    <a:fillRect/>
                  </a:stretch>
                </p:blipFill>
                <p:spPr>
                  <a:xfrm>
                    <a:off x="2289340" y="2629071"/>
                    <a:ext cx="10548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Ink 20">
                    <a:extLst>
                      <a:ext uri="{FF2B5EF4-FFF2-40B4-BE49-F238E27FC236}">
                        <a16:creationId xmlns:a16="http://schemas.microsoft.com/office/drawing/2014/main" id="{46CC7FE0-1614-CD4C-AB79-673A96EA38E9}"/>
                      </a:ext>
                    </a:extLst>
                  </p14:cNvPr>
                  <p14:cNvContentPartPr/>
                  <p14:nvPr/>
                </p14:nvContentPartPr>
                <p14:xfrm>
                  <a:off x="2273500" y="2650671"/>
                  <a:ext cx="199440" cy="293040"/>
                </p14:xfrm>
              </p:contentPart>
            </mc:Choice>
            <mc:Fallback xmlns="">
              <p:pic>
                <p:nvPicPr>
                  <p:cNvPr id="21" name="Ink 20">
                    <a:extLst>
                      <a:ext uri="{FF2B5EF4-FFF2-40B4-BE49-F238E27FC236}">
                        <a16:creationId xmlns:a16="http://schemas.microsoft.com/office/drawing/2014/main" id="{46CC7FE0-1614-CD4C-AB79-673A96EA38E9}"/>
                      </a:ext>
                    </a:extLst>
                  </p:cNvPr>
                  <p:cNvPicPr/>
                  <p:nvPr/>
                </p:nvPicPr>
                <p:blipFill>
                  <a:blip r:embed="rId29"/>
                  <a:stretch>
                    <a:fillRect/>
                  </a:stretch>
                </p:blipFill>
                <p:spPr>
                  <a:xfrm>
                    <a:off x="2258020" y="2635551"/>
                    <a:ext cx="23004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2" name="Ink 21">
                    <a:extLst>
                      <a:ext uri="{FF2B5EF4-FFF2-40B4-BE49-F238E27FC236}">
                        <a16:creationId xmlns:a16="http://schemas.microsoft.com/office/drawing/2014/main" id="{6BD38AC0-8FB5-954B-A066-9B9979B654B3}"/>
                      </a:ext>
                    </a:extLst>
                  </p14:cNvPr>
                  <p14:cNvContentPartPr/>
                  <p14:nvPr/>
                </p14:nvContentPartPr>
                <p14:xfrm>
                  <a:off x="2217340" y="3571911"/>
                  <a:ext cx="87480" cy="604080"/>
                </p14:xfrm>
              </p:contentPart>
            </mc:Choice>
            <mc:Fallback xmlns="">
              <p:pic>
                <p:nvPicPr>
                  <p:cNvPr id="22" name="Ink 21">
                    <a:extLst>
                      <a:ext uri="{FF2B5EF4-FFF2-40B4-BE49-F238E27FC236}">
                        <a16:creationId xmlns:a16="http://schemas.microsoft.com/office/drawing/2014/main" id="{6BD38AC0-8FB5-954B-A066-9B9979B654B3}"/>
                      </a:ext>
                    </a:extLst>
                  </p:cNvPr>
                  <p:cNvPicPr/>
                  <p:nvPr/>
                </p:nvPicPr>
                <p:blipFill>
                  <a:blip r:embed="rId31"/>
                  <a:stretch>
                    <a:fillRect/>
                  </a:stretch>
                </p:blipFill>
                <p:spPr>
                  <a:xfrm>
                    <a:off x="2202220" y="3556791"/>
                    <a:ext cx="11808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3" name="Ink 22">
                    <a:extLst>
                      <a:ext uri="{FF2B5EF4-FFF2-40B4-BE49-F238E27FC236}">
                        <a16:creationId xmlns:a16="http://schemas.microsoft.com/office/drawing/2014/main" id="{688A89ED-C01D-9745-83C4-630E1FF66866}"/>
                      </a:ext>
                    </a:extLst>
                  </p14:cNvPr>
                  <p14:cNvContentPartPr/>
                  <p14:nvPr/>
                </p14:nvContentPartPr>
                <p14:xfrm>
                  <a:off x="2117620" y="4070151"/>
                  <a:ext cx="255600" cy="199440"/>
                </p14:xfrm>
              </p:contentPart>
            </mc:Choice>
            <mc:Fallback xmlns="">
              <p:pic>
                <p:nvPicPr>
                  <p:cNvPr id="23" name="Ink 22">
                    <a:extLst>
                      <a:ext uri="{FF2B5EF4-FFF2-40B4-BE49-F238E27FC236}">
                        <a16:creationId xmlns:a16="http://schemas.microsoft.com/office/drawing/2014/main" id="{688A89ED-C01D-9745-83C4-630E1FF66866}"/>
                      </a:ext>
                    </a:extLst>
                  </p:cNvPr>
                  <p:cNvPicPr/>
                  <p:nvPr/>
                </p:nvPicPr>
                <p:blipFill>
                  <a:blip r:embed="rId33"/>
                  <a:stretch>
                    <a:fillRect/>
                  </a:stretch>
                </p:blipFill>
                <p:spPr>
                  <a:xfrm>
                    <a:off x="2102500" y="4054671"/>
                    <a:ext cx="2862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Ink 23">
                    <a:extLst>
                      <a:ext uri="{FF2B5EF4-FFF2-40B4-BE49-F238E27FC236}">
                        <a16:creationId xmlns:a16="http://schemas.microsoft.com/office/drawing/2014/main" id="{FEE9CDCA-3919-B84E-B874-A85B7808FD20}"/>
                      </a:ext>
                    </a:extLst>
                  </p14:cNvPr>
                  <p14:cNvContentPartPr/>
                  <p14:nvPr/>
                </p14:nvContentPartPr>
                <p14:xfrm>
                  <a:off x="2584540" y="3074031"/>
                  <a:ext cx="143640" cy="330480"/>
                </p14:xfrm>
              </p:contentPart>
            </mc:Choice>
            <mc:Fallback xmlns="">
              <p:pic>
                <p:nvPicPr>
                  <p:cNvPr id="24" name="Ink 23">
                    <a:extLst>
                      <a:ext uri="{FF2B5EF4-FFF2-40B4-BE49-F238E27FC236}">
                        <a16:creationId xmlns:a16="http://schemas.microsoft.com/office/drawing/2014/main" id="{FEE9CDCA-3919-B84E-B874-A85B7808FD20}"/>
                      </a:ext>
                    </a:extLst>
                  </p:cNvPr>
                  <p:cNvPicPr/>
                  <p:nvPr/>
                </p:nvPicPr>
                <p:blipFill>
                  <a:blip r:embed="rId35"/>
                  <a:stretch>
                    <a:fillRect/>
                  </a:stretch>
                </p:blipFill>
                <p:spPr>
                  <a:xfrm>
                    <a:off x="2569420" y="3058551"/>
                    <a:ext cx="1738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 name="Ink 24">
                    <a:extLst>
                      <a:ext uri="{FF2B5EF4-FFF2-40B4-BE49-F238E27FC236}">
                        <a16:creationId xmlns:a16="http://schemas.microsoft.com/office/drawing/2014/main" id="{E528AFE0-1371-DA47-8D1A-586A901E7DA2}"/>
                      </a:ext>
                    </a:extLst>
                  </p14:cNvPr>
                  <p14:cNvContentPartPr/>
                  <p14:nvPr/>
                </p14:nvContentPartPr>
                <p14:xfrm>
                  <a:off x="2871100" y="3173751"/>
                  <a:ext cx="361440" cy="199440"/>
                </p14:xfrm>
              </p:contentPart>
            </mc:Choice>
            <mc:Fallback xmlns="">
              <p:pic>
                <p:nvPicPr>
                  <p:cNvPr id="25" name="Ink 24">
                    <a:extLst>
                      <a:ext uri="{FF2B5EF4-FFF2-40B4-BE49-F238E27FC236}">
                        <a16:creationId xmlns:a16="http://schemas.microsoft.com/office/drawing/2014/main" id="{E528AFE0-1371-DA47-8D1A-586A901E7DA2}"/>
                      </a:ext>
                    </a:extLst>
                  </p:cNvPr>
                  <p:cNvPicPr/>
                  <p:nvPr/>
                </p:nvPicPr>
                <p:blipFill>
                  <a:blip r:embed="rId37"/>
                  <a:stretch>
                    <a:fillRect/>
                  </a:stretch>
                </p:blipFill>
                <p:spPr>
                  <a:xfrm>
                    <a:off x="2855620" y="3158271"/>
                    <a:ext cx="3920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6" name="Ink 25">
                    <a:extLst>
                      <a:ext uri="{FF2B5EF4-FFF2-40B4-BE49-F238E27FC236}">
                        <a16:creationId xmlns:a16="http://schemas.microsoft.com/office/drawing/2014/main" id="{1F8C95AA-C412-1C4B-81ED-81AE71EDDECE}"/>
                      </a:ext>
                    </a:extLst>
                  </p14:cNvPr>
                  <p14:cNvContentPartPr/>
                  <p14:nvPr/>
                </p14:nvContentPartPr>
                <p14:xfrm>
                  <a:off x="3331540" y="3104991"/>
                  <a:ext cx="280440" cy="293040"/>
                </p14:xfrm>
              </p:contentPart>
            </mc:Choice>
            <mc:Fallback xmlns="">
              <p:pic>
                <p:nvPicPr>
                  <p:cNvPr id="26" name="Ink 25">
                    <a:extLst>
                      <a:ext uri="{FF2B5EF4-FFF2-40B4-BE49-F238E27FC236}">
                        <a16:creationId xmlns:a16="http://schemas.microsoft.com/office/drawing/2014/main" id="{1F8C95AA-C412-1C4B-81ED-81AE71EDDECE}"/>
                      </a:ext>
                    </a:extLst>
                  </p:cNvPr>
                  <p:cNvPicPr/>
                  <p:nvPr/>
                </p:nvPicPr>
                <p:blipFill>
                  <a:blip r:embed="rId39"/>
                  <a:stretch>
                    <a:fillRect/>
                  </a:stretch>
                </p:blipFill>
                <p:spPr>
                  <a:xfrm>
                    <a:off x="3316420" y="3089871"/>
                    <a:ext cx="31104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7" name="Ink 26">
                    <a:extLst>
                      <a:ext uri="{FF2B5EF4-FFF2-40B4-BE49-F238E27FC236}">
                        <a16:creationId xmlns:a16="http://schemas.microsoft.com/office/drawing/2014/main" id="{A9BA14E6-5469-6547-95FB-7101BB3073E6}"/>
                      </a:ext>
                    </a:extLst>
                  </p14:cNvPr>
                  <p14:cNvContentPartPr/>
                  <p14:nvPr/>
                </p14:nvContentPartPr>
                <p14:xfrm>
                  <a:off x="3642940" y="3248271"/>
                  <a:ext cx="162360" cy="25200"/>
                </p14:xfrm>
              </p:contentPart>
            </mc:Choice>
            <mc:Fallback xmlns="">
              <p:pic>
                <p:nvPicPr>
                  <p:cNvPr id="27" name="Ink 26">
                    <a:extLst>
                      <a:ext uri="{FF2B5EF4-FFF2-40B4-BE49-F238E27FC236}">
                        <a16:creationId xmlns:a16="http://schemas.microsoft.com/office/drawing/2014/main" id="{A9BA14E6-5469-6547-95FB-7101BB3073E6}"/>
                      </a:ext>
                    </a:extLst>
                  </p:cNvPr>
                  <p:cNvPicPr/>
                  <p:nvPr/>
                </p:nvPicPr>
                <p:blipFill>
                  <a:blip r:embed="rId41"/>
                  <a:stretch>
                    <a:fillRect/>
                  </a:stretch>
                </p:blipFill>
                <p:spPr>
                  <a:xfrm>
                    <a:off x="3627820" y="3233151"/>
                    <a:ext cx="1926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8" name="Ink 27">
                    <a:extLst>
                      <a:ext uri="{FF2B5EF4-FFF2-40B4-BE49-F238E27FC236}">
                        <a16:creationId xmlns:a16="http://schemas.microsoft.com/office/drawing/2014/main" id="{90758F2A-6196-E149-A970-1F0E926600E3}"/>
                      </a:ext>
                    </a:extLst>
                  </p14:cNvPr>
                  <p14:cNvContentPartPr/>
                  <p14:nvPr/>
                </p14:nvContentPartPr>
                <p14:xfrm>
                  <a:off x="3904300" y="3112191"/>
                  <a:ext cx="50040" cy="366840"/>
                </p14:xfrm>
              </p:contentPart>
            </mc:Choice>
            <mc:Fallback xmlns="">
              <p:pic>
                <p:nvPicPr>
                  <p:cNvPr id="28" name="Ink 27">
                    <a:extLst>
                      <a:ext uri="{FF2B5EF4-FFF2-40B4-BE49-F238E27FC236}">
                        <a16:creationId xmlns:a16="http://schemas.microsoft.com/office/drawing/2014/main" id="{90758F2A-6196-E149-A970-1F0E926600E3}"/>
                      </a:ext>
                    </a:extLst>
                  </p:cNvPr>
                  <p:cNvPicPr/>
                  <p:nvPr/>
                </p:nvPicPr>
                <p:blipFill>
                  <a:blip r:embed="rId43"/>
                  <a:stretch>
                    <a:fillRect/>
                  </a:stretch>
                </p:blipFill>
                <p:spPr>
                  <a:xfrm>
                    <a:off x="3889180" y="3096711"/>
                    <a:ext cx="80640" cy="397440"/>
                  </a:xfrm>
                  <a:prstGeom prst="rect">
                    <a:avLst/>
                  </a:prstGeom>
                </p:spPr>
              </p:pic>
            </mc:Fallback>
          </mc:AlternateContent>
        </p:grpSp>
        <p:grpSp>
          <p:nvGrpSpPr>
            <p:cNvPr id="40" name="Group 39">
              <a:extLst>
                <a:ext uri="{FF2B5EF4-FFF2-40B4-BE49-F238E27FC236}">
                  <a16:creationId xmlns:a16="http://schemas.microsoft.com/office/drawing/2014/main" id="{93A4B082-F0C9-4141-9067-754EBB631BB3}"/>
                </a:ext>
              </a:extLst>
            </p:cNvPr>
            <p:cNvGrpSpPr/>
            <p:nvPr/>
          </p:nvGrpSpPr>
          <p:grpSpPr>
            <a:xfrm>
              <a:off x="1221940" y="3157551"/>
              <a:ext cx="1026360" cy="389880"/>
              <a:chOff x="1221940" y="3157551"/>
              <a:chExt cx="1026360" cy="389880"/>
            </a:xfrm>
          </p:grpSpPr>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3B218140-FDF4-5C49-8B50-8DBF83EF51A1}"/>
                      </a:ext>
                    </a:extLst>
                  </p14:cNvPr>
                  <p14:cNvContentPartPr/>
                  <p14:nvPr/>
                </p14:nvContentPartPr>
                <p14:xfrm>
                  <a:off x="1221940" y="3310551"/>
                  <a:ext cx="205200" cy="236880"/>
                </p14:xfrm>
              </p:contentPart>
            </mc:Choice>
            <mc:Fallback xmlns="">
              <p:pic>
                <p:nvPicPr>
                  <p:cNvPr id="33" name="Ink 32">
                    <a:extLst>
                      <a:ext uri="{FF2B5EF4-FFF2-40B4-BE49-F238E27FC236}">
                        <a16:creationId xmlns:a16="http://schemas.microsoft.com/office/drawing/2014/main" id="{3B218140-FDF4-5C49-8B50-8DBF83EF51A1}"/>
                      </a:ext>
                    </a:extLst>
                  </p:cNvPr>
                  <p:cNvPicPr/>
                  <p:nvPr/>
                </p:nvPicPr>
                <p:blipFill>
                  <a:blip r:embed="rId59"/>
                  <a:stretch>
                    <a:fillRect/>
                  </a:stretch>
                </p:blipFill>
                <p:spPr>
                  <a:xfrm>
                    <a:off x="1191340" y="3279951"/>
                    <a:ext cx="2664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C1173D6F-A186-4E45-990E-F599D2584D45}"/>
                      </a:ext>
                    </a:extLst>
                  </p14:cNvPr>
                  <p14:cNvContentPartPr/>
                  <p14:nvPr/>
                </p14:nvContentPartPr>
                <p14:xfrm>
                  <a:off x="1414180" y="3157551"/>
                  <a:ext cx="106200" cy="327600"/>
                </p14:xfrm>
              </p:contentPart>
            </mc:Choice>
            <mc:Fallback xmlns="">
              <p:pic>
                <p:nvPicPr>
                  <p:cNvPr id="34" name="Ink 33">
                    <a:extLst>
                      <a:ext uri="{FF2B5EF4-FFF2-40B4-BE49-F238E27FC236}">
                        <a16:creationId xmlns:a16="http://schemas.microsoft.com/office/drawing/2014/main" id="{C1173D6F-A186-4E45-990E-F599D2584D45}"/>
                      </a:ext>
                    </a:extLst>
                  </p:cNvPr>
                  <p:cNvPicPr/>
                  <p:nvPr/>
                </p:nvPicPr>
                <p:blipFill>
                  <a:blip r:embed="rId61"/>
                  <a:stretch>
                    <a:fillRect/>
                  </a:stretch>
                </p:blipFill>
                <p:spPr>
                  <a:xfrm>
                    <a:off x="1383580" y="3126951"/>
                    <a:ext cx="16740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DFCEEBA7-459E-5F40-94E4-146874A7B795}"/>
                      </a:ext>
                    </a:extLst>
                  </p14:cNvPr>
                  <p14:cNvContentPartPr/>
                  <p14:nvPr/>
                </p14:nvContentPartPr>
                <p14:xfrm>
                  <a:off x="1582300" y="3335391"/>
                  <a:ext cx="137160" cy="124920"/>
                </p14:xfrm>
              </p:contentPart>
            </mc:Choice>
            <mc:Fallback xmlns="">
              <p:pic>
                <p:nvPicPr>
                  <p:cNvPr id="35" name="Ink 34">
                    <a:extLst>
                      <a:ext uri="{FF2B5EF4-FFF2-40B4-BE49-F238E27FC236}">
                        <a16:creationId xmlns:a16="http://schemas.microsoft.com/office/drawing/2014/main" id="{DFCEEBA7-459E-5F40-94E4-146874A7B795}"/>
                      </a:ext>
                    </a:extLst>
                  </p:cNvPr>
                  <p:cNvPicPr/>
                  <p:nvPr/>
                </p:nvPicPr>
                <p:blipFill>
                  <a:blip r:embed="rId63"/>
                  <a:stretch>
                    <a:fillRect/>
                  </a:stretch>
                </p:blipFill>
                <p:spPr>
                  <a:xfrm>
                    <a:off x="1551700" y="3304791"/>
                    <a:ext cx="1987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7D58109D-2882-734E-B5FA-6D6BF3B8F335}"/>
                      </a:ext>
                    </a:extLst>
                  </p14:cNvPr>
                  <p14:cNvContentPartPr/>
                  <p14:nvPr/>
                </p14:nvContentPartPr>
                <p14:xfrm>
                  <a:off x="1775260" y="3385071"/>
                  <a:ext cx="6480" cy="87480"/>
                </p14:xfrm>
              </p:contentPart>
            </mc:Choice>
            <mc:Fallback xmlns="">
              <p:pic>
                <p:nvPicPr>
                  <p:cNvPr id="36" name="Ink 35">
                    <a:extLst>
                      <a:ext uri="{FF2B5EF4-FFF2-40B4-BE49-F238E27FC236}">
                        <a16:creationId xmlns:a16="http://schemas.microsoft.com/office/drawing/2014/main" id="{7D58109D-2882-734E-B5FA-6D6BF3B8F335}"/>
                      </a:ext>
                    </a:extLst>
                  </p:cNvPr>
                  <p:cNvPicPr/>
                  <p:nvPr/>
                </p:nvPicPr>
                <p:blipFill>
                  <a:blip r:embed="rId65"/>
                  <a:stretch>
                    <a:fillRect/>
                  </a:stretch>
                </p:blipFill>
                <p:spPr>
                  <a:xfrm>
                    <a:off x="1744660" y="3354471"/>
                    <a:ext cx="680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0D70F767-204C-5745-9954-9723FC54FD89}"/>
                      </a:ext>
                    </a:extLst>
                  </p14:cNvPr>
                  <p14:cNvContentPartPr/>
                  <p14:nvPr/>
                </p14:nvContentPartPr>
                <p14:xfrm>
                  <a:off x="1806580" y="3273111"/>
                  <a:ext cx="6480" cy="6480"/>
                </p14:xfrm>
              </p:contentPart>
            </mc:Choice>
            <mc:Fallback xmlns="">
              <p:pic>
                <p:nvPicPr>
                  <p:cNvPr id="37" name="Ink 36">
                    <a:extLst>
                      <a:ext uri="{FF2B5EF4-FFF2-40B4-BE49-F238E27FC236}">
                        <a16:creationId xmlns:a16="http://schemas.microsoft.com/office/drawing/2014/main" id="{0D70F767-204C-5745-9954-9723FC54FD89}"/>
                      </a:ext>
                    </a:extLst>
                  </p:cNvPr>
                  <p:cNvPicPr/>
                  <p:nvPr/>
                </p:nvPicPr>
                <p:blipFill>
                  <a:blip r:embed="rId67"/>
                  <a:stretch>
                    <a:fillRect/>
                  </a:stretch>
                </p:blipFill>
                <p:spPr>
                  <a:xfrm>
                    <a:off x="1775620" y="3242511"/>
                    <a:ext cx="680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Ink 37">
                    <a:extLst>
                      <a:ext uri="{FF2B5EF4-FFF2-40B4-BE49-F238E27FC236}">
                        <a16:creationId xmlns:a16="http://schemas.microsoft.com/office/drawing/2014/main" id="{D5BA5206-F9C6-6D46-952A-58B94BE4B484}"/>
                      </a:ext>
                    </a:extLst>
                  </p14:cNvPr>
                  <p14:cNvContentPartPr/>
                  <p14:nvPr/>
                </p14:nvContentPartPr>
                <p14:xfrm>
                  <a:off x="1862380" y="3329271"/>
                  <a:ext cx="205920" cy="212040"/>
                </p14:xfrm>
              </p:contentPart>
            </mc:Choice>
            <mc:Fallback xmlns="">
              <p:pic>
                <p:nvPicPr>
                  <p:cNvPr id="38" name="Ink 37">
                    <a:extLst>
                      <a:ext uri="{FF2B5EF4-FFF2-40B4-BE49-F238E27FC236}">
                        <a16:creationId xmlns:a16="http://schemas.microsoft.com/office/drawing/2014/main" id="{D5BA5206-F9C6-6D46-952A-58B94BE4B484}"/>
                      </a:ext>
                    </a:extLst>
                  </p:cNvPr>
                  <p:cNvPicPr/>
                  <p:nvPr/>
                </p:nvPicPr>
                <p:blipFill>
                  <a:blip r:embed="rId69"/>
                  <a:stretch>
                    <a:fillRect/>
                  </a:stretch>
                </p:blipFill>
                <p:spPr>
                  <a:xfrm>
                    <a:off x="1831780" y="3298671"/>
                    <a:ext cx="2671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AB2A2CB1-9BB7-F94B-8664-145AF850D953}"/>
                      </a:ext>
                    </a:extLst>
                  </p14:cNvPr>
                  <p14:cNvContentPartPr/>
                  <p14:nvPr/>
                </p14:nvContentPartPr>
                <p14:xfrm>
                  <a:off x="2105380" y="3316671"/>
                  <a:ext cx="142920" cy="212040"/>
                </p14:xfrm>
              </p:contentPart>
            </mc:Choice>
            <mc:Fallback xmlns="">
              <p:pic>
                <p:nvPicPr>
                  <p:cNvPr id="39" name="Ink 38">
                    <a:extLst>
                      <a:ext uri="{FF2B5EF4-FFF2-40B4-BE49-F238E27FC236}">
                        <a16:creationId xmlns:a16="http://schemas.microsoft.com/office/drawing/2014/main" id="{AB2A2CB1-9BB7-F94B-8664-145AF850D953}"/>
                      </a:ext>
                    </a:extLst>
                  </p:cNvPr>
                  <p:cNvPicPr/>
                  <p:nvPr/>
                </p:nvPicPr>
                <p:blipFill>
                  <a:blip r:embed="rId71"/>
                  <a:stretch>
                    <a:fillRect/>
                  </a:stretch>
                </p:blipFill>
                <p:spPr>
                  <a:xfrm>
                    <a:off x="2074780" y="3286071"/>
                    <a:ext cx="204120" cy="273240"/>
                  </a:xfrm>
                  <a:prstGeom prst="rect">
                    <a:avLst/>
                  </a:prstGeom>
                </p:spPr>
              </p:pic>
            </mc:Fallback>
          </mc:AlternateContent>
        </p:grpSp>
        <p:grpSp>
          <p:nvGrpSpPr>
            <p:cNvPr id="45" name="Group 44">
              <a:extLst>
                <a:ext uri="{FF2B5EF4-FFF2-40B4-BE49-F238E27FC236}">
                  <a16:creationId xmlns:a16="http://schemas.microsoft.com/office/drawing/2014/main" id="{39B5AD94-92F1-2448-8D16-50226782A50F}"/>
                </a:ext>
              </a:extLst>
            </p:cNvPr>
            <p:cNvGrpSpPr/>
            <p:nvPr/>
          </p:nvGrpSpPr>
          <p:grpSpPr>
            <a:xfrm>
              <a:off x="2702980" y="2638071"/>
              <a:ext cx="1095840" cy="358920"/>
              <a:chOff x="2702980" y="2638071"/>
              <a:chExt cx="1095840" cy="358920"/>
            </a:xfrm>
          </p:grpSpPr>
          <mc:AlternateContent xmlns:mc="http://schemas.openxmlformats.org/markup-compatibility/2006" xmlns:p14="http://schemas.microsoft.com/office/powerpoint/2010/main">
            <mc:Choice Requires="p14">
              <p:contentPart p14:bwMode="auto" r:id="rId72">
                <p14:nvContentPartPr>
                  <p14:cNvPr id="41" name="Ink 40">
                    <a:extLst>
                      <a:ext uri="{FF2B5EF4-FFF2-40B4-BE49-F238E27FC236}">
                        <a16:creationId xmlns:a16="http://schemas.microsoft.com/office/drawing/2014/main" id="{41595BAA-F6EF-4D49-AAF9-BFC7866E36E4}"/>
                      </a:ext>
                    </a:extLst>
                  </p14:cNvPr>
                  <p14:cNvContentPartPr/>
                  <p14:nvPr/>
                </p14:nvContentPartPr>
                <p14:xfrm>
                  <a:off x="2702980" y="2809071"/>
                  <a:ext cx="280440" cy="187920"/>
                </p14:xfrm>
              </p:contentPart>
            </mc:Choice>
            <mc:Fallback xmlns="">
              <p:pic>
                <p:nvPicPr>
                  <p:cNvPr id="41" name="Ink 40">
                    <a:extLst>
                      <a:ext uri="{FF2B5EF4-FFF2-40B4-BE49-F238E27FC236}">
                        <a16:creationId xmlns:a16="http://schemas.microsoft.com/office/drawing/2014/main" id="{41595BAA-F6EF-4D49-AAF9-BFC7866E36E4}"/>
                      </a:ext>
                    </a:extLst>
                  </p:cNvPr>
                  <p:cNvPicPr/>
                  <p:nvPr/>
                </p:nvPicPr>
                <p:blipFill>
                  <a:blip r:embed="rId73"/>
                  <a:stretch>
                    <a:fillRect/>
                  </a:stretch>
                </p:blipFill>
                <p:spPr>
                  <a:xfrm>
                    <a:off x="2672380" y="2778471"/>
                    <a:ext cx="3420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A18288CF-3B58-AD41-B04A-BC3818C1058F}"/>
                      </a:ext>
                    </a:extLst>
                  </p14:cNvPr>
                  <p14:cNvContentPartPr/>
                  <p14:nvPr/>
                </p14:nvContentPartPr>
                <p14:xfrm>
                  <a:off x="3064060" y="2775231"/>
                  <a:ext cx="149760" cy="168480"/>
                </p14:xfrm>
              </p:contentPart>
            </mc:Choice>
            <mc:Fallback xmlns="">
              <p:pic>
                <p:nvPicPr>
                  <p:cNvPr id="42" name="Ink 41">
                    <a:extLst>
                      <a:ext uri="{FF2B5EF4-FFF2-40B4-BE49-F238E27FC236}">
                        <a16:creationId xmlns:a16="http://schemas.microsoft.com/office/drawing/2014/main" id="{A18288CF-3B58-AD41-B04A-BC3818C1058F}"/>
                      </a:ext>
                    </a:extLst>
                  </p:cNvPr>
                  <p:cNvPicPr/>
                  <p:nvPr/>
                </p:nvPicPr>
                <p:blipFill>
                  <a:blip r:embed="rId75"/>
                  <a:stretch>
                    <a:fillRect/>
                  </a:stretch>
                </p:blipFill>
                <p:spPr>
                  <a:xfrm>
                    <a:off x="3033460" y="2744631"/>
                    <a:ext cx="2109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B0EE8F51-21E2-3640-845A-D9F490B3823F}"/>
                      </a:ext>
                    </a:extLst>
                  </p14:cNvPr>
                  <p14:cNvContentPartPr/>
                  <p14:nvPr/>
                </p14:nvContentPartPr>
                <p14:xfrm>
                  <a:off x="3238300" y="2638071"/>
                  <a:ext cx="492120" cy="324000"/>
                </p14:xfrm>
              </p:contentPart>
            </mc:Choice>
            <mc:Fallback xmlns="">
              <p:pic>
                <p:nvPicPr>
                  <p:cNvPr id="43" name="Ink 42">
                    <a:extLst>
                      <a:ext uri="{FF2B5EF4-FFF2-40B4-BE49-F238E27FC236}">
                        <a16:creationId xmlns:a16="http://schemas.microsoft.com/office/drawing/2014/main" id="{B0EE8F51-21E2-3640-845A-D9F490B3823F}"/>
                      </a:ext>
                    </a:extLst>
                  </p:cNvPr>
                  <p:cNvPicPr/>
                  <p:nvPr/>
                </p:nvPicPr>
                <p:blipFill>
                  <a:blip r:embed="rId77"/>
                  <a:stretch>
                    <a:fillRect/>
                  </a:stretch>
                </p:blipFill>
                <p:spPr>
                  <a:xfrm>
                    <a:off x="3207700" y="2607471"/>
                    <a:ext cx="5536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0AD13E90-5573-D443-B693-7FBF7ACF9AD6}"/>
                      </a:ext>
                    </a:extLst>
                  </p14:cNvPr>
                  <p14:cNvContentPartPr/>
                  <p14:nvPr/>
                </p14:nvContentPartPr>
                <p14:xfrm>
                  <a:off x="3792340" y="2675511"/>
                  <a:ext cx="6480" cy="255600"/>
                </p14:xfrm>
              </p:contentPart>
            </mc:Choice>
            <mc:Fallback xmlns="">
              <p:pic>
                <p:nvPicPr>
                  <p:cNvPr id="44" name="Ink 43">
                    <a:extLst>
                      <a:ext uri="{FF2B5EF4-FFF2-40B4-BE49-F238E27FC236}">
                        <a16:creationId xmlns:a16="http://schemas.microsoft.com/office/drawing/2014/main" id="{0AD13E90-5573-D443-B693-7FBF7ACF9AD6}"/>
                      </a:ext>
                    </a:extLst>
                  </p:cNvPr>
                  <p:cNvPicPr/>
                  <p:nvPr/>
                </p:nvPicPr>
                <p:blipFill>
                  <a:blip r:embed="rId79"/>
                  <a:stretch>
                    <a:fillRect/>
                  </a:stretch>
                </p:blipFill>
                <p:spPr>
                  <a:xfrm>
                    <a:off x="3761740" y="2644911"/>
                    <a:ext cx="68040" cy="31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9CE70C5B-4426-DD40-B93F-207306D40A43}"/>
                    </a:ext>
                  </a:extLst>
                </p14:cNvPr>
                <p14:cNvContentPartPr/>
                <p14:nvPr/>
              </p14:nvContentPartPr>
              <p14:xfrm>
                <a:off x="2591020" y="3503511"/>
                <a:ext cx="100080" cy="12960"/>
              </p14:xfrm>
            </p:contentPart>
          </mc:Choice>
          <mc:Fallback xmlns="">
            <p:pic>
              <p:nvPicPr>
                <p:cNvPr id="46" name="Ink 45">
                  <a:extLst>
                    <a:ext uri="{FF2B5EF4-FFF2-40B4-BE49-F238E27FC236}">
                      <a16:creationId xmlns:a16="http://schemas.microsoft.com/office/drawing/2014/main" id="{9CE70C5B-4426-DD40-B93F-207306D40A43}"/>
                    </a:ext>
                  </a:extLst>
                </p:cNvPr>
                <p:cNvPicPr/>
                <p:nvPr/>
              </p:nvPicPr>
              <p:blipFill>
                <a:blip r:embed="rId81"/>
                <a:stretch>
                  <a:fillRect/>
                </a:stretch>
              </p:blipFill>
              <p:spPr>
                <a:xfrm>
                  <a:off x="2560060" y="3471666"/>
                  <a:ext cx="161280" cy="75909"/>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D869FC21-2180-F84E-803B-8996E5D4139A}"/>
                    </a:ext>
                  </a:extLst>
                </p14:cNvPr>
                <p14:cNvContentPartPr/>
                <p14:nvPr/>
              </p14:nvContentPartPr>
              <p14:xfrm>
                <a:off x="3437380" y="3509631"/>
                <a:ext cx="548280" cy="43920"/>
              </p14:xfrm>
            </p:contentPart>
          </mc:Choice>
          <mc:Fallback xmlns="">
            <p:pic>
              <p:nvPicPr>
                <p:cNvPr id="47" name="Ink 46">
                  <a:extLst>
                    <a:ext uri="{FF2B5EF4-FFF2-40B4-BE49-F238E27FC236}">
                      <a16:creationId xmlns:a16="http://schemas.microsoft.com/office/drawing/2014/main" id="{D869FC21-2180-F84E-803B-8996E5D4139A}"/>
                    </a:ext>
                  </a:extLst>
                </p:cNvPr>
                <p:cNvPicPr/>
                <p:nvPr/>
              </p:nvPicPr>
              <p:blipFill>
                <a:blip r:embed="rId83"/>
                <a:stretch>
                  <a:fillRect/>
                </a:stretch>
              </p:blipFill>
              <p:spPr>
                <a:xfrm>
                  <a:off x="3406420" y="3478671"/>
                  <a:ext cx="609480" cy="105120"/>
                </a:xfrm>
                <a:prstGeom prst="rect">
                  <a:avLst/>
                </a:prstGeom>
              </p:spPr>
            </p:pic>
          </mc:Fallback>
        </mc:AlternateContent>
      </p:grpSp>
    </p:spTree>
    <p:extLst>
      <p:ext uri="{BB962C8B-B14F-4D97-AF65-F5344CB8AC3E}">
        <p14:creationId xmlns:p14="http://schemas.microsoft.com/office/powerpoint/2010/main" val="149835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20B4-111F-E645-9F70-4E75279EFC15}"/>
              </a:ext>
            </a:extLst>
          </p:cNvPr>
          <p:cNvSpPr>
            <a:spLocks noGrp="1"/>
          </p:cNvSpPr>
          <p:nvPr>
            <p:ph type="title"/>
          </p:nvPr>
        </p:nvSpPr>
        <p:spPr/>
        <p:txBody>
          <a:bodyPr>
            <a:normAutofit/>
          </a:bodyPr>
          <a:lstStyle/>
          <a:p>
            <a:r>
              <a:rPr lang="en-HK" dirty="0"/>
              <a:t>Integrating Weight Transfer Mechanisms</a:t>
            </a:r>
            <a:endParaRPr lang="en-US" dirty="0"/>
          </a:p>
        </p:txBody>
      </p:sp>
      <p:sp>
        <p:nvSpPr>
          <p:cNvPr id="3" name="Content Placeholder 2">
            <a:extLst>
              <a:ext uri="{FF2B5EF4-FFF2-40B4-BE49-F238E27FC236}">
                <a16:creationId xmlns:a16="http://schemas.microsoft.com/office/drawing/2014/main" id="{4B7139C5-DAF2-F649-9688-60C0D8230BE8}"/>
              </a:ext>
            </a:extLst>
          </p:cNvPr>
          <p:cNvSpPr>
            <a:spLocks noGrp="1"/>
          </p:cNvSpPr>
          <p:nvPr>
            <p:ph idx="1"/>
          </p:nvPr>
        </p:nvSpPr>
        <p:spPr>
          <a:xfrm>
            <a:off x="609600" y="1374514"/>
            <a:ext cx="10972800" cy="862129"/>
          </a:xfrm>
        </p:spPr>
        <p:txBody>
          <a:bodyPr>
            <a:normAutofit/>
          </a:bodyPr>
          <a:lstStyle/>
          <a:p>
            <a:pPr marL="0" indent="0">
              <a:buNone/>
            </a:pPr>
            <a:r>
              <a:rPr lang="en-US" sz="3600" dirty="0"/>
              <a:t>How do we select a similar model faster? </a:t>
            </a:r>
          </a:p>
        </p:txBody>
      </p:sp>
      <p:sp>
        <p:nvSpPr>
          <p:cNvPr id="4" name="Slide Number Placeholder 3">
            <a:extLst>
              <a:ext uri="{FF2B5EF4-FFF2-40B4-BE49-F238E27FC236}">
                <a16:creationId xmlns:a16="http://schemas.microsoft.com/office/drawing/2014/main" id="{9D99EAB8-CB53-384A-81A7-CFDE05F03994}"/>
              </a:ext>
            </a:extLst>
          </p:cNvPr>
          <p:cNvSpPr>
            <a:spLocks noGrp="1"/>
          </p:cNvSpPr>
          <p:nvPr>
            <p:ph type="sldNum" sz="quarter" idx="12"/>
          </p:nvPr>
        </p:nvSpPr>
        <p:spPr/>
        <p:txBody>
          <a:bodyPr/>
          <a:lstStyle/>
          <a:p>
            <a:fld id="{98ECD8BD-D1A9-4DC4-89AE-4427480F30AB}" type="slidenum">
              <a:rPr lang="en-US" smtClean="0"/>
              <a:t>17</a:t>
            </a:fld>
            <a:endParaRPr lang="en-US" dirty="0"/>
          </a:p>
        </p:txBody>
      </p:sp>
      <p:sp>
        <p:nvSpPr>
          <p:cNvPr id="49" name="TextBox 48">
            <a:extLst>
              <a:ext uri="{FF2B5EF4-FFF2-40B4-BE49-F238E27FC236}">
                <a16:creationId xmlns:a16="http://schemas.microsoft.com/office/drawing/2014/main" id="{7EFF3B29-8FDF-3B49-B268-42C654843D3D}"/>
              </a:ext>
            </a:extLst>
          </p:cNvPr>
          <p:cNvSpPr txBox="1"/>
          <p:nvPr/>
        </p:nvSpPr>
        <p:spPr>
          <a:xfrm>
            <a:off x="609600" y="2247367"/>
            <a:ext cx="10546285" cy="4278094"/>
          </a:xfrm>
          <a:prstGeom prst="rect">
            <a:avLst/>
          </a:prstGeom>
          <a:noFill/>
        </p:spPr>
        <p:txBody>
          <a:bodyPr wrap="square" rtlCol="0">
            <a:spAutoFit/>
          </a:bodyPr>
          <a:lstStyle/>
          <a:p>
            <a:r>
              <a:rPr lang="en-US" sz="3200" dirty="0"/>
              <a:t>We notice the genetic algorithm (</a:t>
            </a:r>
            <a:r>
              <a:rPr lang="en-US" sz="3200" dirty="0" err="1"/>
              <a:t>RegEvo</a:t>
            </a:r>
            <a:r>
              <a:rPr lang="en-US" sz="3200" dirty="0"/>
              <a:t> [1]) always generate similar new model by mutating previous (i.e.  parent) models. </a:t>
            </a:r>
          </a:p>
          <a:p>
            <a:endParaRPr lang="en-US" sz="3200" b="1" dirty="0"/>
          </a:p>
          <a:p>
            <a:r>
              <a:rPr lang="en-US" sz="3200" b="1" dirty="0"/>
              <a:t>Simple Solution:</a:t>
            </a:r>
            <a:endParaRPr lang="en-US" sz="3200" dirty="0"/>
          </a:p>
          <a:p>
            <a:r>
              <a:rPr lang="en-US" sz="3200" dirty="0"/>
              <a:t>Integrating weight transfer mechanism with </a:t>
            </a:r>
            <a:r>
              <a:rPr lang="en-US" sz="3200" dirty="0" err="1"/>
              <a:t>RegEvo</a:t>
            </a:r>
            <a:r>
              <a:rPr lang="en-US" sz="3200" dirty="0"/>
              <a:t>. </a:t>
            </a:r>
          </a:p>
          <a:p>
            <a:endParaRPr lang="en-US" sz="3200" dirty="0"/>
          </a:p>
          <a:p>
            <a:endParaRPr lang="en-US" sz="3200" dirty="0"/>
          </a:p>
          <a:p>
            <a:r>
              <a:rPr lang="en-HK" sz="1600" b="1" dirty="0"/>
              <a:t>[1] Real et al., Regularized Evolution for Image Classifier Architecture Search, AAAI 2019</a:t>
            </a:r>
          </a:p>
        </p:txBody>
      </p:sp>
    </p:spTree>
    <p:extLst>
      <p:ext uri="{BB962C8B-B14F-4D97-AF65-F5344CB8AC3E}">
        <p14:creationId xmlns:p14="http://schemas.microsoft.com/office/powerpoint/2010/main" val="18476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7D54-40CE-5642-B243-B9B9493BAB52}"/>
              </a:ext>
            </a:extLst>
          </p:cNvPr>
          <p:cNvSpPr>
            <a:spLocks noGrp="1"/>
          </p:cNvSpPr>
          <p:nvPr>
            <p:ph type="title"/>
          </p:nvPr>
        </p:nvSpPr>
        <p:spPr/>
        <p:txBody>
          <a:bodyPr/>
          <a:lstStyle/>
          <a:p>
            <a:r>
              <a:rPr lang="en-US" dirty="0"/>
              <a:t>Accelerating the Full Training</a:t>
            </a:r>
          </a:p>
        </p:txBody>
      </p:sp>
      <p:sp>
        <p:nvSpPr>
          <p:cNvPr id="4" name="Slide Number Placeholder 3">
            <a:extLst>
              <a:ext uri="{FF2B5EF4-FFF2-40B4-BE49-F238E27FC236}">
                <a16:creationId xmlns:a16="http://schemas.microsoft.com/office/drawing/2014/main" id="{B8133678-BBDC-744A-8DB4-E84E85AD14B6}"/>
              </a:ext>
            </a:extLst>
          </p:cNvPr>
          <p:cNvSpPr>
            <a:spLocks noGrp="1"/>
          </p:cNvSpPr>
          <p:nvPr>
            <p:ph type="sldNum" sz="quarter" idx="12"/>
          </p:nvPr>
        </p:nvSpPr>
        <p:spPr/>
        <p:txBody>
          <a:bodyPr/>
          <a:lstStyle/>
          <a:p>
            <a:fld id="{98ECD8BD-D1A9-4DC4-89AE-4427480F30AB}" type="slidenum">
              <a:rPr lang="en-US" smtClean="0"/>
              <a:t>18</a:t>
            </a:fld>
            <a:endParaRPr lang="en-US" dirty="0"/>
          </a:p>
        </p:txBody>
      </p:sp>
      <p:grpSp>
        <p:nvGrpSpPr>
          <p:cNvPr id="12" name="Group 11">
            <a:extLst>
              <a:ext uri="{FF2B5EF4-FFF2-40B4-BE49-F238E27FC236}">
                <a16:creationId xmlns:a16="http://schemas.microsoft.com/office/drawing/2014/main" id="{C384A19D-4BBE-9848-BCCD-F5EA8E0BA5DB}"/>
              </a:ext>
            </a:extLst>
          </p:cNvPr>
          <p:cNvGrpSpPr/>
          <p:nvPr/>
        </p:nvGrpSpPr>
        <p:grpSpPr>
          <a:xfrm>
            <a:off x="239889" y="1338334"/>
            <a:ext cx="4132044" cy="3491582"/>
            <a:chOff x="246667" y="1440256"/>
            <a:chExt cx="5373138" cy="4540308"/>
          </a:xfrm>
        </p:grpSpPr>
        <p:sp>
          <p:nvSpPr>
            <p:cNvPr id="7" name="Rectangle 6">
              <a:extLst>
                <a:ext uri="{FF2B5EF4-FFF2-40B4-BE49-F238E27FC236}">
                  <a16:creationId xmlns:a16="http://schemas.microsoft.com/office/drawing/2014/main" id="{09A25D80-F8CD-344C-B669-415AEF67D58E}"/>
                </a:ext>
              </a:extLst>
            </p:cNvPr>
            <p:cNvSpPr/>
            <p:nvPr/>
          </p:nvSpPr>
          <p:spPr>
            <a:xfrm>
              <a:off x="1177285" y="2182560"/>
              <a:ext cx="2887579" cy="8544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Search Models</a:t>
              </a:r>
            </a:p>
          </p:txBody>
        </p:sp>
        <p:sp>
          <p:nvSpPr>
            <p:cNvPr id="8" name="TextBox 7">
              <a:extLst>
                <a:ext uri="{FF2B5EF4-FFF2-40B4-BE49-F238E27FC236}">
                  <a16:creationId xmlns:a16="http://schemas.microsoft.com/office/drawing/2014/main" id="{4158620A-E39B-BC4A-A9F8-9B3489FD8D2A}"/>
                </a:ext>
              </a:extLst>
            </p:cNvPr>
            <p:cNvSpPr txBox="1"/>
            <p:nvPr/>
          </p:nvSpPr>
          <p:spPr>
            <a:xfrm>
              <a:off x="333143" y="1440256"/>
              <a:ext cx="1461637" cy="520286"/>
            </a:xfrm>
            <a:prstGeom prst="rect">
              <a:avLst/>
            </a:prstGeom>
            <a:noFill/>
          </p:spPr>
          <p:txBody>
            <a:bodyPr wrap="none" rtlCol="0">
              <a:spAutoFit/>
            </a:bodyPr>
            <a:lstStyle/>
            <a:p>
              <a:r>
                <a:rPr lang="en-US" sz="2000" dirty="0"/>
                <a:t>Stages: </a:t>
              </a:r>
            </a:p>
          </p:txBody>
        </p:sp>
        <p:sp>
          <p:nvSpPr>
            <p:cNvPr id="9" name="Rectangle 8">
              <a:extLst>
                <a:ext uri="{FF2B5EF4-FFF2-40B4-BE49-F238E27FC236}">
                  <a16:creationId xmlns:a16="http://schemas.microsoft.com/office/drawing/2014/main" id="{94C49CEC-FD5B-434E-882E-613825266B40}"/>
                </a:ext>
              </a:extLst>
            </p:cNvPr>
            <p:cNvSpPr/>
            <p:nvPr/>
          </p:nvSpPr>
          <p:spPr>
            <a:xfrm>
              <a:off x="1177285" y="4265715"/>
              <a:ext cx="2887579" cy="8544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Full Training</a:t>
              </a:r>
            </a:p>
          </p:txBody>
        </p:sp>
        <p:sp>
          <p:nvSpPr>
            <p:cNvPr id="10" name="TextBox 9">
              <a:extLst>
                <a:ext uri="{FF2B5EF4-FFF2-40B4-BE49-F238E27FC236}">
                  <a16:creationId xmlns:a16="http://schemas.microsoft.com/office/drawing/2014/main" id="{D593F3A9-BBED-4144-9DF2-B2FFB3438C8C}"/>
                </a:ext>
              </a:extLst>
            </p:cNvPr>
            <p:cNvSpPr txBox="1"/>
            <p:nvPr/>
          </p:nvSpPr>
          <p:spPr>
            <a:xfrm>
              <a:off x="246667" y="3405362"/>
              <a:ext cx="5373138" cy="461665"/>
            </a:xfrm>
            <a:prstGeom prst="rect">
              <a:avLst/>
            </a:prstGeom>
            <a:noFill/>
          </p:spPr>
          <p:txBody>
            <a:bodyPr wrap="none" rtlCol="0">
              <a:spAutoFit/>
            </a:bodyPr>
            <a:lstStyle/>
            <a:p>
              <a:r>
                <a:rPr lang="en-US" sz="2400" dirty="0"/>
                <a:t>Top-K Promising Models (Candidates)</a:t>
              </a:r>
            </a:p>
          </p:txBody>
        </p:sp>
        <p:sp>
          <p:nvSpPr>
            <p:cNvPr id="11" name="TextBox 10">
              <a:extLst>
                <a:ext uri="{FF2B5EF4-FFF2-40B4-BE49-F238E27FC236}">
                  <a16:creationId xmlns:a16="http://schemas.microsoft.com/office/drawing/2014/main" id="{0F213277-2DF3-DE4B-9429-A23E9ADD2FC4}"/>
                </a:ext>
              </a:extLst>
            </p:cNvPr>
            <p:cNvSpPr txBox="1"/>
            <p:nvPr/>
          </p:nvSpPr>
          <p:spPr>
            <a:xfrm>
              <a:off x="619328" y="5518899"/>
              <a:ext cx="3232615" cy="461665"/>
            </a:xfrm>
            <a:prstGeom prst="rect">
              <a:avLst/>
            </a:prstGeom>
            <a:noFill/>
          </p:spPr>
          <p:txBody>
            <a:bodyPr wrap="none" rtlCol="0">
              <a:spAutoFit/>
            </a:bodyPr>
            <a:lstStyle/>
            <a:p>
              <a:r>
                <a:rPr lang="en-US" sz="2400" dirty="0"/>
                <a:t>Fully Trained Model(s)</a:t>
              </a:r>
            </a:p>
          </p:txBody>
        </p:sp>
      </p:grpSp>
      <p:grpSp>
        <p:nvGrpSpPr>
          <p:cNvPr id="16" name="Group 15">
            <a:extLst>
              <a:ext uri="{FF2B5EF4-FFF2-40B4-BE49-F238E27FC236}">
                <a16:creationId xmlns:a16="http://schemas.microsoft.com/office/drawing/2014/main" id="{09DFE14E-9545-914E-B778-E2074321B18C}"/>
              </a:ext>
            </a:extLst>
          </p:cNvPr>
          <p:cNvGrpSpPr/>
          <p:nvPr/>
        </p:nvGrpSpPr>
        <p:grpSpPr>
          <a:xfrm>
            <a:off x="6248399" y="3141258"/>
            <a:ext cx="2011242" cy="824345"/>
            <a:chOff x="5728854" y="3558307"/>
            <a:chExt cx="2011242" cy="824345"/>
          </a:xfrm>
        </p:grpSpPr>
        <p:sp>
          <p:nvSpPr>
            <p:cNvPr id="5" name="Rectangle 4">
              <a:extLst>
                <a:ext uri="{FF2B5EF4-FFF2-40B4-BE49-F238E27FC236}">
                  <a16:creationId xmlns:a16="http://schemas.microsoft.com/office/drawing/2014/main" id="{B1388511-D4AB-8A43-8E51-5E090C93962D}"/>
                </a:ext>
              </a:extLst>
            </p:cNvPr>
            <p:cNvSpPr/>
            <p:nvPr/>
          </p:nvSpPr>
          <p:spPr>
            <a:xfrm>
              <a:off x="5728854" y="3558307"/>
              <a:ext cx="1706442" cy="51954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Checkpoint 0</a:t>
              </a:r>
            </a:p>
          </p:txBody>
        </p:sp>
        <p:sp>
          <p:nvSpPr>
            <p:cNvPr id="14" name="Rectangle 13">
              <a:extLst>
                <a:ext uri="{FF2B5EF4-FFF2-40B4-BE49-F238E27FC236}">
                  <a16:creationId xmlns:a16="http://schemas.microsoft.com/office/drawing/2014/main" id="{E5E5FC19-A8DB-1546-985A-75F2D57B690E}"/>
                </a:ext>
              </a:extLst>
            </p:cNvPr>
            <p:cNvSpPr/>
            <p:nvPr/>
          </p:nvSpPr>
          <p:spPr>
            <a:xfrm>
              <a:off x="5881254" y="3710707"/>
              <a:ext cx="1706442" cy="51954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Checkpoint 0</a:t>
              </a:r>
            </a:p>
          </p:txBody>
        </p:sp>
        <p:sp>
          <p:nvSpPr>
            <p:cNvPr id="15" name="Rectangle 14">
              <a:extLst>
                <a:ext uri="{FF2B5EF4-FFF2-40B4-BE49-F238E27FC236}">
                  <a16:creationId xmlns:a16="http://schemas.microsoft.com/office/drawing/2014/main" id="{880DA856-BBCD-FA44-9CB8-9D9FAEB990AB}"/>
                </a:ext>
              </a:extLst>
            </p:cNvPr>
            <p:cNvSpPr/>
            <p:nvPr/>
          </p:nvSpPr>
          <p:spPr>
            <a:xfrm>
              <a:off x="6033654" y="3863107"/>
              <a:ext cx="1706442" cy="519545"/>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Checkpoint K</a:t>
              </a:r>
            </a:p>
          </p:txBody>
        </p:sp>
      </p:grpSp>
      <p:grpSp>
        <p:nvGrpSpPr>
          <p:cNvPr id="13" name="Group 12">
            <a:extLst>
              <a:ext uri="{FF2B5EF4-FFF2-40B4-BE49-F238E27FC236}">
                <a16:creationId xmlns:a16="http://schemas.microsoft.com/office/drawing/2014/main" id="{68143ABA-D7CE-064A-B273-33542810EBFF}"/>
              </a:ext>
            </a:extLst>
          </p:cNvPr>
          <p:cNvGrpSpPr/>
          <p:nvPr/>
        </p:nvGrpSpPr>
        <p:grpSpPr>
          <a:xfrm>
            <a:off x="3381580" y="3360231"/>
            <a:ext cx="2596320" cy="597960"/>
            <a:chOff x="3381580" y="3360231"/>
            <a:chExt cx="2596320" cy="59796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553B7C7-6459-F948-8E8A-62927E42BD7C}"/>
                    </a:ext>
                  </a:extLst>
                </p14:cNvPr>
                <p14:cNvContentPartPr/>
                <p14:nvPr/>
              </p14:nvContentPartPr>
              <p14:xfrm>
                <a:off x="3393820" y="3360231"/>
                <a:ext cx="2584080" cy="516960"/>
              </p14:xfrm>
            </p:contentPart>
          </mc:Choice>
          <mc:Fallback xmlns="">
            <p:pic>
              <p:nvPicPr>
                <p:cNvPr id="3" name="Ink 2">
                  <a:extLst>
                    <a:ext uri="{FF2B5EF4-FFF2-40B4-BE49-F238E27FC236}">
                      <a16:creationId xmlns:a16="http://schemas.microsoft.com/office/drawing/2014/main" id="{9553B7C7-6459-F948-8E8A-62927E42BD7C}"/>
                    </a:ext>
                  </a:extLst>
                </p:cNvPr>
                <p:cNvPicPr/>
                <p:nvPr/>
              </p:nvPicPr>
              <p:blipFill>
                <a:blip r:embed="rId4"/>
                <a:stretch>
                  <a:fillRect/>
                </a:stretch>
              </p:blipFill>
              <p:spPr>
                <a:xfrm>
                  <a:off x="3378700" y="3345111"/>
                  <a:ext cx="2614320" cy="54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276D556-E0D0-4E4A-80F3-6275EA7167BE}"/>
                    </a:ext>
                  </a:extLst>
                </p14:cNvPr>
                <p14:cNvContentPartPr/>
                <p14:nvPr/>
              </p14:nvContentPartPr>
              <p14:xfrm>
                <a:off x="3381580" y="3715191"/>
                <a:ext cx="168480" cy="243000"/>
              </p14:xfrm>
            </p:contentPart>
          </mc:Choice>
          <mc:Fallback xmlns="">
            <p:pic>
              <p:nvPicPr>
                <p:cNvPr id="6" name="Ink 5">
                  <a:extLst>
                    <a:ext uri="{FF2B5EF4-FFF2-40B4-BE49-F238E27FC236}">
                      <a16:creationId xmlns:a16="http://schemas.microsoft.com/office/drawing/2014/main" id="{4276D556-E0D0-4E4A-80F3-6275EA7167BE}"/>
                    </a:ext>
                  </a:extLst>
                </p:cNvPr>
                <p:cNvPicPr/>
                <p:nvPr/>
              </p:nvPicPr>
              <p:blipFill>
                <a:blip r:embed="rId6"/>
                <a:stretch>
                  <a:fillRect/>
                </a:stretch>
              </p:blipFill>
              <p:spPr>
                <a:xfrm>
                  <a:off x="3361060" y="3694671"/>
                  <a:ext cx="209160" cy="284040"/>
                </a:xfrm>
                <a:prstGeom prst="rect">
                  <a:avLst/>
                </a:prstGeom>
              </p:spPr>
            </p:pic>
          </mc:Fallback>
        </mc:AlternateContent>
      </p:grpSp>
      <p:grpSp>
        <p:nvGrpSpPr>
          <p:cNvPr id="19" name="Group 18">
            <a:extLst>
              <a:ext uri="{FF2B5EF4-FFF2-40B4-BE49-F238E27FC236}">
                <a16:creationId xmlns:a16="http://schemas.microsoft.com/office/drawing/2014/main" id="{88D788C6-62CA-C240-BCFE-36F8A03E8C52}"/>
              </a:ext>
            </a:extLst>
          </p:cNvPr>
          <p:cNvGrpSpPr/>
          <p:nvPr/>
        </p:nvGrpSpPr>
        <p:grpSpPr>
          <a:xfrm>
            <a:off x="2248300" y="4238271"/>
            <a:ext cx="293040" cy="280440"/>
            <a:chOff x="2248300" y="4238271"/>
            <a:chExt cx="293040" cy="28044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AAB1224E-5779-4A4F-AB60-34C5342BCF48}"/>
                    </a:ext>
                  </a:extLst>
                </p14:cNvPr>
                <p14:cNvContentPartPr/>
                <p14:nvPr/>
              </p14:nvContentPartPr>
              <p14:xfrm>
                <a:off x="2341900" y="4238271"/>
                <a:ext cx="19080" cy="261720"/>
              </p14:xfrm>
            </p:contentPart>
          </mc:Choice>
          <mc:Fallback xmlns="">
            <p:pic>
              <p:nvPicPr>
                <p:cNvPr id="17" name="Ink 16">
                  <a:extLst>
                    <a:ext uri="{FF2B5EF4-FFF2-40B4-BE49-F238E27FC236}">
                      <a16:creationId xmlns:a16="http://schemas.microsoft.com/office/drawing/2014/main" id="{AAB1224E-5779-4A4F-AB60-34C5342BCF48}"/>
                    </a:ext>
                  </a:extLst>
                </p:cNvPr>
                <p:cNvPicPr/>
                <p:nvPr/>
              </p:nvPicPr>
              <p:blipFill>
                <a:blip r:embed="rId8"/>
                <a:stretch>
                  <a:fillRect/>
                </a:stretch>
              </p:blipFill>
              <p:spPr>
                <a:xfrm>
                  <a:off x="2326780" y="4222791"/>
                  <a:ext cx="496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3D829E91-7E24-834C-8249-D6A9D07BFE66}"/>
                    </a:ext>
                  </a:extLst>
                </p14:cNvPr>
                <p14:cNvContentPartPr/>
                <p14:nvPr/>
              </p14:nvContentPartPr>
              <p14:xfrm>
                <a:off x="2248300" y="4412511"/>
                <a:ext cx="293040" cy="106200"/>
              </p14:xfrm>
            </p:contentPart>
          </mc:Choice>
          <mc:Fallback xmlns="">
            <p:pic>
              <p:nvPicPr>
                <p:cNvPr id="18" name="Ink 17">
                  <a:extLst>
                    <a:ext uri="{FF2B5EF4-FFF2-40B4-BE49-F238E27FC236}">
                      <a16:creationId xmlns:a16="http://schemas.microsoft.com/office/drawing/2014/main" id="{3D829E91-7E24-834C-8249-D6A9D07BFE66}"/>
                    </a:ext>
                  </a:extLst>
                </p:cNvPr>
                <p:cNvPicPr/>
                <p:nvPr/>
              </p:nvPicPr>
              <p:blipFill>
                <a:blip r:embed="rId10"/>
                <a:stretch>
                  <a:fillRect/>
                </a:stretch>
              </p:blipFill>
              <p:spPr>
                <a:xfrm>
                  <a:off x="2233180" y="4397031"/>
                  <a:ext cx="323280" cy="136800"/>
                </a:xfrm>
                <a:prstGeom prst="rect">
                  <a:avLst/>
                </a:prstGeom>
              </p:spPr>
            </p:pic>
          </mc:Fallback>
        </mc:AlternateContent>
      </p:grpSp>
    </p:spTree>
    <p:extLst>
      <p:ext uri="{BB962C8B-B14F-4D97-AF65-F5344CB8AC3E}">
        <p14:creationId xmlns:p14="http://schemas.microsoft.com/office/powerpoint/2010/main" val="315959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6937-6BFA-5F40-A408-C6958386C83D}"/>
              </a:ext>
            </a:extLst>
          </p:cNvPr>
          <p:cNvSpPr>
            <a:spLocks noGrp="1"/>
          </p:cNvSpPr>
          <p:nvPr>
            <p:ph type="title"/>
          </p:nvPr>
        </p:nvSpPr>
        <p:spPr/>
        <p:txBody>
          <a:bodyPr/>
          <a:lstStyle/>
          <a:p>
            <a:r>
              <a:rPr lang="en-US" altLang="zh-CN" dirty="0"/>
              <a:t>Implementation</a:t>
            </a:r>
            <a:r>
              <a:rPr lang="zh-CN" altLang="en-US" dirty="0"/>
              <a:t> </a:t>
            </a:r>
            <a:r>
              <a:rPr lang="en-US" altLang="zh-CN" dirty="0"/>
              <a:t>&amp;</a:t>
            </a:r>
            <a:r>
              <a:rPr lang="zh-CN" altLang="en-US" dirty="0"/>
              <a:t> </a:t>
            </a:r>
            <a:r>
              <a:rPr lang="en-US" dirty="0"/>
              <a:t>Evaluation</a:t>
            </a:r>
          </a:p>
        </p:txBody>
      </p:sp>
      <p:sp>
        <p:nvSpPr>
          <p:cNvPr id="4" name="Slide Number Placeholder 3">
            <a:extLst>
              <a:ext uri="{FF2B5EF4-FFF2-40B4-BE49-F238E27FC236}">
                <a16:creationId xmlns:a16="http://schemas.microsoft.com/office/drawing/2014/main" id="{BDE6B5E5-1347-0447-BBAF-4A6B5C8DC22F}"/>
              </a:ext>
            </a:extLst>
          </p:cNvPr>
          <p:cNvSpPr>
            <a:spLocks noGrp="1"/>
          </p:cNvSpPr>
          <p:nvPr>
            <p:ph type="sldNum" sz="quarter" idx="12"/>
          </p:nvPr>
        </p:nvSpPr>
        <p:spPr/>
        <p:txBody>
          <a:bodyPr/>
          <a:lstStyle/>
          <a:p>
            <a:fld id="{98ECD8BD-D1A9-4DC4-89AE-4427480F30AB}" type="slidenum">
              <a:rPr lang="en-US" smtClean="0"/>
              <a:t>19</a:t>
            </a:fld>
            <a:endParaRPr lang="en-US" dirty="0"/>
          </a:p>
        </p:txBody>
      </p:sp>
      <p:sp>
        <p:nvSpPr>
          <p:cNvPr id="3" name="TextBox 2">
            <a:extLst>
              <a:ext uri="{FF2B5EF4-FFF2-40B4-BE49-F238E27FC236}">
                <a16:creationId xmlns:a16="http://schemas.microsoft.com/office/drawing/2014/main" id="{B1F7D46E-0E44-1C4A-A43C-6E4543514423}"/>
              </a:ext>
            </a:extLst>
          </p:cNvPr>
          <p:cNvSpPr txBox="1"/>
          <p:nvPr/>
        </p:nvSpPr>
        <p:spPr>
          <a:xfrm>
            <a:off x="717798" y="1508870"/>
            <a:ext cx="10568116" cy="3970318"/>
          </a:xfrm>
          <a:prstGeom prst="rect">
            <a:avLst/>
          </a:prstGeom>
          <a:noFill/>
        </p:spPr>
        <p:txBody>
          <a:bodyPr wrap="square" rtlCol="0">
            <a:spAutoFit/>
          </a:bodyPr>
          <a:lstStyle/>
          <a:p>
            <a:r>
              <a:rPr lang="en-US" altLang="zh-CN" sz="2800" b="1" dirty="0"/>
              <a:t>Implementation</a:t>
            </a:r>
          </a:p>
          <a:p>
            <a:r>
              <a:rPr lang="en-US" altLang="zh-CN" sz="2800" dirty="0"/>
              <a:t>We build our</a:t>
            </a:r>
            <a:r>
              <a:rPr lang="zh-CN" altLang="en-US" sz="2800" dirty="0"/>
              <a:t> </a:t>
            </a:r>
            <a:r>
              <a:rPr lang="en-US" altLang="zh-CN" sz="2800" dirty="0"/>
              <a:t>schemes</a:t>
            </a:r>
            <a:r>
              <a:rPr lang="zh-CN" altLang="en-US" sz="2800" dirty="0"/>
              <a:t> </a:t>
            </a:r>
            <a:r>
              <a:rPr lang="en-US" altLang="zh-CN" sz="2800" dirty="0"/>
              <a:t>on top of</a:t>
            </a:r>
            <a:r>
              <a:rPr lang="zh-CN" altLang="en-US" sz="2800" dirty="0"/>
              <a:t> </a:t>
            </a:r>
            <a:r>
              <a:rPr lang="en-US" altLang="zh-CN" sz="2800" dirty="0" err="1"/>
              <a:t>DeepHyper</a:t>
            </a:r>
            <a:r>
              <a:rPr lang="zh-CN" altLang="en-US" sz="2800" dirty="0"/>
              <a:t> </a:t>
            </a:r>
            <a:r>
              <a:rPr lang="en-US" altLang="zh-CN" sz="2800" dirty="0"/>
              <a:t>[2]</a:t>
            </a:r>
          </a:p>
          <a:p>
            <a:endParaRPr lang="en-US" altLang="zh-CN" sz="2800" dirty="0"/>
          </a:p>
          <a:p>
            <a:r>
              <a:rPr lang="en-US" altLang="zh-CN" sz="2800" b="1" dirty="0"/>
              <a:t>Experiment Configuration</a:t>
            </a:r>
          </a:p>
          <a:p>
            <a:r>
              <a:rPr lang="en-US" altLang="zh-CN" sz="2800" dirty="0"/>
              <a:t>On</a:t>
            </a:r>
            <a:r>
              <a:rPr lang="zh-CN" altLang="en-US" sz="2800" dirty="0"/>
              <a:t> </a:t>
            </a:r>
            <a:r>
              <a:rPr lang="en-US" altLang="zh-CN" sz="2800" dirty="0"/>
              <a:t>“</a:t>
            </a:r>
            <a:r>
              <a:rPr lang="en-US" altLang="zh-CN" sz="2800" dirty="0" err="1"/>
              <a:t>ThetaGPU</a:t>
            </a:r>
            <a:r>
              <a:rPr lang="en-US" altLang="zh-CN" sz="2800" dirty="0"/>
              <a:t>”</a:t>
            </a:r>
            <a:r>
              <a:rPr lang="zh-CN" altLang="en-US" sz="2800" dirty="0"/>
              <a:t> </a:t>
            </a:r>
            <a:r>
              <a:rPr lang="en-US" altLang="zh-CN" sz="2800" dirty="0"/>
              <a:t>cluster</a:t>
            </a:r>
          </a:p>
          <a:p>
            <a:pPr lvl="1"/>
            <a:r>
              <a:rPr lang="en-US" altLang="zh-CN" sz="2800" dirty="0"/>
              <a:t>We use up</a:t>
            </a:r>
            <a:r>
              <a:rPr lang="zh-CN" altLang="en-US" sz="2800" dirty="0"/>
              <a:t> </a:t>
            </a:r>
            <a:r>
              <a:rPr lang="en-US" altLang="zh-CN" sz="2800" dirty="0"/>
              <a:t>to</a:t>
            </a:r>
            <a:r>
              <a:rPr lang="zh-CN" altLang="en-US" sz="2800" dirty="0"/>
              <a:t> </a:t>
            </a:r>
            <a:r>
              <a:rPr lang="en-US" altLang="zh-CN" sz="2800" dirty="0"/>
              <a:t>four</a:t>
            </a:r>
            <a:r>
              <a:rPr lang="zh-CN" altLang="en-US" sz="2800" dirty="0"/>
              <a:t> </a:t>
            </a:r>
            <a:r>
              <a:rPr lang="en-HK" sz="2800" dirty="0"/>
              <a:t>DGX A100 node</a:t>
            </a:r>
            <a:r>
              <a:rPr lang="en-US" altLang="zh-CN" sz="2800" dirty="0"/>
              <a:t>s,</a:t>
            </a:r>
            <a:r>
              <a:rPr lang="zh-CN" altLang="en-US" sz="2800" dirty="0"/>
              <a:t> </a:t>
            </a:r>
            <a:r>
              <a:rPr lang="en-US" altLang="zh-CN" sz="2800" dirty="0"/>
              <a:t>each</a:t>
            </a:r>
            <a:r>
              <a:rPr lang="zh-CN" altLang="en-US" sz="2800" dirty="0"/>
              <a:t> </a:t>
            </a:r>
            <a:r>
              <a:rPr lang="en-US" altLang="zh-CN" sz="2800" dirty="0"/>
              <a:t>has</a:t>
            </a:r>
            <a:r>
              <a:rPr lang="zh-CN" altLang="en-US" sz="2800" dirty="0"/>
              <a:t> </a:t>
            </a:r>
            <a:r>
              <a:rPr lang="en-US" altLang="zh-CN" sz="2800" dirty="0"/>
              <a:t>8</a:t>
            </a:r>
            <a:r>
              <a:rPr lang="zh-CN" altLang="en-US" sz="2800" dirty="0"/>
              <a:t> </a:t>
            </a:r>
            <a:r>
              <a:rPr lang="en-US" altLang="zh-CN" sz="2800" dirty="0"/>
              <a:t>NVIDIA</a:t>
            </a:r>
            <a:r>
              <a:rPr lang="zh-CN" altLang="en-US" sz="2800" dirty="0"/>
              <a:t> </a:t>
            </a:r>
            <a:r>
              <a:rPr lang="en-US" altLang="zh-CN" sz="2800" dirty="0"/>
              <a:t>A100</a:t>
            </a:r>
            <a:r>
              <a:rPr lang="zh-CN" altLang="en-US" sz="2800" dirty="0"/>
              <a:t> </a:t>
            </a:r>
            <a:r>
              <a:rPr lang="en-US" altLang="zh-CN" sz="2800" dirty="0"/>
              <a:t>GPUs</a:t>
            </a:r>
          </a:p>
          <a:p>
            <a:pPr lvl="1"/>
            <a:endParaRPr lang="en-US" altLang="zh-CN" sz="2800" dirty="0"/>
          </a:p>
          <a:p>
            <a:r>
              <a:rPr lang="en-US" altLang="zh-CN" sz="2800" dirty="0"/>
              <a:t>More details are in the paper.  </a:t>
            </a:r>
          </a:p>
        </p:txBody>
      </p:sp>
      <p:sp>
        <p:nvSpPr>
          <p:cNvPr id="6" name="TextBox 5">
            <a:extLst>
              <a:ext uri="{FF2B5EF4-FFF2-40B4-BE49-F238E27FC236}">
                <a16:creationId xmlns:a16="http://schemas.microsoft.com/office/drawing/2014/main" id="{AA886772-937A-CC4C-BEBF-1B8949C00D69}"/>
              </a:ext>
            </a:extLst>
          </p:cNvPr>
          <p:cNvSpPr txBox="1"/>
          <p:nvPr/>
        </p:nvSpPr>
        <p:spPr>
          <a:xfrm>
            <a:off x="503314" y="5937030"/>
            <a:ext cx="10379829" cy="646331"/>
          </a:xfrm>
          <a:prstGeom prst="rect">
            <a:avLst/>
          </a:prstGeom>
          <a:noFill/>
        </p:spPr>
        <p:txBody>
          <a:bodyPr wrap="none" rtlCol="0">
            <a:spAutoFit/>
          </a:bodyPr>
          <a:lstStyle/>
          <a:p>
            <a:r>
              <a:rPr lang="en-US" altLang="zh-CN" dirty="0"/>
              <a:t>[2]</a:t>
            </a:r>
            <a:r>
              <a:rPr lang="zh-CN" altLang="en-US" dirty="0"/>
              <a:t> </a:t>
            </a:r>
            <a:r>
              <a:rPr lang="en-HK" dirty="0" err="1"/>
              <a:t>Balaprakash</a:t>
            </a:r>
            <a:r>
              <a:rPr lang="en-HK" dirty="0"/>
              <a:t> </a:t>
            </a:r>
            <a:r>
              <a:rPr lang="en-US" altLang="zh-CN" dirty="0"/>
              <a:t>et</a:t>
            </a:r>
            <a:r>
              <a:rPr lang="zh-CN" altLang="en-US" dirty="0"/>
              <a:t> </a:t>
            </a:r>
            <a:r>
              <a:rPr lang="en-US" altLang="zh-CN" dirty="0"/>
              <a:t>al.,</a:t>
            </a:r>
            <a:r>
              <a:rPr lang="zh-CN" altLang="en-US" dirty="0"/>
              <a:t> </a:t>
            </a:r>
            <a:endParaRPr lang="en-HK" altLang="zh-CN" dirty="0"/>
          </a:p>
          <a:p>
            <a:r>
              <a:rPr lang="en-HK" dirty="0"/>
              <a:t>Scalable Reinforcement-Learning-Based Neural Architecture Search for Cancer Research</a:t>
            </a:r>
            <a:r>
              <a:rPr lang="en-US" altLang="zh-CN" dirty="0"/>
              <a:t>,</a:t>
            </a:r>
            <a:r>
              <a:rPr lang="zh-CN" altLang="en-US" dirty="0"/>
              <a:t> </a:t>
            </a:r>
            <a:r>
              <a:rPr lang="en-US" altLang="zh-CN" dirty="0"/>
              <a:t>SC</a:t>
            </a:r>
            <a:r>
              <a:rPr lang="zh-CN" altLang="en-US" dirty="0"/>
              <a:t> </a:t>
            </a:r>
            <a:r>
              <a:rPr lang="en-US" altLang="zh-CN" dirty="0"/>
              <a:t>2019</a:t>
            </a:r>
            <a:endParaRPr lang="en-HK" dirty="0"/>
          </a:p>
        </p:txBody>
      </p:sp>
    </p:spTree>
    <p:extLst>
      <p:ext uri="{BB962C8B-B14F-4D97-AF65-F5344CB8AC3E}">
        <p14:creationId xmlns:p14="http://schemas.microsoft.com/office/powerpoint/2010/main" val="212455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42AE-92F9-554C-9C20-033BC9607C78}"/>
              </a:ext>
            </a:extLst>
          </p:cNvPr>
          <p:cNvSpPr>
            <a:spLocks noGrp="1"/>
          </p:cNvSpPr>
          <p:nvPr>
            <p:ph type="title"/>
          </p:nvPr>
        </p:nvSpPr>
        <p:spPr>
          <a:xfrm>
            <a:off x="609600" y="386618"/>
            <a:ext cx="10972800" cy="1143000"/>
          </a:xfrm>
        </p:spPr>
        <p:txBody>
          <a:bodyPr/>
          <a:lstStyle/>
          <a:p>
            <a:r>
              <a:rPr lang="en-US" dirty="0"/>
              <a:t>Deep Neural Networks (DNNs)</a:t>
            </a:r>
          </a:p>
        </p:txBody>
      </p:sp>
      <p:sp>
        <p:nvSpPr>
          <p:cNvPr id="4" name="Slide Number Placeholder 3">
            <a:extLst>
              <a:ext uri="{FF2B5EF4-FFF2-40B4-BE49-F238E27FC236}">
                <a16:creationId xmlns:a16="http://schemas.microsoft.com/office/drawing/2014/main" id="{7643EEC9-B11E-B846-9DE0-FD3BF3563FAE}"/>
              </a:ext>
            </a:extLst>
          </p:cNvPr>
          <p:cNvSpPr>
            <a:spLocks noGrp="1"/>
          </p:cNvSpPr>
          <p:nvPr>
            <p:ph type="sldNum" sz="quarter" idx="12"/>
          </p:nvPr>
        </p:nvSpPr>
        <p:spPr/>
        <p:txBody>
          <a:bodyPr/>
          <a:lstStyle/>
          <a:p>
            <a:fld id="{98ECD8BD-D1A9-4DC4-89AE-4427480F30AB}" type="slidenum">
              <a:rPr lang="en-US" smtClean="0"/>
              <a:t>2</a:t>
            </a:fld>
            <a:endParaRPr lang="en-US" dirty="0"/>
          </a:p>
        </p:txBody>
      </p:sp>
      <p:grpSp>
        <p:nvGrpSpPr>
          <p:cNvPr id="17" name="Group 16">
            <a:extLst>
              <a:ext uri="{FF2B5EF4-FFF2-40B4-BE49-F238E27FC236}">
                <a16:creationId xmlns:a16="http://schemas.microsoft.com/office/drawing/2014/main" id="{A4CE7CBB-20D3-9A4C-9B6B-E88CA1DF737D}"/>
              </a:ext>
            </a:extLst>
          </p:cNvPr>
          <p:cNvGrpSpPr/>
          <p:nvPr/>
        </p:nvGrpSpPr>
        <p:grpSpPr>
          <a:xfrm>
            <a:off x="469989" y="2244033"/>
            <a:ext cx="2249334" cy="2151054"/>
            <a:chOff x="469989" y="2244033"/>
            <a:chExt cx="2249334" cy="2151054"/>
          </a:xfrm>
        </p:grpSpPr>
        <p:pic>
          <p:nvPicPr>
            <p:cNvPr id="5" name="Picture 4">
              <a:extLst>
                <a:ext uri="{FF2B5EF4-FFF2-40B4-BE49-F238E27FC236}">
                  <a16:creationId xmlns:a16="http://schemas.microsoft.com/office/drawing/2014/main" id="{F2658A1E-6CEA-9B40-AA26-177DB5680EB2}"/>
                </a:ext>
              </a:extLst>
            </p:cNvPr>
            <p:cNvPicPr>
              <a:picLocks noChangeAspect="1"/>
            </p:cNvPicPr>
            <p:nvPr/>
          </p:nvPicPr>
          <p:blipFill>
            <a:blip r:embed="rId3"/>
            <a:stretch>
              <a:fillRect/>
            </a:stretch>
          </p:blipFill>
          <p:spPr>
            <a:xfrm>
              <a:off x="714790" y="2244033"/>
              <a:ext cx="1759732" cy="1709657"/>
            </a:xfrm>
            <a:prstGeom prst="rect">
              <a:avLst/>
            </a:prstGeom>
          </p:spPr>
        </p:pic>
        <p:sp>
          <p:nvSpPr>
            <p:cNvPr id="9" name="Rectangle 8">
              <a:extLst>
                <a:ext uri="{FF2B5EF4-FFF2-40B4-BE49-F238E27FC236}">
                  <a16:creationId xmlns:a16="http://schemas.microsoft.com/office/drawing/2014/main" id="{2C5FBF35-4E3E-454D-8688-998A81CE939F}"/>
                </a:ext>
              </a:extLst>
            </p:cNvPr>
            <p:cNvSpPr/>
            <p:nvPr/>
          </p:nvSpPr>
          <p:spPr>
            <a:xfrm>
              <a:off x="469989" y="4025755"/>
              <a:ext cx="2249334" cy="369332"/>
            </a:xfrm>
            <a:prstGeom prst="rect">
              <a:avLst/>
            </a:prstGeom>
          </p:spPr>
          <p:txBody>
            <a:bodyPr wrap="none">
              <a:spAutoFit/>
            </a:bodyPr>
            <a:lstStyle/>
            <a:p>
              <a:r>
                <a:rPr lang="en-US" altLang="zh-CN" dirty="0"/>
                <a:t>Image Classification</a:t>
              </a:r>
            </a:p>
          </p:txBody>
        </p:sp>
      </p:grpSp>
      <p:sp>
        <p:nvSpPr>
          <p:cNvPr id="10" name="TextBox 9">
            <a:extLst>
              <a:ext uri="{FF2B5EF4-FFF2-40B4-BE49-F238E27FC236}">
                <a16:creationId xmlns:a16="http://schemas.microsoft.com/office/drawing/2014/main" id="{4D89D842-735C-4D41-BB61-52F0422934B6}"/>
              </a:ext>
            </a:extLst>
          </p:cNvPr>
          <p:cNvSpPr txBox="1"/>
          <p:nvPr/>
        </p:nvSpPr>
        <p:spPr>
          <a:xfrm>
            <a:off x="1101112" y="6620675"/>
            <a:ext cx="6454717" cy="230832"/>
          </a:xfrm>
          <a:prstGeom prst="rect">
            <a:avLst/>
          </a:prstGeom>
          <a:noFill/>
        </p:spPr>
        <p:txBody>
          <a:bodyPr wrap="square" rtlCol="0">
            <a:spAutoFit/>
          </a:bodyPr>
          <a:lstStyle/>
          <a:p>
            <a:r>
              <a:rPr lang="en-US" sz="900" dirty="0">
                <a:solidFill>
                  <a:schemeClr val="bg1"/>
                </a:solidFill>
              </a:rPr>
              <a:t>Images from </a:t>
            </a:r>
            <a:r>
              <a:rPr lang="en-US" sz="900" dirty="0">
                <a:solidFill>
                  <a:schemeClr val="bg1"/>
                </a:solidFill>
                <a:hlinkClick r:id="rId4">
                  <a:extLst>
                    <a:ext uri="{A12FA001-AC4F-418D-AE19-62706E023703}">
                      <ahyp:hlinkClr xmlns:ahyp="http://schemas.microsoft.com/office/drawing/2018/hyperlinkcolor" val="tx"/>
                    </a:ext>
                  </a:extLst>
                </a:hlinkClick>
              </a:rPr>
              <a:t>https://www.instagram.com/lume_miao/</a:t>
            </a:r>
            <a:r>
              <a:rPr lang="en-US" sz="900" dirty="0">
                <a:solidFill>
                  <a:schemeClr val="bg1"/>
                </a:solidFill>
              </a:rPr>
              <a:t> and Wikipedia</a:t>
            </a:r>
          </a:p>
        </p:txBody>
      </p:sp>
      <p:grpSp>
        <p:nvGrpSpPr>
          <p:cNvPr id="14" name="Group 13">
            <a:extLst>
              <a:ext uri="{FF2B5EF4-FFF2-40B4-BE49-F238E27FC236}">
                <a16:creationId xmlns:a16="http://schemas.microsoft.com/office/drawing/2014/main" id="{C10D423D-5CAC-E84D-BE78-978A774D7EF3}"/>
              </a:ext>
            </a:extLst>
          </p:cNvPr>
          <p:cNvGrpSpPr/>
          <p:nvPr/>
        </p:nvGrpSpPr>
        <p:grpSpPr>
          <a:xfrm>
            <a:off x="3172290" y="2244033"/>
            <a:ext cx="2031325" cy="2151054"/>
            <a:chOff x="3440031" y="2244033"/>
            <a:chExt cx="2031325" cy="2151054"/>
          </a:xfrm>
        </p:grpSpPr>
        <p:pic>
          <p:nvPicPr>
            <p:cNvPr id="3" name="Picture 2">
              <a:extLst>
                <a:ext uri="{FF2B5EF4-FFF2-40B4-BE49-F238E27FC236}">
                  <a16:creationId xmlns:a16="http://schemas.microsoft.com/office/drawing/2014/main" id="{23E48967-C4B5-6343-8671-1A7CBA51D32B}"/>
                </a:ext>
              </a:extLst>
            </p:cNvPr>
            <p:cNvPicPr>
              <a:picLocks noChangeAspect="1"/>
            </p:cNvPicPr>
            <p:nvPr/>
          </p:nvPicPr>
          <p:blipFill>
            <a:blip r:embed="rId5"/>
            <a:stretch>
              <a:fillRect/>
            </a:stretch>
          </p:blipFill>
          <p:spPr>
            <a:xfrm>
              <a:off x="3509105" y="2244033"/>
              <a:ext cx="1893179" cy="1709657"/>
            </a:xfrm>
            <a:prstGeom prst="rect">
              <a:avLst/>
            </a:prstGeom>
          </p:spPr>
        </p:pic>
        <p:sp>
          <p:nvSpPr>
            <p:cNvPr id="11" name="Rectangle 10">
              <a:extLst>
                <a:ext uri="{FF2B5EF4-FFF2-40B4-BE49-F238E27FC236}">
                  <a16:creationId xmlns:a16="http://schemas.microsoft.com/office/drawing/2014/main" id="{C0B422D0-598B-D049-AF37-6499B5E02324}"/>
                </a:ext>
              </a:extLst>
            </p:cNvPr>
            <p:cNvSpPr/>
            <p:nvPr/>
          </p:nvSpPr>
          <p:spPr>
            <a:xfrm>
              <a:off x="3440031" y="4025755"/>
              <a:ext cx="2031325" cy="369332"/>
            </a:xfrm>
            <a:prstGeom prst="rect">
              <a:avLst/>
            </a:prstGeom>
          </p:spPr>
          <p:txBody>
            <a:bodyPr wrap="none">
              <a:spAutoFit/>
            </a:bodyPr>
            <a:lstStyle/>
            <a:p>
              <a:r>
                <a:rPr lang="en-US" altLang="zh-CN" dirty="0"/>
                <a:t>Medical</a:t>
              </a:r>
              <a:r>
                <a:rPr lang="zh-CN" altLang="en-US" dirty="0"/>
                <a:t> </a:t>
              </a:r>
              <a:r>
                <a:rPr lang="en-US" altLang="zh-CN" dirty="0"/>
                <a:t>Research</a:t>
              </a:r>
              <a:endParaRPr lang="en-US" dirty="0"/>
            </a:p>
          </p:txBody>
        </p:sp>
      </p:grpSp>
      <p:grpSp>
        <p:nvGrpSpPr>
          <p:cNvPr id="15" name="Group 14">
            <a:extLst>
              <a:ext uri="{FF2B5EF4-FFF2-40B4-BE49-F238E27FC236}">
                <a16:creationId xmlns:a16="http://schemas.microsoft.com/office/drawing/2014/main" id="{E9C9D54F-5029-A74F-92C3-7928ABF05C2E}"/>
              </a:ext>
            </a:extLst>
          </p:cNvPr>
          <p:cNvGrpSpPr/>
          <p:nvPr/>
        </p:nvGrpSpPr>
        <p:grpSpPr>
          <a:xfrm>
            <a:off x="5656582" y="2424418"/>
            <a:ext cx="2397221" cy="1859258"/>
            <a:chOff x="6089782" y="2463763"/>
            <a:chExt cx="2397221" cy="1859258"/>
          </a:xfrm>
        </p:grpSpPr>
        <p:pic>
          <p:nvPicPr>
            <p:cNvPr id="7" name="Picture 6">
              <a:extLst>
                <a:ext uri="{FF2B5EF4-FFF2-40B4-BE49-F238E27FC236}">
                  <a16:creationId xmlns:a16="http://schemas.microsoft.com/office/drawing/2014/main" id="{E3582FE3-775A-7E4C-B289-A09E3B6E8910}"/>
                </a:ext>
              </a:extLst>
            </p:cNvPr>
            <p:cNvPicPr>
              <a:picLocks noChangeAspect="1"/>
            </p:cNvPicPr>
            <p:nvPr/>
          </p:nvPicPr>
          <p:blipFill>
            <a:blip r:embed="rId6"/>
            <a:stretch>
              <a:fillRect/>
            </a:stretch>
          </p:blipFill>
          <p:spPr>
            <a:xfrm>
              <a:off x="6091886" y="2463763"/>
              <a:ext cx="2395117" cy="1406089"/>
            </a:xfrm>
            <a:prstGeom prst="rect">
              <a:avLst/>
            </a:prstGeom>
          </p:spPr>
        </p:pic>
        <p:sp>
          <p:nvSpPr>
            <p:cNvPr id="12" name="Rectangle 11">
              <a:extLst>
                <a:ext uri="{FF2B5EF4-FFF2-40B4-BE49-F238E27FC236}">
                  <a16:creationId xmlns:a16="http://schemas.microsoft.com/office/drawing/2014/main" id="{CCB433FB-04AA-AB41-8DF9-9EF3E0567240}"/>
                </a:ext>
              </a:extLst>
            </p:cNvPr>
            <p:cNvSpPr/>
            <p:nvPr/>
          </p:nvSpPr>
          <p:spPr>
            <a:xfrm>
              <a:off x="6089782" y="3953689"/>
              <a:ext cx="2334998" cy="369332"/>
            </a:xfrm>
            <a:prstGeom prst="rect">
              <a:avLst/>
            </a:prstGeom>
          </p:spPr>
          <p:txBody>
            <a:bodyPr wrap="none">
              <a:spAutoFit/>
            </a:bodyPr>
            <a:lstStyle/>
            <a:p>
              <a:r>
                <a:rPr lang="en-US" altLang="zh-CN" dirty="0"/>
                <a:t>Financial</a:t>
              </a:r>
              <a:r>
                <a:rPr lang="zh-CN" altLang="en-US" dirty="0"/>
                <a:t> </a:t>
              </a:r>
              <a:r>
                <a:rPr lang="en-US" altLang="zh-CN" dirty="0"/>
                <a:t>Technology</a:t>
              </a:r>
              <a:endParaRPr lang="en-US" dirty="0"/>
            </a:p>
          </p:txBody>
        </p:sp>
      </p:grpSp>
      <p:grpSp>
        <p:nvGrpSpPr>
          <p:cNvPr id="16" name="Group 15">
            <a:extLst>
              <a:ext uri="{FF2B5EF4-FFF2-40B4-BE49-F238E27FC236}">
                <a16:creationId xmlns:a16="http://schemas.microsoft.com/office/drawing/2014/main" id="{51A44CEC-B75C-0744-862C-BFD982715A3B}"/>
              </a:ext>
            </a:extLst>
          </p:cNvPr>
          <p:cNvGrpSpPr/>
          <p:nvPr/>
        </p:nvGrpSpPr>
        <p:grpSpPr>
          <a:xfrm>
            <a:off x="8577946" y="2375414"/>
            <a:ext cx="2629680" cy="2289345"/>
            <a:chOff x="8805719" y="2413687"/>
            <a:chExt cx="2629680" cy="2289345"/>
          </a:xfrm>
        </p:grpSpPr>
        <p:pic>
          <p:nvPicPr>
            <p:cNvPr id="8" name="Picture 7">
              <a:extLst>
                <a:ext uri="{FF2B5EF4-FFF2-40B4-BE49-F238E27FC236}">
                  <a16:creationId xmlns:a16="http://schemas.microsoft.com/office/drawing/2014/main" id="{7FC75175-7CA3-0E42-AB92-80DBE8BB08C6}"/>
                </a:ext>
              </a:extLst>
            </p:cNvPr>
            <p:cNvPicPr>
              <a:picLocks noChangeAspect="1"/>
            </p:cNvPicPr>
            <p:nvPr/>
          </p:nvPicPr>
          <p:blipFill>
            <a:blip r:embed="rId7"/>
            <a:stretch>
              <a:fillRect/>
            </a:stretch>
          </p:blipFill>
          <p:spPr>
            <a:xfrm>
              <a:off x="8877747" y="2413687"/>
              <a:ext cx="2355737" cy="1643014"/>
            </a:xfrm>
            <a:prstGeom prst="rect">
              <a:avLst/>
            </a:prstGeom>
          </p:spPr>
        </p:pic>
        <p:sp>
          <p:nvSpPr>
            <p:cNvPr id="13" name="Rectangle 12">
              <a:extLst>
                <a:ext uri="{FF2B5EF4-FFF2-40B4-BE49-F238E27FC236}">
                  <a16:creationId xmlns:a16="http://schemas.microsoft.com/office/drawing/2014/main" id="{4040E63A-0AF7-C94B-A59A-959E55A657BA}"/>
                </a:ext>
              </a:extLst>
            </p:cNvPr>
            <p:cNvSpPr/>
            <p:nvPr/>
          </p:nvSpPr>
          <p:spPr>
            <a:xfrm>
              <a:off x="8805719" y="4056701"/>
              <a:ext cx="2629680" cy="646331"/>
            </a:xfrm>
            <a:prstGeom prst="rect">
              <a:avLst/>
            </a:prstGeom>
          </p:spPr>
          <p:txBody>
            <a:bodyPr wrap="square">
              <a:spAutoFit/>
            </a:bodyPr>
            <a:lstStyle/>
            <a:p>
              <a:r>
                <a:rPr lang="en-US" altLang="zh-CN" dirty="0"/>
                <a:t>Fusion</a:t>
              </a:r>
              <a:r>
                <a:rPr lang="zh-CN" altLang="en-US" dirty="0"/>
                <a:t> </a:t>
              </a:r>
              <a:r>
                <a:rPr lang="en-US" altLang="zh-CN" dirty="0"/>
                <a:t>Energy</a:t>
              </a:r>
              <a:r>
                <a:rPr lang="zh-CN" altLang="en-US" dirty="0"/>
                <a:t> </a:t>
              </a:r>
              <a:r>
                <a:rPr lang="en-US" altLang="zh-CN" dirty="0"/>
                <a:t>Science</a:t>
              </a:r>
            </a:p>
            <a:p>
              <a:endParaRPr lang="en-US" altLang="zh-CN" dirty="0"/>
            </a:p>
          </p:txBody>
        </p:sp>
      </p:grpSp>
      <p:sp>
        <p:nvSpPr>
          <p:cNvPr id="18" name="TextBox 17">
            <a:extLst>
              <a:ext uri="{FF2B5EF4-FFF2-40B4-BE49-F238E27FC236}">
                <a16:creationId xmlns:a16="http://schemas.microsoft.com/office/drawing/2014/main" id="{09A4EB71-C71E-6F46-BB83-9BC582388B55}"/>
              </a:ext>
            </a:extLst>
          </p:cNvPr>
          <p:cNvSpPr txBox="1"/>
          <p:nvPr/>
        </p:nvSpPr>
        <p:spPr>
          <a:xfrm>
            <a:off x="714790" y="2303258"/>
            <a:ext cx="633507" cy="369332"/>
          </a:xfrm>
          <a:prstGeom prst="rect">
            <a:avLst/>
          </a:prstGeom>
          <a:noFill/>
        </p:spPr>
        <p:txBody>
          <a:bodyPr wrap="none" rtlCol="0">
            <a:spAutoFit/>
          </a:bodyPr>
          <a:lstStyle/>
          <a:p>
            <a:r>
              <a:rPr lang="en-US" b="1" dirty="0">
                <a:solidFill>
                  <a:schemeClr val="tx2"/>
                </a:solidFill>
              </a:rPr>
              <a:t>Cat!</a:t>
            </a:r>
          </a:p>
        </p:txBody>
      </p:sp>
    </p:spTree>
    <p:extLst>
      <p:ext uri="{BB962C8B-B14F-4D97-AF65-F5344CB8AC3E}">
        <p14:creationId xmlns:p14="http://schemas.microsoft.com/office/powerpoint/2010/main" val="382644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6049-48A2-B04A-8D8C-0E9272916F4E}"/>
              </a:ext>
            </a:extLst>
          </p:cNvPr>
          <p:cNvSpPr>
            <a:spLocks noGrp="1"/>
          </p:cNvSpPr>
          <p:nvPr>
            <p:ph type="title"/>
          </p:nvPr>
        </p:nvSpPr>
        <p:spPr>
          <a:xfrm>
            <a:off x="609600" y="492353"/>
            <a:ext cx="10972800" cy="1143000"/>
          </a:xfrm>
        </p:spPr>
        <p:txBody>
          <a:bodyPr/>
          <a:lstStyle/>
          <a:p>
            <a:r>
              <a:rPr lang="en-US" dirty="0"/>
              <a:t>Datasets &amp; Search Space</a:t>
            </a:r>
          </a:p>
        </p:txBody>
      </p:sp>
      <p:sp>
        <p:nvSpPr>
          <p:cNvPr id="4" name="Slide Number Placeholder 3">
            <a:extLst>
              <a:ext uri="{FF2B5EF4-FFF2-40B4-BE49-F238E27FC236}">
                <a16:creationId xmlns:a16="http://schemas.microsoft.com/office/drawing/2014/main" id="{9EA13620-213C-9442-AFB5-287CE9B1AA46}"/>
              </a:ext>
            </a:extLst>
          </p:cNvPr>
          <p:cNvSpPr>
            <a:spLocks noGrp="1"/>
          </p:cNvSpPr>
          <p:nvPr>
            <p:ph type="sldNum" sz="quarter" idx="12"/>
          </p:nvPr>
        </p:nvSpPr>
        <p:spPr/>
        <p:txBody>
          <a:bodyPr/>
          <a:lstStyle/>
          <a:p>
            <a:fld id="{98ECD8BD-D1A9-4DC4-89AE-4427480F30AB}" type="slidenum">
              <a:rPr lang="en-US" smtClean="0"/>
              <a:t>20</a:t>
            </a:fld>
            <a:endParaRPr lang="en-US" dirty="0"/>
          </a:p>
        </p:txBody>
      </p:sp>
      <p:graphicFrame>
        <p:nvGraphicFramePr>
          <p:cNvPr id="5" name="Table 5">
            <a:extLst>
              <a:ext uri="{FF2B5EF4-FFF2-40B4-BE49-F238E27FC236}">
                <a16:creationId xmlns:a16="http://schemas.microsoft.com/office/drawing/2014/main" id="{8237A42A-4EE4-F745-BB4A-D750BF0F96E2}"/>
              </a:ext>
            </a:extLst>
          </p:cNvPr>
          <p:cNvGraphicFramePr>
            <a:graphicFrameLocks noGrp="1"/>
          </p:cNvGraphicFramePr>
          <p:nvPr>
            <p:extLst>
              <p:ext uri="{D42A27DB-BD31-4B8C-83A1-F6EECF244321}">
                <p14:modId xmlns:p14="http://schemas.microsoft.com/office/powerpoint/2010/main" val="1934543739"/>
              </p:ext>
            </p:extLst>
          </p:nvPr>
        </p:nvGraphicFramePr>
        <p:xfrm>
          <a:off x="745958" y="2018212"/>
          <a:ext cx="10623885" cy="3383280"/>
        </p:xfrm>
        <a:graphic>
          <a:graphicData uri="http://schemas.openxmlformats.org/drawingml/2006/table">
            <a:tbl>
              <a:tblPr firstRow="1" bandRow="1">
                <a:tableStyleId>{5C22544A-7EE6-4342-B048-85BDC9FD1C3A}</a:tableStyleId>
              </a:tblPr>
              <a:tblGrid>
                <a:gridCol w="3541295">
                  <a:extLst>
                    <a:ext uri="{9D8B030D-6E8A-4147-A177-3AD203B41FA5}">
                      <a16:colId xmlns:a16="http://schemas.microsoft.com/office/drawing/2014/main" val="473398980"/>
                    </a:ext>
                  </a:extLst>
                </a:gridCol>
                <a:gridCol w="3541295">
                  <a:extLst>
                    <a:ext uri="{9D8B030D-6E8A-4147-A177-3AD203B41FA5}">
                      <a16:colId xmlns:a16="http://schemas.microsoft.com/office/drawing/2014/main" val="3384191771"/>
                    </a:ext>
                  </a:extLst>
                </a:gridCol>
                <a:gridCol w="3541295">
                  <a:extLst>
                    <a:ext uri="{9D8B030D-6E8A-4147-A177-3AD203B41FA5}">
                      <a16:colId xmlns:a16="http://schemas.microsoft.com/office/drawing/2014/main" val="464596313"/>
                    </a:ext>
                  </a:extLst>
                </a:gridCol>
              </a:tblGrid>
              <a:tr h="370840">
                <a:tc>
                  <a:txBody>
                    <a:bodyPr/>
                    <a:lstStyle/>
                    <a:p>
                      <a:r>
                        <a:rPr lang="en-US" dirty="0"/>
                        <a:t>Dataset</a:t>
                      </a:r>
                    </a:p>
                  </a:txBody>
                  <a:tcPr/>
                </a:tc>
                <a:tc>
                  <a:txBody>
                    <a:bodyPr/>
                    <a:lstStyle/>
                    <a:p>
                      <a:r>
                        <a:rPr lang="en-US" dirty="0"/>
                        <a:t>Task</a:t>
                      </a:r>
                    </a:p>
                  </a:txBody>
                  <a:tcPr/>
                </a:tc>
                <a:tc>
                  <a:txBody>
                    <a:bodyPr/>
                    <a:lstStyle/>
                    <a:p>
                      <a:r>
                        <a:rPr lang="en-US" dirty="0"/>
                        <a:t>Search Space</a:t>
                      </a:r>
                    </a:p>
                  </a:txBody>
                  <a:tcPr/>
                </a:tc>
                <a:extLst>
                  <a:ext uri="{0D108BD9-81ED-4DB2-BD59-A6C34878D82A}">
                    <a16:rowId xmlns:a16="http://schemas.microsoft.com/office/drawing/2014/main" val="1019926687"/>
                  </a:ext>
                </a:extLst>
              </a:tr>
              <a:tr h="370840">
                <a:tc>
                  <a:txBody>
                    <a:bodyPr/>
                    <a:lstStyle/>
                    <a:p>
                      <a:r>
                        <a:rPr lang="en-US" sz="2400" dirty="0"/>
                        <a:t>CIFAR-10</a:t>
                      </a:r>
                      <a:endParaRPr lang="en-US" dirty="0"/>
                    </a:p>
                  </a:txBody>
                  <a:tcPr/>
                </a:tc>
                <a:tc>
                  <a:txBody>
                    <a:bodyPr/>
                    <a:lstStyle/>
                    <a:p>
                      <a:r>
                        <a:rPr lang="en-US" sz="2400" dirty="0"/>
                        <a:t>Image Classification</a:t>
                      </a:r>
                      <a:endParaRPr lang="en-US" dirty="0"/>
                    </a:p>
                  </a:txBody>
                  <a:tcPr/>
                </a:tc>
                <a:tc>
                  <a:txBody>
                    <a:bodyPr/>
                    <a:lstStyle/>
                    <a:p>
                      <a:r>
                        <a:rPr lang="en-US" dirty="0"/>
                        <a:t>VGG variants</a:t>
                      </a:r>
                    </a:p>
                  </a:txBody>
                  <a:tcPr/>
                </a:tc>
                <a:extLst>
                  <a:ext uri="{0D108BD9-81ED-4DB2-BD59-A6C34878D82A}">
                    <a16:rowId xmlns:a16="http://schemas.microsoft.com/office/drawing/2014/main" val="92027513"/>
                  </a:ext>
                </a:extLst>
              </a:tr>
              <a:tr h="370840">
                <a:tc>
                  <a:txBody>
                    <a:bodyPr/>
                    <a:lstStyle/>
                    <a:p>
                      <a:r>
                        <a:rPr lang="en-US" sz="2400" dirty="0"/>
                        <a:t>MNIST</a:t>
                      </a:r>
                      <a:endParaRPr lang="en-US" dirty="0"/>
                    </a:p>
                  </a:txBody>
                  <a:tcPr/>
                </a:tc>
                <a:tc>
                  <a:txBody>
                    <a:bodyPr/>
                    <a:lstStyle/>
                    <a:p>
                      <a:r>
                        <a:rPr lang="en-US" sz="2400" dirty="0"/>
                        <a:t>Image Classification</a:t>
                      </a:r>
                      <a:endParaRPr lang="en-US" dirty="0"/>
                    </a:p>
                  </a:txBody>
                  <a:tcPr/>
                </a:tc>
                <a:tc>
                  <a:txBody>
                    <a:bodyPr/>
                    <a:lstStyle/>
                    <a:p>
                      <a:r>
                        <a:rPr lang="en-US" dirty="0" err="1"/>
                        <a:t>LeNet</a:t>
                      </a:r>
                      <a:r>
                        <a:rPr lang="en-US" dirty="0"/>
                        <a:t> variants</a:t>
                      </a:r>
                    </a:p>
                  </a:txBody>
                  <a:tcPr/>
                </a:tc>
                <a:extLst>
                  <a:ext uri="{0D108BD9-81ED-4DB2-BD59-A6C34878D82A}">
                    <a16:rowId xmlns:a16="http://schemas.microsoft.com/office/drawing/2014/main" val="875261090"/>
                  </a:ext>
                </a:extLst>
              </a:tr>
              <a:tr h="370840">
                <a:tc>
                  <a:txBody>
                    <a:bodyPr/>
                    <a:lstStyle/>
                    <a:p>
                      <a:r>
                        <a:rPr lang="en-US" sz="2400" dirty="0"/>
                        <a:t>Uno</a:t>
                      </a:r>
                      <a:endParaRPr lang="en-US" dirty="0"/>
                    </a:p>
                  </a:txBody>
                  <a:tcPr/>
                </a:tc>
                <a:tc>
                  <a:txBody>
                    <a:bodyPr/>
                    <a:lstStyle/>
                    <a:p>
                      <a:r>
                        <a:rPr lang="en-US" sz="2400" dirty="0"/>
                        <a:t>A part of ECP-CANDLE</a:t>
                      </a:r>
                    </a:p>
                    <a:p>
                      <a:r>
                        <a:rPr lang="en-US" sz="2400" dirty="0"/>
                        <a:t>Drug response regression model</a:t>
                      </a:r>
                      <a:endParaRPr lang="en-US" dirty="0"/>
                    </a:p>
                  </a:txBody>
                  <a:tcPr/>
                </a:tc>
                <a:tc>
                  <a:txBody>
                    <a:bodyPr/>
                    <a:lstStyle/>
                    <a:p>
                      <a:r>
                        <a:rPr lang="en-US" dirty="0"/>
                        <a:t>Defined in [2]</a:t>
                      </a:r>
                    </a:p>
                  </a:txBody>
                  <a:tcPr/>
                </a:tc>
                <a:extLst>
                  <a:ext uri="{0D108BD9-81ED-4DB2-BD59-A6C34878D82A}">
                    <a16:rowId xmlns:a16="http://schemas.microsoft.com/office/drawing/2014/main" val="2031439870"/>
                  </a:ext>
                </a:extLst>
              </a:tr>
              <a:tr h="370840">
                <a:tc>
                  <a:txBody>
                    <a:bodyPr/>
                    <a:lstStyle/>
                    <a:p>
                      <a:r>
                        <a:rPr lang="en-US" sz="2400" dirty="0"/>
                        <a:t>NT3</a:t>
                      </a:r>
                      <a:endParaRPr lang="en-US" dirty="0"/>
                    </a:p>
                  </a:txBody>
                  <a:tcPr/>
                </a:tc>
                <a:tc>
                  <a:txBody>
                    <a:bodyPr/>
                    <a:lstStyle/>
                    <a:p>
                      <a:r>
                        <a:rPr lang="en-US" sz="2400" dirty="0"/>
                        <a:t>A part of ECP-CANDLE, RNA </a:t>
                      </a:r>
                      <a:r>
                        <a:rPr lang="en-US" sz="2400" dirty="0" err="1"/>
                        <a:t>classifcation</a:t>
                      </a:r>
                      <a:endParaRPr lang="en-US" dirty="0"/>
                    </a:p>
                  </a:txBody>
                  <a:tcPr/>
                </a:tc>
                <a:tc>
                  <a:txBody>
                    <a:bodyPr/>
                    <a:lstStyle/>
                    <a:p>
                      <a:r>
                        <a:rPr lang="en-US" dirty="0"/>
                        <a:t>Defined in [2]</a:t>
                      </a:r>
                    </a:p>
                  </a:txBody>
                  <a:tcPr/>
                </a:tc>
                <a:extLst>
                  <a:ext uri="{0D108BD9-81ED-4DB2-BD59-A6C34878D82A}">
                    <a16:rowId xmlns:a16="http://schemas.microsoft.com/office/drawing/2014/main" val="3887161362"/>
                  </a:ext>
                </a:extLst>
              </a:tr>
            </a:tbl>
          </a:graphicData>
        </a:graphic>
      </p:graphicFrame>
      <p:sp>
        <p:nvSpPr>
          <p:cNvPr id="8" name="TextBox 7">
            <a:extLst>
              <a:ext uri="{FF2B5EF4-FFF2-40B4-BE49-F238E27FC236}">
                <a16:creationId xmlns:a16="http://schemas.microsoft.com/office/drawing/2014/main" id="{8BF913F2-CEF9-1447-AA34-55211F4415EE}"/>
              </a:ext>
            </a:extLst>
          </p:cNvPr>
          <p:cNvSpPr txBox="1"/>
          <p:nvPr/>
        </p:nvSpPr>
        <p:spPr>
          <a:xfrm>
            <a:off x="503314" y="5937030"/>
            <a:ext cx="10379829" cy="646331"/>
          </a:xfrm>
          <a:prstGeom prst="rect">
            <a:avLst/>
          </a:prstGeom>
          <a:noFill/>
        </p:spPr>
        <p:txBody>
          <a:bodyPr wrap="none" rtlCol="0">
            <a:spAutoFit/>
          </a:bodyPr>
          <a:lstStyle/>
          <a:p>
            <a:r>
              <a:rPr lang="en-US" altLang="zh-CN" dirty="0"/>
              <a:t>[2]</a:t>
            </a:r>
            <a:r>
              <a:rPr lang="zh-CN" altLang="en-US" dirty="0"/>
              <a:t> </a:t>
            </a:r>
            <a:r>
              <a:rPr lang="en-HK" dirty="0" err="1"/>
              <a:t>Balaprakash</a:t>
            </a:r>
            <a:r>
              <a:rPr lang="en-HK" dirty="0"/>
              <a:t> </a:t>
            </a:r>
            <a:r>
              <a:rPr lang="en-US" altLang="zh-CN" dirty="0"/>
              <a:t>et</a:t>
            </a:r>
            <a:r>
              <a:rPr lang="zh-CN" altLang="en-US" dirty="0"/>
              <a:t> </a:t>
            </a:r>
            <a:r>
              <a:rPr lang="en-US" altLang="zh-CN" dirty="0"/>
              <a:t>al.,</a:t>
            </a:r>
            <a:r>
              <a:rPr lang="zh-CN" altLang="en-US" dirty="0"/>
              <a:t> </a:t>
            </a:r>
            <a:endParaRPr lang="en-HK" altLang="zh-CN" dirty="0"/>
          </a:p>
          <a:p>
            <a:r>
              <a:rPr lang="en-HK" dirty="0"/>
              <a:t>Scalable Reinforcement-Learning-Based Neural Architecture Search for Cancer Research</a:t>
            </a:r>
            <a:r>
              <a:rPr lang="en-US" altLang="zh-CN" dirty="0"/>
              <a:t>,</a:t>
            </a:r>
            <a:r>
              <a:rPr lang="zh-CN" altLang="en-US" dirty="0"/>
              <a:t> </a:t>
            </a:r>
            <a:r>
              <a:rPr lang="en-US" altLang="zh-CN" dirty="0"/>
              <a:t>SC</a:t>
            </a:r>
            <a:r>
              <a:rPr lang="zh-CN" altLang="en-US" dirty="0"/>
              <a:t> </a:t>
            </a:r>
            <a:r>
              <a:rPr lang="en-US" altLang="zh-CN" dirty="0"/>
              <a:t>2019</a:t>
            </a:r>
            <a:endParaRPr lang="en-HK" dirty="0"/>
          </a:p>
        </p:txBody>
      </p:sp>
    </p:spTree>
    <p:extLst>
      <p:ext uri="{BB962C8B-B14F-4D97-AF65-F5344CB8AC3E}">
        <p14:creationId xmlns:p14="http://schemas.microsoft.com/office/powerpoint/2010/main" val="295917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CCED-C060-4E4E-A897-69E88BC3D248}"/>
              </a:ext>
            </a:extLst>
          </p:cNvPr>
          <p:cNvSpPr>
            <a:spLocks noGrp="1"/>
          </p:cNvSpPr>
          <p:nvPr>
            <p:ph type="title"/>
          </p:nvPr>
        </p:nvSpPr>
        <p:spPr/>
        <p:txBody>
          <a:bodyPr>
            <a:normAutofit fontScale="90000"/>
          </a:bodyPr>
          <a:lstStyle/>
          <a:p>
            <a:r>
              <a:rPr lang="en-US" altLang="zh-CN" dirty="0"/>
              <a:t>Q1: T</a:t>
            </a:r>
            <a:r>
              <a:rPr lang="en-HK" dirty="0"/>
              <a:t>he convergence of the candidate models</a:t>
            </a:r>
            <a:endParaRPr lang="en-US" dirty="0"/>
          </a:p>
        </p:txBody>
      </p:sp>
      <p:pic>
        <p:nvPicPr>
          <p:cNvPr id="6" name="Content Placeholder 5">
            <a:extLst>
              <a:ext uri="{FF2B5EF4-FFF2-40B4-BE49-F238E27FC236}">
                <a16:creationId xmlns:a16="http://schemas.microsoft.com/office/drawing/2014/main" id="{4CB423CF-226F-1444-B1B0-9F675CC7D8F4}"/>
              </a:ext>
            </a:extLst>
          </p:cNvPr>
          <p:cNvPicPr>
            <a:picLocks noGrp="1" noChangeAspect="1"/>
          </p:cNvPicPr>
          <p:nvPr>
            <p:ph idx="1"/>
          </p:nvPr>
        </p:nvPicPr>
        <p:blipFill>
          <a:blip r:embed="rId3"/>
          <a:stretch>
            <a:fillRect/>
          </a:stretch>
        </p:blipFill>
        <p:spPr>
          <a:xfrm>
            <a:off x="6096000" y="1842295"/>
            <a:ext cx="4584700" cy="2044700"/>
          </a:xfrm>
          <a:prstGeom prst="rect">
            <a:avLst/>
          </a:prstGeom>
        </p:spPr>
      </p:pic>
      <p:sp>
        <p:nvSpPr>
          <p:cNvPr id="4" name="Slide Number Placeholder 3">
            <a:extLst>
              <a:ext uri="{FF2B5EF4-FFF2-40B4-BE49-F238E27FC236}">
                <a16:creationId xmlns:a16="http://schemas.microsoft.com/office/drawing/2014/main" id="{C28F0A9B-4E0D-6D46-BB46-BC3161FDA190}"/>
              </a:ext>
            </a:extLst>
          </p:cNvPr>
          <p:cNvSpPr>
            <a:spLocks noGrp="1"/>
          </p:cNvSpPr>
          <p:nvPr>
            <p:ph type="sldNum" sz="quarter" idx="12"/>
          </p:nvPr>
        </p:nvSpPr>
        <p:spPr/>
        <p:txBody>
          <a:bodyPr/>
          <a:lstStyle/>
          <a:p>
            <a:fld id="{98ECD8BD-D1A9-4DC4-89AE-4427480F30AB}" type="slidenum">
              <a:rPr lang="en-US" smtClean="0"/>
              <a:t>21</a:t>
            </a:fld>
            <a:endParaRPr lang="en-US" dirty="0"/>
          </a:p>
        </p:txBody>
      </p:sp>
      <p:pic>
        <p:nvPicPr>
          <p:cNvPr id="5" name="Picture 4">
            <a:extLst>
              <a:ext uri="{FF2B5EF4-FFF2-40B4-BE49-F238E27FC236}">
                <a16:creationId xmlns:a16="http://schemas.microsoft.com/office/drawing/2014/main" id="{AF08813A-5E8E-604D-BB5C-B50F22AB2B37}"/>
              </a:ext>
            </a:extLst>
          </p:cNvPr>
          <p:cNvPicPr>
            <a:picLocks noChangeAspect="1"/>
          </p:cNvPicPr>
          <p:nvPr/>
        </p:nvPicPr>
        <p:blipFill>
          <a:blip r:embed="rId4"/>
          <a:stretch>
            <a:fillRect/>
          </a:stretch>
        </p:blipFill>
        <p:spPr>
          <a:xfrm>
            <a:off x="1130300" y="1702595"/>
            <a:ext cx="4965700" cy="2184400"/>
          </a:xfrm>
          <a:prstGeom prst="rect">
            <a:avLst/>
          </a:prstGeom>
        </p:spPr>
      </p:pic>
      <p:sp>
        <p:nvSpPr>
          <p:cNvPr id="7" name="TextBox 6">
            <a:extLst>
              <a:ext uri="{FF2B5EF4-FFF2-40B4-BE49-F238E27FC236}">
                <a16:creationId xmlns:a16="http://schemas.microsoft.com/office/drawing/2014/main" id="{88A837A4-BCEA-3D43-8A01-DC4C50B4ED79}"/>
              </a:ext>
            </a:extLst>
          </p:cNvPr>
          <p:cNvSpPr txBox="1"/>
          <p:nvPr/>
        </p:nvSpPr>
        <p:spPr>
          <a:xfrm>
            <a:off x="609600" y="4311651"/>
            <a:ext cx="10452100" cy="1384995"/>
          </a:xfrm>
          <a:prstGeom prst="rect">
            <a:avLst/>
          </a:prstGeom>
          <a:noFill/>
        </p:spPr>
        <p:txBody>
          <a:bodyPr wrap="square" rtlCol="0">
            <a:spAutoFit/>
          </a:bodyPr>
          <a:lstStyle/>
          <a:p>
            <a:pPr marL="457200" indent="-457200">
              <a:buFont typeface="Arial" panose="020B0604020202020204" pitchFamily="34" charset="0"/>
              <a:buChar char="•"/>
            </a:pPr>
            <a:r>
              <a:rPr lang="en-HK" sz="2800" dirty="0"/>
              <a:t>All cases, our schemes have comparable results. </a:t>
            </a:r>
          </a:p>
          <a:p>
            <a:pPr marL="457200" indent="-457200">
              <a:buFont typeface="Arial" panose="020B0604020202020204" pitchFamily="34" charset="0"/>
              <a:buChar char="•"/>
            </a:pPr>
            <a:r>
              <a:rPr lang="en-HK" sz="2800" dirty="0"/>
              <a:t>In most cases, our schemes accelerate the convergence, bringing the scores closer to the fully-trained models. </a:t>
            </a:r>
          </a:p>
        </p:txBody>
      </p:sp>
    </p:spTree>
    <p:extLst>
      <p:ext uri="{BB962C8B-B14F-4D97-AF65-F5344CB8AC3E}">
        <p14:creationId xmlns:p14="http://schemas.microsoft.com/office/powerpoint/2010/main" val="25093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CCED-C060-4E4E-A897-69E88BC3D248}"/>
              </a:ext>
            </a:extLst>
          </p:cNvPr>
          <p:cNvSpPr>
            <a:spLocks noGrp="1"/>
          </p:cNvSpPr>
          <p:nvPr>
            <p:ph type="title"/>
          </p:nvPr>
        </p:nvSpPr>
        <p:spPr/>
        <p:txBody>
          <a:bodyPr>
            <a:normAutofit fontScale="90000"/>
          </a:bodyPr>
          <a:lstStyle/>
          <a:p>
            <a:r>
              <a:rPr lang="en-US" altLang="zh-CN" dirty="0"/>
              <a:t>Q2: F</a:t>
            </a:r>
            <a:r>
              <a:rPr lang="en-HK" dirty="0" err="1"/>
              <a:t>ull</a:t>
            </a:r>
            <a:r>
              <a:rPr lang="en-HK" dirty="0"/>
              <a:t> training for the top-K candidate models</a:t>
            </a:r>
            <a:endParaRPr lang="en-US" dirty="0"/>
          </a:p>
        </p:txBody>
      </p:sp>
      <p:sp>
        <p:nvSpPr>
          <p:cNvPr id="4" name="Slide Number Placeholder 3">
            <a:extLst>
              <a:ext uri="{FF2B5EF4-FFF2-40B4-BE49-F238E27FC236}">
                <a16:creationId xmlns:a16="http://schemas.microsoft.com/office/drawing/2014/main" id="{C28F0A9B-4E0D-6D46-BB46-BC3161FDA190}"/>
              </a:ext>
            </a:extLst>
          </p:cNvPr>
          <p:cNvSpPr>
            <a:spLocks noGrp="1"/>
          </p:cNvSpPr>
          <p:nvPr>
            <p:ph type="sldNum" sz="quarter" idx="12"/>
          </p:nvPr>
        </p:nvSpPr>
        <p:spPr/>
        <p:txBody>
          <a:bodyPr/>
          <a:lstStyle/>
          <a:p>
            <a:fld id="{98ECD8BD-D1A9-4DC4-89AE-4427480F30AB}" type="slidenum">
              <a:rPr lang="en-US" smtClean="0"/>
              <a:t>22</a:t>
            </a:fld>
            <a:endParaRPr lang="en-US" dirty="0"/>
          </a:p>
        </p:txBody>
      </p:sp>
      <p:sp>
        <p:nvSpPr>
          <p:cNvPr id="8" name="Content Placeholder 7">
            <a:extLst>
              <a:ext uri="{FF2B5EF4-FFF2-40B4-BE49-F238E27FC236}">
                <a16:creationId xmlns:a16="http://schemas.microsoft.com/office/drawing/2014/main" id="{E0612E3D-44CE-4B4D-B45A-50762CA72DD6}"/>
              </a:ext>
            </a:extLst>
          </p:cNvPr>
          <p:cNvSpPr>
            <a:spLocks noGrp="1"/>
          </p:cNvSpPr>
          <p:nvPr>
            <p:ph idx="1"/>
          </p:nvPr>
        </p:nvSpPr>
        <p:spPr>
          <a:xfrm>
            <a:off x="863600" y="3993985"/>
            <a:ext cx="10972800" cy="2183523"/>
          </a:xfrm>
        </p:spPr>
        <p:txBody>
          <a:bodyPr>
            <a:normAutofit/>
          </a:bodyPr>
          <a:lstStyle/>
          <a:p>
            <a:r>
              <a:rPr lang="en-US" altLang="zh-CN" sz="3200" dirty="0"/>
              <a:t>Shorter</a:t>
            </a:r>
            <a:r>
              <a:rPr lang="zh-CN" altLang="en-US" sz="3200" dirty="0"/>
              <a:t> </a:t>
            </a:r>
            <a:r>
              <a:rPr lang="en-US" altLang="zh-CN" sz="3200" dirty="0"/>
              <a:t>the</a:t>
            </a:r>
            <a:r>
              <a:rPr lang="zh-CN" altLang="en-US" sz="3200" dirty="0"/>
              <a:t> </a:t>
            </a:r>
            <a:r>
              <a:rPr lang="en-US" altLang="zh-CN" sz="3200" dirty="0"/>
              <a:t>bars</a:t>
            </a:r>
            <a:r>
              <a:rPr lang="zh-CN" altLang="en-US" sz="3200" dirty="0"/>
              <a:t> </a:t>
            </a:r>
            <a:r>
              <a:rPr lang="en-US" altLang="zh-CN" sz="3200" dirty="0"/>
              <a:t>are,</a:t>
            </a:r>
            <a:r>
              <a:rPr lang="zh-CN" altLang="en-US" sz="3200" dirty="0"/>
              <a:t> </a:t>
            </a:r>
            <a:r>
              <a:rPr lang="en-US" altLang="zh-CN" sz="3200" dirty="0"/>
              <a:t>faster</a:t>
            </a:r>
            <a:r>
              <a:rPr lang="zh-CN" altLang="en-US" sz="3200" dirty="0"/>
              <a:t> </a:t>
            </a:r>
            <a:r>
              <a:rPr lang="en-US" altLang="zh-CN" sz="3200" dirty="0"/>
              <a:t>the</a:t>
            </a:r>
            <a:r>
              <a:rPr lang="zh-CN" altLang="en-US" sz="3200" dirty="0"/>
              <a:t> </a:t>
            </a:r>
            <a:r>
              <a:rPr lang="en-US" altLang="zh-CN" sz="3200" dirty="0"/>
              <a:t>top-K</a:t>
            </a:r>
            <a:r>
              <a:rPr lang="zh-CN" altLang="en-US" sz="3200" dirty="0"/>
              <a:t> </a:t>
            </a:r>
            <a:r>
              <a:rPr lang="en-US" altLang="zh-CN" sz="3200" dirty="0"/>
              <a:t>models</a:t>
            </a:r>
            <a:r>
              <a:rPr lang="zh-CN" altLang="en-US" sz="3200" dirty="0"/>
              <a:t> </a:t>
            </a:r>
            <a:r>
              <a:rPr lang="en-US" altLang="zh-CN" sz="3200" dirty="0"/>
              <a:t>are</a:t>
            </a:r>
            <a:r>
              <a:rPr lang="zh-CN" altLang="en-US" sz="3200" dirty="0"/>
              <a:t> </a:t>
            </a:r>
            <a:r>
              <a:rPr lang="en-US" altLang="zh-CN" sz="3200" dirty="0"/>
              <a:t>trained.</a:t>
            </a:r>
            <a:r>
              <a:rPr lang="zh-CN" altLang="en-US" sz="3200" dirty="0"/>
              <a:t> </a:t>
            </a:r>
            <a:r>
              <a:rPr lang="en-US" altLang="zh-CN" sz="3200" dirty="0"/>
              <a:t>1.5X</a:t>
            </a:r>
            <a:r>
              <a:rPr lang="zh-CN" altLang="en-US" sz="3200" dirty="0"/>
              <a:t> </a:t>
            </a:r>
            <a:r>
              <a:rPr lang="en-US" altLang="zh-CN" sz="3200" dirty="0"/>
              <a:t>/</a:t>
            </a:r>
            <a:r>
              <a:rPr lang="zh-CN" altLang="en-US" sz="3200" dirty="0"/>
              <a:t> </a:t>
            </a:r>
            <a:r>
              <a:rPr lang="en-US" altLang="zh-CN" sz="3200" dirty="0"/>
              <a:t>1.4X</a:t>
            </a:r>
            <a:r>
              <a:rPr lang="zh-CN" altLang="en-US" sz="3200" dirty="0"/>
              <a:t> </a:t>
            </a:r>
            <a:r>
              <a:rPr lang="en-US" altLang="zh-CN" sz="3200" dirty="0"/>
              <a:t>Speedup</a:t>
            </a:r>
          </a:p>
          <a:p>
            <a:pPr marL="0" indent="0">
              <a:buNone/>
            </a:pPr>
            <a:endParaRPr lang="en-US" sz="3200" dirty="0"/>
          </a:p>
        </p:txBody>
      </p:sp>
      <p:pic>
        <p:nvPicPr>
          <p:cNvPr id="3" name="Picture 2">
            <a:extLst>
              <a:ext uri="{FF2B5EF4-FFF2-40B4-BE49-F238E27FC236}">
                <a16:creationId xmlns:a16="http://schemas.microsoft.com/office/drawing/2014/main" id="{C9F18FAD-BE76-3D41-9223-667D45AA5808}"/>
              </a:ext>
            </a:extLst>
          </p:cNvPr>
          <p:cNvPicPr>
            <a:picLocks noChangeAspect="1"/>
          </p:cNvPicPr>
          <p:nvPr/>
        </p:nvPicPr>
        <p:blipFill>
          <a:blip r:embed="rId3"/>
          <a:stretch>
            <a:fillRect/>
          </a:stretch>
        </p:blipFill>
        <p:spPr>
          <a:xfrm>
            <a:off x="919712" y="1594563"/>
            <a:ext cx="10662688" cy="2005724"/>
          </a:xfrm>
          <a:prstGeom prst="rect">
            <a:avLst/>
          </a:prstGeom>
        </p:spPr>
      </p:pic>
    </p:spTree>
    <p:extLst>
      <p:ext uri="{BB962C8B-B14F-4D97-AF65-F5344CB8AC3E}">
        <p14:creationId xmlns:p14="http://schemas.microsoft.com/office/powerpoint/2010/main" val="368337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CCED-C060-4E4E-A897-69E88BC3D248}"/>
              </a:ext>
            </a:extLst>
          </p:cNvPr>
          <p:cNvSpPr>
            <a:spLocks noGrp="1"/>
          </p:cNvSpPr>
          <p:nvPr>
            <p:ph type="title"/>
          </p:nvPr>
        </p:nvSpPr>
        <p:spPr/>
        <p:txBody>
          <a:bodyPr>
            <a:normAutofit/>
          </a:bodyPr>
          <a:lstStyle/>
          <a:p>
            <a:r>
              <a:rPr lang="en-US" altLang="zh-CN" dirty="0"/>
              <a:t>Q3: Model</a:t>
            </a:r>
            <a:r>
              <a:rPr lang="zh-CN" altLang="en-US" dirty="0"/>
              <a:t> </a:t>
            </a:r>
            <a:r>
              <a:rPr lang="en-US" altLang="zh-CN" dirty="0"/>
              <a:t>Quality</a:t>
            </a:r>
            <a:r>
              <a:rPr lang="zh-CN" altLang="en-US" dirty="0"/>
              <a:t> </a:t>
            </a:r>
            <a:r>
              <a:rPr lang="en-US" altLang="zh-CN" dirty="0"/>
              <a:t>&amp;</a:t>
            </a:r>
            <a:r>
              <a:rPr lang="zh-CN" altLang="en-US" dirty="0"/>
              <a:t> </a:t>
            </a:r>
            <a:r>
              <a:rPr lang="en-US" altLang="zh-CN" dirty="0"/>
              <a:t>Complexity</a:t>
            </a:r>
            <a:endParaRPr lang="en-US" dirty="0"/>
          </a:p>
        </p:txBody>
      </p:sp>
      <p:sp>
        <p:nvSpPr>
          <p:cNvPr id="4" name="Slide Number Placeholder 3">
            <a:extLst>
              <a:ext uri="{FF2B5EF4-FFF2-40B4-BE49-F238E27FC236}">
                <a16:creationId xmlns:a16="http://schemas.microsoft.com/office/drawing/2014/main" id="{C28F0A9B-4E0D-6D46-BB46-BC3161FDA190}"/>
              </a:ext>
            </a:extLst>
          </p:cNvPr>
          <p:cNvSpPr>
            <a:spLocks noGrp="1"/>
          </p:cNvSpPr>
          <p:nvPr>
            <p:ph type="sldNum" sz="quarter" idx="12"/>
          </p:nvPr>
        </p:nvSpPr>
        <p:spPr/>
        <p:txBody>
          <a:bodyPr/>
          <a:lstStyle/>
          <a:p>
            <a:fld id="{98ECD8BD-D1A9-4DC4-89AE-4427480F30AB}" type="slidenum">
              <a:rPr lang="en-US" smtClean="0"/>
              <a:t>23</a:t>
            </a:fld>
            <a:endParaRPr lang="en-US" dirty="0"/>
          </a:p>
        </p:txBody>
      </p:sp>
      <p:pic>
        <p:nvPicPr>
          <p:cNvPr id="3" name="Picture 2">
            <a:extLst>
              <a:ext uri="{FF2B5EF4-FFF2-40B4-BE49-F238E27FC236}">
                <a16:creationId xmlns:a16="http://schemas.microsoft.com/office/drawing/2014/main" id="{36A23677-1395-4B4F-9A8C-F3386A951598}"/>
              </a:ext>
            </a:extLst>
          </p:cNvPr>
          <p:cNvPicPr>
            <a:picLocks noChangeAspect="1"/>
          </p:cNvPicPr>
          <p:nvPr/>
        </p:nvPicPr>
        <p:blipFill>
          <a:blip r:embed="rId3"/>
          <a:stretch>
            <a:fillRect/>
          </a:stretch>
        </p:blipFill>
        <p:spPr>
          <a:xfrm>
            <a:off x="787400" y="1417639"/>
            <a:ext cx="4673600" cy="2882900"/>
          </a:xfrm>
          <a:prstGeom prst="rect">
            <a:avLst/>
          </a:prstGeom>
        </p:spPr>
      </p:pic>
      <p:pic>
        <p:nvPicPr>
          <p:cNvPr id="5" name="Picture 4">
            <a:extLst>
              <a:ext uri="{FF2B5EF4-FFF2-40B4-BE49-F238E27FC236}">
                <a16:creationId xmlns:a16="http://schemas.microsoft.com/office/drawing/2014/main" id="{8CB484F9-F4C1-CB48-B533-87A0325FA16F}"/>
              </a:ext>
            </a:extLst>
          </p:cNvPr>
          <p:cNvPicPr>
            <a:picLocks noChangeAspect="1"/>
          </p:cNvPicPr>
          <p:nvPr/>
        </p:nvPicPr>
        <p:blipFill>
          <a:blip r:embed="rId4"/>
          <a:stretch>
            <a:fillRect/>
          </a:stretch>
        </p:blipFill>
        <p:spPr>
          <a:xfrm>
            <a:off x="6096000" y="1417639"/>
            <a:ext cx="4838700" cy="2819400"/>
          </a:xfrm>
          <a:prstGeom prst="rect">
            <a:avLst/>
          </a:prstGeom>
        </p:spPr>
      </p:pic>
      <p:sp>
        <p:nvSpPr>
          <p:cNvPr id="6" name="TextBox 5">
            <a:extLst>
              <a:ext uri="{FF2B5EF4-FFF2-40B4-BE49-F238E27FC236}">
                <a16:creationId xmlns:a16="http://schemas.microsoft.com/office/drawing/2014/main" id="{DF0DA094-CCAD-8543-9518-17A079D4F098}"/>
              </a:ext>
            </a:extLst>
          </p:cNvPr>
          <p:cNvSpPr txBox="1"/>
          <p:nvPr/>
        </p:nvSpPr>
        <p:spPr>
          <a:xfrm>
            <a:off x="850900" y="4237039"/>
            <a:ext cx="9867900"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With</a:t>
            </a:r>
            <a:r>
              <a:rPr lang="zh-CN" altLang="en-US" sz="2800" dirty="0"/>
              <a:t> </a:t>
            </a:r>
            <a:r>
              <a:rPr lang="en-US" altLang="zh-CN" sz="2800" dirty="0"/>
              <a:t>weight</a:t>
            </a:r>
            <a:r>
              <a:rPr lang="zh-CN" altLang="en-US" sz="2800" dirty="0"/>
              <a:t> </a:t>
            </a:r>
            <a:r>
              <a:rPr lang="en-US" altLang="zh-CN" sz="2800" dirty="0"/>
              <a:t>transfer,</a:t>
            </a:r>
            <a:r>
              <a:rPr lang="zh-CN" altLang="en-US" sz="2800" dirty="0"/>
              <a:t> </a:t>
            </a:r>
            <a:r>
              <a:rPr lang="en-US" altLang="zh-CN" sz="2800" dirty="0"/>
              <a:t>we</a:t>
            </a:r>
            <a:r>
              <a:rPr lang="zh-CN" altLang="en-US" sz="2800" dirty="0"/>
              <a:t> </a:t>
            </a:r>
            <a:r>
              <a:rPr lang="en-US" altLang="zh-CN" sz="2800" dirty="0"/>
              <a:t>discover</a:t>
            </a:r>
            <a:r>
              <a:rPr lang="zh-CN" altLang="en-US" sz="2800" dirty="0"/>
              <a:t> </a:t>
            </a:r>
            <a:r>
              <a:rPr lang="en-US" altLang="zh-CN" sz="2800" dirty="0"/>
              <a:t>better,</a:t>
            </a:r>
            <a:r>
              <a:rPr lang="zh-CN" altLang="en-US" sz="2800" dirty="0"/>
              <a:t> </a:t>
            </a:r>
            <a:r>
              <a:rPr lang="en-US" altLang="zh-CN" sz="2800" dirty="0"/>
              <a:t>or</a:t>
            </a:r>
            <a:r>
              <a:rPr lang="zh-CN" altLang="en-US" sz="2800" dirty="0"/>
              <a:t> </a:t>
            </a:r>
            <a:r>
              <a:rPr lang="en-US" altLang="zh-CN" sz="2800" dirty="0"/>
              <a:t>at</a:t>
            </a:r>
            <a:r>
              <a:rPr lang="zh-CN" altLang="en-US" sz="2800" dirty="0"/>
              <a:t> </a:t>
            </a:r>
            <a:r>
              <a:rPr lang="en-US" altLang="zh-CN" sz="2800" dirty="0"/>
              <a:t>least</a:t>
            </a:r>
            <a:r>
              <a:rPr lang="zh-CN" altLang="en-US" sz="2800" dirty="0"/>
              <a:t> </a:t>
            </a:r>
            <a:r>
              <a:rPr lang="en-US" altLang="zh-CN" sz="2800" dirty="0"/>
              <a:t>comparable</a:t>
            </a:r>
            <a:r>
              <a:rPr lang="zh-CN" altLang="en-US" sz="2800" dirty="0"/>
              <a:t> </a:t>
            </a:r>
            <a:r>
              <a:rPr lang="en-US" altLang="zh-CN" sz="2800" dirty="0"/>
              <a:t>models</a:t>
            </a:r>
            <a:r>
              <a:rPr lang="zh-CN" altLang="en-US" sz="2800" dirty="0"/>
              <a:t> </a:t>
            </a:r>
            <a:r>
              <a:rPr lang="en-US" altLang="zh-CN" sz="2800" dirty="0"/>
              <a:t>compared</a:t>
            </a:r>
            <a:r>
              <a:rPr lang="zh-CN" altLang="en-US" sz="2800" dirty="0"/>
              <a:t> </a:t>
            </a:r>
            <a:r>
              <a:rPr lang="en-US" altLang="zh-CN" sz="2800" dirty="0"/>
              <a:t>to</a:t>
            </a:r>
            <a:r>
              <a:rPr lang="zh-CN" altLang="en-US" sz="2800" dirty="0"/>
              <a:t> </a:t>
            </a:r>
            <a:r>
              <a:rPr lang="en-US" altLang="zh-CN" sz="2800" dirty="0"/>
              <a:t>training</a:t>
            </a:r>
            <a:r>
              <a:rPr lang="zh-CN" altLang="en-US" sz="2800" dirty="0"/>
              <a:t> </a:t>
            </a:r>
            <a:r>
              <a:rPr lang="en-US" altLang="zh-CN" sz="2800" dirty="0"/>
              <a:t>from</a:t>
            </a:r>
            <a:r>
              <a:rPr lang="zh-CN" altLang="en-US" sz="2800" dirty="0"/>
              <a:t> </a:t>
            </a:r>
            <a:r>
              <a:rPr lang="en-US" altLang="zh-CN" sz="2800" dirty="0"/>
              <a:t>scratch</a:t>
            </a:r>
            <a:r>
              <a:rPr lang="zh-CN" altLang="en-US" sz="2800" dirty="0"/>
              <a:t> </a:t>
            </a:r>
            <a:r>
              <a:rPr lang="en-US" altLang="zh-CN" sz="2800" dirty="0"/>
              <a:t>approach.</a:t>
            </a:r>
            <a:r>
              <a:rPr lang="zh-CN" altLang="en-US" sz="2800" dirty="0"/>
              <a:t> </a:t>
            </a:r>
            <a:r>
              <a:rPr lang="en-US" altLang="zh-CN" sz="2800" dirty="0"/>
              <a:t>(Reason analysis is in the paper)</a:t>
            </a:r>
            <a:endParaRPr lang="en-HK" altLang="zh-CN" sz="2800" dirty="0"/>
          </a:p>
          <a:p>
            <a:pPr marL="285750" indent="-285750">
              <a:buFont typeface="Arial" panose="020B0604020202020204" pitchFamily="34" charset="0"/>
              <a:buChar char="•"/>
            </a:pPr>
            <a:r>
              <a:rPr lang="en-US" altLang="zh-CN" sz="2800" dirty="0"/>
              <a:t>O</a:t>
            </a:r>
            <a:r>
              <a:rPr lang="en-HK" sz="2800" dirty="0" err="1"/>
              <a:t>ur</a:t>
            </a:r>
            <a:r>
              <a:rPr lang="en-HK" sz="2800" dirty="0"/>
              <a:t> schemes have a similar range of parameters as the baseline does. </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49101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CCED-C060-4E4E-A897-69E88BC3D248}"/>
              </a:ext>
            </a:extLst>
          </p:cNvPr>
          <p:cNvSpPr>
            <a:spLocks noGrp="1"/>
          </p:cNvSpPr>
          <p:nvPr>
            <p:ph type="title"/>
          </p:nvPr>
        </p:nvSpPr>
        <p:spPr>
          <a:xfrm>
            <a:off x="585537" y="267821"/>
            <a:ext cx="10972800" cy="1143000"/>
          </a:xfrm>
        </p:spPr>
        <p:txBody>
          <a:bodyPr>
            <a:normAutofit/>
          </a:bodyPr>
          <a:lstStyle/>
          <a:p>
            <a:r>
              <a:rPr lang="en-US" altLang="zh-CN" dirty="0"/>
              <a:t>Q4: Scalability</a:t>
            </a:r>
            <a:r>
              <a:rPr lang="zh-CN" altLang="en-US" dirty="0"/>
              <a:t> </a:t>
            </a:r>
            <a:r>
              <a:rPr lang="en-US" altLang="zh-CN" dirty="0"/>
              <a:t>Analysis</a:t>
            </a:r>
            <a:endParaRPr lang="en-US" dirty="0"/>
          </a:p>
        </p:txBody>
      </p:sp>
      <p:sp>
        <p:nvSpPr>
          <p:cNvPr id="4" name="Slide Number Placeholder 3">
            <a:extLst>
              <a:ext uri="{FF2B5EF4-FFF2-40B4-BE49-F238E27FC236}">
                <a16:creationId xmlns:a16="http://schemas.microsoft.com/office/drawing/2014/main" id="{C28F0A9B-4E0D-6D46-BB46-BC3161FDA190}"/>
              </a:ext>
            </a:extLst>
          </p:cNvPr>
          <p:cNvSpPr>
            <a:spLocks noGrp="1"/>
          </p:cNvSpPr>
          <p:nvPr>
            <p:ph type="sldNum" sz="quarter" idx="12"/>
          </p:nvPr>
        </p:nvSpPr>
        <p:spPr/>
        <p:txBody>
          <a:bodyPr/>
          <a:lstStyle/>
          <a:p>
            <a:fld id="{98ECD8BD-D1A9-4DC4-89AE-4427480F30AB}" type="slidenum">
              <a:rPr lang="en-US" smtClean="0"/>
              <a:t>24</a:t>
            </a:fld>
            <a:endParaRPr lang="en-US" dirty="0"/>
          </a:p>
        </p:txBody>
      </p:sp>
      <p:sp>
        <p:nvSpPr>
          <p:cNvPr id="6" name="TextBox 5">
            <a:extLst>
              <a:ext uri="{FF2B5EF4-FFF2-40B4-BE49-F238E27FC236}">
                <a16:creationId xmlns:a16="http://schemas.microsoft.com/office/drawing/2014/main" id="{F0B7AB4C-BCAA-A346-95B1-4F4E124303CA}"/>
              </a:ext>
            </a:extLst>
          </p:cNvPr>
          <p:cNvSpPr txBox="1"/>
          <p:nvPr/>
        </p:nvSpPr>
        <p:spPr>
          <a:xfrm>
            <a:off x="6756400" y="1263590"/>
            <a:ext cx="5207000"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t>Scales</a:t>
            </a:r>
            <a:r>
              <a:rPr lang="zh-CN" altLang="en-US" sz="3200" dirty="0"/>
              <a:t> </a:t>
            </a:r>
            <a:r>
              <a:rPr lang="en-US" altLang="zh-CN" sz="3200" dirty="0"/>
              <a:t>linearly</a:t>
            </a:r>
            <a:r>
              <a:rPr lang="zh-CN" altLang="en-US" sz="3200" dirty="0"/>
              <a:t> </a:t>
            </a:r>
            <a:r>
              <a:rPr lang="en-US" altLang="zh-CN" sz="3200" dirty="0"/>
              <a:t>with</a:t>
            </a:r>
            <a:r>
              <a:rPr lang="zh-CN" altLang="en-US" sz="3200" dirty="0"/>
              <a:t> </a:t>
            </a:r>
            <a:r>
              <a:rPr lang="en-US" altLang="zh-CN" sz="3200" dirty="0"/>
              <a:t>the</a:t>
            </a:r>
            <a:r>
              <a:rPr lang="zh-CN" altLang="en-US" sz="3200" dirty="0"/>
              <a:t> </a:t>
            </a:r>
            <a:r>
              <a:rPr lang="en-US" altLang="zh-CN" sz="3200" dirty="0"/>
              <a:t>increasing</a:t>
            </a:r>
            <a:r>
              <a:rPr lang="zh-CN" altLang="en-US" sz="3200" dirty="0"/>
              <a:t> </a:t>
            </a:r>
            <a:r>
              <a:rPr lang="en-US" altLang="zh-CN" sz="3200" dirty="0"/>
              <a:t>number</a:t>
            </a:r>
            <a:r>
              <a:rPr lang="zh-CN" altLang="en-US" sz="3200" dirty="0"/>
              <a:t> </a:t>
            </a:r>
            <a:r>
              <a:rPr lang="en-US" altLang="zh-CN" sz="3200" dirty="0"/>
              <a:t>of</a:t>
            </a:r>
            <a:r>
              <a:rPr lang="zh-CN" altLang="en-US" sz="3200" dirty="0"/>
              <a:t> </a:t>
            </a:r>
            <a:r>
              <a:rPr lang="en-US" altLang="zh-CN" sz="3200" dirty="0"/>
              <a:t>GPUs</a:t>
            </a:r>
            <a:r>
              <a:rPr lang="zh-CN" altLang="en-US" sz="3200" dirty="0"/>
              <a:t> </a:t>
            </a:r>
            <a:r>
              <a:rPr lang="en-US" altLang="zh-CN" sz="3200" dirty="0"/>
              <a:t>in</a:t>
            </a:r>
            <a:r>
              <a:rPr lang="zh-CN" altLang="en-US" sz="3200" dirty="0"/>
              <a:t> </a:t>
            </a:r>
            <a:r>
              <a:rPr lang="en-US" altLang="zh-CN" sz="3200" dirty="0"/>
              <a:t>most</a:t>
            </a:r>
            <a:r>
              <a:rPr lang="zh-CN" altLang="en-US" sz="3200" dirty="0"/>
              <a:t> </a:t>
            </a:r>
            <a:r>
              <a:rPr lang="en-US" altLang="zh-CN" sz="3200" dirty="0"/>
              <a:t>evaluated</a:t>
            </a:r>
            <a:r>
              <a:rPr lang="zh-CN" altLang="en-US" sz="3200" dirty="0"/>
              <a:t> </a:t>
            </a:r>
            <a:r>
              <a:rPr lang="en-US" altLang="zh-CN" sz="3200" dirty="0"/>
              <a:t>applications.</a:t>
            </a:r>
            <a:r>
              <a:rPr lang="zh-CN" altLang="en-US" sz="3200" dirty="0"/>
              <a:t> </a:t>
            </a:r>
            <a:endParaRPr lang="en-HK" altLang="zh-CN" sz="3200" dirty="0"/>
          </a:p>
          <a:p>
            <a:pPr marL="285750" indent="-285750">
              <a:buFont typeface="Arial" panose="020B0604020202020204" pitchFamily="34" charset="0"/>
              <a:buChar char="•"/>
            </a:pPr>
            <a:endParaRPr lang="en-HK" altLang="zh-CN" sz="3200" dirty="0"/>
          </a:p>
          <a:p>
            <a:pPr marL="285750" indent="-285750">
              <a:buFont typeface="Arial" panose="020B0604020202020204" pitchFamily="34" charset="0"/>
              <a:buChar char="•"/>
            </a:pPr>
            <a:r>
              <a:rPr lang="en-US" altLang="zh-CN" sz="3200" dirty="0"/>
              <a:t>Not</a:t>
            </a:r>
            <a:r>
              <a:rPr lang="zh-CN" altLang="en-US" sz="3200" dirty="0"/>
              <a:t> </a:t>
            </a:r>
            <a:r>
              <a:rPr lang="en-US" altLang="zh-CN" sz="3200" dirty="0"/>
              <a:t>scale</a:t>
            </a:r>
            <a:r>
              <a:rPr lang="zh-CN" altLang="en-US" sz="3200" dirty="0"/>
              <a:t> </a:t>
            </a:r>
            <a:r>
              <a:rPr lang="en-US" altLang="zh-CN" sz="3200" dirty="0"/>
              <a:t>perfectly</a:t>
            </a:r>
            <a:r>
              <a:rPr lang="zh-CN" altLang="en-US" sz="3200" dirty="0"/>
              <a:t> </a:t>
            </a:r>
            <a:r>
              <a:rPr lang="en-US" altLang="zh-CN" sz="3200" dirty="0"/>
              <a:t>for</a:t>
            </a:r>
            <a:r>
              <a:rPr lang="zh-CN" altLang="en-US" sz="3200" dirty="0"/>
              <a:t> </a:t>
            </a:r>
            <a:r>
              <a:rPr lang="en-US" altLang="zh-CN" sz="3200" dirty="0"/>
              <a:t>NT3,</a:t>
            </a:r>
            <a:r>
              <a:rPr lang="zh-CN" altLang="en-US" sz="3200" dirty="0"/>
              <a:t> </a:t>
            </a:r>
            <a:r>
              <a:rPr lang="en-US" altLang="zh-CN" sz="3200" dirty="0"/>
              <a:t>as</a:t>
            </a:r>
            <a:r>
              <a:rPr lang="zh-CN" altLang="en-US" sz="3200" dirty="0"/>
              <a:t> </a:t>
            </a:r>
            <a:r>
              <a:rPr lang="en-US" altLang="zh-CN" sz="3200" dirty="0"/>
              <a:t>it</a:t>
            </a:r>
            <a:r>
              <a:rPr lang="zh-CN" altLang="en-US" sz="3200" dirty="0"/>
              <a:t> </a:t>
            </a:r>
            <a:r>
              <a:rPr lang="en-US" altLang="zh-CN" sz="3200" dirty="0"/>
              <a:t>has</a:t>
            </a:r>
            <a:r>
              <a:rPr lang="zh-CN" altLang="en-US" sz="3200" dirty="0"/>
              <a:t> </a:t>
            </a:r>
            <a:r>
              <a:rPr lang="en-US" altLang="zh-CN" sz="3200" dirty="0"/>
              <a:t>too</a:t>
            </a:r>
            <a:r>
              <a:rPr lang="zh-CN" altLang="en-US" sz="3200" dirty="0"/>
              <a:t> </a:t>
            </a:r>
            <a:r>
              <a:rPr lang="en-US" altLang="zh-CN" sz="3200" dirty="0"/>
              <a:t>few</a:t>
            </a:r>
            <a:r>
              <a:rPr lang="zh-CN" altLang="en-US" sz="3200" dirty="0"/>
              <a:t> </a:t>
            </a:r>
            <a:r>
              <a:rPr lang="en-US" altLang="zh-CN" sz="3200" dirty="0"/>
              <a:t>observations.</a:t>
            </a:r>
            <a:r>
              <a:rPr lang="zh-CN" altLang="en-US" sz="3200" dirty="0"/>
              <a:t> </a:t>
            </a:r>
            <a:endParaRPr lang="en-HK" altLang="zh-CN" sz="3200" dirty="0"/>
          </a:p>
        </p:txBody>
      </p:sp>
      <p:pic>
        <p:nvPicPr>
          <p:cNvPr id="7" name="Picture 6">
            <a:extLst>
              <a:ext uri="{FF2B5EF4-FFF2-40B4-BE49-F238E27FC236}">
                <a16:creationId xmlns:a16="http://schemas.microsoft.com/office/drawing/2014/main" id="{D5B108D9-5AC1-074E-9E66-ADEE21B82B04}"/>
              </a:ext>
            </a:extLst>
          </p:cNvPr>
          <p:cNvPicPr>
            <a:picLocks noChangeAspect="1"/>
          </p:cNvPicPr>
          <p:nvPr/>
        </p:nvPicPr>
        <p:blipFill>
          <a:blip r:embed="rId3"/>
          <a:stretch>
            <a:fillRect/>
          </a:stretch>
        </p:blipFill>
        <p:spPr>
          <a:xfrm>
            <a:off x="500371" y="1117102"/>
            <a:ext cx="5879155" cy="2478779"/>
          </a:xfrm>
          <a:prstGeom prst="rect">
            <a:avLst/>
          </a:prstGeom>
        </p:spPr>
      </p:pic>
      <p:pic>
        <p:nvPicPr>
          <p:cNvPr id="8" name="Picture 7">
            <a:extLst>
              <a:ext uri="{FF2B5EF4-FFF2-40B4-BE49-F238E27FC236}">
                <a16:creationId xmlns:a16="http://schemas.microsoft.com/office/drawing/2014/main" id="{ED94FA59-754A-7549-B44B-4FB53C23ECA5}"/>
              </a:ext>
            </a:extLst>
          </p:cNvPr>
          <p:cNvPicPr>
            <a:picLocks noChangeAspect="1"/>
          </p:cNvPicPr>
          <p:nvPr/>
        </p:nvPicPr>
        <p:blipFill>
          <a:blip r:embed="rId4"/>
          <a:stretch>
            <a:fillRect/>
          </a:stretch>
        </p:blipFill>
        <p:spPr>
          <a:xfrm>
            <a:off x="3439948" y="3618383"/>
            <a:ext cx="3054154" cy="2482873"/>
          </a:xfrm>
          <a:prstGeom prst="rect">
            <a:avLst/>
          </a:prstGeom>
        </p:spPr>
      </p:pic>
      <p:pic>
        <p:nvPicPr>
          <p:cNvPr id="9" name="Picture 8">
            <a:extLst>
              <a:ext uri="{FF2B5EF4-FFF2-40B4-BE49-F238E27FC236}">
                <a16:creationId xmlns:a16="http://schemas.microsoft.com/office/drawing/2014/main" id="{E1A0F8B9-DC72-C544-8A73-DBF1721FC712}"/>
              </a:ext>
            </a:extLst>
          </p:cNvPr>
          <p:cNvPicPr>
            <a:picLocks noChangeAspect="1"/>
          </p:cNvPicPr>
          <p:nvPr/>
        </p:nvPicPr>
        <p:blipFill>
          <a:blip r:embed="rId5"/>
          <a:stretch>
            <a:fillRect/>
          </a:stretch>
        </p:blipFill>
        <p:spPr>
          <a:xfrm>
            <a:off x="500371" y="3595881"/>
            <a:ext cx="2990211" cy="2482874"/>
          </a:xfrm>
          <a:prstGeom prst="rect">
            <a:avLst/>
          </a:prstGeom>
        </p:spPr>
      </p:pic>
    </p:spTree>
    <p:extLst>
      <p:ext uri="{BB962C8B-B14F-4D97-AF65-F5344CB8AC3E}">
        <p14:creationId xmlns:p14="http://schemas.microsoft.com/office/powerpoint/2010/main" val="166866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B25F-50E7-6646-999D-635588CDE19B}"/>
              </a:ext>
            </a:extLst>
          </p:cNvPr>
          <p:cNvSpPr>
            <a:spLocks noGrp="1"/>
          </p:cNvSpPr>
          <p:nvPr>
            <p:ph type="title"/>
          </p:nvPr>
        </p:nvSpPr>
        <p:spPr/>
        <p:txBody>
          <a:bodyPr/>
          <a:lstStyle/>
          <a:p>
            <a:r>
              <a:rPr lang="en-US" altLang="zh-CN" dirty="0"/>
              <a:t>Contributions</a:t>
            </a:r>
            <a:endParaRPr lang="en-US" dirty="0"/>
          </a:p>
        </p:txBody>
      </p:sp>
      <p:sp>
        <p:nvSpPr>
          <p:cNvPr id="3" name="Content Placeholder 2">
            <a:extLst>
              <a:ext uri="{FF2B5EF4-FFF2-40B4-BE49-F238E27FC236}">
                <a16:creationId xmlns:a16="http://schemas.microsoft.com/office/drawing/2014/main" id="{6712B512-0DD3-CC46-AE2A-84B060F5A589}"/>
              </a:ext>
            </a:extLst>
          </p:cNvPr>
          <p:cNvSpPr>
            <a:spLocks noGrp="1"/>
          </p:cNvSpPr>
          <p:nvPr>
            <p:ph idx="1"/>
          </p:nvPr>
        </p:nvSpPr>
        <p:spPr>
          <a:xfrm>
            <a:off x="609600" y="1417639"/>
            <a:ext cx="10972800" cy="4525963"/>
          </a:xfrm>
        </p:spPr>
        <p:txBody>
          <a:bodyPr>
            <a:normAutofit fontScale="92500" lnSpcReduction="10000"/>
          </a:bodyPr>
          <a:lstStyle/>
          <a:p>
            <a:r>
              <a:rPr lang="en-US" altLang="zh-CN" dirty="0"/>
              <a:t>Weight</a:t>
            </a:r>
            <a:r>
              <a:rPr lang="zh-CN" altLang="en-US" dirty="0"/>
              <a:t> </a:t>
            </a:r>
            <a:r>
              <a:rPr lang="en-US" altLang="zh-CN" dirty="0"/>
              <a:t>transfer</a:t>
            </a:r>
            <a:r>
              <a:rPr lang="zh-CN" altLang="en-US" dirty="0"/>
              <a:t> </a:t>
            </a:r>
            <a:r>
              <a:rPr lang="en-US" altLang="zh-CN" dirty="0"/>
              <a:t>mechanisms</a:t>
            </a:r>
          </a:p>
          <a:p>
            <a:r>
              <a:rPr lang="en-US" altLang="zh-CN" dirty="0"/>
              <a:t>Study</a:t>
            </a:r>
            <a:r>
              <a:rPr lang="zh-CN" altLang="en-US" dirty="0"/>
              <a:t> </a:t>
            </a:r>
            <a:r>
              <a:rPr lang="en-US" altLang="zh-CN" dirty="0"/>
              <a:t>the</a:t>
            </a:r>
            <a:r>
              <a:rPr lang="zh-CN" altLang="en-US" dirty="0"/>
              <a:t> </a:t>
            </a:r>
            <a:r>
              <a:rPr lang="en-US" altLang="zh-CN" dirty="0"/>
              <a:t>beneficial</a:t>
            </a:r>
            <a:r>
              <a:rPr lang="zh-CN" altLang="en-US" dirty="0"/>
              <a:t> </a:t>
            </a:r>
            <a:r>
              <a:rPr lang="en-US" altLang="zh-CN" dirty="0"/>
              <a:t>cases</a:t>
            </a:r>
            <a:r>
              <a:rPr lang="zh-CN" altLang="en-US" dirty="0"/>
              <a:t> </a:t>
            </a:r>
            <a:r>
              <a:rPr lang="en-US" altLang="zh-CN" dirty="0"/>
              <a:t>of</a:t>
            </a:r>
            <a:r>
              <a:rPr lang="zh-CN" altLang="en-US" dirty="0"/>
              <a:t> </a:t>
            </a:r>
            <a:r>
              <a:rPr lang="en-US" altLang="zh-CN" dirty="0"/>
              <a:t>weight</a:t>
            </a:r>
            <a:r>
              <a:rPr lang="zh-CN" altLang="en-US" dirty="0"/>
              <a:t> </a:t>
            </a:r>
            <a:r>
              <a:rPr lang="en-US" altLang="zh-CN" dirty="0"/>
              <a:t>transfer,</a:t>
            </a:r>
            <a:r>
              <a:rPr lang="zh-CN" altLang="en-US" dirty="0"/>
              <a:t> </a:t>
            </a:r>
            <a:r>
              <a:rPr lang="en-US" altLang="zh-CN" dirty="0"/>
              <a:t>and</a:t>
            </a:r>
            <a:r>
              <a:rPr lang="zh-CN" altLang="en-US" dirty="0"/>
              <a:t> </a:t>
            </a:r>
            <a:r>
              <a:rPr lang="en-HK" dirty="0"/>
              <a:t>establish criteria</a:t>
            </a:r>
            <a:r>
              <a:rPr lang="zh-CN" altLang="en-US" dirty="0"/>
              <a:t> </a:t>
            </a:r>
            <a:r>
              <a:rPr lang="en-US" altLang="zh-CN" dirty="0"/>
              <a:t>for</a:t>
            </a:r>
            <a:r>
              <a:rPr lang="zh-CN" altLang="en-US" dirty="0"/>
              <a:t> </a:t>
            </a:r>
            <a:r>
              <a:rPr lang="en-US" altLang="zh-CN" dirty="0"/>
              <a:t>provider</a:t>
            </a:r>
            <a:r>
              <a:rPr lang="zh-CN" altLang="en-US" dirty="0"/>
              <a:t> </a:t>
            </a:r>
            <a:r>
              <a:rPr lang="en-US" altLang="zh-CN" dirty="0"/>
              <a:t>model</a:t>
            </a:r>
            <a:r>
              <a:rPr lang="zh-CN" altLang="en-US" dirty="0"/>
              <a:t> </a:t>
            </a:r>
            <a:r>
              <a:rPr lang="en-US" altLang="zh-CN" dirty="0"/>
              <a:t>selection</a:t>
            </a:r>
          </a:p>
          <a:p>
            <a:r>
              <a:rPr lang="en-US" altLang="zh-CN" dirty="0"/>
              <a:t>Lightweight</a:t>
            </a:r>
            <a:r>
              <a:rPr lang="zh-CN" altLang="en-US" dirty="0"/>
              <a:t> </a:t>
            </a:r>
            <a:r>
              <a:rPr lang="en-US" altLang="zh-CN" dirty="0"/>
              <a:t>and</a:t>
            </a:r>
            <a:r>
              <a:rPr lang="zh-CN" altLang="en-US" dirty="0"/>
              <a:t> </a:t>
            </a:r>
            <a:r>
              <a:rPr lang="en-US" altLang="zh-CN" dirty="0"/>
              <a:t>scalable</a:t>
            </a:r>
            <a:r>
              <a:rPr lang="zh-CN" altLang="en-US" dirty="0"/>
              <a:t> </a:t>
            </a:r>
            <a:r>
              <a:rPr lang="en-US" altLang="zh-CN" dirty="0"/>
              <a:t>integration</a:t>
            </a:r>
            <a:r>
              <a:rPr lang="zh-CN" altLang="en-US" dirty="0"/>
              <a:t> </a:t>
            </a:r>
            <a:r>
              <a:rPr lang="en-US" altLang="zh-CN" dirty="0"/>
              <a:t>to</a:t>
            </a:r>
            <a:r>
              <a:rPr lang="zh-CN" altLang="en-US" dirty="0"/>
              <a:t> </a:t>
            </a:r>
            <a:r>
              <a:rPr lang="en-US" altLang="zh-CN" dirty="0"/>
              <a:t>an</a:t>
            </a:r>
            <a:r>
              <a:rPr lang="zh-CN" altLang="en-US" dirty="0"/>
              <a:t> </a:t>
            </a:r>
            <a:r>
              <a:rPr lang="en-US" altLang="zh-CN" dirty="0"/>
              <a:t>existing</a:t>
            </a:r>
            <a:r>
              <a:rPr lang="zh-CN" altLang="en-US" dirty="0"/>
              <a:t> </a:t>
            </a:r>
            <a:r>
              <a:rPr lang="en-US" altLang="zh-CN" dirty="0"/>
              <a:t>NAS</a:t>
            </a:r>
            <a:r>
              <a:rPr lang="zh-CN" altLang="en-US" dirty="0"/>
              <a:t> </a:t>
            </a:r>
            <a:r>
              <a:rPr lang="en-US" altLang="zh-CN" dirty="0"/>
              <a:t>approach</a:t>
            </a:r>
          </a:p>
          <a:p>
            <a:r>
              <a:rPr lang="en-US" altLang="zh-CN" dirty="0"/>
              <a:t>Accelerated</a:t>
            </a:r>
            <a:r>
              <a:rPr lang="zh-CN" altLang="en-US" dirty="0"/>
              <a:t> </a:t>
            </a:r>
            <a:r>
              <a:rPr lang="en-US" altLang="zh-CN" dirty="0"/>
              <a:t>convergence</a:t>
            </a:r>
            <a:r>
              <a:rPr lang="zh-CN" altLang="en-US" dirty="0"/>
              <a:t> </a:t>
            </a:r>
            <a:r>
              <a:rPr lang="en-US" altLang="zh-CN" dirty="0"/>
              <a:t>and</a:t>
            </a:r>
            <a:r>
              <a:rPr lang="zh-CN" altLang="en-US" dirty="0"/>
              <a:t> </a:t>
            </a:r>
            <a:r>
              <a:rPr lang="en-US" altLang="zh-CN" dirty="0"/>
              <a:t>full</a:t>
            </a:r>
            <a:r>
              <a:rPr lang="zh-CN" altLang="en-US" dirty="0"/>
              <a:t> </a:t>
            </a:r>
            <a:r>
              <a:rPr lang="en-US" altLang="zh-CN" dirty="0"/>
              <a:t>training</a:t>
            </a:r>
            <a:endParaRPr lang="en-HK" dirty="0"/>
          </a:p>
        </p:txBody>
      </p:sp>
      <p:sp>
        <p:nvSpPr>
          <p:cNvPr id="4" name="Slide Number Placeholder 3">
            <a:extLst>
              <a:ext uri="{FF2B5EF4-FFF2-40B4-BE49-F238E27FC236}">
                <a16:creationId xmlns:a16="http://schemas.microsoft.com/office/drawing/2014/main" id="{58B8316D-3806-9540-A34F-438B2525234D}"/>
              </a:ext>
            </a:extLst>
          </p:cNvPr>
          <p:cNvSpPr>
            <a:spLocks noGrp="1"/>
          </p:cNvSpPr>
          <p:nvPr>
            <p:ph type="sldNum" sz="quarter" idx="12"/>
          </p:nvPr>
        </p:nvSpPr>
        <p:spPr/>
        <p:txBody>
          <a:bodyPr/>
          <a:lstStyle/>
          <a:p>
            <a:fld id="{98ECD8BD-D1A9-4DC4-89AE-4427480F30AB}" type="slidenum">
              <a:rPr lang="en-US" smtClean="0"/>
              <a:t>25</a:t>
            </a:fld>
            <a:endParaRPr lang="en-US" dirty="0"/>
          </a:p>
        </p:txBody>
      </p:sp>
    </p:spTree>
    <p:extLst>
      <p:ext uri="{BB962C8B-B14F-4D97-AF65-F5344CB8AC3E}">
        <p14:creationId xmlns:p14="http://schemas.microsoft.com/office/powerpoint/2010/main" val="216848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76200"/>
            <a:ext cx="12192000" cy="6934199"/>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654ACE3-5775-48F9-BB49-2AAC83B14167}"/>
              </a:ext>
            </a:extLst>
          </p:cNvPr>
          <p:cNvSpPr>
            <a:spLocks noGrp="1"/>
          </p:cNvSpPr>
          <p:nvPr>
            <p:ph type="ctrTitle"/>
          </p:nvPr>
        </p:nvSpPr>
        <p:spPr>
          <a:xfrm>
            <a:off x="1240221" y="1114186"/>
            <a:ext cx="9144000" cy="5486400"/>
          </a:xfrm>
        </p:spPr>
        <p:txBody>
          <a:bodyPr anchor="ctr">
            <a:normAutofit/>
          </a:bodyPr>
          <a:lstStyle/>
          <a:p>
            <a:r>
              <a:rPr lang="en-US" sz="8000" b="1" dirty="0"/>
              <a:t>Thank You!</a:t>
            </a:r>
            <a:br>
              <a:rPr lang="en-US" sz="8000" b="1" dirty="0"/>
            </a:br>
            <a:endParaRPr lang="en-US" sz="8000" b="1" dirty="0"/>
          </a:p>
        </p:txBody>
      </p:sp>
      <p:sp>
        <p:nvSpPr>
          <p:cNvPr id="2" name="TextBox 1">
            <a:extLst>
              <a:ext uri="{FF2B5EF4-FFF2-40B4-BE49-F238E27FC236}">
                <a16:creationId xmlns:a16="http://schemas.microsoft.com/office/drawing/2014/main" id="{B2ECEEFE-2D66-4C78-92BE-0BBDBCCC432B}"/>
              </a:ext>
            </a:extLst>
          </p:cNvPr>
          <p:cNvSpPr txBox="1"/>
          <p:nvPr/>
        </p:nvSpPr>
        <p:spPr>
          <a:xfrm>
            <a:off x="120174" y="5812310"/>
            <a:ext cx="12330023" cy="923330"/>
          </a:xfrm>
          <a:prstGeom prst="rect">
            <a:avLst/>
          </a:prstGeom>
          <a:noFill/>
        </p:spPr>
        <p:txBody>
          <a:bodyPr wrap="square" rtlCol="0">
            <a:spAutoFit/>
          </a:bodyPr>
          <a:lstStyle/>
          <a:p>
            <a:r>
              <a:rPr lang="en-HK" dirty="0">
                <a:solidFill>
                  <a:schemeClr val="bg1"/>
                </a:solidFill>
              </a:rPr>
              <a:t>This material is based upon work supported by the U.S. Department of Energy (DOE), Office of Science, Office of Advanced Scientific Computing Research, under Contract DE- AC02-06CH11357. We acknowledge the computing resources provided on Theta and JLSE (operated by Argonne Leadership Computing Facility). </a:t>
            </a:r>
          </a:p>
        </p:txBody>
      </p:sp>
    </p:spTree>
    <p:extLst>
      <p:ext uri="{BB962C8B-B14F-4D97-AF65-F5344CB8AC3E}">
        <p14:creationId xmlns:p14="http://schemas.microsoft.com/office/powerpoint/2010/main" val="28809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42AE-92F9-554C-9C20-033BC9607C78}"/>
              </a:ext>
            </a:extLst>
          </p:cNvPr>
          <p:cNvSpPr>
            <a:spLocks noGrp="1"/>
          </p:cNvSpPr>
          <p:nvPr>
            <p:ph type="title"/>
          </p:nvPr>
        </p:nvSpPr>
        <p:spPr/>
        <p:txBody>
          <a:bodyPr/>
          <a:lstStyle/>
          <a:p>
            <a:r>
              <a:rPr lang="en-US" dirty="0"/>
              <a:t>Deep Neural Networks (DNNs)</a:t>
            </a:r>
          </a:p>
        </p:txBody>
      </p:sp>
      <p:sp>
        <p:nvSpPr>
          <p:cNvPr id="4" name="Slide Number Placeholder 3">
            <a:extLst>
              <a:ext uri="{FF2B5EF4-FFF2-40B4-BE49-F238E27FC236}">
                <a16:creationId xmlns:a16="http://schemas.microsoft.com/office/drawing/2014/main" id="{7643EEC9-B11E-B846-9DE0-FD3BF3563FAE}"/>
              </a:ext>
            </a:extLst>
          </p:cNvPr>
          <p:cNvSpPr>
            <a:spLocks noGrp="1"/>
          </p:cNvSpPr>
          <p:nvPr>
            <p:ph type="sldNum" sz="quarter" idx="12"/>
          </p:nvPr>
        </p:nvSpPr>
        <p:spPr/>
        <p:txBody>
          <a:bodyPr/>
          <a:lstStyle/>
          <a:p>
            <a:fld id="{98ECD8BD-D1A9-4DC4-89AE-4427480F30AB}" type="slidenum">
              <a:rPr lang="en-US" smtClean="0"/>
              <a:t>3</a:t>
            </a:fld>
            <a:endParaRPr lang="en-US" dirty="0"/>
          </a:p>
        </p:txBody>
      </p:sp>
      <p:pic>
        <p:nvPicPr>
          <p:cNvPr id="5" name="Picture 4">
            <a:extLst>
              <a:ext uri="{FF2B5EF4-FFF2-40B4-BE49-F238E27FC236}">
                <a16:creationId xmlns:a16="http://schemas.microsoft.com/office/drawing/2014/main" id="{E825CFBE-2BDA-F148-8012-70A340C49A98}"/>
              </a:ext>
            </a:extLst>
          </p:cNvPr>
          <p:cNvPicPr>
            <a:picLocks noChangeAspect="1"/>
          </p:cNvPicPr>
          <p:nvPr/>
        </p:nvPicPr>
        <p:blipFill>
          <a:blip r:embed="rId3"/>
          <a:stretch>
            <a:fillRect/>
          </a:stretch>
        </p:blipFill>
        <p:spPr>
          <a:xfrm>
            <a:off x="1114096" y="2201409"/>
            <a:ext cx="1745108" cy="1695450"/>
          </a:xfrm>
          <a:prstGeom prst="rect">
            <a:avLst/>
          </a:prstGeom>
        </p:spPr>
      </p:pic>
      <p:sp>
        <p:nvSpPr>
          <p:cNvPr id="6" name="Rectangle 5">
            <a:extLst>
              <a:ext uri="{FF2B5EF4-FFF2-40B4-BE49-F238E27FC236}">
                <a16:creationId xmlns:a16="http://schemas.microsoft.com/office/drawing/2014/main" id="{6CCF5B6D-90A9-994B-A50F-F7B0A9BEAF11}"/>
              </a:ext>
            </a:extLst>
          </p:cNvPr>
          <p:cNvSpPr/>
          <p:nvPr/>
        </p:nvSpPr>
        <p:spPr>
          <a:xfrm>
            <a:off x="4741841" y="2370847"/>
            <a:ext cx="2763520" cy="165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DNN Model</a:t>
            </a:r>
          </a:p>
        </p:txBody>
      </p:sp>
      <p:sp>
        <p:nvSpPr>
          <p:cNvPr id="7" name="TextBox 6">
            <a:extLst>
              <a:ext uri="{FF2B5EF4-FFF2-40B4-BE49-F238E27FC236}">
                <a16:creationId xmlns:a16="http://schemas.microsoft.com/office/drawing/2014/main" id="{FF607A53-9BFD-7A48-8750-B90C09CE9BC0}"/>
              </a:ext>
            </a:extLst>
          </p:cNvPr>
          <p:cNvSpPr txBox="1"/>
          <p:nvPr/>
        </p:nvSpPr>
        <p:spPr>
          <a:xfrm>
            <a:off x="9714220" y="2676268"/>
            <a:ext cx="1382110" cy="830997"/>
          </a:xfrm>
          <a:prstGeom prst="rect">
            <a:avLst/>
          </a:prstGeom>
          <a:noFill/>
        </p:spPr>
        <p:txBody>
          <a:bodyPr wrap="none" rtlCol="0">
            <a:spAutoFit/>
          </a:bodyPr>
          <a:lstStyle/>
          <a:p>
            <a:r>
              <a:rPr lang="en-US" sz="4800" b="1" dirty="0">
                <a:solidFill>
                  <a:schemeClr val="tx2"/>
                </a:solidFill>
              </a:rPr>
              <a:t>Cat!</a:t>
            </a:r>
          </a:p>
        </p:txBody>
      </p:sp>
      <p:grpSp>
        <p:nvGrpSpPr>
          <p:cNvPr id="21" name="Group 20">
            <a:extLst>
              <a:ext uri="{FF2B5EF4-FFF2-40B4-BE49-F238E27FC236}">
                <a16:creationId xmlns:a16="http://schemas.microsoft.com/office/drawing/2014/main" id="{53B80205-B360-AB4B-9CDB-40B60D0D7F0E}"/>
              </a:ext>
            </a:extLst>
          </p:cNvPr>
          <p:cNvGrpSpPr/>
          <p:nvPr/>
        </p:nvGrpSpPr>
        <p:grpSpPr>
          <a:xfrm>
            <a:off x="3166968" y="2877207"/>
            <a:ext cx="1388880" cy="476280"/>
            <a:chOff x="2503540" y="3288951"/>
            <a:chExt cx="1388880" cy="47628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9" name="Ink 18">
                  <a:extLst>
                    <a:ext uri="{FF2B5EF4-FFF2-40B4-BE49-F238E27FC236}">
                      <a16:creationId xmlns:a16="http://schemas.microsoft.com/office/drawing/2014/main" id="{7DA86F22-1823-D544-9591-B2846055FA84}"/>
                    </a:ext>
                  </a:extLst>
                </p14:cNvPr>
                <p14:cNvContentPartPr/>
                <p14:nvPr/>
              </p14:nvContentPartPr>
              <p14:xfrm>
                <a:off x="2503540" y="3503511"/>
                <a:ext cx="1329840" cy="209160"/>
              </p14:xfrm>
            </p:contentPart>
          </mc:Choice>
          <mc:Fallback xmlns="">
            <p:pic>
              <p:nvPicPr>
                <p:cNvPr id="19" name="Ink 18">
                  <a:extLst>
                    <a:ext uri="{FF2B5EF4-FFF2-40B4-BE49-F238E27FC236}">
                      <a16:creationId xmlns:a16="http://schemas.microsoft.com/office/drawing/2014/main" id="{7DA86F22-1823-D544-9591-B2846055FA84}"/>
                    </a:ext>
                  </a:extLst>
                </p:cNvPr>
                <p:cNvPicPr/>
                <p:nvPr/>
              </p:nvPicPr>
              <p:blipFill>
                <a:blip r:embed="rId5"/>
                <a:stretch>
                  <a:fillRect/>
                </a:stretch>
              </p:blipFill>
              <p:spPr>
                <a:xfrm>
                  <a:off x="2442340" y="3441951"/>
                  <a:ext cx="1452960" cy="332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0" name="Ink 19">
                  <a:extLst>
                    <a:ext uri="{FF2B5EF4-FFF2-40B4-BE49-F238E27FC236}">
                      <a16:creationId xmlns:a16="http://schemas.microsoft.com/office/drawing/2014/main" id="{331AEEDF-8E19-C34F-932B-44F17A2BAF9A}"/>
                    </a:ext>
                  </a:extLst>
                </p14:cNvPr>
                <p14:cNvContentPartPr/>
                <p14:nvPr/>
              </p14:nvContentPartPr>
              <p14:xfrm>
                <a:off x="3537100" y="3288951"/>
                <a:ext cx="355320" cy="476280"/>
              </p14:xfrm>
            </p:contentPart>
          </mc:Choice>
          <mc:Fallback xmlns="">
            <p:pic>
              <p:nvPicPr>
                <p:cNvPr id="20" name="Ink 19">
                  <a:extLst>
                    <a:ext uri="{FF2B5EF4-FFF2-40B4-BE49-F238E27FC236}">
                      <a16:creationId xmlns:a16="http://schemas.microsoft.com/office/drawing/2014/main" id="{331AEEDF-8E19-C34F-932B-44F17A2BAF9A}"/>
                    </a:ext>
                  </a:extLst>
                </p:cNvPr>
                <p:cNvPicPr/>
                <p:nvPr/>
              </p:nvPicPr>
              <p:blipFill>
                <a:blip r:embed="rId7"/>
                <a:stretch>
                  <a:fillRect/>
                </a:stretch>
              </p:blipFill>
              <p:spPr>
                <a:xfrm>
                  <a:off x="3475540" y="3227391"/>
                  <a:ext cx="478440" cy="599400"/>
                </a:xfrm>
                <a:prstGeom prst="rect">
                  <a:avLst/>
                </a:prstGeom>
              </p:spPr>
            </p:pic>
          </mc:Fallback>
        </mc:AlternateContent>
      </p:grpSp>
      <p:grpSp>
        <p:nvGrpSpPr>
          <p:cNvPr id="29" name="Group 28">
            <a:extLst>
              <a:ext uri="{FF2B5EF4-FFF2-40B4-BE49-F238E27FC236}">
                <a16:creationId xmlns:a16="http://schemas.microsoft.com/office/drawing/2014/main" id="{50C3A9BD-29A5-0347-AF26-198EE07D1FEE}"/>
              </a:ext>
            </a:extLst>
          </p:cNvPr>
          <p:cNvGrpSpPr/>
          <p:nvPr/>
        </p:nvGrpSpPr>
        <p:grpSpPr>
          <a:xfrm>
            <a:off x="7885018" y="2755014"/>
            <a:ext cx="1502980" cy="588240"/>
            <a:chOff x="6911380" y="3484791"/>
            <a:chExt cx="1002600" cy="39240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7" name="Ink 26">
                  <a:extLst>
                    <a:ext uri="{FF2B5EF4-FFF2-40B4-BE49-F238E27FC236}">
                      <a16:creationId xmlns:a16="http://schemas.microsoft.com/office/drawing/2014/main" id="{D48FE7CA-6D68-194E-9578-6F2417E2F616}"/>
                    </a:ext>
                  </a:extLst>
                </p14:cNvPr>
                <p14:cNvContentPartPr/>
                <p14:nvPr/>
              </p14:nvContentPartPr>
              <p14:xfrm>
                <a:off x="6911380" y="3615471"/>
                <a:ext cx="971640" cy="106200"/>
              </p14:xfrm>
            </p:contentPart>
          </mc:Choice>
          <mc:Fallback xmlns="">
            <p:pic>
              <p:nvPicPr>
                <p:cNvPr id="27" name="Ink 26">
                  <a:extLst>
                    <a:ext uri="{FF2B5EF4-FFF2-40B4-BE49-F238E27FC236}">
                      <a16:creationId xmlns:a16="http://schemas.microsoft.com/office/drawing/2014/main" id="{D48FE7CA-6D68-194E-9578-6F2417E2F616}"/>
                    </a:ext>
                  </a:extLst>
                </p:cNvPr>
                <p:cNvPicPr/>
                <p:nvPr/>
              </p:nvPicPr>
              <p:blipFill>
                <a:blip r:embed="rId9"/>
                <a:stretch>
                  <a:fillRect/>
                </a:stretch>
              </p:blipFill>
              <p:spPr>
                <a:xfrm>
                  <a:off x="6870304" y="3574385"/>
                  <a:ext cx="1053791" cy="18837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8" name="Ink 27">
                  <a:extLst>
                    <a:ext uri="{FF2B5EF4-FFF2-40B4-BE49-F238E27FC236}">
                      <a16:creationId xmlns:a16="http://schemas.microsoft.com/office/drawing/2014/main" id="{3C71B7D8-2572-4747-B39A-60606DCD1321}"/>
                    </a:ext>
                  </a:extLst>
                </p14:cNvPr>
                <p14:cNvContentPartPr/>
                <p14:nvPr/>
              </p14:nvContentPartPr>
              <p14:xfrm>
                <a:off x="7620940" y="3484791"/>
                <a:ext cx="293040" cy="392400"/>
              </p14:xfrm>
            </p:contentPart>
          </mc:Choice>
          <mc:Fallback xmlns="">
            <p:pic>
              <p:nvPicPr>
                <p:cNvPr id="28" name="Ink 27">
                  <a:extLst>
                    <a:ext uri="{FF2B5EF4-FFF2-40B4-BE49-F238E27FC236}">
                      <a16:creationId xmlns:a16="http://schemas.microsoft.com/office/drawing/2014/main" id="{3C71B7D8-2572-4747-B39A-60606DCD1321}"/>
                    </a:ext>
                  </a:extLst>
                </p:cNvPr>
                <p:cNvPicPr/>
                <p:nvPr/>
              </p:nvPicPr>
              <p:blipFill>
                <a:blip r:embed="rId11"/>
                <a:stretch>
                  <a:fillRect/>
                </a:stretch>
              </p:blipFill>
              <p:spPr>
                <a:xfrm>
                  <a:off x="7579833" y="3443966"/>
                  <a:ext cx="375255" cy="474530"/>
                </a:xfrm>
                <a:prstGeom prst="rect">
                  <a:avLst/>
                </a:prstGeom>
              </p:spPr>
            </p:pic>
          </mc:Fallback>
        </mc:AlternateContent>
      </p:grpSp>
      <p:sp>
        <p:nvSpPr>
          <p:cNvPr id="111" name="TextBox 110">
            <a:extLst>
              <a:ext uri="{FF2B5EF4-FFF2-40B4-BE49-F238E27FC236}">
                <a16:creationId xmlns:a16="http://schemas.microsoft.com/office/drawing/2014/main" id="{29164BAE-0CDD-4ADD-B9BE-E7CE48DA173A}"/>
              </a:ext>
            </a:extLst>
          </p:cNvPr>
          <p:cNvSpPr txBox="1"/>
          <p:nvPr/>
        </p:nvSpPr>
        <p:spPr>
          <a:xfrm>
            <a:off x="3445311" y="4618647"/>
            <a:ext cx="5723041" cy="538609"/>
          </a:xfrm>
          <a:prstGeom prst="rect">
            <a:avLst/>
          </a:prstGeom>
          <a:noFill/>
        </p:spPr>
        <p:txBody>
          <a:bodyPr wrap="none" rtlCol="0" anchor="ctr" anchorCtr="1">
            <a:spAutoFit/>
          </a:bodyPr>
          <a:lstStyle/>
          <a:p>
            <a:pPr algn="ctr"/>
            <a:r>
              <a:rPr lang="en-US" sz="2900" dirty="0">
                <a:solidFill>
                  <a:srgbClr val="000000"/>
                </a:solidFill>
              </a:rPr>
              <a:t>How do we design the black box?</a:t>
            </a:r>
          </a:p>
        </p:txBody>
      </p:sp>
    </p:spTree>
    <p:extLst>
      <p:ext uri="{BB962C8B-B14F-4D97-AF65-F5344CB8AC3E}">
        <p14:creationId xmlns:p14="http://schemas.microsoft.com/office/powerpoint/2010/main" val="240397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07B9-5428-3442-BFD3-17BD83476F89}"/>
              </a:ext>
            </a:extLst>
          </p:cNvPr>
          <p:cNvSpPr>
            <a:spLocks noGrp="1"/>
          </p:cNvSpPr>
          <p:nvPr>
            <p:ph type="title"/>
          </p:nvPr>
        </p:nvSpPr>
        <p:spPr/>
        <p:txBody>
          <a:bodyPr/>
          <a:lstStyle/>
          <a:p>
            <a:r>
              <a:rPr lang="en-US" dirty="0"/>
              <a:t>Neural Architecture Search at Scale</a:t>
            </a:r>
          </a:p>
        </p:txBody>
      </p:sp>
      <p:sp>
        <p:nvSpPr>
          <p:cNvPr id="4" name="Slide Number Placeholder 3">
            <a:extLst>
              <a:ext uri="{FF2B5EF4-FFF2-40B4-BE49-F238E27FC236}">
                <a16:creationId xmlns:a16="http://schemas.microsoft.com/office/drawing/2014/main" id="{9B758387-7F50-0142-8652-5F1F0B7F278D}"/>
              </a:ext>
            </a:extLst>
          </p:cNvPr>
          <p:cNvSpPr>
            <a:spLocks noGrp="1"/>
          </p:cNvSpPr>
          <p:nvPr>
            <p:ph type="sldNum" sz="quarter" idx="12"/>
          </p:nvPr>
        </p:nvSpPr>
        <p:spPr/>
        <p:txBody>
          <a:bodyPr/>
          <a:lstStyle/>
          <a:p>
            <a:fld id="{98ECD8BD-D1A9-4DC4-89AE-4427480F30AB}" type="slidenum">
              <a:rPr lang="en-US" smtClean="0"/>
              <a:t>4</a:t>
            </a:fld>
            <a:endParaRPr lang="en-US" dirty="0"/>
          </a:p>
        </p:txBody>
      </p:sp>
      <p:sp>
        <p:nvSpPr>
          <p:cNvPr id="5" name="Rectangle 4">
            <a:extLst>
              <a:ext uri="{FF2B5EF4-FFF2-40B4-BE49-F238E27FC236}">
                <a16:creationId xmlns:a16="http://schemas.microsoft.com/office/drawing/2014/main" id="{F06E7ED3-F230-D746-8763-520DA599F3C3}"/>
              </a:ext>
            </a:extLst>
          </p:cNvPr>
          <p:cNvSpPr/>
          <p:nvPr/>
        </p:nvSpPr>
        <p:spPr>
          <a:xfrm>
            <a:off x="1177285" y="2182560"/>
            <a:ext cx="2887579" cy="8544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Search Models</a:t>
            </a:r>
          </a:p>
        </p:txBody>
      </p:sp>
      <p:sp>
        <p:nvSpPr>
          <p:cNvPr id="7" name="TextBox 6">
            <a:extLst>
              <a:ext uri="{FF2B5EF4-FFF2-40B4-BE49-F238E27FC236}">
                <a16:creationId xmlns:a16="http://schemas.microsoft.com/office/drawing/2014/main" id="{9B986FB7-226F-7647-8D0B-910C75DC7C6E}"/>
              </a:ext>
            </a:extLst>
          </p:cNvPr>
          <p:cNvSpPr txBox="1"/>
          <p:nvPr/>
        </p:nvSpPr>
        <p:spPr>
          <a:xfrm>
            <a:off x="333144" y="1440256"/>
            <a:ext cx="1688283" cy="584775"/>
          </a:xfrm>
          <a:prstGeom prst="rect">
            <a:avLst/>
          </a:prstGeom>
          <a:noFill/>
        </p:spPr>
        <p:txBody>
          <a:bodyPr wrap="none" rtlCol="0">
            <a:spAutoFit/>
          </a:bodyPr>
          <a:lstStyle/>
          <a:p>
            <a:r>
              <a:rPr lang="en-US" sz="3200" dirty="0"/>
              <a:t>Stages: </a:t>
            </a:r>
          </a:p>
        </p:txBody>
      </p:sp>
      <p:sp>
        <p:nvSpPr>
          <p:cNvPr id="8" name="Rectangle 7">
            <a:extLst>
              <a:ext uri="{FF2B5EF4-FFF2-40B4-BE49-F238E27FC236}">
                <a16:creationId xmlns:a16="http://schemas.microsoft.com/office/drawing/2014/main" id="{5CB8EBCC-06B3-DA45-8B1B-320863DA3B41}"/>
              </a:ext>
            </a:extLst>
          </p:cNvPr>
          <p:cNvSpPr/>
          <p:nvPr/>
        </p:nvSpPr>
        <p:spPr>
          <a:xfrm>
            <a:off x="1177285" y="4265715"/>
            <a:ext cx="2887579" cy="8544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Full Training</a:t>
            </a:r>
          </a:p>
        </p:txBody>
      </p:sp>
      <p:sp>
        <p:nvSpPr>
          <p:cNvPr id="13" name="TextBox 12">
            <a:extLst>
              <a:ext uri="{FF2B5EF4-FFF2-40B4-BE49-F238E27FC236}">
                <a16:creationId xmlns:a16="http://schemas.microsoft.com/office/drawing/2014/main" id="{1C847478-D033-244B-B134-F9F3A15C789A}"/>
              </a:ext>
            </a:extLst>
          </p:cNvPr>
          <p:cNvSpPr txBox="1"/>
          <p:nvPr/>
        </p:nvSpPr>
        <p:spPr>
          <a:xfrm>
            <a:off x="246667" y="3405362"/>
            <a:ext cx="5373138" cy="461665"/>
          </a:xfrm>
          <a:prstGeom prst="rect">
            <a:avLst/>
          </a:prstGeom>
          <a:noFill/>
        </p:spPr>
        <p:txBody>
          <a:bodyPr wrap="none" rtlCol="0">
            <a:spAutoFit/>
          </a:bodyPr>
          <a:lstStyle/>
          <a:p>
            <a:r>
              <a:rPr lang="en-US" sz="2400" dirty="0"/>
              <a:t>Top-K Promising Models (Candidates)</a:t>
            </a:r>
          </a:p>
        </p:txBody>
      </p:sp>
      <p:sp>
        <p:nvSpPr>
          <p:cNvPr id="14" name="TextBox 13">
            <a:extLst>
              <a:ext uri="{FF2B5EF4-FFF2-40B4-BE49-F238E27FC236}">
                <a16:creationId xmlns:a16="http://schemas.microsoft.com/office/drawing/2014/main" id="{F101D668-FC4F-E541-A46F-45B61F7219C2}"/>
              </a:ext>
            </a:extLst>
          </p:cNvPr>
          <p:cNvSpPr txBox="1"/>
          <p:nvPr/>
        </p:nvSpPr>
        <p:spPr>
          <a:xfrm>
            <a:off x="1004766" y="5511850"/>
            <a:ext cx="3232616" cy="461665"/>
          </a:xfrm>
          <a:prstGeom prst="rect">
            <a:avLst/>
          </a:prstGeom>
          <a:noFill/>
        </p:spPr>
        <p:txBody>
          <a:bodyPr wrap="none" rtlCol="0">
            <a:spAutoFit/>
          </a:bodyPr>
          <a:lstStyle/>
          <a:p>
            <a:r>
              <a:rPr lang="en-US" sz="2400" dirty="0"/>
              <a:t>Fully Trained Model(s)</a:t>
            </a:r>
          </a:p>
        </p:txBody>
      </p:sp>
      <p:grpSp>
        <p:nvGrpSpPr>
          <p:cNvPr id="6" name="Group 5">
            <a:extLst>
              <a:ext uri="{FF2B5EF4-FFF2-40B4-BE49-F238E27FC236}">
                <a16:creationId xmlns:a16="http://schemas.microsoft.com/office/drawing/2014/main" id="{15B0804F-15F3-8C4C-8C17-46DA6C0F5B02}"/>
              </a:ext>
            </a:extLst>
          </p:cNvPr>
          <p:cNvGrpSpPr/>
          <p:nvPr/>
        </p:nvGrpSpPr>
        <p:grpSpPr>
          <a:xfrm>
            <a:off x="6096000" y="1462068"/>
            <a:ext cx="5943600" cy="1517070"/>
            <a:chOff x="6096000" y="1462068"/>
            <a:chExt cx="5943600" cy="1517070"/>
          </a:xfrm>
        </p:grpSpPr>
        <p:sp>
          <p:nvSpPr>
            <p:cNvPr id="10" name="TextBox 9">
              <a:extLst>
                <a:ext uri="{FF2B5EF4-FFF2-40B4-BE49-F238E27FC236}">
                  <a16:creationId xmlns:a16="http://schemas.microsoft.com/office/drawing/2014/main" id="{CC1DF965-DA20-974F-A5B4-127B2553CE27}"/>
                </a:ext>
              </a:extLst>
            </p:cNvPr>
            <p:cNvSpPr txBox="1"/>
            <p:nvPr/>
          </p:nvSpPr>
          <p:spPr>
            <a:xfrm>
              <a:off x="6096000" y="1462068"/>
              <a:ext cx="2141933" cy="584775"/>
            </a:xfrm>
            <a:prstGeom prst="rect">
              <a:avLst/>
            </a:prstGeom>
            <a:noFill/>
          </p:spPr>
          <p:txBody>
            <a:bodyPr wrap="none" rtlCol="0">
              <a:spAutoFit/>
            </a:bodyPr>
            <a:lstStyle/>
            <a:p>
              <a:r>
                <a:rPr lang="en-US" sz="3200" b="1" dirty="0"/>
                <a:t>Challenge</a:t>
              </a:r>
            </a:p>
          </p:txBody>
        </p:sp>
        <p:sp>
          <p:nvSpPr>
            <p:cNvPr id="11" name="TextBox 10">
              <a:extLst>
                <a:ext uri="{FF2B5EF4-FFF2-40B4-BE49-F238E27FC236}">
                  <a16:creationId xmlns:a16="http://schemas.microsoft.com/office/drawing/2014/main" id="{FB6BED8D-6EBA-C945-84A5-9F33C0761232}"/>
                </a:ext>
              </a:extLst>
            </p:cNvPr>
            <p:cNvSpPr txBox="1"/>
            <p:nvPr/>
          </p:nvSpPr>
          <p:spPr>
            <a:xfrm>
              <a:off x="6096000" y="2025031"/>
              <a:ext cx="5943600" cy="954107"/>
            </a:xfrm>
            <a:prstGeom prst="rect">
              <a:avLst/>
            </a:prstGeom>
            <a:noFill/>
          </p:spPr>
          <p:txBody>
            <a:bodyPr wrap="square" rtlCol="0">
              <a:spAutoFit/>
            </a:bodyPr>
            <a:lstStyle/>
            <a:p>
              <a:r>
                <a:rPr lang="en-US" sz="2800" dirty="0">
                  <a:solidFill>
                    <a:srgbClr val="C00000"/>
                  </a:solidFill>
                </a:rPr>
                <a:t>Expensive in Computation &amp; Resources</a:t>
              </a:r>
            </a:p>
          </p:txBody>
        </p:sp>
      </p:grpSp>
    </p:spTree>
    <p:extLst>
      <p:ext uri="{BB962C8B-B14F-4D97-AF65-F5344CB8AC3E}">
        <p14:creationId xmlns:p14="http://schemas.microsoft.com/office/powerpoint/2010/main" val="394318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29441-71AA-6A46-B564-3367E17DE8F1}"/>
              </a:ext>
            </a:extLst>
          </p:cNvPr>
          <p:cNvSpPr>
            <a:spLocks noGrp="1"/>
          </p:cNvSpPr>
          <p:nvPr>
            <p:ph idx="1"/>
          </p:nvPr>
        </p:nvSpPr>
        <p:spPr>
          <a:xfrm>
            <a:off x="609600" y="2195513"/>
            <a:ext cx="10972800" cy="4525963"/>
          </a:xfrm>
        </p:spPr>
        <p:txBody>
          <a:bodyPr/>
          <a:lstStyle/>
          <a:p>
            <a:pPr marL="0" indent="0">
              <a:buNone/>
            </a:pPr>
            <a:r>
              <a:rPr lang="en-US" dirty="0"/>
              <a:t>Given a limited budget of node hours, how can we find the best models? </a:t>
            </a:r>
          </a:p>
        </p:txBody>
      </p:sp>
      <p:sp>
        <p:nvSpPr>
          <p:cNvPr id="4" name="Slide Number Placeholder 3">
            <a:extLst>
              <a:ext uri="{FF2B5EF4-FFF2-40B4-BE49-F238E27FC236}">
                <a16:creationId xmlns:a16="http://schemas.microsoft.com/office/drawing/2014/main" id="{4823E2CF-5A85-034C-AC5F-F0EDC8612D89}"/>
              </a:ext>
            </a:extLst>
          </p:cNvPr>
          <p:cNvSpPr>
            <a:spLocks noGrp="1"/>
          </p:cNvSpPr>
          <p:nvPr>
            <p:ph type="sldNum" sz="quarter" idx="12"/>
          </p:nvPr>
        </p:nvSpPr>
        <p:spPr/>
        <p:txBody>
          <a:bodyPr/>
          <a:lstStyle/>
          <a:p>
            <a:fld id="{98ECD8BD-D1A9-4DC4-89AE-4427480F30AB}" type="slidenum">
              <a:rPr lang="en-US" smtClean="0"/>
              <a:t>5</a:t>
            </a:fld>
            <a:endParaRPr lang="en-US" dirty="0"/>
          </a:p>
        </p:txBody>
      </p:sp>
      <p:sp>
        <p:nvSpPr>
          <p:cNvPr id="6" name="Title 5">
            <a:extLst>
              <a:ext uri="{FF2B5EF4-FFF2-40B4-BE49-F238E27FC236}">
                <a16:creationId xmlns:a16="http://schemas.microsoft.com/office/drawing/2014/main" id="{8FBECBD0-DB81-8B4C-B9C8-7029E7DDA4A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2860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42AE-92F9-554C-9C20-033BC9607C78}"/>
              </a:ext>
            </a:extLst>
          </p:cNvPr>
          <p:cNvSpPr>
            <a:spLocks noGrp="1"/>
          </p:cNvSpPr>
          <p:nvPr>
            <p:ph type="title"/>
          </p:nvPr>
        </p:nvSpPr>
        <p:spPr>
          <a:xfrm>
            <a:off x="5798127" y="435311"/>
            <a:ext cx="5784273" cy="1143000"/>
          </a:xfrm>
        </p:spPr>
        <p:txBody>
          <a:bodyPr>
            <a:normAutofit fontScale="90000"/>
          </a:bodyPr>
          <a:lstStyle/>
          <a:p>
            <a:r>
              <a:rPr lang="en-US" dirty="0"/>
              <a:t>Neural Architecture Search</a:t>
            </a:r>
            <a:r>
              <a:rPr lang="zh-CN" altLang="en-US" dirty="0"/>
              <a:t> </a:t>
            </a:r>
            <a:r>
              <a:rPr lang="en-US" altLang="zh-CN" dirty="0"/>
              <a:t>(NAS)</a:t>
            </a:r>
            <a:endParaRPr lang="en-US" dirty="0"/>
          </a:p>
        </p:txBody>
      </p:sp>
      <p:sp>
        <p:nvSpPr>
          <p:cNvPr id="4" name="Slide Number Placeholder 3">
            <a:extLst>
              <a:ext uri="{FF2B5EF4-FFF2-40B4-BE49-F238E27FC236}">
                <a16:creationId xmlns:a16="http://schemas.microsoft.com/office/drawing/2014/main" id="{7643EEC9-B11E-B846-9DE0-FD3BF3563FAE}"/>
              </a:ext>
            </a:extLst>
          </p:cNvPr>
          <p:cNvSpPr>
            <a:spLocks noGrp="1"/>
          </p:cNvSpPr>
          <p:nvPr>
            <p:ph type="sldNum" sz="quarter" idx="12"/>
          </p:nvPr>
        </p:nvSpPr>
        <p:spPr/>
        <p:txBody>
          <a:bodyPr/>
          <a:lstStyle/>
          <a:p>
            <a:fld id="{98ECD8BD-D1A9-4DC4-89AE-4427480F30AB}" type="slidenum">
              <a:rPr lang="en-US" smtClean="0"/>
              <a:t>6</a:t>
            </a:fld>
            <a:endParaRPr lang="en-US" dirty="0"/>
          </a:p>
        </p:txBody>
      </p:sp>
      <p:grpSp>
        <p:nvGrpSpPr>
          <p:cNvPr id="18" name="Group 17">
            <a:extLst>
              <a:ext uri="{FF2B5EF4-FFF2-40B4-BE49-F238E27FC236}">
                <a16:creationId xmlns:a16="http://schemas.microsoft.com/office/drawing/2014/main" id="{258B4FD0-56BD-F04D-888A-8272FF271486}"/>
              </a:ext>
            </a:extLst>
          </p:cNvPr>
          <p:cNvGrpSpPr/>
          <p:nvPr/>
        </p:nvGrpSpPr>
        <p:grpSpPr>
          <a:xfrm>
            <a:off x="290053" y="657636"/>
            <a:ext cx="5232226" cy="5698715"/>
            <a:chOff x="598780" y="2354391"/>
            <a:chExt cx="3492720" cy="380412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EEEE559-56AF-D74C-A9A2-E11C13A28237}"/>
                    </a:ext>
                  </a:extLst>
                </p14:cNvPr>
                <p14:cNvContentPartPr/>
                <p14:nvPr/>
              </p14:nvContentPartPr>
              <p14:xfrm>
                <a:off x="598780" y="2354391"/>
                <a:ext cx="3492720" cy="3804120"/>
              </p14:xfrm>
            </p:contentPart>
          </mc:Choice>
          <mc:Fallback xmlns="">
            <p:pic>
              <p:nvPicPr>
                <p:cNvPr id="7" name="Ink 6">
                  <a:extLst>
                    <a:ext uri="{FF2B5EF4-FFF2-40B4-BE49-F238E27FC236}">
                      <a16:creationId xmlns:a16="http://schemas.microsoft.com/office/drawing/2014/main" id="{5EEEE559-56AF-D74C-A9A2-E11C13A28237}"/>
                    </a:ext>
                  </a:extLst>
                </p:cNvPr>
                <p:cNvPicPr/>
                <p:nvPr/>
              </p:nvPicPr>
              <p:blipFill>
                <a:blip r:embed="rId4"/>
                <a:stretch>
                  <a:fillRect/>
                </a:stretch>
              </p:blipFill>
              <p:spPr>
                <a:xfrm>
                  <a:off x="557689" y="2313295"/>
                  <a:ext cx="3574902" cy="388631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1C6D5F0-D16D-A142-9581-2426D8C59D43}"/>
                    </a:ext>
                  </a:extLst>
                </p14:cNvPr>
                <p14:cNvContentPartPr/>
                <p14:nvPr/>
              </p14:nvContentPartPr>
              <p14:xfrm>
                <a:off x="1345780" y="3238191"/>
                <a:ext cx="293040" cy="610560"/>
              </p14:xfrm>
            </p:contentPart>
          </mc:Choice>
          <mc:Fallback xmlns="">
            <p:pic>
              <p:nvPicPr>
                <p:cNvPr id="8" name="Ink 7">
                  <a:extLst>
                    <a:ext uri="{FF2B5EF4-FFF2-40B4-BE49-F238E27FC236}">
                      <a16:creationId xmlns:a16="http://schemas.microsoft.com/office/drawing/2014/main" id="{D1C6D5F0-D16D-A142-9581-2426D8C59D43}"/>
                    </a:ext>
                  </a:extLst>
                </p:cNvPr>
                <p:cNvPicPr/>
                <p:nvPr/>
              </p:nvPicPr>
              <p:blipFill>
                <a:blip r:embed="rId6"/>
                <a:stretch>
                  <a:fillRect/>
                </a:stretch>
              </p:blipFill>
              <p:spPr>
                <a:xfrm>
                  <a:off x="1304673" y="3197086"/>
                  <a:ext cx="375255" cy="69276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AF68CB5-3A99-A844-B7FD-AEDED4254797}"/>
                    </a:ext>
                  </a:extLst>
                </p14:cNvPr>
                <p14:cNvContentPartPr/>
                <p14:nvPr/>
              </p14:nvContentPartPr>
              <p14:xfrm>
                <a:off x="1650700" y="3499911"/>
                <a:ext cx="224640" cy="224640"/>
              </p14:xfrm>
            </p:contentPart>
          </mc:Choice>
          <mc:Fallback xmlns="">
            <p:pic>
              <p:nvPicPr>
                <p:cNvPr id="9" name="Ink 8">
                  <a:extLst>
                    <a:ext uri="{FF2B5EF4-FFF2-40B4-BE49-F238E27FC236}">
                      <a16:creationId xmlns:a16="http://schemas.microsoft.com/office/drawing/2014/main" id="{EAF68CB5-3A99-A844-B7FD-AEDED4254797}"/>
                    </a:ext>
                  </a:extLst>
                </p:cNvPr>
                <p:cNvPicPr/>
                <p:nvPr/>
              </p:nvPicPr>
              <p:blipFill>
                <a:blip r:embed="rId8"/>
                <a:stretch>
                  <a:fillRect/>
                </a:stretch>
              </p:blipFill>
              <p:spPr>
                <a:xfrm>
                  <a:off x="1609528" y="3458783"/>
                  <a:ext cx="306984" cy="30689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4969626-83BA-A943-B599-C1BFB6950122}"/>
                    </a:ext>
                  </a:extLst>
                </p14:cNvPr>
                <p14:cNvContentPartPr/>
                <p14:nvPr/>
              </p14:nvContentPartPr>
              <p14:xfrm>
                <a:off x="1906660" y="3506751"/>
                <a:ext cx="485280" cy="205200"/>
              </p14:xfrm>
            </p:contentPart>
          </mc:Choice>
          <mc:Fallback xmlns="">
            <p:pic>
              <p:nvPicPr>
                <p:cNvPr id="10" name="Ink 9">
                  <a:extLst>
                    <a:ext uri="{FF2B5EF4-FFF2-40B4-BE49-F238E27FC236}">
                      <a16:creationId xmlns:a16="http://schemas.microsoft.com/office/drawing/2014/main" id="{74969626-83BA-A943-B599-C1BFB6950122}"/>
                    </a:ext>
                  </a:extLst>
                </p:cNvPr>
                <p:cNvPicPr/>
                <p:nvPr/>
              </p:nvPicPr>
              <p:blipFill>
                <a:blip r:embed="rId10"/>
                <a:stretch>
                  <a:fillRect/>
                </a:stretch>
              </p:blipFill>
              <p:spPr>
                <a:xfrm>
                  <a:off x="1865559" y="3465615"/>
                  <a:ext cx="567482" cy="28747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0AA7B4B-06CF-7D4E-80A1-A571152AA45B}"/>
                    </a:ext>
                  </a:extLst>
                </p14:cNvPr>
                <p14:cNvContentPartPr/>
                <p14:nvPr/>
              </p14:nvContentPartPr>
              <p14:xfrm>
                <a:off x="2398420" y="3562191"/>
                <a:ext cx="254880" cy="193320"/>
              </p14:xfrm>
            </p:contentPart>
          </mc:Choice>
          <mc:Fallback xmlns="">
            <p:pic>
              <p:nvPicPr>
                <p:cNvPr id="11" name="Ink 10">
                  <a:extLst>
                    <a:ext uri="{FF2B5EF4-FFF2-40B4-BE49-F238E27FC236}">
                      <a16:creationId xmlns:a16="http://schemas.microsoft.com/office/drawing/2014/main" id="{00AA7B4B-06CF-7D4E-80A1-A571152AA45B}"/>
                    </a:ext>
                  </a:extLst>
                </p:cNvPr>
                <p:cNvPicPr/>
                <p:nvPr/>
              </p:nvPicPr>
              <p:blipFill>
                <a:blip r:embed="rId12"/>
                <a:stretch>
                  <a:fillRect/>
                </a:stretch>
              </p:blipFill>
              <p:spPr>
                <a:xfrm>
                  <a:off x="2357303" y="3521074"/>
                  <a:ext cx="337115" cy="27555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AD1C7CCD-4FB0-9846-B012-67C9286B2518}"/>
                    </a:ext>
                  </a:extLst>
                </p14:cNvPr>
                <p14:cNvContentPartPr/>
                <p14:nvPr/>
              </p14:nvContentPartPr>
              <p14:xfrm>
                <a:off x="2727820" y="3322071"/>
                <a:ext cx="174600" cy="362880"/>
              </p14:xfrm>
            </p:contentPart>
          </mc:Choice>
          <mc:Fallback xmlns="">
            <p:pic>
              <p:nvPicPr>
                <p:cNvPr id="12" name="Ink 11">
                  <a:extLst>
                    <a:ext uri="{FF2B5EF4-FFF2-40B4-BE49-F238E27FC236}">
                      <a16:creationId xmlns:a16="http://schemas.microsoft.com/office/drawing/2014/main" id="{AD1C7CCD-4FB0-9846-B012-67C9286B2518}"/>
                    </a:ext>
                  </a:extLst>
                </p:cNvPr>
                <p:cNvPicPr/>
                <p:nvPr/>
              </p:nvPicPr>
              <p:blipFill>
                <a:blip r:embed="rId14"/>
                <a:stretch>
                  <a:fillRect/>
                </a:stretch>
              </p:blipFill>
              <p:spPr>
                <a:xfrm>
                  <a:off x="2686695" y="3280977"/>
                  <a:ext cx="256850" cy="44482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E7F0FC26-B3B1-2E45-80D1-16BC78A83FE3}"/>
                    </a:ext>
                  </a:extLst>
                </p14:cNvPr>
                <p14:cNvContentPartPr/>
                <p14:nvPr/>
              </p14:nvContentPartPr>
              <p14:xfrm>
                <a:off x="1464220" y="4079511"/>
                <a:ext cx="292320" cy="373320"/>
              </p14:xfrm>
            </p:contentPart>
          </mc:Choice>
          <mc:Fallback xmlns="">
            <p:pic>
              <p:nvPicPr>
                <p:cNvPr id="13" name="Ink 12">
                  <a:extLst>
                    <a:ext uri="{FF2B5EF4-FFF2-40B4-BE49-F238E27FC236}">
                      <a16:creationId xmlns:a16="http://schemas.microsoft.com/office/drawing/2014/main" id="{E7F0FC26-B3B1-2E45-80D1-16BC78A83FE3}"/>
                    </a:ext>
                  </a:extLst>
                </p:cNvPr>
                <p:cNvPicPr/>
                <p:nvPr/>
              </p:nvPicPr>
              <p:blipFill>
                <a:blip r:embed="rId16"/>
                <a:stretch>
                  <a:fillRect/>
                </a:stretch>
              </p:blipFill>
              <p:spPr>
                <a:xfrm>
                  <a:off x="1423112" y="4038405"/>
                  <a:ext cx="374535" cy="45553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ABBEA41F-C394-D24E-B3C4-7867AF91162A}"/>
                    </a:ext>
                  </a:extLst>
                </p14:cNvPr>
                <p14:cNvContentPartPr/>
                <p14:nvPr/>
              </p14:nvContentPartPr>
              <p14:xfrm>
                <a:off x="1843660" y="4234311"/>
                <a:ext cx="62640" cy="492120"/>
              </p14:xfrm>
            </p:contentPart>
          </mc:Choice>
          <mc:Fallback xmlns="">
            <p:pic>
              <p:nvPicPr>
                <p:cNvPr id="14" name="Ink 13">
                  <a:extLst>
                    <a:ext uri="{FF2B5EF4-FFF2-40B4-BE49-F238E27FC236}">
                      <a16:creationId xmlns:a16="http://schemas.microsoft.com/office/drawing/2014/main" id="{ABBEA41F-C394-D24E-B3C4-7867AF91162A}"/>
                    </a:ext>
                  </a:extLst>
                </p:cNvPr>
                <p:cNvPicPr/>
                <p:nvPr/>
              </p:nvPicPr>
              <p:blipFill>
                <a:blip r:embed="rId18"/>
                <a:stretch>
                  <a:fillRect/>
                </a:stretch>
              </p:blipFill>
              <p:spPr>
                <a:xfrm>
                  <a:off x="1802462" y="4193201"/>
                  <a:ext cx="145036" cy="5743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0FE0B65B-C3D3-B641-878B-7E1CADDD9FCA}"/>
                    </a:ext>
                  </a:extLst>
                </p14:cNvPr>
                <p14:cNvContentPartPr/>
                <p14:nvPr/>
              </p14:nvContentPartPr>
              <p14:xfrm>
                <a:off x="1850140" y="4231071"/>
                <a:ext cx="211320" cy="293760"/>
              </p14:xfrm>
            </p:contentPart>
          </mc:Choice>
          <mc:Fallback xmlns="">
            <p:pic>
              <p:nvPicPr>
                <p:cNvPr id="15" name="Ink 14">
                  <a:extLst>
                    <a:ext uri="{FF2B5EF4-FFF2-40B4-BE49-F238E27FC236}">
                      <a16:creationId xmlns:a16="http://schemas.microsoft.com/office/drawing/2014/main" id="{0FE0B65B-C3D3-B641-878B-7E1CADDD9FCA}"/>
                    </a:ext>
                  </a:extLst>
                </p:cNvPr>
                <p:cNvPicPr/>
                <p:nvPr/>
              </p:nvPicPr>
              <p:blipFill>
                <a:blip r:embed="rId20"/>
                <a:stretch>
                  <a:fillRect/>
                </a:stretch>
              </p:blipFill>
              <p:spPr>
                <a:xfrm>
                  <a:off x="1809030" y="4189964"/>
                  <a:ext cx="293540" cy="375974"/>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E5E06AFA-6714-E446-B4A4-E4C04FA1C69F}"/>
                    </a:ext>
                  </a:extLst>
                </p14:cNvPr>
                <p14:cNvContentPartPr/>
                <p14:nvPr/>
              </p14:nvContentPartPr>
              <p14:xfrm>
                <a:off x="2092780" y="4246911"/>
                <a:ext cx="311760" cy="187200"/>
              </p14:xfrm>
            </p:contentPart>
          </mc:Choice>
          <mc:Fallback xmlns="">
            <p:pic>
              <p:nvPicPr>
                <p:cNvPr id="16" name="Ink 15">
                  <a:extLst>
                    <a:ext uri="{FF2B5EF4-FFF2-40B4-BE49-F238E27FC236}">
                      <a16:creationId xmlns:a16="http://schemas.microsoft.com/office/drawing/2014/main" id="{E5E06AFA-6714-E446-B4A4-E4C04FA1C69F}"/>
                    </a:ext>
                  </a:extLst>
                </p:cNvPr>
                <p:cNvPicPr/>
                <p:nvPr/>
              </p:nvPicPr>
              <p:blipFill>
                <a:blip r:embed="rId22"/>
                <a:stretch>
                  <a:fillRect/>
                </a:stretch>
              </p:blipFill>
              <p:spPr>
                <a:xfrm>
                  <a:off x="2051613" y="4205765"/>
                  <a:ext cx="394094" cy="26949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F640C605-5E35-F94D-88CC-052B7CCF1639}"/>
                    </a:ext>
                  </a:extLst>
                </p14:cNvPr>
                <p14:cNvContentPartPr/>
                <p14:nvPr/>
              </p14:nvContentPartPr>
              <p14:xfrm>
                <a:off x="2441620" y="4199751"/>
                <a:ext cx="567000" cy="296280"/>
              </p14:xfrm>
            </p:contentPart>
          </mc:Choice>
          <mc:Fallback xmlns="">
            <p:pic>
              <p:nvPicPr>
                <p:cNvPr id="17" name="Ink 16">
                  <a:extLst>
                    <a:ext uri="{FF2B5EF4-FFF2-40B4-BE49-F238E27FC236}">
                      <a16:creationId xmlns:a16="http://schemas.microsoft.com/office/drawing/2014/main" id="{F640C605-5E35-F94D-88CC-052B7CCF1639}"/>
                    </a:ext>
                  </a:extLst>
                </p:cNvPr>
                <p:cNvPicPr/>
                <p:nvPr/>
              </p:nvPicPr>
              <p:blipFill>
                <a:blip r:embed="rId24"/>
                <a:stretch>
                  <a:fillRect/>
                </a:stretch>
              </p:blipFill>
              <p:spPr>
                <a:xfrm>
                  <a:off x="2400519" y="4158628"/>
                  <a:ext cx="649202" cy="378527"/>
                </a:xfrm>
                <a:prstGeom prst="rect">
                  <a:avLst/>
                </a:prstGeom>
              </p:spPr>
            </p:pic>
          </mc:Fallback>
        </mc:AlternateContent>
      </p:grpSp>
      <p:grpSp>
        <p:nvGrpSpPr>
          <p:cNvPr id="5" name="Group 4">
            <a:extLst>
              <a:ext uri="{FF2B5EF4-FFF2-40B4-BE49-F238E27FC236}">
                <a16:creationId xmlns:a16="http://schemas.microsoft.com/office/drawing/2014/main" id="{4AFED168-FB74-3C43-815D-18804CB5D72D}"/>
              </a:ext>
            </a:extLst>
          </p:cNvPr>
          <p:cNvGrpSpPr/>
          <p:nvPr/>
        </p:nvGrpSpPr>
        <p:grpSpPr>
          <a:xfrm>
            <a:off x="2815120" y="4589426"/>
            <a:ext cx="2185587" cy="433639"/>
            <a:chOff x="2815120" y="4589426"/>
            <a:chExt cx="2185587" cy="433639"/>
          </a:xfrm>
        </p:grpSpPr>
        <p:sp>
          <p:nvSpPr>
            <p:cNvPr id="46" name="Oval 45">
              <a:extLst>
                <a:ext uri="{FF2B5EF4-FFF2-40B4-BE49-F238E27FC236}">
                  <a16:creationId xmlns:a16="http://schemas.microsoft.com/office/drawing/2014/main" id="{BD77B8D7-4605-394B-B8EC-DC9CDD261342}"/>
                </a:ext>
              </a:extLst>
            </p:cNvPr>
            <p:cNvSpPr/>
            <p:nvPr/>
          </p:nvSpPr>
          <p:spPr>
            <a:xfrm>
              <a:off x="2815120" y="4589426"/>
              <a:ext cx="397684" cy="433639"/>
            </a:xfrm>
            <a:prstGeom prst="ellipse">
              <a:avLst/>
            </a:prstGeom>
            <a:solidFill>
              <a:schemeClr val="accent1">
                <a:lumMod val="60000"/>
                <a:lumOff val="40000"/>
              </a:schemeClr>
            </a:solidFill>
            <a:ln>
              <a:solidFill>
                <a:srgbClr val="004E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0B9E845B-1933-7040-BA61-B0FAB7AB0DBD}"/>
                </a:ext>
              </a:extLst>
            </p:cNvPr>
            <p:cNvSpPr txBox="1"/>
            <p:nvPr/>
          </p:nvSpPr>
          <p:spPr>
            <a:xfrm>
              <a:off x="3171907" y="4631613"/>
              <a:ext cx="1828800" cy="369332"/>
            </a:xfrm>
            <a:prstGeom prst="rect">
              <a:avLst/>
            </a:prstGeom>
            <a:noFill/>
          </p:spPr>
          <p:txBody>
            <a:bodyPr wrap="square" rtlCol="0">
              <a:spAutoFit/>
            </a:bodyPr>
            <a:lstStyle/>
            <a:p>
              <a:pPr algn="l"/>
              <a:r>
                <a:rPr lang="en-US" dirty="0"/>
                <a:t>Model</a:t>
              </a:r>
              <a:r>
                <a:rPr lang="zh-CN" altLang="en-US" dirty="0"/>
                <a:t> </a:t>
              </a:r>
              <a:r>
                <a:rPr lang="en-US" altLang="zh-CN" dirty="0"/>
                <a:t>B</a:t>
              </a:r>
              <a:endParaRPr lang="en-US" dirty="0"/>
            </a:p>
          </p:txBody>
        </p:sp>
      </p:grpSp>
      <p:grpSp>
        <p:nvGrpSpPr>
          <p:cNvPr id="3" name="Group 2">
            <a:extLst>
              <a:ext uri="{FF2B5EF4-FFF2-40B4-BE49-F238E27FC236}">
                <a16:creationId xmlns:a16="http://schemas.microsoft.com/office/drawing/2014/main" id="{30E564FB-EDA9-A749-9A7D-0E76AFBE853D}"/>
              </a:ext>
            </a:extLst>
          </p:cNvPr>
          <p:cNvGrpSpPr/>
          <p:nvPr/>
        </p:nvGrpSpPr>
        <p:grpSpPr>
          <a:xfrm>
            <a:off x="2327912" y="4065007"/>
            <a:ext cx="2179529" cy="433639"/>
            <a:chOff x="2327912" y="4065007"/>
            <a:chExt cx="2179529" cy="433639"/>
          </a:xfrm>
        </p:grpSpPr>
        <p:sp>
          <p:nvSpPr>
            <p:cNvPr id="52" name="Oval 51">
              <a:extLst>
                <a:ext uri="{FF2B5EF4-FFF2-40B4-BE49-F238E27FC236}">
                  <a16:creationId xmlns:a16="http://schemas.microsoft.com/office/drawing/2014/main" id="{039A8BFC-7138-B544-9E3E-B2D9A02B9CDA}"/>
                </a:ext>
              </a:extLst>
            </p:cNvPr>
            <p:cNvSpPr/>
            <p:nvPr/>
          </p:nvSpPr>
          <p:spPr>
            <a:xfrm>
              <a:off x="2327912" y="4065007"/>
              <a:ext cx="397684" cy="433639"/>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031AC54D-E03E-9947-81FD-7631EC6FB734}"/>
                </a:ext>
              </a:extLst>
            </p:cNvPr>
            <p:cNvSpPr txBox="1"/>
            <p:nvPr/>
          </p:nvSpPr>
          <p:spPr>
            <a:xfrm>
              <a:off x="2678641" y="4087308"/>
              <a:ext cx="1828800" cy="369332"/>
            </a:xfrm>
            <a:prstGeom prst="rect">
              <a:avLst/>
            </a:prstGeom>
            <a:noFill/>
          </p:spPr>
          <p:txBody>
            <a:bodyPr wrap="square" rtlCol="0">
              <a:spAutoFit/>
            </a:bodyPr>
            <a:lstStyle/>
            <a:p>
              <a:pPr algn="l"/>
              <a:r>
                <a:rPr lang="en-US" dirty="0"/>
                <a:t>Model</a:t>
              </a:r>
              <a:r>
                <a:rPr lang="zh-CN" altLang="en-US" dirty="0"/>
                <a:t> </a:t>
              </a:r>
              <a:r>
                <a:rPr lang="en-US" altLang="zh-CN" dirty="0"/>
                <a:t>A</a:t>
              </a:r>
              <a:endParaRPr lang="en-US" dirty="0"/>
            </a:p>
          </p:txBody>
        </p:sp>
      </p:grpSp>
      <p:grpSp>
        <p:nvGrpSpPr>
          <p:cNvPr id="6" name="Group 5">
            <a:extLst>
              <a:ext uri="{FF2B5EF4-FFF2-40B4-BE49-F238E27FC236}">
                <a16:creationId xmlns:a16="http://schemas.microsoft.com/office/drawing/2014/main" id="{2970C813-1700-0D43-82F5-5DF4D4C87CEF}"/>
              </a:ext>
            </a:extLst>
          </p:cNvPr>
          <p:cNvGrpSpPr/>
          <p:nvPr/>
        </p:nvGrpSpPr>
        <p:grpSpPr>
          <a:xfrm>
            <a:off x="2417436" y="5215963"/>
            <a:ext cx="2226484" cy="433639"/>
            <a:chOff x="2417436" y="5215963"/>
            <a:chExt cx="2226484" cy="433639"/>
          </a:xfrm>
        </p:grpSpPr>
        <p:sp>
          <p:nvSpPr>
            <p:cNvPr id="50" name="Oval 49">
              <a:extLst>
                <a:ext uri="{FF2B5EF4-FFF2-40B4-BE49-F238E27FC236}">
                  <a16:creationId xmlns:a16="http://schemas.microsoft.com/office/drawing/2014/main" id="{D86F5E57-08FF-434E-B235-2191C86E4C6A}"/>
                </a:ext>
              </a:extLst>
            </p:cNvPr>
            <p:cNvSpPr/>
            <p:nvPr/>
          </p:nvSpPr>
          <p:spPr>
            <a:xfrm>
              <a:off x="2417436" y="5215963"/>
              <a:ext cx="397684" cy="433639"/>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01C2DEC2-1E6D-3942-8754-0BA580DF9AD1}"/>
                </a:ext>
              </a:extLst>
            </p:cNvPr>
            <p:cNvSpPr txBox="1"/>
            <p:nvPr/>
          </p:nvSpPr>
          <p:spPr>
            <a:xfrm>
              <a:off x="2815120" y="5261172"/>
              <a:ext cx="1828800" cy="369332"/>
            </a:xfrm>
            <a:prstGeom prst="rect">
              <a:avLst/>
            </a:prstGeom>
            <a:noFill/>
          </p:spPr>
          <p:txBody>
            <a:bodyPr wrap="square" rtlCol="0">
              <a:spAutoFit/>
            </a:bodyPr>
            <a:lstStyle/>
            <a:p>
              <a:pPr algn="l"/>
              <a:r>
                <a:rPr lang="en-US" dirty="0"/>
                <a:t>Model</a:t>
              </a:r>
              <a:r>
                <a:rPr lang="zh-CN" altLang="en-US" dirty="0"/>
                <a:t> </a:t>
              </a:r>
              <a:r>
                <a:rPr lang="en-US" altLang="zh-CN" dirty="0"/>
                <a:t>C</a:t>
              </a:r>
              <a:endParaRPr lang="en-US" dirty="0"/>
            </a:p>
          </p:txBody>
        </p:sp>
      </p:grpSp>
      <p:sp>
        <p:nvSpPr>
          <p:cNvPr id="58" name="Rectangle 57">
            <a:extLst>
              <a:ext uri="{FF2B5EF4-FFF2-40B4-BE49-F238E27FC236}">
                <a16:creationId xmlns:a16="http://schemas.microsoft.com/office/drawing/2014/main" id="{26517CDD-184F-2949-B590-819DC9F15E28}"/>
              </a:ext>
            </a:extLst>
          </p:cNvPr>
          <p:cNvSpPr/>
          <p:nvPr/>
        </p:nvSpPr>
        <p:spPr>
          <a:xfrm>
            <a:off x="6025440" y="2021926"/>
            <a:ext cx="2608084" cy="114300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Search</a:t>
            </a:r>
            <a:r>
              <a:rPr lang="zh-CN" altLang="en-US" sz="2400" dirty="0"/>
              <a:t> </a:t>
            </a:r>
            <a:r>
              <a:rPr lang="en-US" altLang="zh-CN" sz="2400" dirty="0"/>
              <a:t>Strategy</a:t>
            </a:r>
            <a:endParaRPr lang="en-US" sz="2400" dirty="0"/>
          </a:p>
        </p:txBody>
      </p:sp>
      <p:grpSp>
        <p:nvGrpSpPr>
          <p:cNvPr id="32" name="Group 31">
            <a:extLst>
              <a:ext uri="{FF2B5EF4-FFF2-40B4-BE49-F238E27FC236}">
                <a16:creationId xmlns:a16="http://schemas.microsoft.com/office/drawing/2014/main" id="{4C2921FF-FF5D-E045-B944-C5BA1DE7AD8D}"/>
              </a:ext>
            </a:extLst>
          </p:cNvPr>
          <p:cNvGrpSpPr/>
          <p:nvPr/>
        </p:nvGrpSpPr>
        <p:grpSpPr>
          <a:xfrm>
            <a:off x="9402871" y="3362969"/>
            <a:ext cx="2179529" cy="433639"/>
            <a:chOff x="2327912" y="4065007"/>
            <a:chExt cx="2179529" cy="433639"/>
          </a:xfrm>
        </p:grpSpPr>
        <p:sp>
          <p:nvSpPr>
            <p:cNvPr id="33" name="Oval 32">
              <a:extLst>
                <a:ext uri="{FF2B5EF4-FFF2-40B4-BE49-F238E27FC236}">
                  <a16:creationId xmlns:a16="http://schemas.microsoft.com/office/drawing/2014/main" id="{40EBC9D9-57E5-644E-AC0A-10F26BD4B79B}"/>
                </a:ext>
              </a:extLst>
            </p:cNvPr>
            <p:cNvSpPr/>
            <p:nvPr/>
          </p:nvSpPr>
          <p:spPr>
            <a:xfrm>
              <a:off x="2327912" y="4065007"/>
              <a:ext cx="397684" cy="433639"/>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23E8DE8D-94E5-2C4C-9520-F0AFEE081A8C}"/>
                </a:ext>
              </a:extLst>
            </p:cNvPr>
            <p:cNvSpPr txBox="1"/>
            <p:nvPr/>
          </p:nvSpPr>
          <p:spPr>
            <a:xfrm>
              <a:off x="2678641" y="4087308"/>
              <a:ext cx="1828800" cy="369332"/>
            </a:xfrm>
            <a:prstGeom prst="rect">
              <a:avLst/>
            </a:prstGeom>
            <a:noFill/>
          </p:spPr>
          <p:txBody>
            <a:bodyPr wrap="square" rtlCol="0">
              <a:spAutoFit/>
            </a:bodyPr>
            <a:lstStyle/>
            <a:p>
              <a:pPr algn="l"/>
              <a:r>
                <a:rPr lang="en-US" dirty="0"/>
                <a:t>Model</a:t>
              </a:r>
              <a:r>
                <a:rPr lang="zh-CN" altLang="en-US" dirty="0"/>
                <a:t> </a:t>
              </a:r>
              <a:r>
                <a:rPr lang="en-US" altLang="zh-CN" dirty="0"/>
                <a:t>A</a:t>
              </a:r>
              <a:endParaRPr lang="en-US" dirty="0"/>
            </a:p>
          </p:txBody>
        </p:sp>
      </p:grpSp>
      <p:grpSp>
        <p:nvGrpSpPr>
          <p:cNvPr id="36" name="Group 35">
            <a:extLst>
              <a:ext uri="{FF2B5EF4-FFF2-40B4-BE49-F238E27FC236}">
                <a16:creationId xmlns:a16="http://schemas.microsoft.com/office/drawing/2014/main" id="{7B6E987F-7CC2-3349-B3F1-B2399FDA297A}"/>
              </a:ext>
            </a:extLst>
          </p:cNvPr>
          <p:cNvGrpSpPr/>
          <p:nvPr/>
        </p:nvGrpSpPr>
        <p:grpSpPr>
          <a:xfrm>
            <a:off x="9402871" y="4147971"/>
            <a:ext cx="2185587" cy="433639"/>
            <a:chOff x="2815120" y="4589426"/>
            <a:chExt cx="2185587" cy="433639"/>
          </a:xfrm>
        </p:grpSpPr>
        <p:sp>
          <p:nvSpPr>
            <p:cNvPr id="37" name="Oval 36">
              <a:extLst>
                <a:ext uri="{FF2B5EF4-FFF2-40B4-BE49-F238E27FC236}">
                  <a16:creationId xmlns:a16="http://schemas.microsoft.com/office/drawing/2014/main" id="{DDDF3124-88B2-0342-9764-4D3F95BC9E74}"/>
                </a:ext>
              </a:extLst>
            </p:cNvPr>
            <p:cNvSpPr/>
            <p:nvPr/>
          </p:nvSpPr>
          <p:spPr>
            <a:xfrm>
              <a:off x="2815120" y="4589426"/>
              <a:ext cx="397684" cy="433639"/>
            </a:xfrm>
            <a:prstGeom prst="ellipse">
              <a:avLst/>
            </a:prstGeom>
            <a:solidFill>
              <a:schemeClr val="accent1">
                <a:lumMod val="60000"/>
                <a:lumOff val="40000"/>
              </a:schemeClr>
            </a:solidFill>
            <a:ln>
              <a:solidFill>
                <a:srgbClr val="004E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E061D8F7-42AB-694C-A651-25CFACCC47D8}"/>
                </a:ext>
              </a:extLst>
            </p:cNvPr>
            <p:cNvSpPr txBox="1"/>
            <p:nvPr/>
          </p:nvSpPr>
          <p:spPr>
            <a:xfrm>
              <a:off x="3171907" y="4631613"/>
              <a:ext cx="1828800" cy="369332"/>
            </a:xfrm>
            <a:prstGeom prst="rect">
              <a:avLst/>
            </a:prstGeom>
            <a:noFill/>
          </p:spPr>
          <p:txBody>
            <a:bodyPr wrap="square" rtlCol="0">
              <a:spAutoFit/>
            </a:bodyPr>
            <a:lstStyle/>
            <a:p>
              <a:pPr algn="l"/>
              <a:r>
                <a:rPr lang="en-US" dirty="0"/>
                <a:t>Model</a:t>
              </a:r>
              <a:r>
                <a:rPr lang="zh-CN" altLang="en-US" dirty="0"/>
                <a:t> </a:t>
              </a:r>
              <a:r>
                <a:rPr lang="en-US" altLang="zh-CN" dirty="0"/>
                <a:t>B</a:t>
              </a:r>
              <a:endParaRPr lang="en-US" dirty="0"/>
            </a:p>
          </p:txBody>
        </p:sp>
      </p:grpSp>
      <p:grpSp>
        <p:nvGrpSpPr>
          <p:cNvPr id="39" name="Group 38">
            <a:extLst>
              <a:ext uri="{FF2B5EF4-FFF2-40B4-BE49-F238E27FC236}">
                <a16:creationId xmlns:a16="http://schemas.microsoft.com/office/drawing/2014/main" id="{C844859F-1046-BA45-BDBB-1EE85FE83B22}"/>
              </a:ext>
            </a:extLst>
          </p:cNvPr>
          <p:cNvGrpSpPr/>
          <p:nvPr/>
        </p:nvGrpSpPr>
        <p:grpSpPr>
          <a:xfrm>
            <a:off x="9402871" y="4964019"/>
            <a:ext cx="2226484" cy="433639"/>
            <a:chOff x="2417436" y="5215963"/>
            <a:chExt cx="2226484" cy="433639"/>
          </a:xfrm>
        </p:grpSpPr>
        <p:sp>
          <p:nvSpPr>
            <p:cNvPr id="40" name="Oval 39">
              <a:extLst>
                <a:ext uri="{FF2B5EF4-FFF2-40B4-BE49-F238E27FC236}">
                  <a16:creationId xmlns:a16="http://schemas.microsoft.com/office/drawing/2014/main" id="{E498E146-BF98-D44A-A106-A5761D6B3FEF}"/>
                </a:ext>
              </a:extLst>
            </p:cNvPr>
            <p:cNvSpPr/>
            <p:nvPr/>
          </p:nvSpPr>
          <p:spPr>
            <a:xfrm>
              <a:off x="2417436" y="5215963"/>
              <a:ext cx="397684" cy="433639"/>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C1B76C6B-0460-DA4E-AC14-B4E0AE7E806C}"/>
                </a:ext>
              </a:extLst>
            </p:cNvPr>
            <p:cNvSpPr txBox="1"/>
            <p:nvPr/>
          </p:nvSpPr>
          <p:spPr>
            <a:xfrm>
              <a:off x="2815120" y="5261172"/>
              <a:ext cx="1828800" cy="369332"/>
            </a:xfrm>
            <a:prstGeom prst="rect">
              <a:avLst/>
            </a:prstGeom>
            <a:noFill/>
          </p:spPr>
          <p:txBody>
            <a:bodyPr wrap="square" rtlCol="0">
              <a:spAutoFit/>
            </a:bodyPr>
            <a:lstStyle/>
            <a:p>
              <a:pPr algn="l"/>
              <a:r>
                <a:rPr lang="en-US" dirty="0"/>
                <a:t>Model</a:t>
              </a:r>
              <a:r>
                <a:rPr lang="zh-CN" altLang="en-US" dirty="0"/>
                <a:t> </a:t>
              </a:r>
              <a:r>
                <a:rPr lang="en-US" altLang="zh-CN" dirty="0"/>
                <a:t>C</a:t>
              </a:r>
              <a:endParaRPr lang="en-US" dirty="0"/>
            </a:p>
          </p:txBody>
        </p:sp>
      </p:grpSp>
      <p:sp>
        <p:nvSpPr>
          <p:cNvPr id="51" name="Rectangle 50">
            <a:extLst>
              <a:ext uri="{FF2B5EF4-FFF2-40B4-BE49-F238E27FC236}">
                <a16:creationId xmlns:a16="http://schemas.microsoft.com/office/drawing/2014/main" id="{0DC77C88-FA65-5F4A-A1A9-3D2AC111DE36}"/>
              </a:ext>
            </a:extLst>
          </p:cNvPr>
          <p:cNvSpPr/>
          <p:nvPr/>
        </p:nvSpPr>
        <p:spPr>
          <a:xfrm>
            <a:off x="9104911" y="2024157"/>
            <a:ext cx="2608084" cy="114300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Evaluator</a:t>
            </a:r>
            <a:endParaRPr lang="en-US" sz="2400" dirty="0"/>
          </a:p>
        </p:txBody>
      </p:sp>
      <p:grpSp>
        <p:nvGrpSpPr>
          <p:cNvPr id="26" name="Group 25">
            <a:extLst>
              <a:ext uri="{FF2B5EF4-FFF2-40B4-BE49-F238E27FC236}">
                <a16:creationId xmlns:a16="http://schemas.microsoft.com/office/drawing/2014/main" id="{E0780884-8829-C440-98CC-C9F5A133E705}"/>
              </a:ext>
            </a:extLst>
          </p:cNvPr>
          <p:cNvGrpSpPr/>
          <p:nvPr/>
        </p:nvGrpSpPr>
        <p:grpSpPr>
          <a:xfrm>
            <a:off x="10802260" y="3571911"/>
            <a:ext cx="523440" cy="380160"/>
            <a:chOff x="10802260" y="3571911"/>
            <a:chExt cx="523440" cy="380160"/>
          </a:xfrm>
        </p:grpSpPr>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D2DF35DD-F06B-C545-8C04-E97AE79157D5}"/>
                    </a:ext>
                  </a:extLst>
                </p14:cNvPr>
                <p14:cNvContentPartPr/>
                <p14:nvPr/>
              </p14:nvContentPartPr>
              <p14:xfrm>
                <a:off x="10802260" y="3571911"/>
                <a:ext cx="112320" cy="268200"/>
              </p14:xfrm>
            </p:contentPart>
          </mc:Choice>
          <mc:Fallback xmlns="">
            <p:pic>
              <p:nvPicPr>
                <p:cNvPr id="22" name="Ink 21">
                  <a:extLst>
                    <a:ext uri="{FF2B5EF4-FFF2-40B4-BE49-F238E27FC236}">
                      <a16:creationId xmlns:a16="http://schemas.microsoft.com/office/drawing/2014/main" id="{D2DF35DD-F06B-C545-8C04-E97AE79157D5}"/>
                    </a:ext>
                  </a:extLst>
                </p:cNvPr>
                <p:cNvPicPr/>
                <p:nvPr/>
              </p:nvPicPr>
              <p:blipFill>
                <a:blip r:embed="rId26"/>
                <a:stretch>
                  <a:fillRect/>
                </a:stretch>
              </p:blipFill>
              <p:spPr>
                <a:xfrm>
                  <a:off x="10787140" y="3556791"/>
                  <a:ext cx="1429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E780B0D9-A1A6-1746-8AEE-C89A6393C1A5}"/>
                    </a:ext>
                  </a:extLst>
                </p14:cNvPr>
                <p14:cNvContentPartPr/>
                <p14:nvPr/>
              </p14:nvContentPartPr>
              <p14:xfrm>
                <a:off x="10939420" y="3641031"/>
                <a:ext cx="130320" cy="136800"/>
              </p14:xfrm>
            </p:contentPart>
          </mc:Choice>
          <mc:Fallback xmlns="">
            <p:pic>
              <p:nvPicPr>
                <p:cNvPr id="23" name="Ink 22">
                  <a:extLst>
                    <a:ext uri="{FF2B5EF4-FFF2-40B4-BE49-F238E27FC236}">
                      <a16:creationId xmlns:a16="http://schemas.microsoft.com/office/drawing/2014/main" id="{E780B0D9-A1A6-1746-8AEE-C89A6393C1A5}"/>
                    </a:ext>
                  </a:extLst>
                </p:cNvPr>
                <p:cNvPicPr/>
                <p:nvPr/>
              </p:nvPicPr>
              <p:blipFill>
                <a:blip r:embed="rId28"/>
                <a:stretch>
                  <a:fillRect/>
                </a:stretch>
              </p:blipFill>
              <p:spPr>
                <a:xfrm>
                  <a:off x="10923940" y="3625911"/>
                  <a:ext cx="1609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88664E3-A399-CA43-A07C-757A9667CC82}"/>
                    </a:ext>
                  </a:extLst>
                </p14:cNvPr>
                <p14:cNvContentPartPr/>
                <p14:nvPr/>
              </p14:nvContentPartPr>
              <p14:xfrm>
                <a:off x="10889380" y="3777471"/>
                <a:ext cx="187200" cy="149760"/>
              </p14:xfrm>
            </p:contentPart>
          </mc:Choice>
          <mc:Fallback xmlns="">
            <p:pic>
              <p:nvPicPr>
                <p:cNvPr id="24" name="Ink 23">
                  <a:extLst>
                    <a:ext uri="{FF2B5EF4-FFF2-40B4-BE49-F238E27FC236}">
                      <a16:creationId xmlns:a16="http://schemas.microsoft.com/office/drawing/2014/main" id="{388664E3-A399-CA43-A07C-757A9667CC82}"/>
                    </a:ext>
                  </a:extLst>
                </p:cNvPr>
                <p:cNvPicPr/>
                <p:nvPr/>
              </p:nvPicPr>
              <p:blipFill>
                <a:blip r:embed="rId30"/>
                <a:stretch>
                  <a:fillRect/>
                </a:stretch>
              </p:blipFill>
              <p:spPr>
                <a:xfrm>
                  <a:off x="10874260" y="3762351"/>
                  <a:ext cx="2178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D33757F7-712E-E142-A689-F3714F987342}"/>
                    </a:ext>
                  </a:extLst>
                </p14:cNvPr>
                <p14:cNvContentPartPr/>
                <p14:nvPr/>
              </p14:nvContentPartPr>
              <p14:xfrm>
                <a:off x="10951660" y="3677751"/>
                <a:ext cx="374040" cy="274320"/>
              </p14:xfrm>
            </p:contentPart>
          </mc:Choice>
          <mc:Fallback xmlns="">
            <p:pic>
              <p:nvPicPr>
                <p:cNvPr id="25" name="Ink 24">
                  <a:extLst>
                    <a:ext uri="{FF2B5EF4-FFF2-40B4-BE49-F238E27FC236}">
                      <a16:creationId xmlns:a16="http://schemas.microsoft.com/office/drawing/2014/main" id="{D33757F7-712E-E142-A689-F3714F987342}"/>
                    </a:ext>
                  </a:extLst>
                </p:cNvPr>
                <p:cNvPicPr/>
                <p:nvPr/>
              </p:nvPicPr>
              <p:blipFill>
                <a:blip r:embed="rId32"/>
                <a:stretch>
                  <a:fillRect/>
                </a:stretch>
              </p:blipFill>
              <p:spPr>
                <a:xfrm>
                  <a:off x="10936540" y="3662631"/>
                  <a:ext cx="404280" cy="30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FD01FCFC-1C3E-8442-9D27-B596CB3F2F9B}"/>
                  </a:ext>
                </a:extLst>
              </p14:cNvPr>
              <p14:cNvContentPartPr/>
              <p14:nvPr/>
            </p14:nvContentPartPr>
            <p14:xfrm>
              <a:off x="7123060" y="3185991"/>
              <a:ext cx="3717000" cy="946800"/>
            </p14:xfrm>
          </p:contentPart>
        </mc:Choice>
        <mc:Fallback xmlns="">
          <p:pic>
            <p:nvPicPr>
              <p:cNvPr id="27" name="Ink 26">
                <a:extLst>
                  <a:ext uri="{FF2B5EF4-FFF2-40B4-BE49-F238E27FC236}">
                    <a16:creationId xmlns:a16="http://schemas.microsoft.com/office/drawing/2014/main" id="{FD01FCFC-1C3E-8442-9D27-B596CB3F2F9B}"/>
                  </a:ext>
                </a:extLst>
              </p:cNvPr>
              <p:cNvPicPr/>
              <p:nvPr/>
            </p:nvPicPr>
            <p:blipFill>
              <a:blip r:embed="rId34"/>
              <a:stretch>
                <a:fillRect/>
              </a:stretch>
            </p:blipFill>
            <p:spPr>
              <a:xfrm>
                <a:off x="7107940" y="3170871"/>
                <a:ext cx="3747600" cy="977040"/>
              </a:xfrm>
              <a:prstGeom prst="rect">
                <a:avLst/>
              </a:prstGeom>
            </p:spPr>
          </p:pic>
        </mc:Fallback>
      </mc:AlternateContent>
      <p:grpSp>
        <p:nvGrpSpPr>
          <p:cNvPr id="47" name="Group 46">
            <a:extLst>
              <a:ext uri="{FF2B5EF4-FFF2-40B4-BE49-F238E27FC236}">
                <a16:creationId xmlns:a16="http://schemas.microsoft.com/office/drawing/2014/main" id="{69E81BC1-75B6-E44C-9A67-B29E187E492D}"/>
              </a:ext>
            </a:extLst>
          </p:cNvPr>
          <p:cNvGrpSpPr/>
          <p:nvPr/>
        </p:nvGrpSpPr>
        <p:grpSpPr>
          <a:xfrm>
            <a:off x="10727740" y="4287951"/>
            <a:ext cx="915120" cy="461160"/>
            <a:chOff x="10727740" y="4287951"/>
            <a:chExt cx="915120" cy="461160"/>
          </a:xfrm>
        </p:grpSpPr>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18AEC8E9-AC3A-DF48-AA91-929025E960CD}"/>
                    </a:ext>
                  </a:extLst>
                </p14:cNvPr>
                <p14:cNvContentPartPr/>
                <p14:nvPr/>
              </p14:nvContentPartPr>
              <p14:xfrm>
                <a:off x="10727740" y="4337631"/>
                <a:ext cx="193320" cy="268200"/>
              </p14:xfrm>
            </p:contentPart>
          </mc:Choice>
          <mc:Fallback xmlns="">
            <p:pic>
              <p:nvPicPr>
                <p:cNvPr id="35" name="Ink 34">
                  <a:extLst>
                    <a:ext uri="{FF2B5EF4-FFF2-40B4-BE49-F238E27FC236}">
                      <a16:creationId xmlns:a16="http://schemas.microsoft.com/office/drawing/2014/main" id="{18AEC8E9-AC3A-DF48-AA91-929025E960CD}"/>
                    </a:ext>
                  </a:extLst>
                </p:cNvPr>
                <p:cNvPicPr/>
                <p:nvPr/>
              </p:nvPicPr>
              <p:blipFill>
                <a:blip r:embed="rId36"/>
                <a:stretch>
                  <a:fillRect/>
                </a:stretch>
              </p:blipFill>
              <p:spPr>
                <a:xfrm>
                  <a:off x="10712260" y="4322511"/>
                  <a:ext cx="2239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372849AD-3BE6-B449-B9FC-4AAEA80AC9C2}"/>
                    </a:ext>
                  </a:extLst>
                </p14:cNvPr>
                <p14:cNvContentPartPr/>
                <p14:nvPr/>
              </p14:nvContentPartPr>
              <p14:xfrm>
                <a:off x="10845820" y="4356351"/>
                <a:ext cx="230760" cy="37800"/>
              </p14:xfrm>
            </p:contentPart>
          </mc:Choice>
          <mc:Fallback xmlns="">
            <p:pic>
              <p:nvPicPr>
                <p:cNvPr id="42" name="Ink 41">
                  <a:extLst>
                    <a:ext uri="{FF2B5EF4-FFF2-40B4-BE49-F238E27FC236}">
                      <a16:creationId xmlns:a16="http://schemas.microsoft.com/office/drawing/2014/main" id="{372849AD-3BE6-B449-B9FC-4AAEA80AC9C2}"/>
                    </a:ext>
                  </a:extLst>
                </p:cNvPr>
                <p:cNvPicPr/>
                <p:nvPr/>
              </p:nvPicPr>
              <p:blipFill>
                <a:blip r:embed="rId38"/>
                <a:stretch>
                  <a:fillRect/>
                </a:stretch>
              </p:blipFill>
              <p:spPr>
                <a:xfrm>
                  <a:off x="10830700" y="4341231"/>
                  <a:ext cx="2613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832B9FAE-BFE5-9B42-8628-7C5732F33CE5}"/>
                    </a:ext>
                  </a:extLst>
                </p14:cNvPr>
                <p14:cNvContentPartPr/>
                <p14:nvPr/>
              </p14:nvContentPartPr>
              <p14:xfrm>
                <a:off x="11063620" y="4287951"/>
                <a:ext cx="168480" cy="342720"/>
              </p14:xfrm>
            </p:contentPart>
          </mc:Choice>
          <mc:Fallback xmlns="">
            <p:pic>
              <p:nvPicPr>
                <p:cNvPr id="43" name="Ink 42">
                  <a:extLst>
                    <a:ext uri="{FF2B5EF4-FFF2-40B4-BE49-F238E27FC236}">
                      <a16:creationId xmlns:a16="http://schemas.microsoft.com/office/drawing/2014/main" id="{832B9FAE-BFE5-9B42-8628-7C5732F33CE5}"/>
                    </a:ext>
                  </a:extLst>
                </p:cNvPr>
                <p:cNvPicPr/>
                <p:nvPr/>
              </p:nvPicPr>
              <p:blipFill>
                <a:blip r:embed="rId40"/>
                <a:stretch>
                  <a:fillRect/>
                </a:stretch>
              </p:blipFill>
              <p:spPr>
                <a:xfrm>
                  <a:off x="11048500" y="4272831"/>
                  <a:ext cx="19908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BEBA5019-EDCC-3449-BC2B-E7C77CA3FCC4}"/>
                    </a:ext>
                  </a:extLst>
                </p14:cNvPr>
                <p14:cNvContentPartPr/>
                <p14:nvPr/>
              </p14:nvContentPartPr>
              <p14:xfrm>
                <a:off x="10842580" y="4549311"/>
                <a:ext cx="558000" cy="199440"/>
              </p14:xfrm>
            </p:contentPart>
          </mc:Choice>
          <mc:Fallback xmlns="">
            <p:pic>
              <p:nvPicPr>
                <p:cNvPr id="44" name="Ink 43">
                  <a:extLst>
                    <a:ext uri="{FF2B5EF4-FFF2-40B4-BE49-F238E27FC236}">
                      <a16:creationId xmlns:a16="http://schemas.microsoft.com/office/drawing/2014/main" id="{BEBA5019-EDCC-3449-BC2B-E7C77CA3FCC4}"/>
                    </a:ext>
                  </a:extLst>
                </p:cNvPr>
                <p:cNvPicPr/>
                <p:nvPr/>
              </p:nvPicPr>
              <p:blipFill>
                <a:blip r:embed="rId42"/>
                <a:stretch>
                  <a:fillRect/>
                </a:stretch>
              </p:blipFill>
              <p:spPr>
                <a:xfrm>
                  <a:off x="10827100" y="4534191"/>
                  <a:ext cx="5882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9ED66782-2B6F-DA42-B376-5DF8269F8504}"/>
                    </a:ext>
                  </a:extLst>
                </p14:cNvPr>
                <p14:cNvContentPartPr/>
                <p14:nvPr/>
              </p14:nvContentPartPr>
              <p14:xfrm>
                <a:off x="11063620" y="4524471"/>
                <a:ext cx="579240" cy="224640"/>
              </p14:xfrm>
            </p:contentPart>
          </mc:Choice>
          <mc:Fallback xmlns="">
            <p:pic>
              <p:nvPicPr>
                <p:cNvPr id="45" name="Ink 44">
                  <a:extLst>
                    <a:ext uri="{FF2B5EF4-FFF2-40B4-BE49-F238E27FC236}">
                      <a16:creationId xmlns:a16="http://schemas.microsoft.com/office/drawing/2014/main" id="{9ED66782-2B6F-DA42-B376-5DF8269F8504}"/>
                    </a:ext>
                  </a:extLst>
                </p:cNvPr>
                <p:cNvPicPr/>
                <p:nvPr/>
              </p:nvPicPr>
              <p:blipFill>
                <a:blip r:embed="rId44"/>
                <a:stretch>
                  <a:fillRect/>
                </a:stretch>
              </p:blipFill>
              <p:spPr>
                <a:xfrm>
                  <a:off x="11048500" y="4509351"/>
                  <a:ext cx="609840" cy="254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54" name="Ink 53">
                <a:extLst>
                  <a:ext uri="{FF2B5EF4-FFF2-40B4-BE49-F238E27FC236}">
                    <a16:creationId xmlns:a16="http://schemas.microsoft.com/office/drawing/2014/main" id="{136DB65B-B52B-F64A-A49C-E63043318300}"/>
                  </a:ext>
                </a:extLst>
              </p14:cNvPr>
              <p14:cNvContentPartPr/>
              <p14:nvPr/>
            </p14:nvContentPartPr>
            <p14:xfrm>
              <a:off x="6270220" y="3304431"/>
              <a:ext cx="3779280" cy="1457280"/>
            </p14:xfrm>
          </p:contentPart>
        </mc:Choice>
        <mc:Fallback xmlns="">
          <p:pic>
            <p:nvPicPr>
              <p:cNvPr id="54" name="Ink 53">
                <a:extLst>
                  <a:ext uri="{FF2B5EF4-FFF2-40B4-BE49-F238E27FC236}">
                    <a16:creationId xmlns:a16="http://schemas.microsoft.com/office/drawing/2014/main" id="{136DB65B-B52B-F64A-A49C-E63043318300}"/>
                  </a:ext>
                </a:extLst>
              </p:cNvPr>
              <p:cNvPicPr/>
              <p:nvPr/>
            </p:nvPicPr>
            <p:blipFill>
              <a:blip r:embed="rId46"/>
              <a:stretch>
                <a:fillRect/>
              </a:stretch>
            </p:blipFill>
            <p:spPr>
              <a:xfrm>
                <a:off x="6254740" y="3288951"/>
                <a:ext cx="3809880" cy="1487520"/>
              </a:xfrm>
              <a:prstGeom prst="rect">
                <a:avLst/>
              </a:prstGeom>
            </p:spPr>
          </p:pic>
        </mc:Fallback>
      </mc:AlternateContent>
      <p:grpSp>
        <p:nvGrpSpPr>
          <p:cNvPr id="21" name="Group 20">
            <a:extLst>
              <a:ext uri="{FF2B5EF4-FFF2-40B4-BE49-F238E27FC236}">
                <a16:creationId xmlns:a16="http://schemas.microsoft.com/office/drawing/2014/main" id="{8E971449-FD34-7040-A079-5570886D9118}"/>
              </a:ext>
            </a:extLst>
          </p:cNvPr>
          <p:cNvGrpSpPr/>
          <p:nvPr/>
        </p:nvGrpSpPr>
        <p:grpSpPr>
          <a:xfrm>
            <a:off x="7851340" y="3086271"/>
            <a:ext cx="1482120" cy="617040"/>
            <a:chOff x="7851340" y="3086271"/>
            <a:chExt cx="1482120" cy="617040"/>
          </a:xfrm>
        </p:grpSpPr>
        <mc:AlternateContent xmlns:mc="http://schemas.openxmlformats.org/markup-compatibility/2006" xmlns:p14="http://schemas.microsoft.com/office/powerpoint/2010/main">
          <mc:Choice Requires="p14">
            <p:contentPart p14:bwMode="auto" r:id="rId47">
              <p14:nvContentPartPr>
                <p14:cNvPr id="19" name="Ink 18">
                  <a:extLst>
                    <a:ext uri="{FF2B5EF4-FFF2-40B4-BE49-F238E27FC236}">
                      <a16:creationId xmlns:a16="http://schemas.microsoft.com/office/drawing/2014/main" id="{D4C760C3-DE76-1F40-B6AE-3A63370079BE}"/>
                    </a:ext>
                  </a:extLst>
                </p14:cNvPr>
                <p14:cNvContentPartPr/>
                <p14:nvPr/>
              </p14:nvContentPartPr>
              <p14:xfrm>
                <a:off x="7851340" y="3086271"/>
                <a:ext cx="1482120" cy="467280"/>
              </p14:xfrm>
            </p:contentPart>
          </mc:Choice>
          <mc:Fallback xmlns="">
            <p:pic>
              <p:nvPicPr>
                <p:cNvPr id="19" name="Ink 18">
                  <a:extLst>
                    <a:ext uri="{FF2B5EF4-FFF2-40B4-BE49-F238E27FC236}">
                      <a16:creationId xmlns:a16="http://schemas.microsoft.com/office/drawing/2014/main" id="{D4C760C3-DE76-1F40-B6AE-3A63370079BE}"/>
                    </a:ext>
                  </a:extLst>
                </p:cNvPr>
                <p:cNvPicPr/>
                <p:nvPr/>
              </p:nvPicPr>
              <p:blipFill>
                <a:blip r:embed="rId48"/>
                <a:stretch>
                  <a:fillRect/>
                </a:stretch>
              </p:blipFill>
              <p:spPr>
                <a:xfrm>
                  <a:off x="7835856" y="3070791"/>
                  <a:ext cx="1512727"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0" name="Ink 19">
                  <a:extLst>
                    <a:ext uri="{FF2B5EF4-FFF2-40B4-BE49-F238E27FC236}">
                      <a16:creationId xmlns:a16="http://schemas.microsoft.com/office/drawing/2014/main" id="{421C1D48-D259-3344-BFBC-6BA2B04606EE}"/>
                    </a:ext>
                  </a:extLst>
                </p14:cNvPr>
                <p14:cNvContentPartPr/>
                <p14:nvPr/>
              </p14:nvContentPartPr>
              <p14:xfrm>
                <a:off x="9108820" y="3372831"/>
                <a:ext cx="224640" cy="330480"/>
              </p14:xfrm>
            </p:contentPart>
          </mc:Choice>
          <mc:Fallback xmlns="">
            <p:pic>
              <p:nvPicPr>
                <p:cNvPr id="20" name="Ink 19">
                  <a:extLst>
                    <a:ext uri="{FF2B5EF4-FFF2-40B4-BE49-F238E27FC236}">
                      <a16:creationId xmlns:a16="http://schemas.microsoft.com/office/drawing/2014/main" id="{421C1D48-D259-3344-BFBC-6BA2B04606EE}"/>
                    </a:ext>
                  </a:extLst>
                </p:cNvPr>
                <p:cNvPicPr/>
                <p:nvPr/>
              </p:nvPicPr>
              <p:blipFill>
                <a:blip r:embed="rId50"/>
                <a:stretch>
                  <a:fillRect/>
                </a:stretch>
              </p:blipFill>
              <p:spPr>
                <a:xfrm>
                  <a:off x="9093315" y="3357351"/>
                  <a:ext cx="255289" cy="361080"/>
                </a:xfrm>
                <a:prstGeom prst="rect">
                  <a:avLst/>
                </a:prstGeom>
              </p:spPr>
            </p:pic>
          </mc:Fallback>
        </mc:AlternateContent>
      </p:grpSp>
      <p:grpSp>
        <p:nvGrpSpPr>
          <p:cNvPr id="28" name="Group 27">
            <a:extLst>
              <a:ext uri="{FF2B5EF4-FFF2-40B4-BE49-F238E27FC236}">
                <a16:creationId xmlns:a16="http://schemas.microsoft.com/office/drawing/2014/main" id="{C218FECD-6474-1A44-85C0-BA5FB6E5378E}"/>
              </a:ext>
            </a:extLst>
          </p:cNvPr>
          <p:cNvGrpSpPr/>
          <p:nvPr/>
        </p:nvGrpSpPr>
        <p:grpSpPr>
          <a:xfrm>
            <a:off x="6911380" y="3378951"/>
            <a:ext cx="2284200" cy="1183320"/>
            <a:chOff x="6911380" y="3378951"/>
            <a:chExt cx="2284200" cy="1183320"/>
          </a:xfrm>
        </p:grpSpPr>
        <mc:AlternateContent xmlns:mc="http://schemas.openxmlformats.org/markup-compatibility/2006" xmlns:p14="http://schemas.microsoft.com/office/powerpoint/2010/main">
          <mc:Choice Requires="p14">
            <p:contentPart p14:bwMode="auto" r:id="rId51">
              <p14:nvContentPartPr>
                <p14:cNvPr id="29" name="Ink 28">
                  <a:extLst>
                    <a:ext uri="{FF2B5EF4-FFF2-40B4-BE49-F238E27FC236}">
                      <a16:creationId xmlns:a16="http://schemas.microsoft.com/office/drawing/2014/main" id="{10BAA944-EEAD-7344-828F-EFB514C2FAF2}"/>
                    </a:ext>
                  </a:extLst>
                </p14:cNvPr>
                <p14:cNvContentPartPr/>
                <p14:nvPr/>
              </p14:nvContentPartPr>
              <p14:xfrm>
                <a:off x="6911380" y="3378951"/>
                <a:ext cx="2123280" cy="1052640"/>
              </p14:xfrm>
            </p:contentPart>
          </mc:Choice>
          <mc:Fallback xmlns="">
            <p:pic>
              <p:nvPicPr>
                <p:cNvPr id="29" name="Ink 28">
                  <a:extLst>
                    <a:ext uri="{FF2B5EF4-FFF2-40B4-BE49-F238E27FC236}">
                      <a16:creationId xmlns:a16="http://schemas.microsoft.com/office/drawing/2014/main" id="{10BAA944-EEAD-7344-828F-EFB514C2FAF2}"/>
                    </a:ext>
                  </a:extLst>
                </p:cNvPr>
                <p:cNvPicPr/>
                <p:nvPr/>
              </p:nvPicPr>
              <p:blipFill>
                <a:blip r:embed="rId52"/>
                <a:stretch>
                  <a:fillRect/>
                </a:stretch>
              </p:blipFill>
              <p:spPr>
                <a:xfrm>
                  <a:off x="6895900" y="3363466"/>
                  <a:ext cx="2153880" cy="108325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A7B2DB15-1899-1F48-9195-83F2B0860E3D}"/>
                    </a:ext>
                  </a:extLst>
                </p14:cNvPr>
                <p14:cNvContentPartPr/>
                <p14:nvPr/>
              </p14:nvContentPartPr>
              <p14:xfrm>
                <a:off x="8847460" y="4312791"/>
                <a:ext cx="348120" cy="249480"/>
              </p14:xfrm>
            </p:contentPart>
          </mc:Choice>
          <mc:Fallback xmlns="">
            <p:pic>
              <p:nvPicPr>
                <p:cNvPr id="30" name="Ink 29">
                  <a:extLst>
                    <a:ext uri="{FF2B5EF4-FFF2-40B4-BE49-F238E27FC236}">
                      <a16:creationId xmlns:a16="http://schemas.microsoft.com/office/drawing/2014/main" id="{A7B2DB15-1899-1F48-9195-83F2B0860E3D}"/>
                    </a:ext>
                  </a:extLst>
                </p:cNvPr>
                <p:cNvPicPr/>
                <p:nvPr/>
              </p:nvPicPr>
              <p:blipFill>
                <a:blip r:embed="rId54"/>
                <a:stretch>
                  <a:fillRect/>
                </a:stretch>
              </p:blipFill>
              <p:spPr>
                <a:xfrm>
                  <a:off x="8831980" y="4297289"/>
                  <a:ext cx="378720" cy="280124"/>
                </a:xfrm>
                <a:prstGeom prst="rect">
                  <a:avLst/>
                </a:prstGeom>
              </p:spPr>
            </p:pic>
          </mc:Fallback>
        </mc:AlternateContent>
      </p:grpSp>
      <p:grpSp>
        <p:nvGrpSpPr>
          <p:cNvPr id="31" name="Group 30">
            <a:extLst>
              <a:ext uri="{FF2B5EF4-FFF2-40B4-BE49-F238E27FC236}">
                <a16:creationId xmlns:a16="http://schemas.microsoft.com/office/drawing/2014/main" id="{32ADEEDD-A0D8-3747-9432-0A6F18F3D281}"/>
              </a:ext>
            </a:extLst>
          </p:cNvPr>
          <p:cNvGrpSpPr/>
          <p:nvPr/>
        </p:nvGrpSpPr>
        <p:grpSpPr>
          <a:xfrm>
            <a:off x="6338620" y="3709071"/>
            <a:ext cx="2950920" cy="1805760"/>
            <a:chOff x="6338620" y="3709071"/>
            <a:chExt cx="2950920" cy="1805760"/>
          </a:xfrm>
        </p:grpSpPr>
        <mc:AlternateContent xmlns:mc="http://schemas.openxmlformats.org/markup-compatibility/2006" xmlns:p14="http://schemas.microsoft.com/office/powerpoint/2010/main">
          <mc:Choice Requires="p14">
            <p:contentPart p14:bwMode="auto" r:id="rId55">
              <p14:nvContentPartPr>
                <p14:cNvPr id="59" name="Ink 58">
                  <a:extLst>
                    <a:ext uri="{FF2B5EF4-FFF2-40B4-BE49-F238E27FC236}">
                      <a16:creationId xmlns:a16="http://schemas.microsoft.com/office/drawing/2014/main" id="{840A3EB1-AB17-3F4F-AF89-664AB350215E}"/>
                    </a:ext>
                  </a:extLst>
                </p14:cNvPr>
                <p14:cNvContentPartPr/>
                <p14:nvPr/>
              </p14:nvContentPartPr>
              <p14:xfrm>
                <a:off x="6338620" y="3709071"/>
                <a:ext cx="2851560" cy="1675080"/>
              </p14:xfrm>
            </p:contentPart>
          </mc:Choice>
          <mc:Fallback xmlns="">
            <p:pic>
              <p:nvPicPr>
                <p:cNvPr id="59" name="Ink 58">
                  <a:extLst>
                    <a:ext uri="{FF2B5EF4-FFF2-40B4-BE49-F238E27FC236}">
                      <a16:creationId xmlns:a16="http://schemas.microsoft.com/office/drawing/2014/main" id="{840A3EB1-AB17-3F4F-AF89-664AB350215E}"/>
                    </a:ext>
                  </a:extLst>
                </p:cNvPr>
                <p:cNvPicPr/>
                <p:nvPr/>
              </p:nvPicPr>
              <p:blipFill>
                <a:blip r:embed="rId56"/>
                <a:stretch>
                  <a:fillRect/>
                </a:stretch>
              </p:blipFill>
              <p:spPr>
                <a:xfrm>
                  <a:off x="6323142" y="3693591"/>
                  <a:ext cx="2882156" cy="1705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0" name="Ink 59">
                  <a:extLst>
                    <a:ext uri="{FF2B5EF4-FFF2-40B4-BE49-F238E27FC236}">
                      <a16:creationId xmlns:a16="http://schemas.microsoft.com/office/drawing/2014/main" id="{D5362896-B056-2A43-BD41-BED30E224A42}"/>
                    </a:ext>
                  </a:extLst>
                </p14:cNvPr>
                <p14:cNvContentPartPr/>
                <p14:nvPr/>
              </p14:nvContentPartPr>
              <p14:xfrm>
                <a:off x="9046540" y="5196951"/>
                <a:ext cx="243000" cy="317880"/>
              </p14:xfrm>
            </p:contentPart>
          </mc:Choice>
          <mc:Fallback xmlns="">
            <p:pic>
              <p:nvPicPr>
                <p:cNvPr id="60" name="Ink 59">
                  <a:extLst>
                    <a:ext uri="{FF2B5EF4-FFF2-40B4-BE49-F238E27FC236}">
                      <a16:creationId xmlns:a16="http://schemas.microsoft.com/office/drawing/2014/main" id="{D5362896-B056-2A43-BD41-BED30E224A42}"/>
                    </a:ext>
                  </a:extLst>
                </p:cNvPr>
                <p:cNvPicPr/>
                <p:nvPr/>
              </p:nvPicPr>
              <p:blipFill>
                <a:blip r:embed="rId58"/>
                <a:stretch>
                  <a:fillRect/>
                </a:stretch>
              </p:blipFill>
              <p:spPr>
                <a:xfrm>
                  <a:off x="9031060" y="5181471"/>
                  <a:ext cx="273600" cy="348480"/>
                </a:xfrm>
                <a:prstGeom prst="rect">
                  <a:avLst/>
                </a:prstGeom>
              </p:spPr>
            </p:pic>
          </mc:Fallback>
        </mc:AlternateContent>
      </p:grpSp>
    </p:spTree>
    <p:extLst>
      <p:ext uri="{BB962C8B-B14F-4D97-AF65-F5344CB8AC3E}">
        <p14:creationId xmlns:p14="http://schemas.microsoft.com/office/powerpoint/2010/main" val="168231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8903-33AF-B34C-B289-9344AEA59EBE}"/>
              </a:ext>
            </a:extLst>
          </p:cNvPr>
          <p:cNvSpPr>
            <a:spLocks noGrp="1"/>
          </p:cNvSpPr>
          <p:nvPr>
            <p:ph type="title"/>
          </p:nvPr>
        </p:nvSpPr>
        <p:spPr/>
        <p:txBody>
          <a:bodyPr>
            <a:normAutofit/>
          </a:bodyPr>
          <a:lstStyle/>
          <a:p>
            <a:r>
              <a:rPr lang="en-US" dirty="0"/>
              <a:t>How Does the Evaluator Score Models? </a:t>
            </a:r>
          </a:p>
        </p:txBody>
      </p:sp>
      <p:sp>
        <p:nvSpPr>
          <p:cNvPr id="4" name="Slide Number Placeholder 3">
            <a:extLst>
              <a:ext uri="{FF2B5EF4-FFF2-40B4-BE49-F238E27FC236}">
                <a16:creationId xmlns:a16="http://schemas.microsoft.com/office/drawing/2014/main" id="{DBED1C95-B563-FA4E-A2CB-269F7B98703A}"/>
              </a:ext>
            </a:extLst>
          </p:cNvPr>
          <p:cNvSpPr>
            <a:spLocks noGrp="1"/>
          </p:cNvSpPr>
          <p:nvPr>
            <p:ph type="sldNum" sz="quarter" idx="12"/>
          </p:nvPr>
        </p:nvSpPr>
        <p:spPr>
          <a:xfrm>
            <a:off x="6056745" y="6218236"/>
            <a:ext cx="2844800" cy="365125"/>
          </a:xfrm>
        </p:spPr>
        <p:txBody>
          <a:bodyPr/>
          <a:lstStyle/>
          <a:p>
            <a:fld id="{98ECD8BD-D1A9-4DC4-89AE-4427480F30AB}" type="slidenum">
              <a:rPr lang="en-US" smtClean="0"/>
              <a:t>7</a:t>
            </a:fld>
            <a:endParaRPr lang="en-US" dirty="0"/>
          </a:p>
        </p:txBody>
      </p:sp>
      <p:sp>
        <p:nvSpPr>
          <p:cNvPr id="15" name="TextBox 14">
            <a:extLst>
              <a:ext uri="{FF2B5EF4-FFF2-40B4-BE49-F238E27FC236}">
                <a16:creationId xmlns:a16="http://schemas.microsoft.com/office/drawing/2014/main" id="{BF311C33-AF8E-AC4A-B0FD-AF3DC3A12FBC}"/>
              </a:ext>
            </a:extLst>
          </p:cNvPr>
          <p:cNvSpPr txBox="1"/>
          <p:nvPr/>
        </p:nvSpPr>
        <p:spPr>
          <a:xfrm>
            <a:off x="615459" y="1304997"/>
            <a:ext cx="10191085" cy="1015663"/>
          </a:xfrm>
          <a:prstGeom prst="rect">
            <a:avLst/>
          </a:prstGeom>
          <a:noFill/>
        </p:spPr>
        <p:txBody>
          <a:bodyPr wrap="square" rtlCol="0">
            <a:spAutoFit/>
          </a:bodyPr>
          <a:lstStyle/>
          <a:p>
            <a:r>
              <a:rPr lang="en-US" altLang="zh-CN" sz="3200" dirty="0"/>
              <a:t>One simple way (low-fidelity training): </a:t>
            </a:r>
          </a:p>
          <a:p>
            <a:r>
              <a:rPr lang="en-US" altLang="zh-CN" sz="2800" dirty="0"/>
              <a:t>Train the model with</a:t>
            </a:r>
            <a:r>
              <a:rPr lang="zh-CN" altLang="en-US" sz="2800" dirty="0"/>
              <a:t> </a:t>
            </a:r>
            <a:r>
              <a:rPr lang="en-US" altLang="zh-CN" sz="2800" dirty="0"/>
              <a:t>small</a:t>
            </a:r>
            <a:r>
              <a:rPr lang="zh-CN" altLang="en-US" sz="2800" dirty="0"/>
              <a:t> </a:t>
            </a:r>
            <a:r>
              <a:rPr lang="en-US" altLang="zh-CN" sz="2800" dirty="0"/>
              <a:t>number</a:t>
            </a:r>
            <a:r>
              <a:rPr lang="zh-CN" altLang="en-US" sz="2800" dirty="0"/>
              <a:t> </a:t>
            </a:r>
            <a:r>
              <a:rPr lang="en-US" altLang="zh-CN" sz="2800" dirty="0"/>
              <a:t>of</a:t>
            </a:r>
            <a:r>
              <a:rPr lang="zh-CN" altLang="en-US" sz="2800" dirty="0"/>
              <a:t> </a:t>
            </a:r>
            <a:r>
              <a:rPr lang="en-US" altLang="zh-CN" sz="2800" dirty="0"/>
              <a:t>epoch(s)</a:t>
            </a:r>
          </a:p>
        </p:txBody>
      </p:sp>
      <p:grpSp>
        <p:nvGrpSpPr>
          <p:cNvPr id="74" name="Group 73">
            <a:extLst>
              <a:ext uri="{FF2B5EF4-FFF2-40B4-BE49-F238E27FC236}">
                <a16:creationId xmlns:a16="http://schemas.microsoft.com/office/drawing/2014/main" id="{C328FD89-4B97-A049-AE7A-B3DA70C99610}"/>
              </a:ext>
            </a:extLst>
          </p:cNvPr>
          <p:cNvGrpSpPr/>
          <p:nvPr/>
        </p:nvGrpSpPr>
        <p:grpSpPr>
          <a:xfrm>
            <a:off x="3446085" y="2923316"/>
            <a:ext cx="5621760" cy="903240"/>
            <a:chOff x="3446085" y="2923316"/>
            <a:chExt cx="5621760" cy="903240"/>
          </a:xfrm>
        </p:grpSpPr>
        <p:grpSp>
          <p:nvGrpSpPr>
            <p:cNvPr id="51" name="Group 50">
              <a:extLst>
                <a:ext uri="{FF2B5EF4-FFF2-40B4-BE49-F238E27FC236}">
                  <a16:creationId xmlns:a16="http://schemas.microsoft.com/office/drawing/2014/main" id="{74E58A4C-7AF9-4945-B007-39F080AA09D3}"/>
                </a:ext>
              </a:extLst>
            </p:cNvPr>
            <p:cNvGrpSpPr/>
            <p:nvPr/>
          </p:nvGrpSpPr>
          <p:grpSpPr>
            <a:xfrm>
              <a:off x="3446085" y="2923316"/>
              <a:ext cx="5621760" cy="691560"/>
              <a:chOff x="6126940" y="3061431"/>
              <a:chExt cx="5621760" cy="691560"/>
            </a:xfrm>
          </p:grpSpPr>
          <mc:AlternateContent xmlns:mc="http://schemas.openxmlformats.org/markup-compatibility/2006" xmlns:p14="http://schemas.microsoft.com/office/powerpoint/2010/main">
            <mc:Choice Requires="p14">
              <p:contentPart p14:bwMode="auto" r:id="rId3">
                <p14:nvContentPartPr>
                  <p14:cNvPr id="42" name="Ink 41">
                    <a:extLst>
                      <a:ext uri="{FF2B5EF4-FFF2-40B4-BE49-F238E27FC236}">
                        <a16:creationId xmlns:a16="http://schemas.microsoft.com/office/drawing/2014/main" id="{B8CEB24C-37E0-E44E-ABBF-CB8618435BA2}"/>
                      </a:ext>
                    </a:extLst>
                  </p14:cNvPr>
                  <p14:cNvContentPartPr/>
                  <p14:nvPr/>
                </p14:nvContentPartPr>
                <p14:xfrm>
                  <a:off x="6126940" y="3061431"/>
                  <a:ext cx="5261040" cy="610560"/>
                </p14:xfrm>
              </p:contentPart>
            </mc:Choice>
            <mc:Fallback xmlns="">
              <p:pic>
                <p:nvPicPr>
                  <p:cNvPr id="42" name="Ink 41">
                    <a:extLst>
                      <a:ext uri="{FF2B5EF4-FFF2-40B4-BE49-F238E27FC236}">
                        <a16:creationId xmlns:a16="http://schemas.microsoft.com/office/drawing/2014/main" id="{B8CEB24C-37E0-E44E-ABBF-CB8618435BA2}"/>
                      </a:ext>
                    </a:extLst>
                  </p:cNvPr>
                  <p:cNvPicPr/>
                  <p:nvPr/>
                </p:nvPicPr>
                <p:blipFill>
                  <a:blip r:embed="rId17"/>
                  <a:stretch>
                    <a:fillRect/>
                  </a:stretch>
                </p:blipFill>
                <p:spPr>
                  <a:xfrm>
                    <a:off x="6111459" y="3045942"/>
                    <a:ext cx="5291642" cy="64117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3" name="Ink 42">
                    <a:extLst>
                      <a:ext uri="{FF2B5EF4-FFF2-40B4-BE49-F238E27FC236}">
                        <a16:creationId xmlns:a16="http://schemas.microsoft.com/office/drawing/2014/main" id="{7437D34B-4C88-7B40-8357-6A67F3F13C18}"/>
                      </a:ext>
                    </a:extLst>
                  </p14:cNvPr>
                  <p14:cNvContentPartPr/>
                  <p14:nvPr/>
                </p14:nvContentPartPr>
                <p14:xfrm>
                  <a:off x="6183100" y="3391551"/>
                  <a:ext cx="174600" cy="12960"/>
                </p14:xfrm>
              </p:contentPart>
            </mc:Choice>
            <mc:Fallback xmlns="">
              <p:pic>
                <p:nvPicPr>
                  <p:cNvPr id="43" name="Ink 42">
                    <a:extLst>
                      <a:ext uri="{FF2B5EF4-FFF2-40B4-BE49-F238E27FC236}">
                        <a16:creationId xmlns:a16="http://schemas.microsoft.com/office/drawing/2014/main" id="{7437D34B-4C88-7B40-8357-6A67F3F13C18}"/>
                      </a:ext>
                    </a:extLst>
                  </p:cNvPr>
                  <p:cNvPicPr/>
                  <p:nvPr/>
                </p:nvPicPr>
                <p:blipFill>
                  <a:blip r:embed="rId19"/>
                  <a:stretch>
                    <a:fillRect/>
                  </a:stretch>
                </p:blipFill>
                <p:spPr>
                  <a:xfrm>
                    <a:off x="6167620" y="3376071"/>
                    <a:ext cx="205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740D5140-FFE5-4E46-BAC0-D0C4514E0FDF}"/>
                      </a:ext>
                    </a:extLst>
                  </p14:cNvPr>
                  <p14:cNvContentPartPr/>
                  <p14:nvPr/>
                </p14:nvContentPartPr>
                <p14:xfrm>
                  <a:off x="10964260" y="3490911"/>
                  <a:ext cx="193320" cy="193320"/>
                </p14:xfrm>
              </p:contentPart>
            </mc:Choice>
            <mc:Fallback xmlns="">
              <p:pic>
                <p:nvPicPr>
                  <p:cNvPr id="45" name="Ink 44">
                    <a:extLst>
                      <a:ext uri="{FF2B5EF4-FFF2-40B4-BE49-F238E27FC236}">
                        <a16:creationId xmlns:a16="http://schemas.microsoft.com/office/drawing/2014/main" id="{740D5140-FFE5-4E46-BAC0-D0C4514E0FDF}"/>
                      </a:ext>
                    </a:extLst>
                  </p:cNvPr>
                  <p:cNvPicPr/>
                  <p:nvPr/>
                </p:nvPicPr>
                <p:blipFill>
                  <a:blip r:embed="rId21"/>
                  <a:stretch>
                    <a:fillRect/>
                  </a:stretch>
                </p:blipFill>
                <p:spPr>
                  <a:xfrm>
                    <a:off x="10948780" y="3475431"/>
                    <a:ext cx="2239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Ink 45">
                    <a:extLst>
                      <a:ext uri="{FF2B5EF4-FFF2-40B4-BE49-F238E27FC236}">
                        <a16:creationId xmlns:a16="http://schemas.microsoft.com/office/drawing/2014/main" id="{49E28F5A-E81D-9A44-8327-D33C18F7F755}"/>
                      </a:ext>
                    </a:extLst>
                  </p14:cNvPr>
                  <p14:cNvContentPartPr/>
                  <p14:nvPr/>
                </p14:nvContentPartPr>
                <p14:xfrm>
                  <a:off x="11163340" y="3565791"/>
                  <a:ext cx="19080" cy="187200"/>
                </p14:xfrm>
              </p:contentPart>
            </mc:Choice>
            <mc:Fallback xmlns="">
              <p:pic>
                <p:nvPicPr>
                  <p:cNvPr id="46" name="Ink 45">
                    <a:extLst>
                      <a:ext uri="{FF2B5EF4-FFF2-40B4-BE49-F238E27FC236}">
                        <a16:creationId xmlns:a16="http://schemas.microsoft.com/office/drawing/2014/main" id="{49E28F5A-E81D-9A44-8327-D33C18F7F755}"/>
                      </a:ext>
                    </a:extLst>
                  </p:cNvPr>
                  <p:cNvPicPr/>
                  <p:nvPr/>
                </p:nvPicPr>
                <p:blipFill>
                  <a:blip r:embed="rId23"/>
                  <a:stretch>
                    <a:fillRect/>
                  </a:stretch>
                </p:blipFill>
                <p:spPr>
                  <a:xfrm>
                    <a:off x="11147562" y="3550311"/>
                    <a:ext cx="50268"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DEA75BAB-EF15-C649-B6BD-E1EE3FE12BA6}"/>
                      </a:ext>
                    </a:extLst>
                  </p14:cNvPr>
                  <p14:cNvContentPartPr/>
                  <p14:nvPr/>
                </p14:nvContentPartPr>
                <p14:xfrm>
                  <a:off x="11157220" y="3534831"/>
                  <a:ext cx="127800" cy="93600"/>
                </p14:xfrm>
              </p:contentPart>
            </mc:Choice>
            <mc:Fallback xmlns="">
              <p:pic>
                <p:nvPicPr>
                  <p:cNvPr id="47" name="Ink 46">
                    <a:extLst>
                      <a:ext uri="{FF2B5EF4-FFF2-40B4-BE49-F238E27FC236}">
                        <a16:creationId xmlns:a16="http://schemas.microsoft.com/office/drawing/2014/main" id="{DEA75BAB-EF15-C649-B6BD-E1EE3FE12BA6}"/>
                      </a:ext>
                    </a:extLst>
                  </p:cNvPr>
                  <p:cNvPicPr/>
                  <p:nvPr/>
                </p:nvPicPr>
                <p:blipFill>
                  <a:blip r:embed="rId25"/>
                  <a:stretch>
                    <a:fillRect/>
                  </a:stretch>
                </p:blipFill>
                <p:spPr>
                  <a:xfrm>
                    <a:off x="11141740" y="3519351"/>
                    <a:ext cx="1584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8" name="Ink 47">
                    <a:extLst>
                      <a:ext uri="{FF2B5EF4-FFF2-40B4-BE49-F238E27FC236}">
                        <a16:creationId xmlns:a16="http://schemas.microsoft.com/office/drawing/2014/main" id="{4D6DF08F-98BA-004E-B318-81409661A611}"/>
                      </a:ext>
                    </a:extLst>
                  </p14:cNvPr>
                  <p14:cNvContentPartPr/>
                  <p14:nvPr/>
                </p14:nvContentPartPr>
                <p14:xfrm>
                  <a:off x="11331460" y="3553191"/>
                  <a:ext cx="106200" cy="87480"/>
                </p14:xfrm>
              </p:contentPart>
            </mc:Choice>
            <mc:Fallback xmlns="">
              <p:pic>
                <p:nvPicPr>
                  <p:cNvPr id="48" name="Ink 47">
                    <a:extLst>
                      <a:ext uri="{FF2B5EF4-FFF2-40B4-BE49-F238E27FC236}">
                        <a16:creationId xmlns:a16="http://schemas.microsoft.com/office/drawing/2014/main" id="{4D6DF08F-98BA-004E-B318-81409661A611}"/>
                      </a:ext>
                    </a:extLst>
                  </p:cNvPr>
                  <p:cNvPicPr/>
                  <p:nvPr/>
                </p:nvPicPr>
                <p:blipFill>
                  <a:blip r:embed="rId27"/>
                  <a:stretch>
                    <a:fillRect/>
                  </a:stretch>
                </p:blipFill>
                <p:spPr>
                  <a:xfrm>
                    <a:off x="11315980" y="3537711"/>
                    <a:ext cx="1368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9BA52BB1-4873-864D-984A-8B36266AD554}"/>
                      </a:ext>
                    </a:extLst>
                  </p14:cNvPr>
                  <p14:cNvContentPartPr/>
                  <p14:nvPr/>
                </p14:nvContentPartPr>
                <p14:xfrm>
                  <a:off x="11486980" y="3571911"/>
                  <a:ext cx="68760" cy="106200"/>
                </p14:xfrm>
              </p:contentPart>
            </mc:Choice>
            <mc:Fallback xmlns="">
              <p:pic>
                <p:nvPicPr>
                  <p:cNvPr id="49" name="Ink 48">
                    <a:extLst>
                      <a:ext uri="{FF2B5EF4-FFF2-40B4-BE49-F238E27FC236}">
                        <a16:creationId xmlns:a16="http://schemas.microsoft.com/office/drawing/2014/main" id="{9BA52BB1-4873-864D-984A-8B36266AD554}"/>
                      </a:ext>
                    </a:extLst>
                  </p:cNvPr>
                  <p:cNvPicPr/>
                  <p:nvPr/>
                </p:nvPicPr>
                <p:blipFill>
                  <a:blip r:embed="rId29"/>
                  <a:stretch>
                    <a:fillRect/>
                  </a:stretch>
                </p:blipFill>
                <p:spPr>
                  <a:xfrm>
                    <a:off x="11471500" y="3556431"/>
                    <a:ext cx="993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0" name="Ink 49">
                    <a:extLst>
                      <a:ext uri="{FF2B5EF4-FFF2-40B4-BE49-F238E27FC236}">
                        <a16:creationId xmlns:a16="http://schemas.microsoft.com/office/drawing/2014/main" id="{837FF4E9-1721-4A41-9FA5-9E6A5B90D07A}"/>
                      </a:ext>
                    </a:extLst>
                  </p14:cNvPr>
                  <p14:cNvContentPartPr/>
                  <p14:nvPr/>
                </p14:nvContentPartPr>
                <p14:xfrm>
                  <a:off x="11636380" y="3490911"/>
                  <a:ext cx="112320" cy="218160"/>
                </p14:xfrm>
              </p:contentPart>
            </mc:Choice>
            <mc:Fallback xmlns="">
              <p:pic>
                <p:nvPicPr>
                  <p:cNvPr id="50" name="Ink 49">
                    <a:extLst>
                      <a:ext uri="{FF2B5EF4-FFF2-40B4-BE49-F238E27FC236}">
                        <a16:creationId xmlns:a16="http://schemas.microsoft.com/office/drawing/2014/main" id="{837FF4E9-1721-4A41-9FA5-9E6A5B90D07A}"/>
                      </a:ext>
                    </a:extLst>
                  </p:cNvPr>
                  <p:cNvPicPr/>
                  <p:nvPr/>
                </p:nvPicPr>
                <p:blipFill>
                  <a:blip r:embed="rId31"/>
                  <a:stretch>
                    <a:fillRect/>
                  </a:stretch>
                </p:blipFill>
                <p:spPr>
                  <a:xfrm>
                    <a:off x="11620900" y="3475431"/>
                    <a:ext cx="142920" cy="248760"/>
                  </a:xfrm>
                  <a:prstGeom prst="rect">
                    <a:avLst/>
                  </a:prstGeom>
                </p:spPr>
              </p:pic>
            </mc:Fallback>
          </mc:AlternateContent>
        </p:grpSp>
        <p:grpSp>
          <p:nvGrpSpPr>
            <p:cNvPr id="55" name="Group 54">
              <a:extLst>
                <a:ext uri="{FF2B5EF4-FFF2-40B4-BE49-F238E27FC236}">
                  <a16:creationId xmlns:a16="http://schemas.microsoft.com/office/drawing/2014/main" id="{DC1CEA76-B834-D64E-B1B6-801075F8CE7F}"/>
                </a:ext>
              </a:extLst>
            </p:cNvPr>
            <p:cNvGrpSpPr/>
            <p:nvPr/>
          </p:nvGrpSpPr>
          <p:grpSpPr>
            <a:xfrm>
              <a:off x="8619645" y="3658076"/>
              <a:ext cx="404640" cy="168480"/>
              <a:chOff x="11300500" y="3796191"/>
              <a:chExt cx="404640" cy="168480"/>
            </a:xfrm>
          </p:grpSpPr>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BA1ECD9E-88EB-4D4A-AE14-5FB54E1C2759}"/>
                      </a:ext>
                    </a:extLst>
                  </p14:cNvPr>
                  <p14:cNvContentPartPr/>
                  <p14:nvPr/>
                </p14:nvContentPartPr>
                <p14:xfrm>
                  <a:off x="11300500" y="3796191"/>
                  <a:ext cx="131040" cy="168480"/>
                </p14:xfrm>
              </p:contentPart>
            </mc:Choice>
            <mc:Fallback xmlns="">
              <p:pic>
                <p:nvPicPr>
                  <p:cNvPr id="52" name="Ink 51">
                    <a:extLst>
                      <a:ext uri="{FF2B5EF4-FFF2-40B4-BE49-F238E27FC236}">
                        <a16:creationId xmlns:a16="http://schemas.microsoft.com/office/drawing/2014/main" id="{BA1ECD9E-88EB-4D4A-AE14-5FB54E1C2759}"/>
                      </a:ext>
                    </a:extLst>
                  </p:cNvPr>
                  <p:cNvPicPr/>
                  <p:nvPr/>
                </p:nvPicPr>
                <p:blipFill>
                  <a:blip r:embed="rId33"/>
                  <a:stretch>
                    <a:fillRect/>
                  </a:stretch>
                </p:blipFill>
                <p:spPr>
                  <a:xfrm>
                    <a:off x="11285020" y="3780711"/>
                    <a:ext cx="1616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0E5A9615-EE84-3041-9A10-C5EF7A3D149E}"/>
                      </a:ext>
                    </a:extLst>
                  </p14:cNvPr>
                  <p14:cNvContentPartPr/>
                  <p14:nvPr/>
                </p14:nvContentPartPr>
                <p14:xfrm>
                  <a:off x="11362420" y="3808431"/>
                  <a:ext cx="162360" cy="12960"/>
                </p14:xfrm>
              </p:contentPart>
            </mc:Choice>
            <mc:Fallback xmlns="">
              <p:pic>
                <p:nvPicPr>
                  <p:cNvPr id="53" name="Ink 52">
                    <a:extLst>
                      <a:ext uri="{FF2B5EF4-FFF2-40B4-BE49-F238E27FC236}">
                        <a16:creationId xmlns:a16="http://schemas.microsoft.com/office/drawing/2014/main" id="{0E5A9615-EE84-3041-9A10-C5EF7A3D149E}"/>
                      </a:ext>
                    </a:extLst>
                  </p:cNvPr>
                  <p:cNvPicPr/>
                  <p:nvPr/>
                </p:nvPicPr>
                <p:blipFill>
                  <a:blip r:embed="rId35"/>
                  <a:stretch>
                    <a:fillRect/>
                  </a:stretch>
                </p:blipFill>
                <p:spPr>
                  <a:xfrm>
                    <a:off x="11346940" y="3792509"/>
                    <a:ext cx="192960" cy="4443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3097FF35-387A-E84D-A8EC-CA46F8CAE80D}"/>
                      </a:ext>
                    </a:extLst>
                  </p14:cNvPr>
                  <p14:cNvContentPartPr/>
                  <p14:nvPr/>
                </p14:nvContentPartPr>
                <p14:xfrm>
                  <a:off x="11574100" y="3821031"/>
                  <a:ext cx="131040" cy="118800"/>
                </p14:xfrm>
              </p:contentPart>
            </mc:Choice>
            <mc:Fallback xmlns="">
              <p:pic>
                <p:nvPicPr>
                  <p:cNvPr id="54" name="Ink 53">
                    <a:extLst>
                      <a:ext uri="{FF2B5EF4-FFF2-40B4-BE49-F238E27FC236}">
                        <a16:creationId xmlns:a16="http://schemas.microsoft.com/office/drawing/2014/main" id="{3097FF35-387A-E84D-A8EC-CA46F8CAE80D}"/>
                      </a:ext>
                    </a:extLst>
                  </p:cNvPr>
                  <p:cNvPicPr/>
                  <p:nvPr/>
                </p:nvPicPr>
                <p:blipFill>
                  <a:blip r:embed="rId37"/>
                  <a:stretch>
                    <a:fillRect/>
                  </a:stretch>
                </p:blipFill>
                <p:spPr>
                  <a:xfrm>
                    <a:off x="11558620" y="3805551"/>
                    <a:ext cx="161640" cy="149400"/>
                  </a:xfrm>
                  <a:prstGeom prst="rect">
                    <a:avLst/>
                  </a:prstGeom>
                </p:spPr>
              </p:pic>
            </mc:Fallback>
          </mc:AlternateContent>
        </p:grpSp>
      </p:grpSp>
      <p:grpSp>
        <p:nvGrpSpPr>
          <p:cNvPr id="73" name="Group 72">
            <a:extLst>
              <a:ext uri="{FF2B5EF4-FFF2-40B4-BE49-F238E27FC236}">
                <a16:creationId xmlns:a16="http://schemas.microsoft.com/office/drawing/2014/main" id="{95DFAEEC-DFC0-BF48-A663-799B39CDC2F9}"/>
              </a:ext>
            </a:extLst>
          </p:cNvPr>
          <p:cNvGrpSpPr/>
          <p:nvPr/>
        </p:nvGrpSpPr>
        <p:grpSpPr>
          <a:xfrm>
            <a:off x="1983045" y="3234716"/>
            <a:ext cx="2042640" cy="703800"/>
            <a:chOff x="1983045" y="3234716"/>
            <a:chExt cx="2042640" cy="703800"/>
          </a:xfrm>
        </p:grpSpPr>
        <p:grpSp>
          <p:nvGrpSpPr>
            <p:cNvPr id="22" name="Group 21">
              <a:extLst>
                <a:ext uri="{FF2B5EF4-FFF2-40B4-BE49-F238E27FC236}">
                  <a16:creationId xmlns:a16="http://schemas.microsoft.com/office/drawing/2014/main" id="{2AAFED0E-96E1-D543-8574-16E105EDD9DB}"/>
                </a:ext>
              </a:extLst>
            </p:cNvPr>
            <p:cNvGrpSpPr/>
            <p:nvPr/>
          </p:nvGrpSpPr>
          <p:grpSpPr>
            <a:xfrm>
              <a:off x="3178245" y="3670316"/>
              <a:ext cx="847440" cy="268200"/>
              <a:chOff x="5859100" y="3808431"/>
              <a:chExt cx="847440" cy="268200"/>
            </a:xfrm>
          </p:grpSpPr>
          <mc:AlternateContent xmlns:mc="http://schemas.openxmlformats.org/markup-compatibility/2006" xmlns:p14="http://schemas.microsoft.com/office/powerpoint/2010/main">
            <mc:Choice Requires="p14">
              <p:contentPart p14:bwMode="auto" r:id="rId38">
                <p14:nvContentPartPr>
                  <p14:cNvPr id="3" name="Ink 2">
                    <a:extLst>
                      <a:ext uri="{FF2B5EF4-FFF2-40B4-BE49-F238E27FC236}">
                        <a16:creationId xmlns:a16="http://schemas.microsoft.com/office/drawing/2014/main" id="{54A67296-14BB-1549-B91B-1C1B2393E0B1}"/>
                      </a:ext>
                    </a:extLst>
                  </p14:cNvPr>
                  <p14:cNvContentPartPr/>
                  <p14:nvPr/>
                </p14:nvContentPartPr>
                <p14:xfrm>
                  <a:off x="5859100" y="3827151"/>
                  <a:ext cx="205920" cy="187200"/>
                </p14:xfrm>
              </p:contentPart>
            </mc:Choice>
            <mc:Fallback xmlns="">
              <p:pic>
                <p:nvPicPr>
                  <p:cNvPr id="3" name="Ink 2">
                    <a:extLst>
                      <a:ext uri="{FF2B5EF4-FFF2-40B4-BE49-F238E27FC236}">
                        <a16:creationId xmlns:a16="http://schemas.microsoft.com/office/drawing/2014/main" id="{54A67296-14BB-1549-B91B-1C1B2393E0B1}"/>
                      </a:ext>
                    </a:extLst>
                  </p:cNvPr>
                  <p:cNvPicPr/>
                  <p:nvPr/>
                </p:nvPicPr>
                <p:blipFill>
                  <a:blip r:embed="rId39"/>
                  <a:stretch>
                    <a:fillRect/>
                  </a:stretch>
                </p:blipFill>
                <p:spPr>
                  <a:xfrm>
                    <a:off x="5843980" y="3812031"/>
                    <a:ext cx="2361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6" name="Ink 15">
                    <a:extLst>
                      <a:ext uri="{FF2B5EF4-FFF2-40B4-BE49-F238E27FC236}">
                        <a16:creationId xmlns:a16="http://schemas.microsoft.com/office/drawing/2014/main" id="{50D3944C-57A3-0B4D-9300-988D0C80A698}"/>
                      </a:ext>
                    </a:extLst>
                  </p14:cNvPr>
                  <p14:cNvContentPartPr/>
                  <p14:nvPr/>
                </p14:nvContentPartPr>
                <p14:xfrm>
                  <a:off x="6095980" y="3814911"/>
                  <a:ext cx="87480" cy="261720"/>
                </p14:xfrm>
              </p:contentPart>
            </mc:Choice>
            <mc:Fallback xmlns="">
              <p:pic>
                <p:nvPicPr>
                  <p:cNvPr id="16" name="Ink 15">
                    <a:extLst>
                      <a:ext uri="{FF2B5EF4-FFF2-40B4-BE49-F238E27FC236}">
                        <a16:creationId xmlns:a16="http://schemas.microsoft.com/office/drawing/2014/main" id="{50D3944C-57A3-0B4D-9300-988D0C80A698}"/>
                      </a:ext>
                    </a:extLst>
                  </p:cNvPr>
                  <p:cNvPicPr/>
                  <p:nvPr/>
                </p:nvPicPr>
                <p:blipFill>
                  <a:blip r:embed="rId41"/>
                  <a:stretch>
                    <a:fillRect/>
                  </a:stretch>
                </p:blipFill>
                <p:spPr>
                  <a:xfrm>
                    <a:off x="6080500" y="3799431"/>
                    <a:ext cx="1180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7" name="Ink 16">
                    <a:extLst>
                      <a:ext uri="{FF2B5EF4-FFF2-40B4-BE49-F238E27FC236}">
                        <a16:creationId xmlns:a16="http://schemas.microsoft.com/office/drawing/2014/main" id="{DAFF956E-080C-B848-BA4D-54847C065015}"/>
                      </a:ext>
                    </a:extLst>
                  </p14:cNvPr>
                  <p14:cNvContentPartPr/>
                  <p14:nvPr/>
                </p14:nvContentPartPr>
                <p14:xfrm>
                  <a:off x="6207940" y="3864591"/>
                  <a:ext cx="124920" cy="155160"/>
                </p14:xfrm>
              </p:contentPart>
            </mc:Choice>
            <mc:Fallback xmlns="">
              <p:pic>
                <p:nvPicPr>
                  <p:cNvPr id="17" name="Ink 16">
                    <a:extLst>
                      <a:ext uri="{FF2B5EF4-FFF2-40B4-BE49-F238E27FC236}">
                        <a16:creationId xmlns:a16="http://schemas.microsoft.com/office/drawing/2014/main" id="{DAFF956E-080C-B848-BA4D-54847C065015}"/>
                      </a:ext>
                    </a:extLst>
                  </p:cNvPr>
                  <p:cNvPicPr/>
                  <p:nvPr/>
                </p:nvPicPr>
                <p:blipFill>
                  <a:blip r:embed="rId43"/>
                  <a:stretch>
                    <a:fillRect/>
                  </a:stretch>
                </p:blipFill>
                <p:spPr>
                  <a:xfrm>
                    <a:off x="6192460" y="3849471"/>
                    <a:ext cx="1555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 name="Ink 17">
                    <a:extLst>
                      <a:ext uri="{FF2B5EF4-FFF2-40B4-BE49-F238E27FC236}">
                        <a16:creationId xmlns:a16="http://schemas.microsoft.com/office/drawing/2014/main" id="{4B2A223B-8935-BC42-8CAF-E75D81DAA755}"/>
                      </a:ext>
                    </a:extLst>
                  </p14:cNvPr>
                  <p14:cNvContentPartPr/>
                  <p14:nvPr/>
                </p14:nvContentPartPr>
                <p14:xfrm>
                  <a:off x="6351220" y="3902031"/>
                  <a:ext cx="106200" cy="142920"/>
                </p14:xfrm>
              </p:contentPart>
            </mc:Choice>
            <mc:Fallback xmlns="">
              <p:pic>
                <p:nvPicPr>
                  <p:cNvPr id="18" name="Ink 17">
                    <a:extLst>
                      <a:ext uri="{FF2B5EF4-FFF2-40B4-BE49-F238E27FC236}">
                        <a16:creationId xmlns:a16="http://schemas.microsoft.com/office/drawing/2014/main" id="{4B2A223B-8935-BC42-8CAF-E75D81DAA755}"/>
                      </a:ext>
                    </a:extLst>
                  </p:cNvPr>
                  <p:cNvPicPr/>
                  <p:nvPr/>
                </p:nvPicPr>
                <p:blipFill>
                  <a:blip r:embed="rId45"/>
                  <a:stretch>
                    <a:fillRect/>
                  </a:stretch>
                </p:blipFill>
                <p:spPr>
                  <a:xfrm>
                    <a:off x="6335740" y="3886551"/>
                    <a:ext cx="1368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 name="Ink 18">
                    <a:extLst>
                      <a:ext uri="{FF2B5EF4-FFF2-40B4-BE49-F238E27FC236}">
                        <a16:creationId xmlns:a16="http://schemas.microsoft.com/office/drawing/2014/main" id="{56A9EE65-25BB-764C-B55A-067D528279A1}"/>
                      </a:ext>
                    </a:extLst>
                  </p14:cNvPr>
                  <p14:cNvContentPartPr/>
                  <p14:nvPr/>
                </p14:nvContentPartPr>
                <p14:xfrm>
                  <a:off x="6475420" y="3808431"/>
                  <a:ext cx="124920" cy="243000"/>
                </p14:xfrm>
              </p:contentPart>
            </mc:Choice>
            <mc:Fallback xmlns="">
              <p:pic>
                <p:nvPicPr>
                  <p:cNvPr id="19" name="Ink 18">
                    <a:extLst>
                      <a:ext uri="{FF2B5EF4-FFF2-40B4-BE49-F238E27FC236}">
                        <a16:creationId xmlns:a16="http://schemas.microsoft.com/office/drawing/2014/main" id="{56A9EE65-25BB-764C-B55A-067D528279A1}"/>
                      </a:ext>
                    </a:extLst>
                  </p:cNvPr>
                  <p:cNvPicPr/>
                  <p:nvPr/>
                </p:nvPicPr>
                <p:blipFill>
                  <a:blip r:embed="rId47"/>
                  <a:stretch>
                    <a:fillRect/>
                  </a:stretch>
                </p:blipFill>
                <p:spPr>
                  <a:xfrm>
                    <a:off x="6460300" y="3793311"/>
                    <a:ext cx="1555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Ink 19">
                    <a:extLst>
                      <a:ext uri="{FF2B5EF4-FFF2-40B4-BE49-F238E27FC236}">
                        <a16:creationId xmlns:a16="http://schemas.microsoft.com/office/drawing/2014/main" id="{8DCE0EF8-C783-2444-BBD9-5953FA460758}"/>
                      </a:ext>
                    </a:extLst>
                  </p14:cNvPr>
                  <p14:cNvContentPartPr/>
                  <p14:nvPr/>
                </p14:nvContentPartPr>
                <p14:xfrm>
                  <a:off x="6693580" y="3883311"/>
                  <a:ext cx="12960" cy="168480"/>
                </p14:xfrm>
              </p:contentPart>
            </mc:Choice>
            <mc:Fallback xmlns="">
              <p:pic>
                <p:nvPicPr>
                  <p:cNvPr id="20" name="Ink 19">
                    <a:extLst>
                      <a:ext uri="{FF2B5EF4-FFF2-40B4-BE49-F238E27FC236}">
                        <a16:creationId xmlns:a16="http://schemas.microsoft.com/office/drawing/2014/main" id="{8DCE0EF8-C783-2444-BBD9-5953FA460758}"/>
                      </a:ext>
                    </a:extLst>
                  </p:cNvPr>
                  <p:cNvPicPr/>
                  <p:nvPr/>
                </p:nvPicPr>
                <p:blipFill>
                  <a:blip r:embed="rId49"/>
                  <a:stretch>
                    <a:fillRect/>
                  </a:stretch>
                </p:blipFill>
                <p:spPr>
                  <a:xfrm>
                    <a:off x="6678100" y="3868191"/>
                    <a:ext cx="43200" cy="199080"/>
                  </a:xfrm>
                  <a:prstGeom prst="rect">
                    <a:avLst/>
                  </a:prstGeom>
                </p:spPr>
              </p:pic>
            </mc:Fallback>
          </mc:AlternateContent>
        </p:grpSp>
        <p:grpSp>
          <p:nvGrpSpPr>
            <p:cNvPr id="67" name="Group 66">
              <a:extLst>
                <a:ext uri="{FF2B5EF4-FFF2-40B4-BE49-F238E27FC236}">
                  <a16:creationId xmlns:a16="http://schemas.microsoft.com/office/drawing/2014/main" id="{A2476DA7-9871-2B45-AC6A-08764D8B61B9}"/>
                </a:ext>
              </a:extLst>
            </p:cNvPr>
            <p:cNvGrpSpPr/>
            <p:nvPr/>
          </p:nvGrpSpPr>
          <p:grpSpPr>
            <a:xfrm>
              <a:off x="1983045" y="3234716"/>
              <a:ext cx="1506960" cy="261720"/>
              <a:chOff x="1983045" y="3234716"/>
              <a:chExt cx="1506960" cy="261720"/>
            </a:xfrm>
          </p:grpSpPr>
          <p:grpSp>
            <p:nvGrpSpPr>
              <p:cNvPr id="41" name="Group 40">
                <a:extLst>
                  <a:ext uri="{FF2B5EF4-FFF2-40B4-BE49-F238E27FC236}">
                    <a16:creationId xmlns:a16="http://schemas.microsoft.com/office/drawing/2014/main" id="{52392C55-7CBA-6A44-853E-6A4A6430C9B2}"/>
                  </a:ext>
                </a:extLst>
              </p:cNvPr>
              <p:cNvGrpSpPr/>
              <p:nvPr/>
            </p:nvGrpSpPr>
            <p:grpSpPr>
              <a:xfrm>
                <a:off x="1983045" y="3234716"/>
                <a:ext cx="1506960" cy="261720"/>
                <a:chOff x="4663900" y="3372831"/>
                <a:chExt cx="1506960" cy="261720"/>
              </a:xfrm>
            </p:grpSpPr>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A1C1F977-2B70-BC45-8CE2-C9A1BCCE29DF}"/>
                        </a:ext>
                      </a:extLst>
                    </p14:cNvPr>
                    <p14:cNvContentPartPr/>
                    <p14:nvPr/>
                  </p14:nvContentPartPr>
                  <p14:xfrm>
                    <a:off x="4663900" y="3416391"/>
                    <a:ext cx="43920" cy="212040"/>
                  </p14:xfrm>
                </p:contentPart>
              </mc:Choice>
              <mc:Fallback xmlns="">
                <p:pic>
                  <p:nvPicPr>
                    <p:cNvPr id="39" name="Ink 38">
                      <a:extLst>
                        <a:ext uri="{FF2B5EF4-FFF2-40B4-BE49-F238E27FC236}">
                          <a16:creationId xmlns:a16="http://schemas.microsoft.com/office/drawing/2014/main" id="{A1C1F977-2B70-BC45-8CE2-C9A1BCCE29DF}"/>
                        </a:ext>
                      </a:extLst>
                    </p:cNvPr>
                    <p:cNvPicPr/>
                    <p:nvPr/>
                  </p:nvPicPr>
                  <p:blipFill>
                    <a:blip r:embed="rId13"/>
                    <a:stretch>
                      <a:fillRect/>
                    </a:stretch>
                  </p:blipFill>
                  <p:spPr>
                    <a:xfrm>
                      <a:off x="4648420" y="3400911"/>
                      <a:ext cx="745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0" name="Ink 39">
                      <a:extLst>
                        <a:ext uri="{FF2B5EF4-FFF2-40B4-BE49-F238E27FC236}">
                          <a16:creationId xmlns:a16="http://schemas.microsoft.com/office/drawing/2014/main" id="{07483962-6A99-BF41-A3AE-4E566BDFE691}"/>
                        </a:ext>
                      </a:extLst>
                    </p14:cNvPr>
                    <p14:cNvContentPartPr/>
                    <p14:nvPr/>
                  </p14:nvContentPartPr>
                  <p14:xfrm>
                    <a:off x="4701340" y="3372831"/>
                    <a:ext cx="1469520" cy="261720"/>
                  </p14:xfrm>
                </p:contentPart>
              </mc:Choice>
              <mc:Fallback xmlns="">
                <p:pic>
                  <p:nvPicPr>
                    <p:cNvPr id="40" name="Ink 39">
                      <a:extLst>
                        <a:ext uri="{FF2B5EF4-FFF2-40B4-BE49-F238E27FC236}">
                          <a16:creationId xmlns:a16="http://schemas.microsoft.com/office/drawing/2014/main" id="{07483962-6A99-BF41-A3AE-4E566BDFE691}"/>
                        </a:ext>
                      </a:extLst>
                    </p:cNvPr>
                    <p:cNvPicPr/>
                    <p:nvPr/>
                  </p:nvPicPr>
                  <p:blipFill>
                    <a:blip r:embed="rId15"/>
                    <a:stretch>
                      <a:fillRect/>
                    </a:stretch>
                  </p:blipFill>
                  <p:spPr>
                    <a:xfrm>
                      <a:off x="4685864" y="3357372"/>
                      <a:ext cx="1500113" cy="292278"/>
                    </a:xfrm>
                    <a:prstGeom prst="rect">
                      <a:avLst/>
                    </a:prstGeom>
                  </p:spPr>
                </p:pic>
              </mc:Fallback>
            </mc:AlternateContent>
          </p:grpSp>
          <p:grpSp>
            <p:nvGrpSpPr>
              <p:cNvPr id="70" name="Group 69">
                <a:extLst>
                  <a:ext uri="{FF2B5EF4-FFF2-40B4-BE49-F238E27FC236}">
                    <a16:creationId xmlns:a16="http://schemas.microsoft.com/office/drawing/2014/main" id="{943A4D44-3D38-B948-BFB6-3F02AEF17F1E}"/>
                  </a:ext>
                </a:extLst>
              </p:cNvPr>
              <p:cNvGrpSpPr/>
              <p:nvPr/>
            </p:nvGrpSpPr>
            <p:grpSpPr>
              <a:xfrm>
                <a:off x="2101485" y="3246956"/>
                <a:ext cx="1282680" cy="187200"/>
                <a:chOff x="4782340" y="3385071"/>
                <a:chExt cx="1282680" cy="187200"/>
              </a:xfrm>
            </p:grpSpPr>
            <mc:AlternateContent xmlns:mc="http://schemas.openxmlformats.org/markup-compatibility/2006" xmlns:p14="http://schemas.microsoft.com/office/powerpoint/2010/main">
              <mc:Choice Requires="p14">
                <p:contentPart p14:bwMode="auto" r:id="rId52">
                  <p14:nvContentPartPr>
                    <p14:cNvPr id="23" name="Ink 22">
                      <a:extLst>
                        <a:ext uri="{FF2B5EF4-FFF2-40B4-BE49-F238E27FC236}">
                          <a16:creationId xmlns:a16="http://schemas.microsoft.com/office/drawing/2014/main" id="{40AC7AE1-0A5A-5140-96A5-72D8CEA51B77}"/>
                        </a:ext>
                      </a:extLst>
                    </p14:cNvPr>
                    <p14:cNvContentPartPr/>
                    <p14:nvPr/>
                  </p14:nvContentPartPr>
                  <p14:xfrm>
                    <a:off x="4782340" y="3397671"/>
                    <a:ext cx="187200" cy="174600"/>
                  </p14:xfrm>
                </p:contentPart>
              </mc:Choice>
              <mc:Fallback xmlns="">
                <p:pic>
                  <p:nvPicPr>
                    <p:cNvPr id="23" name="Ink 22">
                      <a:extLst>
                        <a:ext uri="{FF2B5EF4-FFF2-40B4-BE49-F238E27FC236}">
                          <a16:creationId xmlns:a16="http://schemas.microsoft.com/office/drawing/2014/main" id="{40AC7AE1-0A5A-5140-96A5-72D8CEA51B77}"/>
                        </a:ext>
                      </a:extLst>
                    </p:cNvPr>
                    <p:cNvPicPr/>
                    <p:nvPr/>
                  </p:nvPicPr>
                  <p:blipFill>
                    <a:blip r:embed="rId53"/>
                    <a:stretch>
                      <a:fillRect/>
                    </a:stretch>
                  </p:blipFill>
                  <p:spPr>
                    <a:xfrm>
                      <a:off x="4766860" y="3382551"/>
                      <a:ext cx="2178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 name="Ink 23">
                      <a:extLst>
                        <a:ext uri="{FF2B5EF4-FFF2-40B4-BE49-F238E27FC236}">
                          <a16:creationId xmlns:a16="http://schemas.microsoft.com/office/drawing/2014/main" id="{02B7E05E-B67D-274D-8FF1-FCA0A967C0C5}"/>
                        </a:ext>
                      </a:extLst>
                    </p14:cNvPr>
                    <p14:cNvContentPartPr/>
                    <p14:nvPr/>
                  </p14:nvContentPartPr>
                  <p14:xfrm>
                    <a:off x="5018860" y="3416391"/>
                    <a:ext cx="68760" cy="115920"/>
                  </p14:xfrm>
                </p:contentPart>
              </mc:Choice>
              <mc:Fallback xmlns="">
                <p:pic>
                  <p:nvPicPr>
                    <p:cNvPr id="24" name="Ink 23">
                      <a:extLst>
                        <a:ext uri="{FF2B5EF4-FFF2-40B4-BE49-F238E27FC236}">
                          <a16:creationId xmlns:a16="http://schemas.microsoft.com/office/drawing/2014/main" id="{02B7E05E-B67D-274D-8FF1-FCA0A967C0C5}"/>
                        </a:ext>
                      </a:extLst>
                    </p:cNvPr>
                    <p:cNvPicPr/>
                    <p:nvPr/>
                  </p:nvPicPr>
                  <p:blipFill>
                    <a:blip r:embed="rId55"/>
                    <a:stretch>
                      <a:fillRect/>
                    </a:stretch>
                  </p:blipFill>
                  <p:spPr>
                    <a:xfrm>
                      <a:off x="5003740" y="3401271"/>
                      <a:ext cx="993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5" name="Ink 24">
                      <a:extLst>
                        <a:ext uri="{FF2B5EF4-FFF2-40B4-BE49-F238E27FC236}">
                          <a16:creationId xmlns:a16="http://schemas.microsoft.com/office/drawing/2014/main" id="{1D23F932-1070-E04F-8169-834B24B82AFA}"/>
                        </a:ext>
                      </a:extLst>
                    </p14:cNvPr>
                    <p14:cNvContentPartPr/>
                    <p14:nvPr/>
                  </p14:nvContentPartPr>
                  <p14:xfrm>
                    <a:off x="5175100" y="3391551"/>
                    <a:ext cx="49320" cy="111600"/>
                  </p14:xfrm>
                </p:contentPart>
              </mc:Choice>
              <mc:Fallback xmlns="">
                <p:pic>
                  <p:nvPicPr>
                    <p:cNvPr id="25" name="Ink 24">
                      <a:extLst>
                        <a:ext uri="{FF2B5EF4-FFF2-40B4-BE49-F238E27FC236}">
                          <a16:creationId xmlns:a16="http://schemas.microsoft.com/office/drawing/2014/main" id="{1D23F932-1070-E04F-8169-834B24B82AFA}"/>
                        </a:ext>
                      </a:extLst>
                    </p:cNvPr>
                    <p:cNvPicPr/>
                    <p:nvPr/>
                  </p:nvPicPr>
                  <p:blipFill>
                    <a:blip r:embed="rId57"/>
                    <a:stretch>
                      <a:fillRect/>
                    </a:stretch>
                  </p:blipFill>
                  <p:spPr>
                    <a:xfrm>
                      <a:off x="5159980" y="3376071"/>
                      <a:ext cx="799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 name="Ink 25">
                      <a:extLst>
                        <a:ext uri="{FF2B5EF4-FFF2-40B4-BE49-F238E27FC236}">
                          <a16:creationId xmlns:a16="http://schemas.microsoft.com/office/drawing/2014/main" id="{D1323664-1610-1A4E-9760-598F59B07757}"/>
                        </a:ext>
                      </a:extLst>
                    </p14:cNvPr>
                    <p14:cNvContentPartPr/>
                    <p14:nvPr/>
                  </p14:nvContentPartPr>
                  <p14:xfrm>
                    <a:off x="5305060" y="3385071"/>
                    <a:ext cx="75240" cy="131040"/>
                  </p14:xfrm>
                </p:contentPart>
              </mc:Choice>
              <mc:Fallback xmlns="">
                <p:pic>
                  <p:nvPicPr>
                    <p:cNvPr id="26" name="Ink 25">
                      <a:extLst>
                        <a:ext uri="{FF2B5EF4-FFF2-40B4-BE49-F238E27FC236}">
                          <a16:creationId xmlns:a16="http://schemas.microsoft.com/office/drawing/2014/main" id="{D1323664-1610-1A4E-9760-598F59B07757}"/>
                        </a:ext>
                      </a:extLst>
                    </p:cNvPr>
                    <p:cNvPicPr/>
                    <p:nvPr/>
                  </p:nvPicPr>
                  <p:blipFill>
                    <a:blip r:embed="rId59"/>
                    <a:stretch>
                      <a:fillRect/>
                    </a:stretch>
                  </p:blipFill>
                  <p:spPr>
                    <a:xfrm>
                      <a:off x="5289940" y="3369951"/>
                      <a:ext cx="1054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8" name="Ink 27">
                      <a:extLst>
                        <a:ext uri="{FF2B5EF4-FFF2-40B4-BE49-F238E27FC236}">
                          <a16:creationId xmlns:a16="http://schemas.microsoft.com/office/drawing/2014/main" id="{15D8C6A7-BAFF-E74A-BA19-5A6049654ECF}"/>
                        </a:ext>
                      </a:extLst>
                    </p14:cNvPr>
                    <p14:cNvContentPartPr/>
                    <p14:nvPr/>
                  </p14:nvContentPartPr>
                  <p14:xfrm>
                    <a:off x="5442220" y="3410271"/>
                    <a:ext cx="50040" cy="93600"/>
                  </p14:xfrm>
                </p:contentPart>
              </mc:Choice>
              <mc:Fallback xmlns="">
                <p:pic>
                  <p:nvPicPr>
                    <p:cNvPr id="28" name="Ink 27">
                      <a:extLst>
                        <a:ext uri="{FF2B5EF4-FFF2-40B4-BE49-F238E27FC236}">
                          <a16:creationId xmlns:a16="http://schemas.microsoft.com/office/drawing/2014/main" id="{15D8C6A7-BAFF-E74A-BA19-5A6049654ECF}"/>
                        </a:ext>
                      </a:extLst>
                    </p:cNvPr>
                    <p:cNvPicPr/>
                    <p:nvPr/>
                  </p:nvPicPr>
                  <p:blipFill>
                    <a:blip r:embed="rId61"/>
                    <a:stretch>
                      <a:fillRect/>
                    </a:stretch>
                  </p:blipFill>
                  <p:spPr>
                    <a:xfrm>
                      <a:off x="5426740" y="3394791"/>
                      <a:ext cx="806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9" name="Ink 28">
                      <a:extLst>
                        <a:ext uri="{FF2B5EF4-FFF2-40B4-BE49-F238E27FC236}">
                          <a16:creationId xmlns:a16="http://schemas.microsoft.com/office/drawing/2014/main" id="{C6861BFD-48A3-CD46-A5AE-28F41A9AEB7A}"/>
                        </a:ext>
                      </a:extLst>
                    </p14:cNvPr>
                    <p14:cNvContentPartPr/>
                    <p14:nvPr/>
                  </p14:nvContentPartPr>
                  <p14:xfrm>
                    <a:off x="5554180" y="3416391"/>
                    <a:ext cx="75240" cy="124920"/>
                  </p14:xfrm>
                </p:contentPart>
              </mc:Choice>
              <mc:Fallback xmlns="">
                <p:pic>
                  <p:nvPicPr>
                    <p:cNvPr id="29" name="Ink 28">
                      <a:extLst>
                        <a:ext uri="{FF2B5EF4-FFF2-40B4-BE49-F238E27FC236}">
                          <a16:creationId xmlns:a16="http://schemas.microsoft.com/office/drawing/2014/main" id="{C6861BFD-48A3-CD46-A5AE-28F41A9AEB7A}"/>
                        </a:ext>
                      </a:extLst>
                    </p:cNvPr>
                    <p:cNvPicPr/>
                    <p:nvPr/>
                  </p:nvPicPr>
                  <p:blipFill>
                    <a:blip r:embed="rId63"/>
                    <a:stretch>
                      <a:fillRect/>
                    </a:stretch>
                  </p:blipFill>
                  <p:spPr>
                    <a:xfrm>
                      <a:off x="5539060" y="3401271"/>
                      <a:ext cx="1054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0" name="Ink 29">
                      <a:extLst>
                        <a:ext uri="{FF2B5EF4-FFF2-40B4-BE49-F238E27FC236}">
                          <a16:creationId xmlns:a16="http://schemas.microsoft.com/office/drawing/2014/main" id="{2EC6D9CD-4561-EF46-B784-D6959AF50BC8}"/>
                        </a:ext>
                      </a:extLst>
                    </p14:cNvPr>
                    <p14:cNvContentPartPr/>
                    <p14:nvPr/>
                  </p14:nvContentPartPr>
                  <p14:xfrm>
                    <a:off x="5712580" y="3403791"/>
                    <a:ext cx="72360" cy="106200"/>
                  </p14:xfrm>
                </p:contentPart>
              </mc:Choice>
              <mc:Fallback xmlns="">
                <p:pic>
                  <p:nvPicPr>
                    <p:cNvPr id="30" name="Ink 29">
                      <a:extLst>
                        <a:ext uri="{FF2B5EF4-FFF2-40B4-BE49-F238E27FC236}">
                          <a16:creationId xmlns:a16="http://schemas.microsoft.com/office/drawing/2014/main" id="{2EC6D9CD-4561-EF46-B784-D6959AF50BC8}"/>
                        </a:ext>
                      </a:extLst>
                    </p:cNvPr>
                    <p:cNvPicPr/>
                    <p:nvPr/>
                  </p:nvPicPr>
                  <p:blipFill>
                    <a:blip r:embed="rId65"/>
                    <a:stretch>
                      <a:fillRect/>
                    </a:stretch>
                  </p:blipFill>
                  <p:spPr>
                    <a:xfrm>
                      <a:off x="5697460" y="3388671"/>
                      <a:ext cx="1029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1" name="Ink 30">
                      <a:extLst>
                        <a:ext uri="{FF2B5EF4-FFF2-40B4-BE49-F238E27FC236}">
                          <a16:creationId xmlns:a16="http://schemas.microsoft.com/office/drawing/2014/main" id="{ECBE670C-E6DD-E845-9E3C-9A5B6E23B1ED}"/>
                        </a:ext>
                      </a:extLst>
                    </p14:cNvPr>
                    <p14:cNvContentPartPr/>
                    <p14:nvPr/>
                  </p14:nvContentPartPr>
                  <p14:xfrm>
                    <a:off x="5815540" y="3428991"/>
                    <a:ext cx="50040" cy="99360"/>
                  </p14:xfrm>
                </p:contentPart>
              </mc:Choice>
              <mc:Fallback xmlns="">
                <p:pic>
                  <p:nvPicPr>
                    <p:cNvPr id="31" name="Ink 30">
                      <a:extLst>
                        <a:ext uri="{FF2B5EF4-FFF2-40B4-BE49-F238E27FC236}">
                          <a16:creationId xmlns:a16="http://schemas.microsoft.com/office/drawing/2014/main" id="{ECBE670C-E6DD-E845-9E3C-9A5B6E23B1ED}"/>
                        </a:ext>
                      </a:extLst>
                    </p:cNvPr>
                    <p:cNvPicPr/>
                    <p:nvPr/>
                  </p:nvPicPr>
                  <p:blipFill>
                    <a:blip r:embed="rId67"/>
                    <a:stretch>
                      <a:fillRect/>
                    </a:stretch>
                  </p:blipFill>
                  <p:spPr>
                    <a:xfrm>
                      <a:off x="5800420" y="3413511"/>
                      <a:ext cx="8064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8528C8AB-C7C2-C34E-A575-AD109D5268DC}"/>
                        </a:ext>
                      </a:extLst>
                    </p14:cNvPr>
                    <p14:cNvContentPartPr/>
                    <p14:nvPr/>
                  </p14:nvContentPartPr>
                  <p14:xfrm>
                    <a:off x="5933980" y="3428991"/>
                    <a:ext cx="31320" cy="118800"/>
                  </p14:xfrm>
                </p:contentPart>
              </mc:Choice>
              <mc:Fallback xmlns="">
                <p:pic>
                  <p:nvPicPr>
                    <p:cNvPr id="32" name="Ink 31">
                      <a:extLst>
                        <a:ext uri="{FF2B5EF4-FFF2-40B4-BE49-F238E27FC236}">
                          <a16:creationId xmlns:a16="http://schemas.microsoft.com/office/drawing/2014/main" id="{8528C8AB-C7C2-C34E-A575-AD109D5268DC}"/>
                        </a:ext>
                      </a:extLst>
                    </p:cNvPr>
                    <p:cNvPicPr/>
                    <p:nvPr/>
                  </p:nvPicPr>
                  <p:blipFill>
                    <a:blip r:embed="rId69"/>
                    <a:stretch>
                      <a:fillRect/>
                    </a:stretch>
                  </p:blipFill>
                  <p:spPr>
                    <a:xfrm>
                      <a:off x="5918860" y="3413511"/>
                      <a:ext cx="619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3CA32D81-F7A2-564A-9221-9B8CD59301B7}"/>
                        </a:ext>
                      </a:extLst>
                    </p14:cNvPr>
                    <p14:cNvContentPartPr/>
                    <p14:nvPr/>
                  </p14:nvContentPartPr>
                  <p14:xfrm>
                    <a:off x="6021100" y="3410271"/>
                    <a:ext cx="43920" cy="155880"/>
                  </p14:xfrm>
                </p:contentPart>
              </mc:Choice>
              <mc:Fallback xmlns="">
                <p:pic>
                  <p:nvPicPr>
                    <p:cNvPr id="44" name="Ink 43">
                      <a:extLst>
                        <a:ext uri="{FF2B5EF4-FFF2-40B4-BE49-F238E27FC236}">
                          <a16:creationId xmlns:a16="http://schemas.microsoft.com/office/drawing/2014/main" id="{3CA32D81-F7A2-564A-9221-9B8CD59301B7}"/>
                        </a:ext>
                      </a:extLst>
                    </p:cNvPr>
                    <p:cNvPicPr/>
                    <p:nvPr/>
                  </p:nvPicPr>
                  <p:blipFill>
                    <a:blip r:embed="rId71"/>
                    <a:stretch>
                      <a:fillRect/>
                    </a:stretch>
                  </p:blipFill>
                  <p:spPr>
                    <a:xfrm>
                      <a:off x="6005980" y="3394791"/>
                      <a:ext cx="74520" cy="186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71" name="Ink 70">
                    <a:extLst>
                      <a:ext uri="{FF2B5EF4-FFF2-40B4-BE49-F238E27FC236}">
                        <a16:creationId xmlns:a16="http://schemas.microsoft.com/office/drawing/2014/main" id="{92186ED9-1B31-774D-A13F-68ACB36AF9D4}"/>
                      </a:ext>
                    </a:extLst>
                  </p14:cNvPr>
                  <p14:cNvContentPartPr/>
                  <p14:nvPr/>
                </p14:nvContentPartPr>
                <p14:xfrm>
                  <a:off x="2039205" y="3281156"/>
                  <a:ext cx="43920" cy="153360"/>
                </p14:xfrm>
              </p:contentPart>
            </mc:Choice>
            <mc:Fallback xmlns="">
              <p:pic>
                <p:nvPicPr>
                  <p:cNvPr id="71" name="Ink 70">
                    <a:extLst>
                      <a:ext uri="{FF2B5EF4-FFF2-40B4-BE49-F238E27FC236}">
                        <a16:creationId xmlns:a16="http://schemas.microsoft.com/office/drawing/2014/main" id="{92186ED9-1B31-774D-A13F-68ACB36AF9D4}"/>
                      </a:ext>
                    </a:extLst>
                  </p:cNvPr>
                  <p:cNvPicPr/>
                  <p:nvPr/>
                </p:nvPicPr>
                <p:blipFill>
                  <a:blip r:embed="rId73"/>
                  <a:stretch>
                    <a:fillRect/>
                  </a:stretch>
                </p:blipFill>
                <p:spPr>
                  <a:xfrm>
                    <a:off x="2023725" y="3265676"/>
                    <a:ext cx="74520" cy="183960"/>
                  </a:xfrm>
                  <a:prstGeom prst="rect">
                    <a:avLst/>
                  </a:prstGeom>
                </p:spPr>
              </p:pic>
            </mc:Fallback>
          </mc:AlternateContent>
        </p:grpSp>
      </p:grpSp>
      <p:sp>
        <p:nvSpPr>
          <p:cNvPr id="33" name="TextBox 32">
            <a:extLst>
              <a:ext uri="{FF2B5EF4-FFF2-40B4-BE49-F238E27FC236}">
                <a16:creationId xmlns:a16="http://schemas.microsoft.com/office/drawing/2014/main" id="{AB7E503A-FB6C-3647-81B3-D7992745C5F7}"/>
              </a:ext>
            </a:extLst>
          </p:cNvPr>
          <p:cNvSpPr txBox="1"/>
          <p:nvPr/>
        </p:nvSpPr>
        <p:spPr>
          <a:xfrm>
            <a:off x="2638590" y="4089255"/>
            <a:ext cx="1717137" cy="646331"/>
          </a:xfrm>
          <a:prstGeom prst="rect">
            <a:avLst/>
          </a:prstGeom>
          <a:noFill/>
        </p:spPr>
        <p:txBody>
          <a:bodyPr wrap="none" rtlCol="0">
            <a:spAutoFit/>
          </a:bodyPr>
          <a:lstStyle/>
          <a:p>
            <a:r>
              <a:rPr lang="en-US" dirty="0">
                <a:solidFill>
                  <a:srgbClr val="FF0000"/>
                </a:solidFill>
              </a:rPr>
              <a:t>Accuracy = 0.6</a:t>
            </a:r>
          </a:p>
          <a:p>
            <a:r>
              <a:rPr lang="en-US" dirty="0">
                <a:solidFill>
                  <a:srgbClr val="FF0000"/>
                </a:solidFill>
                <a:sym typeface="Wingdings" pitchFamily="2" charset="2"/>
              </a:rPr>
              <a:t> Score = 0.6</a:t>
            </a:r>
            <a:endParaRPr lang="en-US" dirty="0">
              <a:solidFill>
                <a:srgbClr val="FF0000"/>
              </a:solidFill>
            </a:endParaRPr>
          </a:p>
        </p:txBody>
      </p:sp>
      <p:sp>
        <p:nvSpPr>
          <p:cNvPr id="64" name="TextBox 63">
            <a:extLst>
              <a:ext uri="{FF2B5EF4-FFF2-40B4-BE49-F238E27FC236}">
                <a16:creationId xmlns:a16="http://schemas.microsoft.com/office/drawing/2014/main" id="{8B2D4CED-AD89-DE46-82A8-FE987F3BD932}"/>
              </a:ext>
            </a:extLst>
          </p:cNvPr>
          <p:cNvSpPr txBox="1"/>
          <p:nvPr/>
        </p:nvSpPr>
        <p:spPr>
          <a:xfrm>
            <a:off x="7617796" y="4074958"/>
            <a:ext cx="1717137" cy="646331"/>
          </a:xfrm>
          <a:prstGeom prst="rect">
            <a:avLst/>
          </a:prstGeom>
          <a:noFill/>
        </p:spPr>
        <p:txBody>
          <a:bodyPr wrap="none" rtlCol="0">
            <a:spAutoFit/>
          </a:bodyPr>
          <a:lstStyle/>
          <a:p>
            <a:r>
              <a:rPr lang="en-US" dirty="0">
                <a:solidFill>
                  <a:srgbClr val="FF0000"/>
                </a:solidFill>
              </a:rPr>
              <a:t>Converged</a:t>
            </a:r>
          </a:p>
          <a:p>
            <a:r>
              <a:rPr lang="en-US" dirty="0">
                <a:solidFill>
                  <a:srgbClr val="FF0000"/>
                </a:solidFill>
              </a:rPr>
              <a:t>Accuracy = </a:t>
            </a:r>
            <a:r>
              <a:rPr lang="en-US" b="1" u="sng" dirty="0">
                <a:solidFill>
                  <a:srgbClr val="FF0000"/>
                </a:solidFill>
              </a:rPr>
              <a:t>0.9</a:t>
            </a:r>
          </a:p>
        </p:txBody>
      </p:sp>
      <p:sp>
        <p:nvSpPr>
          <p:cNvPr id="65" name="TextBox 64">
            <a:extLst>
              <a:ext uri="{FF2B5EF4-FFF2-40B4-BE49-F238E27FC236}">
                <a16:creationId xmlns:a16="http://schemas.microsoft.com/office/drawing/2014/main" id="{FCC9FF5B-3545-E846-88B0-20FC5C800555}"/>
              </a:ext>
            </a:extLst>
          </p:cNvPr>
          <p:cNvSpPr txBox="1"/>
          <p:nvPr/>
        </p:nvSpPr>
        <p:spPr>
          <a:xfrm>
            <a:off x="2638590" y="4836528"/>
            <a:ext cx="1717137" cy="646331"/>
          </a:xfrm>
          <a:prstGeom prst="rect">
            <a:avLst/>
          </a:prstGeom>
          <a:noFill/>
        </p:spPr>
        <p:txBody>
          <a:bodyPr wrap="none" rtlCol="0">
            <a:spAutoFit/>
          </a:bodyPr>
          <a:lstStyle/>
          <a:p>
            <a:r>
              <a:rPr lang="en-US" dirty="0">
                <a:solidFill>
                  <a:srgbClr val="FF0000"/>
                </a:solidFill>
              </a:rPr>
              <a:t>Accuracy = 0.7</a:t>
            </a:r>
          </a:p>
          <a:p>
            <a:r>
              <a:rPr lang="en-US" dirty="0">
                <a:solidFill>
                  <a:srgbClr val="FF0000"/>
                </a:solidFill>
                <a:sym typeface="Wingdings" pitchFamily="2" charset="2"/>
              </a:rPr>
              <a:t> Score = </a:t>
            </a:r>
            <a:r>
              <a:rPr lang="en-US" b="1" u="sng" dirty="0">
                <a:solidFill>
                  <a:srgbClr val="FF0000"/>
                </a:solidFill>
                <a:sym typeface="Wingdings" pitchFamily="2" charset="2"/>
              </a:rPr>
              <a:t>0.7</a:t>
            </a:r>
            <a:endParaRPr lang="en-US" b="1" u="sng" dirty="0">
              <a:solidFill>
                <a:srgbClr val="FF0000"/>
              </a:solidFill>
            </a:endParaRPr>
          </a:p>
        </p:txBody>
      </p:sp>
      <p:sp>
        <p:nvSpPr>
          <p:cNvPr id="66" name="TextBox 65">
            <a:extLst>
              <a:ext uri="{FF2B5EF4-FFF2-40B4-BE49-F238E27FC236}">
                <a16:creationId xmlns:a16="http://schemas.microsoft.com/office/drawing/2014/main" id="{7ABFDEB8-58B4-BC4C-B9A4-5497752841C7}"/>
              </a:ext>
            </a:extLst>
          </p:cNvPr>
          <p:cNvSpPr txBox="1"/>
          <p:nvPr/>
        </p:nvSpPr>
        <p:spPr>
          <a:xfrm>
            <a:off x="7617795" y="4880925"/>
            <a:ext cx="1717137" cy="646331"/>
          </a:xfrm>
          <a:prstGeom prst="rect">
            <a:avLst/>
          </a:prstGeom>
          <a:noFill/>
        </p:spPr>
        <p:txBody>
          <a:bodyPr wrap="none" rtlCol="0">
            <a:spAutoFit/>
          </a:bodyPr>
          <a:lstStyle/>
          <a:p>
            <a:r>
              <a:rPr lang="en-US" dirty="0">
                <a:solidFill>
                  <a:srgbClr val="FF0000"/>
                </a:solidFill>
              </a:rPr>
              <a:t>Converged</a:t>
            </a:r>
          </a:p>
          <a:p>
            <a:r>
              <a:rPr lang="en-US" dirty="0">
                <a:solidFill>
                  <a:srgbClr val="FF0000"/>
                </a:solidFill>
              </a:rPr>
              <a:t>Accuracy = 0.8</a:t>
            </a:r>
          </a:p>
        </p:txBody>
      </p:sp>
      <p:grpSp>
        <p:nvGrpSpPr>
          <p:cNvPr id="72" name="Group 71">
            <a:extLst>
              <a:ext uri="{FF2B5EF4-FFF2-40B4-BE49-F238E27FC236}">
                <a16:creationId xmlns:a16="http://schemas.microsoft.com/office/drawing/2014/main" id="{760D241B-36FC-D54B-83C7-4E6158C2476C}"/>
              </a:ext>
            </a:extLst>
          </p:cNvPr>
          <p:cNvGrpSpPr/>
          <p:nvPr/>
        </p:nvGrpSpPr>
        <p:grpSpPr>
          <a:xfrm>
            <a:off x="1388920" y="2485249"/>
            <a:ext cx="1366325" cy="460992"/>
            <a:chOff x="1388920" y="2485249"/>
            <a:chExt cx="1366325" cy="460992"/>
          </a:xfrm>
        </p:grpSpPr>
        <p:sp>
          <p:nvSpPr>
            <p:cNvPr id="57" name="Oval 56">
              <a:extLst>
                <a:ext uri="{FF2B5EF4-FFF2-40B4-BE49-F238E27FC236}">
                  <a16:creationId xmlns:a16="http://schemas.microsoft.com/office/drawing/2014/main" id="{FB87FC70-676E-7647-92DA-FFBF1AEBA1B5}"/>
                </a:ext>
              </a:extLst>
            </p:cNvPr>
            <p:cNvSpPr/>
            <p:nvPr/>
          </p:nvSpPr>
          <p:spPr>
            <a:xfrm>
              <a:off x="1388920" y="2485249"/>
              <a:ext cx="397684" cy="433639"/>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8DEA1567-19D1-BE47-8322-1463A0CEFDE7}"/>
                </a:ext>
              </a:extLst>
            </p:cNvPr>
            <p:cNvSpPr txBox="1"/>
            <p:nvPr/>
          </p:nvSpPr>
          <p:spPr>
            <a:xfrm>
              <a:off x="1749842" y="2576909"/>
              <a:ext cx="1005403" cy="369332"/>
            </a:xfrm>
            <a:prstGeom prst="rect">
              <a:avLst/>
            </a:prstGeom>
            <a:noFill/>
          </p:spPr>
          <p:txBody>
            <a:bodyPr wrap="none" rtlCol="0">
              <a:spAutoFit/>
            </a:bodyPr>
            <a:lstStyle/>
            <a:p>
              <a:r>
                <a:rPr lang="en-US" dirty="0"/>
                <a:t>Model 1</a:t>
              </a:r>
            </a:p>
          </p:txBody>
        </p:sp>
      </p:grpSp>
      <p:grpSp>
        <p:nvGrpSpPr>
          <p:cNvPr id="63" name="Group 62">
            <a:extLst>
              <a:ext uri="{FF2B5EF4-FFF2-40B4-BE49-F238E27FC236}">
                <a16:creationId xmlns:a16="http://schemas.microsoft.com/office/drawing/2014/main" id="{4D1DE7E8-DC3C-F74A-8CCD-83CA4BA43F6F}"/>
              </a:ext>
            </a:extLst>
          </p:cNvPr>
          <p:cNvGrpSpPr/>
          <p:nvPr/>
        </p:nvGrpSpPr>
        <p:grpSpPr>
          <a:xfrm>
            <a:off x="1418322" y="4604599"/>
            <a:ext cx="1366325" cy="460992"/>
            <a:chOff x="1388920" y="4851545"/>
            <a:chExt cx="1366325" cy="460992"/>
          </a:xfrm>
        </p:grpSpPr>
        <p:sp>
          <p:nvSpPr>
            <p:cNvPr id="68" name="Oval 67">
              <a:extLst>
                <a:ext uri="{FF2B5EF4-FFF2-40B4-BE49-F238E27FC236}">
                  <a16:creationId xmlns:a16="http://schemas.microsoft.com/office/drawing/2014/main" id="{B6E72455-45B1-8442-A10B-BCA7D92A8E5C}"/>
                </a:ext>
              </a:extLst>
            </p:cNvPr>
            <p:cNvSpPr/>
            <p:nvPr/>
          </p:nvSpPr>
          <p:spPr>
            <a:xfrm>
              <a:off x="1388920" y="4851545"/>
              <a:ext cx="397684" cy="433639"/>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8CAD6489-6D38-C44C-B1A5-E52658E922C3}"/>
                </a:ext>
              </a:extLst>
            </p:cNvPr>
            <p:cNvSpPr txBox="1"/>
            <p:nvPr/>
          </p:nvSpPr>
          <p:spPr>
            <a:xfrm>
              <a:off x="1749842" y="4943205"/>
              <a:ext cx="1005403" cy="369332"/>
            </a:xfrm>
            <a:prstGeom prst="rect">
              <a:avLst/>
            </a:prstGeom>
            <a:noFill/>
          </p:spPr>
          <p:txBody>
            <a:bodyPr wrap="none" rtlCol="0">
              <a:spAutoFit/>
            </a:bodyPr>
            <a:lstStyle/>
            <a:p>
              <a:r>
                <a:rPr lang="en-US" dirty="0"/>
                <a:t>Model 2</a:t>
              </a:r>
            </a:p>
          </p:txBody>
        </p:sp>
      </p:grpSp>
      <p:sp>
        <p:nvSpPr>
          <p:cNvPr id="87" name="TextBox 86">
            <a:extLst>
              <a:ext uri="{FF2B5EF4-FFF2-40B4-BE49-F238E27FC236}">
                <a16:creationId xmlns:a16="http://schemas.microsoft.com/office/drawing/2014/main" id="{3EF6FCD4-ED77-3044-819E-C88F1E27C3E0}"/>
              </a:ext>
            </a:extLst>
          </p:cNvPr>
          <p:cNvSpPr txBox="1"/>
          <p:nvPr/>
        </p:nvSpPr>
        <p:spPr>
          <a:xfrm>
            <a:off x="2332279" y="5622323"/>
            <a:ext cx="7492757" cy="523220"/>
          </a:xfrm>
          <a:prstGeom prst="rect">
            <a:avLst/>
          </a:prstGeom>
          <a:noFill/>
        </p:spPr>
        <p:txBody>
          <a:bodyPr wrap="none" rtlCol="0">
            <a:spAutoFit/>
          </a:bodyPr>
          <a:lstStyle/>
          <a:p>
            <a:r>
              <a:rPr lang="en-US" sz="2800" b="1" dirty="0"/>
              <a:t>Model 1 and model 2, which one is better? </a:t>
            </a:r>
          </a:p>
        </p:txBody>
      </p:sp>
    </p:spTree>
    <p:extLst>
      <p:ext uri="{BB962C8B-B14F-4D97-AF65-F5344CB8AC3E}">
        <p14:creationId xmlns:p14="http://schemas.microsoft.com/office/powerpoint/2010/main" val="5899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3" grpId="0"/>
      <p:bldP spid="64" grpId="0"/>
      <p:bldP spid="65" grpId="0"/>
      <p:bldP spid="66" grpId="0"/>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0816-38B8-4C40-9C40-5990D41C45D2}"/>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B0561770-5EF0-6D46-A233-7B4A3C220A55}"/>
              </a:ext>
            </a:extLst>
          </p:cNvPr>
          <p:cNvSpPr>
            <a:spLocks noGrp="1"/>
          </p:cNvSpPr>
          <p:nvPr>
            <p:ph idx="1"/>
          </p:nvPr>
        </p:nvSpPr>
        <p:spPr/>
        <p:txBody>
          <a:bodyPr/>
          <a:lstStyle/>
          <a:p>
            <a:pPr marL="742950" indent="-742950">
              <a:buFont typeface="+mj-lt"/>
              <a:buAutoNum type="arabicPeriod"/>
            </a:pPr>
            <a:r>
              <a:rPr lang="en-US" dirty="0"/>
              <a:t>Slow convergence of the candidates</a:t>
            </a:r>
          </a:p>
          <a:p>
            <a:pPr marL="1276336" lvl="1" indent="-742950"/>
            <a:r>
              <a:rPr lang="en-US" dirty="0"/>
              <a:t>It affects searched model quality </a:t>
            </a:r>
          </a:p>
          <a:p>
            <a:pPr marL="742950" indent="-742950">
              <a:buFont typeface="+mj-lt"/>
              <a:buAutoNum type="arabicPeriod"/>
            </a:pPr>
            <a:r>
              <a:rPr lang="en-US" dirty="0"/>
              <a:t>Slow full training of the top-K models</a:t>
            </a:r>
          </a:p>
          <a:p>
            <a:pPr marL="1276336" lvl="1" indent="-742950"/>
            <a:r>
              <a:rPr lang="en-US" dirty="0"/>
              <a:t>K may be large.</a:t>
            </a:r>
          </a:p>
        </p:txBody>
      </p:sp>
      <p:sp>
        <p:nvSpPr>
          <p:cNvPr id="4" name="Slide Number Placeholder 3">
            <a:extLst>
              <a:ext uri="{FF2B5EF4-FFF2-40B4-BE49-F238E27FC236}">
                <a16:creationId xmlns:a16="http://schemas.microsoft.com/office/drawing/2014/main" id="{C36CA7B1-D577-464A-8EF8-576C2CF19E9A}"/>
              </a:ext>
            </a:extLst>
          </p:cNvPr>
          <p:cNvSpPr>
            <a:spLocks noGrp="1"/>
          </p:cNvSpPr>
          <p:nvPr>
            <p:ph type="sldNum" sz="quarter" idx="12"/>
          </p:nvPr>
        </p:nvSpPr>
        <p:spPr/>
        <p:txBody>
          <a:bodyPr/>
          <a:lstStyle/>
          <a:p>
            <a:fld id="{98ECD8BD-D1A9-4DC4-89AE-4427480F30AB}" type="slidenum">
              <a:rPr lang="en-US" smtClean="0"/>
              <a:t>8</a:t>
            </a:fld>
            <a:endParaRPr lang="en-US" dirty="0"/>
          </a:p>
        </p:txBody>
      </p:sp>
    </p:spTree>
    <p:extLst>
      <p:ext uri="{BB962C8B-B14F-4D97-AF65-F5344CB8AC3E}">
        <p14:creationId xmlns:p14="http://schemas.microsoft.com/office/powerpoint/2010/main" val="192892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2533E-301E-CD4A-9676-B13D59B5D9A6}"/>
              </a:ext>
            </a:extLst>
          </p:cNvPr>
          <p:cNvSpPr>
            <a:spLocks noGrp="1"/>
          </p:cNvSpPr>
          <p:nvPr>
            <p:ph type="sldNum" sz="quarter" idx="12"/>
          </p:nvPr>
        </p:nvSpPr>
        <p:spPr/>
        <p:txBody>
          <a:bodyPr/>
          <a:lstStyle/>
          <a:p>
            <a:fld id="{98ECD8BD-D1A9-4DC4-89AE-4427480F30AB}" type="slidenum">
              <a:rPr lang="en-US" smtClean="0"/>
              <a:t>9</a:t>
            </a:fld>
            <a:endParaRPr lang="en-US" dirty="0"/>
          </a:p>
        </p:txBody>
      </p:sp>
      <p:sp>
        <p:nvSpPr>
          <p:cNvPr id="20" name="Title 1">
            <a:extLst>
              <a:ext uri="{FF2B5EF4-FFF2-40B4-BE49-F238E27FC236}">
                <a16:creationId xmlns:a16="http://schemas.microsoft.com/office/drawing/2014/main" id="{D712A494-2506-9346-8266-ABAFFE3CF4EA}"/>
              </a:ext>
            </a:extLst>
          </p:cNvPr>
          <p:cNvSpPr txBox="1">
            <a:spLocks/>
          </p:cNvSpPr>
          <p:nvPr/>
        </p:nvSpPr>
        <p:spPr>
          <a:xfrm>
            <a:off x="609600" y="1467356"/>
            <a:ext cx="10972800" cy="4839278"/>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000" b="1" kern="1200">
                <a:solidFill>
                  <a:schemeClr val="tx2"/>
                </a:solidFill>
                <a:latin typeface="Arial"/>
                <a:ea typeface="+mj-ea"/>
                <a:cs typeface="Arial"/>
              </a:defRPr>
            </a:lvl1pPr>
          </a:lstStyle>
          <a:p>
            <a:r>
              <a:rPr lang="en-US" b="0" dirty="0">
                <a:solidFill>
                  <a:schemeClr val="tx1"/>
                </a:solidFill>
              </a:rPr>
              <a:t>The models generated from the same search space are similar: </a:t>
            </a:r>
          </a:p>
          <a:p>
            <a:pPr marL="571500" indent="-571500">
              <a:buFont typeface="Arial" panose="020B0604020202020204" pitchFamily="34" charset="0"/>
              <a:buChar char="•"/>
            </a:pPr>
            <a:r>
              <a:rPr lang="en-US" b="0" dirty="0">
                <a:solidFill>
                  <a:schemeClr val="tx1"/>
                </a:solidFill>
              </a:rPr>
              <a:t>Functionality</a:t>
            </a:r>
          </a:p>
          <a:p>
            <a:pPr marL="571500" indent="-571500">
              <a:buFont typeface="Arial" panose="020B0604020202020204" pitchFamily="34" charset="0"/>
              <a:buChar char="•"/>
            </a:pPr>
            <a:r>
              <a:rPr lang="en-US" b="0" dirty="0">
                <a:solidFill>
                  <a:schemeClr val="tx1"/>
                </a:solidFill>
              </a:rPr>
              <a:t>Structure</a:t>
            </a:r>
          </a:p>
          <a:p>
            <a:endParaRPr lang="en-US" b="0" dirty="0">
              <a:solidFill>
                <a:schemeClr val="tx1"/>
              </a:solidFill>
            </a:endParaRPr>
          </a:p>
          <a:p>
            <a:r>
              <a:rPr lang="en-US" b="0" dirty="0">
                <a:solidFill>
                  <a:schemeClr val="tx1"/>
                </a:solidFill>
              </a:rPr>
              <a:t>How do we leverage the model similarity to address the two problems?</a:t>
            </a:r>
          </a:p>
          <a:p>
            <a:pPr marL="571500" indent="-571500">
              <a:buFont typeface="Arial" panose="020B0604020202020204" pitchFamily="34" charset="0"/>
              <a:buChar char="•"/>
            </a:pPr>
            <a:endParaRPr lang="en-US" b="0" dirty="0">
              <a:solidFill>
                <a:schemeClr val="tx1"/>
              </a:solidFill>
            </a:endParaRPr>
          </a:p>
        </p:txBody>
      </p:sp>
      <p:sp>
        <p:nvSpPr>
          <p:cNvPr id="5" name="Title 4">
            <a:extLst>
              <a:ext uri="{FF2B5EF4-FFF2-40B4-BE49-F238E27FC236}">
                <a16:creationId xmlns:a16="http://schemas.microsoft.com/office/drawing/2014/main" id="{BC75EA4A-A60A-FC4E-95DF-9E814A49440B}"/>
              </a:ext>
            </a:extLst>
          </p:cNvPr>
          <p:cNvSpPr>
            <a:spLocks noGrp="1"/>
          </p:cNvSpPr>
          <p:nvPr>
            <p:ph type="title"/>
          </p:nvPr>
        </p:nvSpPr>
        <p:spPr/>
        <p:txBody>
          <a:bodyPr/>
          <a:lstStyle/>
          <a:p>
            <a:r>
              <a:rPr lang="en-US" dirty="0"/>
              <a:t>Our Insights</a:t>
            </a:r>
          </a:p>
        </p:txBody>
      </p:sp>
    </p:spTree>
    <p:extLst>
      <p:ext uri="{BB962C8B-B14F-4D97-AF65-F5344CB8AC3E}">
        <p14:creationId xmlns:p14="http://schemas.microsoft.com/office/powerpoint/2010/main" val="2484736552"/>
      </p:ext>
    </p:extLst>
  </p:cSld>
  <p:clrMapOvr>
    <a:masterClrMapping/>
  </p:clrMapOvr>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15046</TotalTime>
  <Words>4042</Words>
  <Application>Microsoft Macintosh PowerPoint</Application>
  <PresentationFormat>Widescreen</PresentationFormat>
  <Paragraphs>551</Paragraphs>
  <Slides>26</Slides>
  <Notes>26</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26</vt:i4>
      </vt:variant>
      <vt:variant>
        <vt:lpstr>Custom Shows</vt:lpstr>
      </vt:variant>
      <vt:variant>
        <vt:i4>5</vt:i4>
      </vt:variant>
    </vt:vector>
  </HeadingPairs>
  <TitlesOfParts>
    <vt:vector size="35" baseType="lpstr">
      <vt:lpstr>Arial</vt:lpstr>
      <vt:lpstr>Avenir Next Regular</vt:lpstr>
      <vt:lpstr>Calibri</vt:lpstr>
      <vt:lpstr>informal_presentation_powerpoint_2</vt:lpstr>
      <vt:lpstr>Accelerating DNN Architecture Search at Scale Using Selective Weight Transfer </vt:lpstr>
      <vt:lpstr>Deep Neural Networks (DNNs)</vt:lpstr>
      <vt:lpstr>Deep Neural Networks (DNNs)</vt:lpstr>
      <vt:lpstr>Neural Architecture Search at Scale</vt:lpstr>
      <vt:lpstr>PowerPoint Presentation</vt:lpstr>
      <vt:lpstr>Neural Architecture Search (NAS)</vt:lpstr>
      <vt:lpstr>How Does the Evaluator Score Models? </vt:lpstr>
      <vt:lpstr>Problems</vt:lpstr>
      <vt:lpstr>Our Insights</vt:lpstr>
      <vt:lpstr>Leverage the model similarity to address the two problems Basic Idea: Weight Transfer from Previous Evaluated Models</vt:lpstr>
      <vt:lpstr>Weight Transfer Mechanisms</vt:lpstr>
      <vt:lpstr>Weight Transfer Mechanisms</vt:lpstr>
      <vt:lpstr>Research Questions</vt:lpstr>
      <vt:lpstr>How about select a provider model randomly? </vt:lpstr>
      <vt:lpstr>Leverage the Similarity</vt:lpstr>
      <vt:lpstr>Integrating Weight Transfer Mechanisms</vt:lpstr>
      <vt:lpstr>Integrating Weight Transfer Mechanisms</vt:lpstr>
      <vt:lpstr>Accelerating the Full Training</vt:lpstr>
      <vt:lpstr>Implementation &amp; Evaluation</vt:lpstr>
      <vt:lpstr>Datasets &amp; Search Space</vt:lpstr>
      <vt:lpstr>Q1: The convergence of the candidate models</vt:lpstr>
      <vt:lpstr>Q2: Full training for the top-K candidate models</vt:lpstr>
      <vt:lpstr>Q3: Model Quality &amp; Complexity</vt:lpstr>
      <vt:lpstr>Q4: Scalability Analysis</vt:lpstr>
      <vt:lpstr>Contributions</vt:lpstr>
      <vt:lpstr>Thank You! </vt:lpstr>
      <vt:lpstr>Why not IPC?</vt:lpstr>
      <vt:lpstr>Overhead</vt:lpstr>
      <vt:lpstr>Related Work</vt:lpstr>
      <vt:lpstr>Core Partitioning</vt:lpstr>
      <vt:lpstr>Cache Partitioning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GPUs are Slow at Executing NFAs and How to Make them Faster</dc:title>
  <dc:creator>Liu Hongyuan</dc:creator>
  <cp:lastModifiedBy>Microsoft Office User</cp:lastModifiedBy>
  <cp:revision>1010</cp:revision>
  <dcterms:created xsi:type="dcterms:W3CDTF">2020-02-27T04:33:55Z</dcterms:created>
  <dcterms:modified xsi:type="dcterms:W3CDTF">2021-09-08T19:26:20Z</dcterms:modified>
</cp:coreProperties>
</file>