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AD51-1973-448B-B35A-0F39A39E27E1}" type="datetimeFigureOut">
              <a:rPr lang="de-DE" smtClean="0"/>
              <a:t>03.09.2013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BBDF-EA80-45A2-9A44-DE2FF53BA2E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IR44key picture.jpg"/>
          <p:cNvPicPr>
            <a:picLocks noChangeAspect="1"/>
          </p:cNvPicPr>
          <p:nvPr/>
        </p:nvPicPr>
        <p:blipFill>
          <a:blip r:embed="rId2" cstate="print"/>
          <a:srcRect l="4167" t="4851" r="56250" b="19861"/>
          <a:stretch>
            <a:fillRect/>
          </a:stretch>
        </p:blipFill>
        <p:spPr>
          <a:xfrm>
            <a:off x="3275856" y="1340768"/>
            <a:ext cx="2587386" cy="51045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96336" y="1412776"/>
            <a:ext cx="1116259" cy="349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900" dirty="0" err="1" smtClean="0"/>
              <a:t>Ambilight</a:t>
            </a:r>
            <a:r>
              <a:rPr lang="de-DE" sz="900" dirty="0" smtClean="0"/>
              <a:t> / </a:t>
            </a:r>
            <a:r>
              <a:rPr lang="de-DE" sz="900" dirty="0" err="1" smtClean="0"/>
              <a:t>Moodlight</a:t>
            </a:r>
            <a:endParaRPr lang="de-DE" sz="900" dirty="0" smtClean="0"/>
          </a:p>
          <a:p>
            <a:r>
              <a:rPr lang="de-DE" sz="900" dirty="0" smtClean="0"/>
              <a:t>&gt;2s Standby</a:t>
            </a:r>
            <a:endParaRPr lang="de-DE" sz="900" dirty="0"/>
          </a:p>
        </p:txBody>
      </p:sp>
      <p:sp>
        <p:nvSpPr>
          <p:cNvPr id="7" name="Textfeld 6"/>
          <p:cNvSpPr txBox="1"/>
          <p:nvPr/>
        </p:nvSpPr>
        <p:spPr>
          <a:xfrm>
            <a:off x="1547664" y="1556792"/>
            <a:ext cx="1467316" cy="349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900" dirty="0" err="1" smtClean="0"/>
              <a:t>Moodlight</a:t>
            </a:r>
            <a:r>
              <a:rPr lang="de-DE" sz="900" dirty="0" smtClean="0"/>
              <a:t>: </a:t>
            </a:r>
            <a:r>
              <a:rPr lang="de-DE" sz="900" dirty="0" err="1" smtClean="0"/>
              <a:t>Brightness</a:t>
            </a:r>
            <a:endParaRPr lang="de-DE" sz="900" dirty="0" smtClean="0"/>
          </a:p>
          <a:p>
            <a:r>
              <a:rPr lang="de-DE" sz="900" dirty="0" err="1" smtClean="0"/>
              <a:t>Ambilight</a:t>
            </a:r>
            <a:r>
              <a:rPr lang="de-DE" sz="900" dirty="0" smtClean="0"/>
              <a:t>: </a:t>
            </a:r>
            <a:r>
              <a:rPr lang="de-DE" sz="900" dirty="0" err="1" smtClean="0"/>
              <a:t>Inc</a:t>
            </a:r>
            <a:r>
              <a:rPr lang="de-DE" sz="900" dirty="0" smtClean="0"/>
              <a:t>/</a:t>
            </a:r>
            <a:r>
              <a:rPr lang="de-DE" sz="900" dirty="0" err="1" smtClean="0"/>
              <a:t>Dec</a:t>
            </a:r>
            <a:r>
              <a:rPr lang="de-DE" sz="900" dirty="0" smtClean="0"/>
              <a:t> </a:t>
            </a:r>
            <a:r>
              <a:rPr lang="de-DE" sz="900" dirty="0" err="1" smtClean="0"/>
              <a:t>parameter</a:t>
            </a:r>
            <a:endParaRPr lang="de-DE" sz="900" dirty="0"/>
          </a:p>
        </p:txBody>
      </p:sp>
      <p:sp>
        <p:nvSpPr>
          <p:cNvPr id="8" name="Textfeld 7"/>
          <p:cNvSpPr txBox="1"/>
          <p:nvPr/>
        </p:nvSpPr>
        <p:spPr>
          <a:xfrm>
            <a:off x="6084168" y="1556792"/>
            <a:ext cx="1254117" cy="211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900" dirty="0" err="1" smtClean="0"/>
              <a:t>Ambilight</a:t>
            </a:r>
            <a:r>
              <a:rPr lang="de-DE" sz="900" dirty="0" smtClean="0"/>
              <a:t>: Video </a:t>
            </a:r>
            <a:r>
              <a:rPr lang="de-DE" sz="900" dirty="0" err="1" smtClean="0"/>
              <a:t>channel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5975648" y="1916832"/>
            <a:ext cx="2772816" cy="211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tabLst>
                <a:tab pos="628650" algn="l"/>
                <a:tab pos="895350" algn="l"/>
                <a:tab pos="1438275" algn="l"/>
                <a:tab pos="2066925" algn="l"/>
              </a:tabLst>
            </a:pPr>
            <a:r>
              <a:rPr lang="de-DE" sz="900" dirty="0" err="1" smtClean="0"/>
              <a:t>JumpMode</a:t>
            </a:r>
            <a:r>
              <a:rPr lang="de-DE" sz="900" dirty="0" smtClean="0"/>
              <a:t>	--- 	| </a:t>
            </a:r>
            <a:r>
              <a:rPr lang="de-DE" sz="900" dirty="0" err="1" smtClean="0"/>
              <a:t>Period</a:t>
            </a:r>
            <a:r>
              <a:rPr lang="de-DE" sz="900" dirty="0" smtClean="0"/>
              <a:t>	|Amplitude	| Base</a:t>
            </a:r>
            <a:endParaRPr lang="de-DE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060848"/>
            <a:ext cx="25922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tabLst>
                <a:tab pos="447675" algn="l"/>
                <a:tab pos="1162050" algn="l"/>
                <a:tab pos="1790700" algn="l"/>
              </a:tabLst>
            </a:pPr>
            <a:r>
              <a:rPr lang="de-DE" sz="900" dirty="0" smtClean="0"/>
              <a:t>Hue	| Saturation	| </a:t>
            </a:r>
            <a:r>
              <a:rPr lang="de-DE" sz="900" dirty="0" err="1" smtClean="0"/>
              <a:t>Contrast</a:t>
            </a:r>
            <a:r>
              <a:rPr lang="de-DE" sz="900" dirty="0" smtClean="0"/>
              <a:t>	| </a:t>
            </a:r>
            <a:r>
              <a:rPr lang="de-DE" sz="900" dirty="0" err="1" smtClean="0"/>
              <a:t>Brightness</a:t>
            </a:r>
            <a:endParaRPr lang="de-DE" sz="9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pit</dc:creator>
  <cp:lastModifiedBy>pit</cp:lastModifiedBy>
  <cp:revision>2</cp:revision>
  <dcterms:created xsi:type="dcterms:W3CDTF">2013-09-03T20:07:03Z</dcterms:created>
  <dcterms:modified xsi:type="dcterms:W3CDTF">2013-09-03T22:48:20Z</dcterms:modified>
</cp:coreProperties>
</file>