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5" r:id="rId4"/>
    <p:sldId id="260" r:id="rId5"/>
    <p:sldId id="259"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2"/>
    <a:srgbClr val="FFAA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78" d="100"/>
          <a:sy n="78" d="100"/>
        </p:scale>
        <p:origin x="864" y="77"/>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3E9F-1791-446F-B003-FB9D9C602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5F469-3278-4978-87B4-839DA51B4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CD93F-609A-4886-97BE-B27736C816FC}"/>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5" name="Footer Placeholder 4">
            <a:extLst>
              <a:ext uri="{FF2B5EF4-FFF2-40B4-BE49-F238E27FC236}">
                <a16:creationId xmlns:a16="http://schemas.microsoft.com/office/drawing/2014/main" id="{7F4093B9-CE29-497A-99BF-101264E6E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6D2E6-B23B-49F3-9C03-7F432CD5349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250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C3C0-C4DF-4E12-B5C9-2B1F53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C8955-4ADD-405F-B8AF-AD073C5F2A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1D0DF-9D0B-4498-97DD-96FDC61E36DC}"/>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5" name="Footer Placeholder 4">
            <a:extLst>
              <a:ext uri="{FF2B5EF4-FFF2-40B4-BE49-F238E27FC236}">
                <a16:creationId xmlns:a16="http://schemas.microsoft.com/office/drawing/2014/main" id="{2F247FA5-CBB9-44A1-9CB4-1F74E9FB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F99E-F915-4454-BB7C-D5F060B9A305}"/>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9212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C206F-9910-4855-A829-2B69364FA9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76CC0-0DC0-469E-8307-1D993F0081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FD04-853F-4C53-BD5F-E5F692361E7E}"/>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5" name="Footer Placeholder 4">
            <a:extLst>
              <a:ext uri="{FF2B5EF4-FFF2-40B4-BE49-F238E27FC236}">
                <a16:creationId xmlns:a16="http://schemas.microsoft.com/office/drawing/2014/main" id="{0C4F86BF-B5CB-4796-9708-CAEBB21A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D6DE6-8003-4545-9906-22BE254290C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4579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1365-90ED-4604-8F3D-5E2E66661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F6FB4-B556-4857-BDF8-7980FB3C8A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C046C-6DD9-410D-A165-16DF215A65A8}"/>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5" name="Footer Placeholder 4">
            <a:extLst>
              <a:ext uri="{FF2B5EF4-FFF2-40B4-BE49-F238E27FC236}">
                <a16:creationId xmlns:a16="http://schemas.microsoft.com/office/drawing/2014/main" id="{AD71C228-F04E-40D7-A949-50218D436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8EE30-9B66-457B-A310-0509AE5CB7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77824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52D0-8D83-407D-80BE-1F941FA37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8FB3-6AC6-4665-A7EA-A4048C453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C86AA9-3D75-4458-8F26-8B78C54ACF7D}"/>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5" name="Footer Placeholder 4">
            <a:extLst>
              <a:ext uri="{FF2B5EF4-FFF2-40B4-BE49-F238E27FC236}">
                <a16:creationId xmlns:a16="http://schemas.microsoft.com/office/drawing/2014/main" id="{ED048D38-6F49-4432-870D-9529D52D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366E7-47BF-4354-A391-F2255B79854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05183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8BD-7ADE-4C9D-913F-2CAD321F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77E-AA97-4E33-80A8-CB5C34CF2F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36D55-BC69-4D00-BA28-40E764627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AEA0D-F6EC-484C-B72B-E3DA48AD68CC}"/>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6" name="Footer Placeholder 5">
            <a:extLst>
              <a:ext uri="{FF2B5EF4-FFF2-40B4-BE49-F238E27FC236}">
                <a16:creationId xmlns:a16="http://schemas.microsoft.com/office/drawing/2014/main" id="{BD8AC498-3F90-4665-BE5D-A052FEBFB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BC7BD-3DA9-475E-B4E9-A9D0FB78DE2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366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F94-5B33-42B8-8717-1F92A0231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A69DA-590E-4B28-BA3C-5CAA38585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FDF5BE-FEBE-4039-B0CD-CBAB302CC3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F2BD7-7189-4EEE-987C-EB515BC7A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ECFC44-7712-4F21-B448-FF79D37E20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FBE02-5719-4938-ABE0-A3B4A36F3629}"/>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8" name="Footer Placeholder 7">
            <a:extLst>
              <a:ext uri="{FF2B5EF4-FFF2-40B4-BE49-F238E27FC236}">
                <a16:creationId xmlns:a16="http://schemas.microsoft.com/office/drawing/2014/main" id="{94104D29-69EE-455C-B2AA-74F9995F5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8E674-4FB6-406F-83A1-91EB7AAB9E2D}"/>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7613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9A68-45A6-4AF3-85DA-D6FB82C0A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3C106-7FA0-444A-8085-FC362A303509}"/>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4" name="Footer Placeholder 3">
            <a:extLst>
              <a:ext uri="{FF2B5EF4-FFF2-40B4-BE49-F238E27FC236}">
                <a16:creationId xmlns:a16="http://schemas.microsoft.com/office/drawing/2014/main" id="{711D17C3-918B-424D-AFB8-777EA39D4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E342B9-6B26-44AA-8003-EEC5DAD37760}"/>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903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D7E68-88CE-4FDF-BED2-203C0816577B}"/>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3" name="Footer Placeholder 2">
            <a:extLst>
              <a:ext uri="{FF2B5EF4-FFF2-40B4-BE49-F238E27FC236}">
                <a16:creationId xmlns:a16="http://schemas.microsoft.com/office/drawing/2014/main" id="{EEA2EE83-CE1D-40CB-A6FA-C3A4ADABE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88EC3-247F-424D-9A8C-8713E4AF883E}"/>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001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0082-DDBF-4B13-A3F0-DDE20618C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EBE30-1CDC-4A56-9E8B-6F84B04FC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C01F7-BD40-4BFF-B02E-DBAA89423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5E088-1D06-4D1A-B4E3-95FE77AE8E29}"/>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6" name="Footer Placeholder 5">
            <a:extLst>
              <a:ext uri="{FF2B5EF4-FFF2-40B4-BE49-F238E27FC236}">
                <a16:creationId xmlns:a16="http://schemas.microsoft.com/office/drawing/2014/main" id="{1F28E5C4-6D17-49AF-AFF5-1E7BE017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AB792-65BF-4A67-85FB-DC3BF99F06E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81819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D46-F693-4A9C-B7F6-09D4D12F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1DA29-A1B5-433C-BAB6-C64E31BC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D1410-81CA-4AE1-B335-15A7B0727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E43E8B-F6E1-4E07-97B3-435DE49DD446}"/>
              </a:ext>
            </a:extLst>
          </p:cNvPr>
          <p:cNvSpPr>
            <a:spLocks noGrp="1"/>
          </p:cNvSpPr>
          <p:nvPr>
            <p:ph type="dt" sz="half" idx="10"/>
          </p:nvPr>
        </p:nvSpPr>
        <p:spPr/>
        <p:txBody>
          <a:bodyPr/>
          <a:lstStyle/>
          <a:p>
            <a:fld id="{D387F001-4320-461F-8788-93F2133AA4E1}" type="datetimeFigureOut">
              <a:rPr lang="en-US" smtClean="0"/>
              <a:t>10/17/2024</a:t>
            </a:fld>
            <a:endParaRPr lang="en-US"/>
          </a:p>
        </p:txBody>
      </p:sp>
      <p:sp>
        <p:nvSpPr>
          <p:cNvPr id="6" name="Footer Placeholder 5">
            <a:extLst>
              <a:ext uri="{FF2B5EF4-FFF2-40B4-BE49-F238E27FC236}">
                <a16:creationId xmlns:a16="http://schemas.microsoft.com/office/drawing/2014/main" id="{06D8BC34-F121-4201-BA48-E930912CA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56E81-A7CA-48E5-A61E-3BF9416181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2428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8EB6B-2CA8-4A3A-810F-DB7FEA098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2E912-E666-4667-AE4A-54FE23D55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FF52B-744A-4DFB-B38A-3EEC2AC2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F001-4320-461F-8788-93F2133AA4E1}" type="datetimeFigureOut">
              <a:rPr lang="en-US" smtClean="0"/>
              <a:t>10/17/2024</a:t>
            </a:fld>
            <a:endParaRPr lang="en-US"/>
          </a:p>
        </p:txBody>
      </p:sp>
      <p:sp>
        <p:nvSpPr>
          <p:cNvPr id="5" name="Footer Placeholder 4">
            <a:extLst>
              <a:ext uri="{FF2B5EF4-FFF2-40B4-BE49-F238E27FC236}">
                <a16:creationId xmlns:a16="http://schemas.microsoft.com/office/drawing/2014/main" id="{53D38BBD-D3E0-4878-AA7E-E586FE5B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AC835F-4A62-4EB7-8E7B-DE868C3B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9934-D54C-4BD8-82B9-16D54B613FC2}" type="slidenum">
              <a:rPr lang="en-US" smtClean="0"/>
              <a:t>‹#›</a:t>
            </a:fld>
            <a:endParaRPr lang="en-US"/>
          </a:p>
        </p:txBody>
      </p:sp>
    </p:spTree>
    <p:extLst>
      <p:ext uri="{BB962C8B-B14F-4D97-AF65-F5344CB8AC3E}">
        <p14:creationId xmlns:p14="http://schemas.microsoft.com/office/powerpoint/2010/main" val="312169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1264754"/>
            <a:ext cx="11407515" cy="73365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Blood Donation Platform</a:t>
            </a:r>
            <a:endParaRPr lang="en-US" sz="2400" b="1" dirty="0">
              <a:latin typeface="+mn-lt"/>
            </a:endParaRPr>
          </a:p>
        </p:txBody>
      </p:sp>
      <p:sp>
        <p:nvSpPr>
          <p:cNvPr id="5" name="Subtitle 2">
            <a:extLst>
              <a:ext uri="{FF2B5EF4-FFF2-40B4-BE49-F238E27FC236}">
                <a16:creationId xmlns:a16="http://schemas.microsoft.com/office/drawing/2014/main" id="{E71EE9B0-9A70-419E-B207-5E84C013EDE7}"/>
              </a:ext>
            </a:extLst>
          </p:cNvPr>
          <p:cNvSpPr txBox="1">
            <a:spLocks/>
          </p:cNvSpPr>
          <p:nvPr/>
        </p:nvSpPr>
        <p:spPr>
          <a:xfrm>
            <a:off x="210187" y="3794387"/>
            <a:ext cx="7350819" cy="2350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Team Details:</a:t>
            </a:r>
          </a:p>
          <a:p>
            <a:pPr marL="0" indent="0">
              <a:buNone/>
            </a:pPr>
            <a:r>
              <a:rPr lang="en-US" sz="2400" dirty="0"/>
              <a:t>Name : Ananya Dwivedi(23SCSE1010115)</a:t>
            </a:r>
          </a:p>
          <a:p>
            <a:pPr marL="0" indent="0">
              <a:buNone/>
            </a:pPr>
            <a:r>
              <a:rPr lang="en-US" sz="2400" dirty="0"/>
              <a:t>Name : </a:t>
            </a:r>
            <a:r>
              <a:rPr lang="en-US" sz="2400" dirty="0" err="1"/>
              <a:t>Adwait</a:t>
            </a:r>
            <a:r>
              <a:rPr lang="en-US" sz="2400" dirty="0"/>
              <a:t> Singh Raghuvanshi(23SCSE1012236)</a:t>
            </a:r>
          </a:p>
          <a:p>
            <a:pPr marL="0" indent="0">
              <a:buNone/>
            </a:pPr>
            <a:r>
              <a:rPr lang="en-US" sz="2400" dirty="0"/>
              <a:t>Name : Jitendra Kumar Sharma (23SCSE1010794)</a:t>
            </a:r>
          </a:p>
          <a:p>
            <a:pPr marL="0" indent="0">
              <a:buNone/>
            </a:pPr>
            <a:r>
              <a:rPr lang="en-US" sz="2400" dirty="0"/>
              <a:t>Name : Om Tripathi(23SCSE1010179)</a:t>
            </a:r>
          </a:p>
          <a:p>
            <a:pPr marL="0" indent="0">
              <a:buNone/>
            </a:pPr>
            <a:endParaRPr lang="en-US" sz="2400" dirty="0"/>
          </a:p>
          <a:p>
            <a:pPr marL="0" indent="0">
              <a:buNone/>
            </a:pPr>
            <a:r>
              <a:rPr lang="en-US" sz="2400" dirty="0"/>
              <a:t>Section:8</a:t>
            </a:r>
          </a:p>
          <a:p>
            <a:pPr marL="0" indent="0">
              <a:buNone/>
            </a:pPr>
            <a:endParaRPr lang="en-US" sz="2400" dirty="0"/>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flipV="1">
            <a:off x="3" y="6410327"/>
            <a:ext cx="12191997" cy="401783"/>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5306"/>
            <a:ext cx="10890432" cy="1368457"/>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name : Java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2F4BBD7-4271-D47A-19F0-166B0B33D636}"/>
              </a:ext>
            </a:extLst>
          </p:cNvPr>
          <p:cNvSpPr txBox="1"/>
          <p:nvPr/>
        </p:nvSpPr>
        <p:spPr>
          <a:xfrm>
            <a:off x="6341806" y="3298931"/>
            <a:ext cx="5348749" cy="1077218"/>
          </a:xfrm>
          <a:prstGeom prst="rect">
            <a:avLst/>
          </a:prstGeom>
          <a:noFill/>
        </p:spPr>
        <p:txBody>
          <a:bodyPr wrap="square">
            <a:spAutoFit/>
          </a:bodyPr>
          <a:lstStyle/>
          <a:p>
            <a:r>
              <a:rPr lang="en-IN" sz="3200" b="1" dirty="0"/>
              <a:t>Presented to : </a:t>
            </a:r>
          </a:p>
          <a:p>
            <a:r>
              <a:rPr lang="en-IN" sz="3200" b="1" dirty="0"/>
              <a:t>	Name    :  </a:t>
            </a:r>
            <a:r>
              <a:rPr lang="en-IN" sz="3200" dirty="0"/>
              <a:t>P </a:t>
            </a:r>
            <a:r>
              <a:rPr lang="en-IN" sz="3200" dirty="0" err="1"/>
              <a:t>Rajakumar</a:t>
            </a:r>
            <a:endParaRPr lang="en-IN" sz="3200" b="1" dirty="0"/>
          </a:p>
        </p:txBody>
      </p:sp>
      <p:pic>
        <p:nvPicPr>
          <p:cNvPr id="9" name="Picture 8">
            <a:extLst>
              <a:ext uri="{FF2B5EF4-FFF2-40B4-BE49-F238E27FC236}">
                <a16:creationId xmlns:a16="http://schemas.microsoft.com/office/drawing/2014/main" id="{1A89080B-4512-2199-4D15-33072A2803A0}"/>
              </a:ext>
            </a:extLst>
          </p:cNvPr>
          <p:cNvPicPr>
            <a:picLocks noChangeAspect="1"/>
          </p:cNvPicPr>
          <p:nvPr/>
        </p:nvPicPr>
        <p:blipFill>
          <a:blip r:embed="rId3"/>
          <a:stretch>
            <a:fillRect/>
          </a:stretch>
        </p:blipFill>
        <p:spPr>
          <a:xfrm>
            <a:off x="2212257" y="1998406"/>
            <a:ext cx="4129549" cy="2278626"/>
          </a:xfrm>
          <a:prstGeom prst="rect">
            <a:avLst/>
          </a:prstGeom>
        </p:spPr>
      </p:pic>
    </p:spTree>
    <p:extLst>
      <p:ext uri="{BB962C8B-B14F-4D97-AF65-F5344CB8AC3E}">
        <p14:creationId xmlns:p14="http://schemas.microsoft.com/office/powerpoint/2010/main" val="45563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834182" y="603400"/>
            <a:ext cx="4740474"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i="1" dirty="0">
                <a:latin typeface="+mn-lt"/>
              </a:rPr>
              <a:t>INTRODUCTION</a:t>
            </a:r>
            <a:endParaRPr lang="en-US" sz="2400" b="1" i="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Name : Java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966244-C58E-AD30-FF44-B79C109C4161}"/>
              </a:ext>
            </a:extLst>
          </p:cNvPr>
          <p:cNvSpPr txBox="1"/>
          <p:nvPr/>
        </p:nvSpPr>
        <p:spPr>
          <a:xfrm>
            <a:off x="0" y="1712053"/>
            <a:ext cx="11988619" cy="2677656"/>
          </a:xfrm>
          <a:prstGeom prst="rect">
            <a:avLst/>
          </a:prstGeom>
          <a:noFill/>
        </p:spPr>
        <p:txBody>
          <a:bodyPr wrap="square">
            <a:spAutoFit/>
          </a:bodyPr>
          <a:lstStyle/>
          <a:p>
            <a:r>
              <a:rPr lang="en-US" sz="2800" dirty="0"/>
              <a:t>A blood donation platform is a digital tool designed to connect volunteer donors with healthcare facilities. It simplifies the donation process by allowing users to register, schedule appointments, and access educational resources. By promoting awareness and facilitating blood drives, these platforms aim to increase donor participation and ensure a reliable blood supply for patients in need.</a:t>
            </a:r>
          </a:p>
          <a:p>
            <a:endParaRPr lang="en-US" sz="2800" dirty="0"/>
          </a:p>
        </p:txBody>
      </p:sp>
    </p:spTree>
    <p:extLst>
      <p:ext uri="{BB962C8B-B14F-4D97-AF65-F5344CB8AC3E}">
        <p14:creationId xmlns:p14="http://schemas.microsoft.com/office/powerpoint/2010/main" val="43460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224287"/>
            <a:ext cx="11407515" cy="1709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36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890432"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Name: : Java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C620C9-9E96-89E2-A6F4-B7E28AE2C5F0}"/>
              </a:ext>
            </a:extLst>
          </p:cNvPr>
          <p:cNvSpPr txBox="1"/>
          <p:nvPr/>
        </p:nvSpPr>
        <p:spPr>
          <a:xfrm>
            <a:off x="4670323" y="1827501"/>
            <a:ext cx="3303638" cy="830997"/>
          </a:xfrm>
          <a:prstGeom prst="rect">
            <a:avLst/>
          </a:prstGeom>
          <a:noFill/>
        </p:spPr>
        <p:txBody>
          <a:bodyPr wrap="square">
            <a:spAutoFit/>
          </a:bodyPr>
          <a:lstStyle/>
          <a:p>
            <a:r>
              <a:rPr lang="en-IN" sz="4800" dirty="0"/>
              <a:t>Objective</a:t>
            </a:r>
          </a:p>
        </p:txBody>
      </p:sp>
      <p:sp>
        <p:nvSpPr>
          <p:cNvPr id="9" name="TextBox 8">
            <a:extLst>
              <a:ext uri="{FF2B5EF4-FFF2-40B4-BE49-F238E27FC236}">
                <a16:creationId xmlns:a16="http://schemas.microsoft.com/office/drawing/2014/main" id="{23991EDE-E864-C32C-6316-79E825A27EB0}"/>
              </a:ext>
            </a:extLst>
          </p:cNvPr>
          <p:cNvSpPr txBox="1"/>
          <p:nvPr/>
        </p:nvSpPr>
        <p:spPr>
          <a:xfrm>
            <a:off x="0" y="2752636"/>
            <a:ext cx="12192000" cy="3046988"/>
          </a:xfrm>
          <a:prstGeom prst="rect">
            <a:avLst/>
          </a:prstGeom>
          <a:noFill/>
        </p:spPr>
        <p:txBody>
          <a:bodyPr wrap="square">
            <a:spAutoFit/>
          </a:bodyPr>
          <a:lstStyle/>
          <a:p>
            <a:pPr marL="457200" indent="-457200">
              <a:buAutoNum type="arabicPeriod"/>
            </a:pPr>
            <a:r>
              <a:rPr lang="en-IN" sz="2400" b="1" dirty="0"/>
              <a:t>Increased Awareness</a:t>
            </a:r>
            <a:r>
              <a:rPr lang="en-IN" sz="2400" dirty="0"/>
              <a:t>: It educates the public about the importance of blood donation and its life-saving impact.</a:t>
            </a:r>
          </a:p>
          <a:p>
            <a:pPr marL="457200" indent="-457200">
              <a:buAutoNum type="arabicPeriod"/>
            </a:pPr>
            <a:r>
              <a:rPr lang="en-IN" sz="2400" dirty="0"/>
              <a:t> </a:t>
            </a:r>
            <a:r>
              <a:rPr lang="en-IN" sz="2400" b="1" dirty="0"/>
              <a:t>Connecting Donors and Recipients</a:t>
            </a:r>
            <a:r>
              <a:rPr lang="en-IN" sz="2400" dirty="0"/>
              <a:t>: It facilitates matching donors with patients in need, ensuring timely access to blood.</a:t>
            </a:r>
          </a:p>
          <a:p>
            <a:pPr marL="457200" indent="-457200">
              <a:buAutoNum type="arabicPeriod"/>
            </a:pPr>
            <a:r>
              <a:rPr lang="en-US" sz="2400" b="1" dirty="0"/>
              <a:t>Emergency Response: </a:t>
            </a:r>
            <a:r>
              <a:rPr lang="en-US" sz="2400" dirty="0"/>
              <a:t>Provides quick access to donors during critical shortages or emergencies.</a:t>
            </a:r>
            <a:endParaRPr lang="en-IN" sz="2400" dirty="0"/>
          </a:p>
          <a:p>
            <a:pPr marL="457200" indent="-457200">
              <a:buAutoNum type="arabicPeriod"/>
            </a:pPr>
            <a:r>
              <a:rPr lang="en-US" sz="2400" b="1" dirty="0"/>
              <a:t>Streamlined Process: </a:t>
            </a:r>
            <a:r>
              <a:rPr lang="en-US" sz="2400" dirty="0"/>
              <a:t>Simplifies the donation process through online scheduling, reminders, and location services for nearby donation centers.</a:t>
            </a:r>
            <a:endParaRPr lang="en-IN" sz="2400" dirty="0"/>
          </a:p>
        </p:txBody>
      </p:sp>
    </p:spTree>
    <p:extLst>
      <p:ext uri="{BB962C8B-B14F-4D97-AF65-F5344CB8AC3E}">
        <p14:creationId xmlns:p14="http://schemas.microsoft.com/office/powerpoint/2010/main" val="257224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1182193"/>
            <a:ext cx="11407515" cy="86291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4000" b="1" dirty="0">
                <a:latin typeface="+mn-lt"/>
              </a:rPr>
              <a:t>Problem Statement</a:t>
            </a: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Name : Java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633160-EF09-1551-BC85-17241C37914C}"/>
              </a:ext>
            </a:extLst>
          </p:cNvPr>
          <p:cNvSpPr txBox="1"/>
          <p:nvPr/>
        </p:nvSpPr>
        <p:spPr>
          <a:xfrm>
            <a:off x="0" y="2475637"/>
            <a:ext cx="12191996" cy="3046988"/>
          </a:xfrm>
          <a:prstGeom prst="rect">
            <a:avLst/>
          </a:prstGeom>
          <a:noFill/>
        </p:spPr>
        <p:txBody>
          <a:bodyPr wrap="square">
            <a:spAutoFit/>
          </a:bodyPr>
          <a:lstStyle/>
          <a:p>
            <a:r>
              <a:rPr lang="en-IN" sz="3200" dirty="0"/>
              <a:t>1.Challenges in Blood Donation- Inefficient communication between 	donors, hospitals, and patients.</a:t>
            </a:r>
          </a:p>
          <a:p>
            <a:r>
              <a:rPr lang="en-IN" sz="3200" dirty="0"/>
              <a:t>2.Limited awareness about blood donation drives and needs- Difficulty 	in tracking donor history and availability.</a:t>
            </a:r>
          </a:p>
          <a:p>
            <a:r>
              <a:rPr lang="en-IN" sz="3200" dirty="0"/>
              <a:t>3.Inadequate matching of blood types with hospital requests-</a:t>
            </a:r>
          </a:p>
          <a:p>
            <a:r>
              <a:rPr lang="en-IN" sz="3200" dirty="0"/>
              <a:t> 	Delays in fulfilling urgent blood requests.</a:t>
            </a:r>
          </a:p>
        </p:txBody>
      </p:sp>
    </p:spTree>
    <p:extLst>
      <p:ext uri="{BB962C8B-B14F-4D97-AF65-F5344CB8AC3E}">
        <p14:creationId xmlns:p14="http://schemas.microsoft.com/office/powerpoint/2010/main" val="55989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603400"/>
            <a:ext cx="11407515" cy="1053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Flow Diagram</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1"/>
            <a:ext cx="10890432" cy="1053779"/>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Name: Java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ACE644-FB6E-26D8-0086-BA4BCB2438B3}"/>
              </a:ext>
            </a:extLst>
          </p:cNvPr>
          <p:cNvPicPr>
            <a:picLocks noChangeAspect="1"/>
          </p:cNvPicPr>
          <p:nvPr/>
        </p:nvPicPr>
        <p:blipFill>
          <a:blip r:embed="rId3"/>
          <a:stretch>
            <a:fillRect/>
          </a:stretch>
        </p:blipFill>
        <p:spPr>
          <a:xfrm>
            <a:off x="0" y="1618445"/>
            <a:ext cx="12113341" cy="4774430"/>
          </a:xfrm>
          <a:prstGeom prst="rect">
            <a:avLst/>
          </a:prstGeom>
        </p:spPr>
      </p:pic>
    </p:spTree>
    <p:extLst>
      <p:ext uri="{BB962C8B-B14F-4D97-AF65-F5344CB8AC3E}">
        <p14:creationId xmlns:p14="http://schemas.microsoft.com/office/powerpoint/2010/main" val="196101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6000" b="1" dirty="0">
                <a:latin typeface="+mn-lt"/>
              </a:rPr>
              <a:t>Technical Stacks</a:t>
            </a: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Name: Java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15AE6EC-2E34-60C7-E528-CED24ED0BC77}"/>
              </a:ext>
            </a:extLst>
          </p:cNvPr>
          <p:cNvSpPr txBox="1"/>
          <p:nvPr/>
        </p:nvSpPr>
        <p:spPr>
          <a:xfrm>
            <a:off x="422787" y="2163097"/>
            <a:ext cx="11700387" cy="3785652"/>
          </a:xfrm>
          <a:prstGeom prst="rect">
            <a:avLst/>
          </a:prstGeom>
          <a:noFill/>
        </p:spPr>
        <p:txBody>
          <a:bodyPr wrap="square">
            <a:spAutoFit/>
          </a:bodyPr>
          <a:lstStyle/>
          <a:p>
            <a:r>
              <a:rPr lang="en-IN" sz="4000" dirty="0"/>
              <a:t>1) </a:t>
            </a:r>
            <a:r>
              <a:rPr lang="en-IN" sz="3600" dirty="0"/>
              <a:t>Front-end</a:t>
            </a:r>
            <a:r>
              <a:rPr lang="en-IN" sz="3200" dirty="0"/>
              <a:t>: HTML, CSS, JavaScript</a:t>
            </a:r>
            <a:r>
              <a:rPr lang="en-IN" sz="3600" dirty="0"/>
              <a:t>.</a:t>
            </a:r>
          </a:p>
          <a:p>
            <a:r>
              <a:rPr lang="en-IN" sz="4000" dirty="0"/>
              <a:t>2) Back-end: </a:t>
            </a:r>
            <a:r>
              <a:rPr lang="en-IN" sz="3200" dirty="0"/>
              <a:t>Java Spring Boot, RESTful API.</a:t>
            </a:r>
          </a:p>
          <a:p>
            <a:r>
              <a:rPr lang="en-IN" sz="4000" dirty="0"/>
              <a:t>3) Database</a:t>
            </a:r>
            <a:r>
              <a:rPr lang="en-IN" sz="3200" dirty="0"/>
              <a:t>: 2.MySQL/PostgreSQL</a:t>
            </a:r>
            <a:r>
              <a:rPr lang="en-IN" sz="4000" dirty="0"/>
              <a:t>. </a:t>
            </a:r>
          </a:p>
          <a:p>
            <a:r>
              <a:rPr lang="en-IN" sz="4000" dirty="0"/>
              <a:t>4) Authentication: </a:t>
            </a:r>
            <a:r>
              <a:rPr lang="en-IN" sz="3200" dirty="0"/>
              <a:t>OAuth/JWT. </a:t>
            </a:r>
          </a:p>
          <a:p>
            <a:r>
              <a:rPr lang="en-IN" sz="4000" dirty="0"/>
              <a:t>5) Notifications: </a:t>
            </a:r>
            <a:r>
              <a:rPr lang="en-IN" sz="3200" dirty="0"/>
              <a:t>WebSocket/Push API.</a:t>
            </a:r>
          </a:p>
          <a:p>
            <a:r>
              <a:rPr lang="en-IN" sz="4000" dirty="0"/>
              <a:t>6) Deployment: </a:t>
            </a:r>
            <a:r>
              <a:rPr lang="en-IN" sz="3200" dirty="0"/>
              <a:t>Cloud AWS/Azure/Google Cloud.</a:t>
            </a:r>
          </a:p>
        </p:txBody>
      </p:sp>
    </p:spTree>
    <p:extLst>
      <p:ext uri="{BB962C8B-B14F-4D97-AF65-F5344CB8AC3E}">
        <p14:creationId xmlns:p14="http://schemas.microsoft.com/office/powerpoint/2010/main" val="2063557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224287"/>
            <a:ext cx="11407515" cy="1709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36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890432"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Name: : Java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01FDDB4-4EAB-1392-C392-89E827160CF9}"/>
              </a:ext>
            </a:extLst>
          </p:cNvPr>
          <p:cNvSpPr txBox="1"/>
          <p:nvPr/>
        </p:nvSpPr>
        <p:spPr>
          <a:xfrm>
            <a:off x="2953109" y="1469381"/>
            <a:ext cx="6096000" cy="1003031"/>
          </a:xfrm>
          <a:prstGeom prst="rect">
            <a:avLst/>
          </a:prstGeom>
          <a:noFill/>
        </p:spPr>
        <p:txBody>
          <a:bodyPr wrap="square">
            <a:spAutoFit/>
          </a:bodyPr>
          <a:lstStyle/>
          <a:p>
            <a:pPr algn="ctr">
              <a:lnSpc>
                <a:spcPct val="150000"/>
              </a:lnSpc>
            </a:pPr>
            <a:r>
              <a:rPr lang="en-US" sz="4400" b="1" dirty="0">
                <a:latin typeface="+mn-lt"/>
              </a:rPr>
              <a:t>Conclusion</a:t>
            </a:r>
          </a:p>
        </p:txBody>
      </p:sp>
      <p:sp>
        <p:nvSpPr>
          <p:cNvPr id="9" name="TextBox 8">
            <a:extLst>
              <a:ext uri="{FF2B5EF4-FFF2-40B4-BE49-F238E27FC236}">
                <a16:creationId xmlns:a16="http://schemas.microsoft.com/office/drawing/2014/main" id="{18BD8A87-C51B-A934-9672-66D37B2CBC51}"/>
              </a:ext>
            </a:extLst>
          </p:cNvPr>
          <p:cNvSpPr txBox="1"/>
          <p:nvPr/>
        </p:nvSpPr>
        <p:spPr>
          <a:xfrm>
            <a:off x="297352" y="3001717"/>
            <a:ext cx="11894648" cy="3108543"/>
          </a:xfrm>
          <a:prstGeom prst="rect">
            <a:avLst/>
          </a:prstGeom>
          <a:noFill/>
        </p:spPr>
        <p:txBody>
          <a:bodyPr wrap="square">
            <a:spAutoFit/>
          </a:bodyPr>
          <a:lstStyle/>
          <a:p>
            <a:r>
              <a:rPr lang="en-IN" sz="2800" dirty="0"/>
              <a:t> A blood donation platform is essential for enhancing the effectiveness and efficiency of blood donation efforts. By raising awareness, connecting donors and recipients, streamlining the donation process, and fostering community engagement, such a platform can significantly improve blood availability and emergency response capabilities. Ultimately, it plays a vital role in saving lives and promoting a culture of giving, making it an invaluable resource for healthcare systems and communities alike.</a:t>
            </a:r>
          </a:p>
        </p:txBody>
      </p:sp>
    </p:spTree>
    <p:extLst>
      <p:ext uri="{BB962C8B-B14F-4D97-AF65-F5344CB8AC3E}">
        <p14:creationId xmlns:p14="http://schemas.microsoft.com/office/powerpoint/2010/main" val="357279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FAF63-D162-D57A-59CC-0F34A863517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E012074-6766-AD27-5155-5DF2F6328D3F}"/>
              </a:ext>
            </a:extLst>
          </p:cNvPr>
          <p:cNvSpPr txBox="1">
            <a:spLocks/>
          </p:cNvSpPr>
          <p:nvPr/>
        </p:nvSpPr>
        <p:spPr>
          <a:xfrm>
            <a:off x="29735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6000" b="1" dirty="0">
              <a:latin typeface="+mn-lt"/>
            </a:endParaRPr>
          </a:p>
        </p:txBody>
      </p:sp>
      <p:pic>
        <p:nvPicPr>
          <p:cNvPr id="8" name="Picture 7">
            <a:extLst>
              <a:ext uri="{FF2B5EF4-FFF2-40B4-BE49-F238E27FC236}">
                <a16:creationId xmlns:a16="http://schemas.microsoft.com/office/drawing/2014/main" id="{633DFADF-E0D9-6B89-FD82-18D12E561A75}"/>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FEADC381-6940-F937-EC68-8836E114EDCF}"/>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AC8C9853-4CD8-D65D-DDF7-4F785D7F9595}"/>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1C70567E-48EF-441D-3D20-6D72D13898E1}"/>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D98111F7-F73D-5C27-5362-8CD0E409BFF4}"/>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2DA0AEF0-3C3C-1B40-8215-7288D90D80C6}"/>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F2C1F403-DC94-BDF2-8A14-C664723F25E8}"/>
              </a:ext>
            </a:extLst>
          </p:cNvPr>
          <p:cNvSpPr txBox="1">
            <a:spLocks noChangeArrowheads="1"/>
          </p:cNvSpPr>
          <p:nvPr/>
        </p:nvSpPr>
        <p:spPr>
          <a:xfrm>
            <a:off x="1482900" y="-81407"/>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Name: Java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141CB9C-25B5-A794-777F-F3D23E8EC00B}"/>
              </a:ext>
            </a:extLst>
          </p:cNvPr>
          <p:cNvPicPr>
            <a:picLocks noChangeAspect="1"/>
          </p:cNvPicPr>
          <p:nvPr/>
        </p:nvPicPr>
        <p:blipFill>
          <a:blip r:embed="rId3"/>
          <a:stretch>
            <a:fillRect/>
          </a:stretch>
        </p:blipFill>
        <p:spPr>
          <a:xfrm>
            <a:off x="0" y="936599"/>
            <a:ext cx="12192000" cy="5428012"/>
          </a:xfrm>
          <a:prstGeom prst="rect">
            <a:avLst/>
          </a:prstGeom>
        </p:spPr>
      </p:pic>
    </p:spTree>
    <p:extLst>
      <p:ext uri="{BB962C8B-B14F-4D97-AF65-F5344CB8AC3E}">
        <p14:creationId xmlns:p14="http://schemas.microsoft.com/office/powerpoint/2010/main" val="3378063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717</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Prabu K</dc:creator>
  <cp:lastModifiedBy>Ananya Dwivedi</cp:lastModifiedBy>
  <cp:revision>169</cp:revision>
  <dcterms:created xsi:type="dcterms:W3CDTF">2023-11-05T07:10:02Z</dcterms:created>
  <dcterms:modified xsi:type="dcterms:W3CDTF">2024-10-17T20:00:00Z</dcterms:modified>
</cp:coreProperties>
</file>