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8"/>
    <p:restoredTop sz="94650"/>
  </p:normalViewPr>
  <p:slideViewPr>
    <p:cSldViewPr snapToGrid="0" snapToObjects="1">
      <p:cViewPr varScale="1">
        <p:scale>
          <a:sx n="116" d="100"/>
          <a:sy n="116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186E-8F44-E340-9475-F74FC5B04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41D0E-28BB-B14D-9D63-C3B0A6D08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AD1B1-69CF-9042-BACD-C6A855B9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D75E-8F24-D747-B687-399B453A6C1A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F9027-C3F2-8641-8642-D3C595E94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061E0-F956-C640-8645-ED7164CA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1E55-051C-704A-9772-F6696D9C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BB6ED-6664-8348-AF51-1DF4152D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5DA73-3397-9347-8221-13CE796B4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E302E-83CE-3545-A610-406DA4B4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D75E-8F24-D747-B687-399B453A6C1A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DA956-9DD7-034D-9CD7-B29A5ABA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63D3D-84E2-A84E-BEFD-D0FEBCCF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1E55-051C-704A-9772-F6696D9C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4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C47C53-FA74-4C48-99DB-C5FD9BA03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34CBA-47D4-C44B-B3A7-B7890252C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A5780-56F7-284F-B67F-211CAF00C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D75E-8F24-D747-B687-399B453A6C1A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6D6F3-291A-394F-9CC4-C0AFFCB2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DE5B6-A165-0E46-B903-FF241445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1E55-051C-704A-9772-F6696D9C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9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4DCB-B21E-6E46-9AB6-59C67CAD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4F00E-A740-284E-A637-51FD1F932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944C7-D7AA-B941-A812-0D36422A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D75E-8F24-D747-B687-399B453A6C1A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5F760-4F9B-2D40-B635-12BEB2EB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2923F-631F-E440-9693-06A1648C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1E55-051C-704A-9772-F6696D9C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7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D53F-93CD-0347-BC0B-8B73953C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C0C76-3E3C-B646-9349-9113AB550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E2028-CFD7-8B40-907E-07DFD551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D75E-8F24-D747-B687-399B453A6C1A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92AD3-03FE-C848-8B4A-51B3B6C60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A8C42-44FA-C849-871C-BD8F06A1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1E55-051C-704A-9772-F6696D9C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67CD-664B-6E42-9301-46E589A85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505F0-7493-4142-9C72-F5170718C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2A84B-3B40-AF4A-93DE-D170A807B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4342E-FE8C-9747-964E-9861A53B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D75E-8F24-D747-B687-399B453A6C1A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52986-E623-0543-B88A-F323AF7C3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0614D-029E-A44B-A5FE-B1930592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1E55-051C-704A-9772-F6696D9C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5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3AFF-6F7C-0442-9F14-0C5AE76C4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20BB5-2FC1-074D-BDE8-6075CEB69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45DED-6325-884F-91E5-D16906E25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FC13B-C548-CE4C-B9EE-3CB7972BC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23671-A83B-0B43-A127-0CFCFFDB7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0FF0C8-522B-2345-BA00-0269BCD4E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D75E-8F24-D747-B687-399B453A6C1A}" type="datetimeFigureOut">
              <a:rPr lang="en-US" smtClean="0"/>
              <a:t>8/26/19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240211-13E9-0049-8B15-B07AB1CB5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DA29E4-7B1B-424D-B6BE-4E6D44B9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1E55-051C-704A-9772-F6696D9C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B8AF-DA3E-964B-82C9-678969931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C6A6E-5C58-364A-8F3A-3EC31032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D75E-8F24-D747-B687-399B453A6C1A}" type="datetimeFigureOut">
              <a:rPr lang="en-US" smtClean="0"/>
              <a:t>8/26/19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FDB19-2422-7545-83F4-4D249A81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10AB4-6801-3F44-9BE9-D00AA42C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1E55-051C-704A-9772-F6696D9C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76C46-DCB5-8F40-905E-14463F3B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D75E-8F24-D747-B687-399B453A6C1A}" type="datetimeFigureOut">
              <a:rPr lang="en-US" smtClean="0"/>
              <a:t>8/26/19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AD671-8E34-BA48-8ABF-6EC70AA4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DB870-5BB3-1A41-BB7B-234BC2E8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1E55-051C-704A-9772-F6696D9C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9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FEC3-29B5-5B4D-BB7F-6B3938867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75D83-2F8E-E847-8ABE-47567FAF4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13A0A-C44C-0048-9E9C-7112F9C0C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78C2F-88E3-4547-8055-21838350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D75E-8F24-D747-B687-399B453A6C1A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4226B-681E-A645-9683-7CF106D7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5217B-1534-F546-A402-E997AC41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1E55-051C-704A-9772-F6696D9C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0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A1DA-1234-FF4D-A7B9-F4E5B2B2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8F96F6-EDA7-6547-8597-AA1A94744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12164-0907-ED43-822E-6AFB5F0DF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3EF5E-8985-7246-B62E-60860CE5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D75E-8F24-D747-B687-399B453A6C1A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98D11-922B-3843-BE81-1A99EBF5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6A62F-C7DA-2D41-BDD7-B756D04E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1E55-051C-704A-9772-F6696D9C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ED0139-33DA-5C4C-B9D8-4FDDC189A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67B59-AEDC-3344-B4F6-AEE0AF24C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C30FA-456B-DD4E-B8DB-B7620C86A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7D75E-8F24-D747-B687-399B453A6C1A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02C39-41E8-9B4E-AD62-272E32B33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3B71C-99D4-2146-AA55-52B6D158A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A1E55-051C-704A-9772-F6696D9C8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7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88CE-A50F-CB41-AA67-84CD28A35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Compilers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8F6F1-EDBC-004C-905E-04F59430C7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graduate version for Fall 2019</a:t>
            </a:r>
          </a:p>
        </p:txBody>
      </p:sp>
    </p:spTree>
    <p:extLst>
      <p:ext uri="{BB962C8B-B14F-4D97-AF65-F5344CB8AC3E}">
        <p14:creationId xmlns:p14="http://schemas.microsoft.com/office/powerpoint/2010/main" val="382627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ED8C-9098-0E48-ACF9-BFD97641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ED033-0A56-FC45-9D02-466967984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become knowledgeable of the foundational concepts underlying modern compiler optimizations</a:t>
            </a:r>
          </a:p>
          <a:p>
            <a:endParaRPr lang="en-US" dirty="0"/>
          </a:p>
          <a:p>
            <a:r>
              <a:rPr lang="en-US" dirty="0"/>
              <a:t>To explore and understand the tradeoffs required when implementing scalable program analyses</a:t>
            </a:r>
          </a:p>
          <a:p>
            <a:endParaRPr lang="en-US" dirty="0"/>
          </a:p>
          <a:p>
            <a:r>
              <a:rPr lang="en-US" dirty="0"/>
              <a:t>To become familiar with a production-quality compiler system that you can use in your own research</a:t>
            </a:r>
          </a:p>
        </p:txBody>
      </p:sp>
    </p:spTree>
    <p:extLst>
      <p:ext uri="{BB962C8B-B14F-4D97-AF65-F5344CB8AC3E}">
        <p14:creationId xmlns:p14="http://schemas.microsoft.com/office/powerpoint/2010/main" val="1066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ED8C-9098-0E48-ACF9-BFD97641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about me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ED033-0A56-FC45-9D02-466967984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Worked as a compiler developer in industry from 1986-1990</a:t>
            </a:r>
          </a:p>
          <a:p>
            <a:r>
              <a:rPr lang="en-US" dirty="0"/>
              <a:t>Doctoral work on data flow analysis</a:t>
            </a:r>
          </a:p>
          <a:p>
            <a:r>
              <a:rPr lang="en-US" dirty="0"/>
              <a:t>Have taken three courses in compilers (all grad courses)</a:t>
            </a:r>
          </a:p>
          <a:p>
            <a:r>
              <a:rPr lang="en-US" dirty="0"/>
              <a:t>Have taught undergrad and graduate compilers 20 times</a:t>
            </a:r>
          </a:p>
          <a:p>
            <a:pPr lvl="1"/>
            <a:r>
              <a:rPr lang="en-US" dirty="0"/>
              <a:t>5 different instantiations of the course</a:t>
            </a:r>
          </a:p>
          <a:p>
            <a:r>
              <a:rPr lang="en-US" dirty="0"/>
              <a:t>Have implemented significant parts of 7 compilers</a:t>
            </a:r>
          </a:p>
          <a:p>
            <a:pPr lvl="1"/>
            <a:r>
              <a:rPr lang="en-US" dirty="0"/>
              <a:t>Most recently this summer (as you will see)</a:t>
            </a:r>
          </a:p>
          <a:p>
            <a:r>
              <a:rPr lang="en-US" dirty="0"/>
              <a:t>Lead research on topics that are closely related to compilation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95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DE56F-47B7-1945-9B36-C606A591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theory to normal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C8815-5B50-4A46-A90F-9E945EDFF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60s compilation was art</a:t>
            </a:r>
          </a:p>
          <a:p>
            <a:r>
              <a:rPr lang="en-US" dirty="0"/>
              <a:t>in the 70s compilation was studied by theoreticians</a:t>
            </a:r>
          </a:p>
          <a:p>
            <a:r>
              <a:rPr lang="en-US" dirty="0"/>
              <a:t>in the 80s compilation was studied as a software product line</a:t>
            </a:r>
          </a:p>
          <a:p>
            <a:r>
              <a:rPr lang="en-US" dirty="0"/>
              <a:t>in the 90s compilation was supported by reusable programming frameworks</a:t>
            </a:r>
          </a:p>
          <a:p>
            <a:r>
              <a:rPr lang="en-US" dirty="0"/>
              <a:t>in the 00s those frameworks became more powerful</a:t>
            </a:r>
          </a:p>
          <a:p>
            <a:r>
              <a:rPr lang="en-US" dirty="0"/>
              <a:t>it is one of the most mature software domains you will ever work in</a:t>
            </a:r>
          </a:p>
        </p:txBody>
      </p:sp>
    </p:spTree>
    <p:extLst>
      <p:ext uri="{BB962C8B-B14F-4D97-AF65-F5344CB8AC3E}">
        <p14:creationId xmlns:p14="http://schemas.microsoft.com/office/powerpoint/2010/main" val="212358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E8013-A95C-EB4F-B7A0-5CE87FF8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compiler?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8C0D1-3514-874F-9AD1-2728ECDA6286}"/>
              </a:ext>
            </a:extLst>
          </p:cNvPr>
          <p:cNvSpPr txBox="1"/>
          <p:nvPr/>
        </p:nvSpPr>
        <p:spPr>
          <a:xfrm>
            <a:off x="4531369" y="2309385"/>
            <a:ext cx="2077813" cy="19389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4000" dirty="0"/>
          </a:p>
          <a:p>
            <a:r>
              <a:rPr lang="en-US" sz="4000" dirty="0"/>
              <a:t>Compiler</a:t>
            </a:r>
          </a:p>
          <a:p>
            <a:endParaRPr lang="en-US" sz="4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2B17F6-6633-B24A-AD41-4A0CEEAD15FE}"/>
              </a:ext>
            </a:extLst>
          </p:cNvPr>
          <p:cNvCxnSpPr>
            <a:endCxn id="4" idx="1"/>
          </p:cNvCxnSpPr>
          <p:nvPr/>
        </p:nvCxnSpPr>
        <p:spPr>
          <a:xfrm>
            <a:off x="3125972" y="3264195"/>
            <a:ext cx="1405397" cy="146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0E2AC1-9AEF-B74E-B505-5276D99C762D}"/>
              </a:ext>
            </a:extLst>
          </p:cNvPr>
          <p:cNvCxnSpPr>
            <a:stCxn id="4" idx="3"/>
          </p:cNvCxnSpPr>
          <p:nvPr/>
        </p:nvCxnSpPr>
        <p:spPr>
          <a:xfrm>
            <a:off x="6609182" y="3278881"/>
            <a:ext cx="14077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62A4C4-B6CD-3F4D-9076-623EF1DC88E2}"/>
              </a:ext>
            </a:extLst>
          </p:cNvPr>
          <p:cNvSpPr txBox="1"/>
          <p:nvPr/>
        </p:nvSpPr>
        <p:spPr>
          <a:xfrm>
            <a:off x="1695350" y="3040705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program.c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114F2D-6EB9-614C-8322-19C0BB048B72}"/>
              </a:ext>
            </a:extLst>
          </p:cNvPr>
          <p:cNvSpPr txBox="1"/>
          <p:nvPr/>
        </p:nvSpPr>
        <p:spPr>
          <a:xfrm>
            <a:off x="8064171" y="2967335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a.out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43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E8013-A95C-EB4F-B7A0-5CE87FF8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compiler?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8C0D1-3514-874F-9AD1-2728ECDA6286}"/>
              </a:ext>
            </a:extLst>
          </p:cNvPr>
          <p:cNvSpPr txBox="1"/>
          <p:nvPr/>
        </p:nvSpPr>
        <p:spPr>
          <a:xfrm>
            <a:off x="4494057" y="1813091"/>
            <a:ext cx="2233368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Front-end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2B17F6-6633-B24A-AD41-4A0CEEAD15FE}"/>
              </a:ext>
            </a:extLst>
          </p:cNvPr>
          <p:cNvCxnSpPr>
            <a:cxnSpLocks/>
          </p:cNvCxnSpPr>
          <p:nvPr/>
        </p:nvCxnSpPr>
        <p:spPr>
          <a:xfrm>
            <a:off x="3088659" y="2163890"/>
            <a:ext cx="1405397" cy="146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0E2AC1-9AEF-B74E-B505-5276D99C762D}"/>
              </a:ext>
            </a:extLst>
          </p:cNvPr>
          <p:cNvCxnSpPr>
            <a:cxnSpLocks/>
          </p:cNvCxnSpPr>
          <p:nvPr/>
        </p:nvCxnSpPr>
        <p:spPr>
          <a:xfrm>
            <a:off x="6571869" y="5104033"/>
            <a:ext cx="14077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62A4C4-B6CD-3F4D-9076-623EF1DC88E2}"/>
              </a:ext>
            </a:extLst>
          </p:cNvPr>
          <p:cNvSpPr txBox="1"/>
          <p:nvPr/>
        </p:nvSpPr>
        <p:spPr>
          <a:xfrm>
            <a:off x="1632811" y="1907822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program.c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114F2D-6EB9-614C-8322-19C0BB048B72}"/>
              </a:ext>
            </a:extLst>
          </p:cNvPr>
          <p:cNvSpPr txBox="1"/>
          <p:nvPr/>
        </p:nvSpPr>
        <p:spPr>
          <a:xfrm>
            <a:off x="7979636" y="4844296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a.out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45BDBB-3D18-A148-BE90-C5FF790DB9D1}"/>
              </a:ext>
            </a:extLst>
          </p:cNvPr>
          <p:cNvSpPr txBox="1"/>
          <p:nvPr/>
        </p:nvSpPr>
        <p:spPr>
          <a:xfrm>
            <a:off x="4494057" y="3241045"/>
            <a:ext cx="2077813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Compiler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E24CC1-B972-CF48-A5C8-C9031C579D17}"/>
              </a:ext>
            </a:extLst>
          </p:cNvPr>
          <p:cNvSpPr txBox="1"/>
          <p:nvPr/>
        </p:nvSpPr>
        <p:spPr>
          <a:xfrm>
            <a:off x="4494056" y="4750090"/>
            <a:ext cx="2088970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2757667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E8013-A95C-EB4F-B7A0-5CE87FF8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compiler?</a:t>
            </a:r>
          </a:p>
        </p:txBody>
      </p:sp>
    </p:spTree>
    <p:extLst>
      <p:ext uri="{BB962C8B-B14F-4D97-AF65-F5344CB8AC3E}">
        <p14:creationId xmlns:p14="http://schemas.microsoft.com/office/powerpoint/2010/main" val="460936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E8013-A95C-EB4F-B7A0-5CE87FF8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compiler?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7191C-5D30-A144-80F6-19C565E93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52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216</Words>
  <Application>Microsoft Macintosh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Compilers</vt:lpstr>
      <vt:lpstr>Goals</vt:lpstr>
      <vt:lpstr>A bit about me …</vt:lpstr>
      <vt:lpstr>From theory to normal engineering</vt:lpstr>
      <vt:lpstr>What is a compiler?</vt:lpstr>
      <vt:lpstr>What is a compiler?</vt:lpstr>
      <vt:lpstr>What is a compiler?</vt:lpstr>
      <vt:lpstr>What’s a compiler?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Compilers</dc:title>
  <dc:creator>Dwyer, Matthew (md3cn)</dc:creator>
  <cp:lastModifiedBy>Dwyer, Matthew (md3cn)</cp:lastModifiedBy>
  <cp:revision>3</cp:revision>
  <dcterms:created xsi:type="dcterms:W3CDTF">2019-08-27T02:41:37Z</dcterms:created>
  <dcterms:modified xsi:type="dcterms:W3CDTF">2019-08-27T03:05:47Z</dcterms:modified>
</cp:coreProperties>
</file>