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95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715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39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11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9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79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190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999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8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25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490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C52BF8-DB24-4356-BEF0-AD29524E5F3A}" type="datetimeFigureOut">
              <a:rPr lang="en-ID" smtClean="0"/>
              <a:t>10/06/2022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18108A-BF98-42CD-84D4-126AA5CE8C05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02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1399-4B34-03A6-166A-3F7854705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5075"/>
            <a:ext cx="9144000" cy="100488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</a:t>
            </a:r>
            <a:r>
              <a:rPr lang="en-US" dirty="0" err="1"/>
              <a:t>Sistem</a:t>
            </a:r>
            <a:r>
              <a:rPr lang="en-US" dirty="0"/>
              <a:t> Multimedia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C790E-02BC-4079-654C-37A823E73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KELOMPOK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ADWITYO BHAGASKARA		(50418239)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NAUFAL HAFIZH MUHAMMAD		(55418243)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RAIHAN NABEEL ALFARISI		(55418840)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81023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958-73B8-CF23-A795-5B40E336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03AE-DA96-FA27-5DE7-1B445DC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Bootstrap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5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04D4-50B6-F269-4839-55975803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D8B7-947D-B2BE-7E00-CBD982CF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 (HTML)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penelusur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dibantu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Cascading Style Sheets (CSS)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scripting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dan VBScript.</a:t>
            </a:r>
          </a:p>
          <a:p>
            <a:pPr marL="0" indent="0">
              <a:buNone/>
            </a:pP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Penelusur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web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multimedia. HTML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isyarat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disertakan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penampilan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9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8114-987D-AB3D-D1C0-11E6559E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6B00-2454-458A-7353-F7571EA9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 (CSS)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seragam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CSS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pemograman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styles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Word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heading,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subbab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bodytext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footer, images, dan style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bersama-sama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berkas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(file). Pada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dipakai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memformat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dan XHTML.</a:t>
            </a:r>
          </a:p>
        </p:txBody>
      </p:sp>
    </p:spTree>
    <p:extLst>
      <p:ext uri="{BB962C8B-B14F-4D97-AF65-F5344CB8AC3E}">
        <p14:creationId xmlns:p14="http://schemas.microsoft.com/office/powerpoint/2010/main" val="198787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4867-0455-6191-56DC-321220EC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2AD07-5786-F80F-9B87-0B180AB4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(JS)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JavaScript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internet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penjelajah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populer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Chrome, Internet Explorer (IE), Mozilla Firefox, Netscape dan Opera. Kode JavaScript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disisipkan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SCRIPT. JavaScript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World Wide Web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dan CSS. JavaScript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esensial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01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1F1D-2481-3DE8-8D5E-FDE14CAB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Bootstrap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32FC-4279-0B18-4AD8-424360BC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situs web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dan CSS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tipografi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ekstensi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opsional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JavaScript.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kebanyakan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58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B36-F69B-C9FF-AA94-8354936B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1925"/>
            <a:ext cx="10058400" cy="9048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974EC07-8C6E-D92A-B41E-55B7E4EF4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2" r="1429"/>
          <a:stretch/>
        </p:blipFill>
        <p:spPr>
          <a:xfrm>
            <a:off x="1066800" y="1066799"/>
            <a:ext cx="10058399" cy="50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4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1B8E4B-5039-71F8-D47A-F84040D9D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5"/>
          <a:stretch/>
        </p:blipFill>
        <p:spPr>
          <a:xfrm>
            <a:off x="1651228" y="962781"/>
            <a:ext cx="8603115" cy="491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DC14-6F6F-60D7-8BD8-B005E796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75052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352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Project Sistem Multimedia</vt:lpstr>
      <vt:lpstr>Materi</vt:lpstr>
      <vt:lpstr>HTML</vt:lpstr>
      <vt:lpstr>CSS</vt:lpstr>
      <vt:lpstr>Java Script</vt:lpstr>
      <vt:lpstr>Framework Bootstrap</vt:lpstr>
      <vt:lpstr>OUTPUT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Sistem Multimedia</dc:title>
  <dc:creator>naufal</dc:creator>
  <cp:lastModifiedBy>naufal</cp:lastModifiedBy>
  <cp:revision>2</cp:revision>
  <dcterms:created xsi:type="dcterms:W3CDTF">2022-06-10T10:51:44Z</dcterms:created>
  <dcterms:modified xsi:type="dcterms:W3CDTF">2022-06-10T11:59:28Z</dcterms:modified>
</cp:coreProperties>
</file>