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BD16-6ADB-477D-BFB5-EB1128D2B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637186-CCF9-4299-BE8E-3A44F88B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56F06-C44E-432B-A714-3936A450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FC000-E450-4B8D-AA7E-41209168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107AC-7E56-4E5E-969C-DF4EA0F9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6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14CFE-8120-4A99-AABC-6BD8018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EA3567-4806-4F2A-A5B6-3690C43C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82EE7-DDB9-41FC-A47A-740E7F4C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C7B7A-1BE7-4F98-993E-6C2E12D2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60AA4-3E4D-4D3E-B0F0-AA03544A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CD8A00-87DA-4AA6-9B45-631C7DA8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0BA51F-0485-4E02-87F4-BB37E5389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1D0BE-32E4-4D8E-8080-9049F51F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A8A86-8DC1-4F4B-9C13-C802F6B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C7372-56BD-42C2-A110-70D8C7F1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901B-96B3-481E-932C-A22844E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6F938-1FB0-4149-BB0A-64D0A2875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1F53C-F594-4153-BB70-22ED8EC0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80E26-A138-40C2-9B8D-98FA8F21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8934C-44C4-47F3-B1BB-161D0919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7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94F00-E80F-4507-B8FD-81D0BF36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D9643-9384-4699-85DF-B5B7A9B5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594D9-0EA8-41A1-BBDB-397D9C03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0100B-EB36-4F1B-8B15-13CC4D1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22F9D-27D7-457E-AE6A-718CB3A2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1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E108A-E5ED-44C3-9054-92ECA854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F327D-BD5E-40FD-A69A-2C3E45BF2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23948-1E45-4DBC-A663-B1151202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40797-52AC-4F0E-8C08-C54A9C40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046B0-0BF1-4880-8E0D-A53F5488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5076C-04E6-4BEB-9706-9717C9F5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CABC6-5042-4057-B4AB-8A7769D8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F3BE9-ABA5-4AEC-A602-4831B332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B9482-BD65-469F-B1F0-68284BF25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4DB03D-33DC-4A32-BDD3-403F52ED4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08E83C-E95A-4007-AC8D-78A333A75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BA022-3F54-4205-9D23-5391BA1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290020-3F72-457F-84A9-699E9707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F5E6F-37D0-445A-B10F-99E125B2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80D0D-EB71-4C2A-8E8E-FE12A750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4890E3-0450-4240-81C9-2633FC9D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93977B-AB1A-441B-B63B-5A13C855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1A38F-F4FD-421D-9583-798750CE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2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11DA53-063C-4186-9336-1AA428C0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CF51E2-BCF9-43DA-9A17-23FDAAB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ACB08A-448E-4C58-A67D-FB78C050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5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551F1-DD21-4632-A400-BBE64AA5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A0651-5F8F-4704-8EBF-7B142110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1F82E-DC96-4EED-867A-6608BF052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7D443-307A-4FAB-B151-354513D9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F7F49-AB47-4B96-821F-4243D0A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9B968E-E684-468A-9FCD-E46097A7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FDA85-D7EB-4EAA-8D23-499304B9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A0CA2F-E4FA-4036-B0B0-124CF19BB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2FBE7-5A2C-4294-B4D2-4572FBCF4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33FC3-01C3-4585-AA13-D982933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DA026-35AE-4D21-BF1F-1A1FCD51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4EC7C-C33B-4299-9399-DF5C1295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1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67EEB9-4F3F-4ECE-8889-0B0BC8A4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C4648-CDBB-4D10-9D4A-4F3963E4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B8DC8-A28C-4C7E-834F-B81C89063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5282-4EAA-4288-90D7-2CF7660DE332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1F118-DB1F-4C5A-9F26-4CED78D7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15D93-0A61-44AD-A599-CF535A9F4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1E18-727D-4815-B5CA-BAABE8E25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7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8169C7FA-D8B5-4307-BAF4-BB5F2487F11A}"/>
              </a:ext>
            </a:extLst>
          </p:cNvPr>
          <p:cNvGrpSpPr/>
          <p:nvPr/>
        </p:nvGrpSpPr>
        <p:grpSpPr>
          <a:xfrm>
            <a:off x="1667756" y="1031150"/>
            <a:ext cx="7594189" cy="3462447"/>
            <a:chOff x="342296" y="1433821"/>
            <a:chExt cx="7594189" cy="346244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A0F467A-7CA5-4DC5-990A-64F5266B4532}"/>
                </a:ext>
              </a:extLst>
            </p:cNvPr>
            <p:cNvGrpSpPr/>
            <p:nvPr/>
          </p:nvGrpSpPr>
          <p:grpSpPr>
            <a:xfrm>
              <a:off x="342296" y="1433821"/>
              <a:ext cx="7594189" cy="3016538"/>
              <a:chOff x="929525" y="1442210"/>
              <a:chExt cx="7594189" cy="3016538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7E0370F7-1F54-438B-AC13-086523E5906D}"/>
                  </a:ext>
                </a:extLst>
              </p:cNvPr>
              <p:cNvGrpSpPr/>
              <p:nvPr/>
            </p:nvGrpSpPr>
            <p:grpSpPr>
              <a:xfrm>
                <a:off x="929525" y="1442210"/>
                <a:ext cx="4762404" cy="2978092"/>
                <a:chOff x="908554" y="1543574"/>
                <a:chExt cx="4762404" cy="2978092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6357E18A-DCF4-4C9C-B151-FBC0190E37D4}"/>
                    </a:ext>
                  </a:extLst>
                </p:cNvPr>
                <p:cNvSpPr/>
                <p:nvPr/>
              </p:nvSpPr>
              <p:spPr>
                <a:xfrm>
                  <a:off x="908554" y="1543574"/>
                  <a:ext cx="4762404" cy="2978092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CED1095-4C35-416E-99BF-F35B8C366009}"/>
                    </a:ext>
                  </a:extLst>
                </p:cNvPr>
                <p:cNvSpPr txBox="1"/>
                <p:nvPr/>
              </p:nvSpPr>
              <p:spPr>
                <a:xfrm>
                  <a:off x="2502978" y="1572105"/>
                  <a:ext cx="14596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区域</a:t>
                  </a:r>
                  <a:r>
                    <a:rPr lang="en-US" altLang="zh-CN" sz="1400" dirty="0"/>
                    <a:t>1</a:t>
                  </a:r>
                  <a:r>
                    <a:rPr lang="zh-CN" altLang="en-US" sz="1400" dirty="0"/>
                    <a:t>（华东区）</a:t>
                  </a: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AA5D73D-9D5C-4694-A63D-70BCB75F4B2F}"/>
                  </a:ext>
                </a:extLst>
              </p:cNvPr>
              <p:cNvGrpSpPr/>
              <p:nvPr/>
            </p:nvGrpSpPr>
            <p:grpSpPr>
              <a:xfrm>
                <a:off x="6543912" y="1480656"/>
                <a:ext cx="1979802" cy="2978092"/>
                <a:chOff x="5823358" y="1543574"/>
                <a:chExt cx="1979802" cy="2978092"/>
              </a:xfrm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435DE2AF-5747-432B-8D2C-840D22987155}"/>
                    </a:ext>
                  </a:extLst>
                </p:cNvPr>
                <p:cNvSpPr/>
                <p:nvPr/>
              </p:nvSpPr>
              <p:spPr>
                <a:xfrm>
                  <a:off x="5823358" y="1543574"/>
                  <a:ext cx="1979802" cy="2978092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9EAC104-E4E1-4031-B03E-4FA7C4B4847D}"/>
                    </a:ext>
                  </a:extLst>
                </p:cNvPr>
                <p:cNvSpPr txBox="1"/>
                <p:nvPr/>
              </p:nvSpPr>
              <p:spPr>
                <a:xfrm>
                  <a:off x="6074128" y="1602909"/>
                  <a:ext cx="14596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区域</a:t>
                  </a:r>
                  <a:r>
                    <a:rPr lang="en-US" altLang="zh-CN" sz="1400" dirty="0"/>
                    <a:t>2</a:t>
                  </a:r>
                  <a:r>
                    <a:rPr lang="zh-CN" altLang="en-US" sz="1400" dirty="0"/>
                    <a:t>（华北区）</a:t>
                  </a:r>
                </a:p>
              </p:txBody>
            </p:sp>
          </p:grp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2DDFF4A1-BFCF-4827-8FBD-4E77DC272E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4455" y="2373031"/>
                <a:ext cx="1338359" cy="10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F4654B-AC8C-4870-9E16-4717F326AFD8}"/>
                  </a:ext>
                </a:extLst>
              </p:cNvPr>
              <p:cNvSpPr txBox="1"/>
              <p:nvPr/>
            </p:nvSpPr>
            <p:spPr>
              <a:xfrm>
                <a:off x="5723142" y="2142661"/>
                <a:ext cx="780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/>
                  <a:t>Replicate</a:t>
                </a:r>
              </a:p>
              <a:p>
                <a:pPr algn="ctr"/>
                <a:r>
                  <a:rPr lang="zh-CN" altLang="en-US" sz="1200" dirty="0"/>
                  <a:t>复制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B2581123-A3E2-47D1-9488-D2E2D1DDAD39}"/>
                  </a:ext>
                </a:extLst>
              </p:cNvPr>
              <p:cNvSpPr/>
              <p:nvPr/>
            </p:nvSpPr>
            <p:spPr>
              <a:xfrm>
                <a:off x="3928642" y="1977791"/>
                <a:ext cx="1478262" cy="8234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Eureka Server</a:t>
                </a:r>
                <a:endParaRPr lang="zh-CN" altLang="en-US" sz="1400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6A6901D-AA16-42C6-BD8B-C900B1180C9E}"/>
                  </a:ext>
                </a:extLst>
              </p:cNvPr>
              <p:cNvSpPr/>
              <p:nvPr/>
            </p:nvSpPr>
            <p:spPr>
              <a:xfrm>
                <a:off x="6768610" y="1978534"/>
                <a:ext cx="1478262" cy="8234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Eureka Server</a:t>
                </a:r>
                <a:endParaRPr lang="zh-CN" altLang="en-US" sz="1400" dirty="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D91E306-ED44-4CC4-89FD-C6B407E7B5BD}"/>
                  </a:ext>
                </a:extLst>
              </p:cNvPr>
              <p:cNvGrpSpPr/>
              <p:nvPr/>
            </p:nvGrpSpPr>
            <p:grpSpPr>
              <a:xfrm>
                <a:off x="3936331" y="3407328"/>
                <a:ext cx="1531393" cy="959842"/>
                <a:chOff x="3945918" y="3429001"/>
                <a:chExt cx="1531393" cy="959842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9919A476-3D36-4051-868C-FD4ED149E350}"/>
                    </a:ext>
                  </a:extLst>
                </p:cNvPr>
                <p:cNvSpPr/>
                <p:nvPr/>
              </p:nvSpPr>
              <p:spPr>
                <a:xfrm>
                  <a:off x="3945918" y="3429001"/>
                  <a:ext cx="1531393" cy="9598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Application</a:t>
                  </a:r>
                </a:p>
                <a:p>
                  <a:pPr algn="ctr"/>
                  <a:r>
                    <a:rPr lang="en-US" altLang="zh-CN" sz="1400" dirty="0"/>
                    <a:t>Client</a:t>
                  </a:r>
                </a:p>
                <a:p>
                  <a:pPr algn="ctr"/>
                  <a:endParaRPr lang="en-US" altLang="zh-CN" sz="1400" dirty="0"/>
                </a:p>
                <a:p>
                  <a:pPr algn="ctr"/>
                  <a:endParaRPr lang="zh-CN" altLang="en-US" sz="1400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9C8FCEA2-4971-4DAB-A4D3-41FA52E12BB9}"/>
                    </a:ext>
                  </a:extLst>
                </p:cNvPr>
                <p:cNvSpPr/>
                <p:nvPr/>
              </p:nvSpPr>
              <p:spPr>
                <a:xfrm>
                  <a:off x="4040697" y="3957418"/>
                  <a:ext cx="1322663" cy="35373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Eureka Client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43CCA48-01CA-4217-8FB6-2C97BAD13E4F}"/>
                  </a:ext>
                </a:extLst>
              </p:cNvPr>
              <p:cNvGrpSpPr/>
              <p:nvPr/>
            </p:nvGrpSpPr>
            <p:grpSpPr>
              <a:xfrm>
                <a:off x="6794683" y="3407328"/>
                <a:ext cx="1478262" cy="959842"/>
                <a:chOff x="7179177" y="3429001"/>
                <a:chExt cx="1478262" cy="959842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B7EECA04-A80C-471D-AA2A-3F5B4ABCE425}"/>
                    </a:ext>
                  </a:extLst>
                </p:cNvPr>
                <p:cNvSpPr/>
                <p:nvPr/>
              </p:nvSpPr>
              <p:spPr>
                <a:xfrm>
                  <a:off x="7179177" y="3429001"/>
                  <a:ext cx="1478262" cy="9598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Application</a:t>
                  </a:r>
                </a:p>
                <a:p>
                  <a:pPr algn="ctr"/>
                  <a:r>
                    <a:rPr lang="en-US" altLang="zh-CN" sz="1400" dirty="0"/>
                    <a:t>Client</a:t>
                  </a:r>
                </a:p>
                <a:p>
                  <a:pPr algn="ctr"/>
                  <a:endParaRPr lang="en-US" altLang="zh-CN" sz="1400" dirty="0"/>
                </a:p>
                <a:p>
                  <a:pPr algn="ctr"/>
                  <a:endParaRPr lang="en-US" altLang="zh-CN" sz="1200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CAD8697-7052-4F8B-AF71-29240CB5B50D}"/>
                    </a:ext>
                  </a:extLst>
                </p:cNvPr>
                <p:cNvSpPr/>
                <p:nvPr/>
              </p:nvSpPr>
              <p:spPr>
                <a:xfrm>
                  <a:off x="7256975" y="3949029"/>
                  <a:ext cx="1322663" cy="35373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Eureka Client</a:t>
                  </a:r>
                  <a:endParaRPr lang="zh-CN" altLang="en-US" sz="1200" dirty="0"/>
                </a:p>
              </p:txBody>
            </p:sp>
          </p:grp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5456D02-60E9-490C-A1FC-15DA75E7A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8657" y="2788817"/>
              <a:ext cx="0" cy="60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DA0F37F-E2A4-47A1-B822-1A5D4CC3F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3047" y="2784442"/>
              <a:ext cx="0" cy="60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991AC17-0BA0-452B-95DA-76DD25CA0946}"/>
                </a:ext>
              </a:extLst>
            </p:cNvPr>
            <p:cNvSpPr txBox="1"/>
            <p:nvPr/>
          </p:nvSpPr>
          <p:spPr>
            <a:xfrm>
              <a:off x="7097836" y="2919368"/>
              <a:ext cx="353943" cy="3876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100" dirty="0"/>
                <a:t>注册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49FA2CC-A873-4982-A807-12654D6AA2C8}"/>
                </a:ext>
              </a:extLst>
            </p:cNvPr>
            <p:cNvSpPr txBox="1"/>
            <p:nvPr/>
          </p:nvSpPr>
          <p:spPr>
            <a:xfrm>
              <a:off x="4211265" y="2897687"/>
              <a:ext cx="353943" cy="4001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100" dirty="0"/>
                <a:t>注册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355461F-9E5A-4702-AAC3-F31D1E082C76}"/>
                </a:ext>
              </a:extLst>
            </p:cNvPr>
            <p:cNvGrpSpPr/>
            <p:nvPr/>
          </p:nvGrpSpPr>
          <p:grpSpPr>
            <a:xfrm>
              <a:off x="566501" y="1901196"/>
              <a:ext cx="1531393" cy="959842"/>
              <a:chOff x="588273" y="2250560"/>
              <a:chExt cx="1531393" cy="959842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41F8C926-9723-4092-B521-940593B0EE72}"/>
                  </a:ext>
                </a:extLst>
              </p:cNvPr>
              <p:cNvSpPr/>
              <p:nvPr/>
            </p:nvSpPr>
            <p:spPr>
              <a:xfrm>
                <a:off x="588273" y="2250560"/>
                <a:ext cx="1531393" cy="9598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Application</a:t>
                </a:r>
              </a:p>
              <a:p>
                <a:pPr algn="ctr"/>
                <a:r>
                  <a:rPr lang="en-US" altLang="zh-CN" sz="1400" dirty="0"/>
                  <a:t>Client</a:t>
                </a:r>
              </a:p>
              <a:p>
                <a:pPr algn="ctr"/>
                <a:endParaRPr lang="en-US" altLang="zh-CN" sz="1400" dirty="0"/>
              </a:p>
              <a:p>
                <a:pPr algn="ctr"/>
                <a:endParaRPr lang="zh-CN" altLang="en-US" sz="1400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9849380-865A-470A-8CF4-F820339DCC71}"/>
                  </a:ext>
                </a:extLst>
              </p:cNvPr>
              <p:cNvSpPr/>
              <p:nvPr/>
            </p:nvSpPr>
            <p:spPr>
              <a:xfrm>
                <a:off x="692637" y="2784445"/>
                <a:ext cx="1322663" cy="3537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Eureka Client</a:t>
                </a:r>
                <a:endParaRPr lang="zh-CN" altLang="en-US" sz="1200" dirty="0"/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840182F-9B55-475D-8850-F6B5D8BB33BA}"/>
                </a:ext>
              </a:extLst>
            </p:cNvPr>
            <p:cNvCxnSpPr>
              <a:cxnSpLocks/>
            </p:cNvCxnSpPr>
            <p:nvPr/>
          </p:nvCxnSpPr>
          <p:spPr>
            <a:xfrm>
              <a:off x="2097894" y="2188893"/>
              <a:ext cx="1243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F4C5A46-686A-44CF-BF45-EE103917E66A}"/>
                </a:ext>
              </a:extLst>
            </p:cNvPr>
            <p:cNvSpPr txBox="1"/>
            <p:nvPr/>
          </p:nvSpPr>
          <p:spPr>
            <a:xfrm>
              <a:off x="2146227" y="19694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Register(</a:t>
              </a:r>
              <a:r>
                <a:rPr lang="zh-CN" altLang="en-US" sz="1100" dirty="0"/>
                <a:t>注册</a:t>
              </a:r>
              <a:r>
                <a:rPr lang="en-US" altLang="zh-CN" sz="1100" dirty="0"/>
                <a:t>)</a:t>
              </a:r>
              <a:endParaRPr lang="zh-CN" altLang="en-US" sz="11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9B491BC-E1C5-4A15-A651-5B8D257B14B8}"/>
                </a:ext>
              </a:extLst>
            </p:cNvPr>
            <p:cNvCxnSpPr>
              <a:stCxn id="33" idx="3"/>
              <a:endCxn id="14" idx="1"/>
            </p:cNvCxnSpPr>
            <p:nvPr/>
          </p:nvCxnSpPr>
          <p:spPr>
            <a:xfrm>
              <a:off x="2097894" y="2381117"/>
              <a:ext cx="1243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05CE645-4ACB-4CEF-9416-F828C4B2E0DE}"/>
                </a:ext>
              </a:extLst>
            </p:cNvPr>
            <p:cNvSpPr txBox="1"/>
            <p:nvPr/>
          </p:nvSpPr>
          <p:spPr>
            <a:xfrm>
              <a:off x="2159560" y="2339871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Renew(</a:t>
              </a:r>
              <a:r>
                <a:rPr lang="zh-CN" altLang="en-US" sz="1100" dirty="0"/>
                <a:t>心跳</a:t>
              </a:r>
              <a:r>
                <a:rPr lang="en-US" altLang="zh-CN" sz="1100" dirty="0"/>
                <a:t>)</a:t>
              </a:r>
              <a:endParaRPr lang="zh-CN" altLang="en-US" sz="11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F710BF6-30FE-40E8-BCE2-75D316CF6B89}"/>
                </a:ext>
              </a:extLst>
            </p:cNvPr>
            <p:cNvCxnSpPr/>
            <p:nvPr/>
          </p:nvCxnSpPr>
          <p:spPr>
            <a:xfrm flipV="1">
              <a:off x="3825380" y="2788817"/>
              <a:ext cx="0" cy="64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ECEE649-267C-4788-A33E-892FC76E8DE2}"/>
                </a:ext>
              </a:extLst>
            </p:cNvPr>
            <p:cNvSpPr txBox="1"/>
            <p:nvPr/>
          </p:nvSpPr>
          <p:spPr>
            <a:xfrm>
              <a:off x="3518722" y="2898695"/>
              <a:ext cx="353943" cy="4001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100" dirty="0"/>
                <a:t>心跳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8D67C5E-EDBE-4CF1-B5FE-08488C9AD177}"/>
                </a:ext>
              </a:extLst>
            </p:cNvPr>
            <p:cNvSpPr txBox="1"/>
            <p:nvPr/>
          </p:nvSpPr>
          <p:spPr>
            <a:xfrm>
              <a:off x="6384771" y="2922867"/>
              <a:ext cx="353943" cy="4001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100" dirty="0"/>
                <a:t>心跳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BAC512C-4837-4539-9A87-4FCDB266B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3291" y="2784441"/>
              <a:ext cx="0" cy="60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3D86C82-7E73-4A62-B0D9-43A2D87CA982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4880495" y="3878860"/>
              <a:ext cx="1326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B86E3D1-C14F-47F1-B2BA-AA19B1E67E0B}"/>
                </a:ext>
              </a:extLst>
            </p:cNvPr>
            <p:cNvCxnSpPr>
              <a:cxnSpLocks/>
              <a:stCxn id="16" idx="1"/>
              <a:endCxn id="33" idx="2"/>
            </p:cNvCxnSpPr>
            <p:nvPr/>
          </p:nvCxnSpPr>
          <p:spPr>
            <a:xfrm flipH="1" flipV="1">
              <a:off x="1332198" y="2861038"/>
              <a:ext cx="2016904" cy="101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6EE06C11-BC69-4122-A0E6-8866511811E4}"/>
                </a:ext>
              </a:extLst>
            </p:cNvPr>
            <p:cNvCxnSpPr>
              <a:stCxn id="5" idx="2"/>
              <a:endCxn id="33" idx="2"/>
            </p:cNvCxnSpPr>
            <p:nvPr/>
          </p:nvCxnSpPr>
          <p:spPr>
            <a:xfrm rot="5400000" flipH="1">
              <a:off x="3344730" y="848506"/>
              <a:ext cx="1589321" cy="5614386"/>
            </a:xfrm>
            <a:prstGeom prst="bentConnector3">
              <a:avLst>
                <a:gd name="adj1" fmla="val -143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6110776-911D-49E2-95EF-B63547F9F12E}"/>
                </a:ext>
              </a:extLst>
            </p:cNvPr>
            <p:cNvSpPr txBox="1"/>
            <p:nvPr/>
          </p:nvSpPr>
          <p:spPr>
            <a:xfrm rot="1610749">
              <a:off x="1757408" y="3138706"/>
              <a:ext cx="10935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Make remote</a:t>
              </a:r>
            </a:p>
            <a:p>
              <a:r>
                <a:rPr lang="en-US" altLang="zh-CN" sz="1100" dirty="0"/>
                <a:t> Call(</a:t>
              </a:r>
              <a:r>
                <a:rPr lang="zh-CN" altLang="en-US" sz="1100" dirty="0"/>
                <a:t>远程调用</a:t>
              </a:r>
              <a:r>
                <a:rPr lang="en-US" altLang="zh-CN" sz="1100" dirty="0"/>
                <a:t>)</a:t>
              </a:r>
              <a:endParaRPr lang="zh-CN" altLang="en-US" sz="11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712B996-4C30-4638-9D86-3427CCF65AFD}"/>
                </a:ext>
              </a:extLst>
            </p:cNvPr>
            <p:cNvSpPr txBox="1"/>
            <p:nvPr/>
          </p:nvSpPr>
          <p:spPr>
            <a:xfrm>
              <a:off x="3610525" y="4465381"/>
              <a:ext cx="9893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Make remote</a:t>
              </a:r>
            </a:p>
            <a:p>
              <a:r>
                <a:rPr lang="en-US" altLang="zh-CN" sz="1100" dirty="0"/>
                <a:t>Call(</a:t>
              </a:r>
              <a:r>
                <a:rPr lang="zh-CN" altLang="en-US" sz="1100" dirty="0"/>
                <a:t>调用</a:t>
              </a:r>
              <a:r>
                <a:rPr lang="en-US" altLang="zh-CN" sz="1100" dirty="0"/>
                <a:t>)</a:t>
              </a:r>
              <a:endParaRPr lang="zh-CN" altLang="en-US" sz="11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DB4D5E-9E21-4DD2-9B02-E117512EE2C6}"/>
                </a:ext>
              </a:extLst>
            </p:cNvPr>
            <p:cNvSpPr txBox="1"/>
            <p:nvPr/>
          </p:nvSpPr>
          <p:spPr>
            <a:xfrm>
              <a:off x="5049287" y="3658939"/>
              <a:ext cx="9893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Make remote</a:t>
              </a:r>
            </a:p>
            <a:p>
              <a:r>
                <a:rPr lang="en-US" altLang="zh-CN" sz="1100" dirty="0"/>
                <a:t>Call(</a:t>
              </a:r>
              <a:r>
                <a:rPr lang="zh-CN" altLang="en-US" sz="1100" dirty="0"/>
                <a:t>调用</a:t>
              </a:r>
              <a:r>
                <a:rPr lang="en-US" altLang="zh-CN" sz="1100" dirty="0"/>
                <a:t>)</a:t>
              </a:r>
              <a:endParaRPr lang="zh-CN" altLang="en-US" sz="1100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1FEA6062-D65B-4077-A12C-0522B1E17634}"/>
              </a:ext>
            </a:extLst>
          </p:cNvPr>
          <p:cNvSpPr txBox="1"/>
          <p:nvPr/>
        </p:nvSpPr>
        <p:spPr>
          <a:xfrm>
            <a:off x="221640" y="178441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服务注册与发现</a:t>
            </a:r>
            <a:r>
              <a:rPr lang="en-US" altLang="zh-CN" dirty="0"/>
              <a:t>-Eureka </a:t>
            </a:r>
            <a:r>
              <a:rPr lang="zh-CN" altLang="en-US" dirty="0"/>
              <a:t>示意图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7562DD4-9CB9-4E4C-978A-83E6C2C4941C}"/>
              </a:ext>
            </a:extLst>
          </p:cNvPr>
          <p:cNvSpPr txBox="1"/>
          <p:nvPr/>
        </p:nvSpPr>
        <p:spPr>
          <a:xfrm>
            <a:off x="253960" y="4754011"/>
            <a:ext cx="11440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部署在不同区域（</a:t>
            </a:r>
            <a:r>
              <a:rPr lang="en-US" altLang="zh-CN" dirty="0"/>
              <a:t>Region</a:t>
            </a:r>
            <a:r>
              <a:rPr lang="zh-CN" altLang="en-US" dirty="0"/>
              <a:t>）的</a:t>
            </a:r>
            <a:r>
              <a:rPr lang="en-US" altLang="zh-CN" dirty="0"/>
              <a:t>Eureka Server</a:t>
            </a:r>
            <a:r>
              <a:rPr lang="zh-CN" altLang="en-US" dirty="0"/>
              <a:t>之间可以复制注册的服务客户端信息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每个客户端服务（</a:t>
            </a:r>
            <a:r>
              <a:rPr lang="en-US" altLang="zh-CN" dirty="0"/>
              <a:t>Eureka Client</a:t>
            </a:r>
            <a:r>
              <a:rPr lang="zh-CN" altLang="en-US" dirty="0"/>
              <a:t>）注册到相应的服务注册中心</a:t>
            </a:r>
            <a:r>
              <a:rPr lang="en-US" altLang="zh-CN" dirty="0"/>
              <a:t>,</a:t>
            </a:r>
            <a:r>
              <a:rPr lang="zh-CN" altLang="en-US" dirty="0"/>
              <a:t>每</a:t>
            </a:r>
            <a:r>
              <a:rPr lang="en-US" altLang="zh-CN" dirty="0"/>
              <a:t>30</a:t>
            </a:r>
            <a:r>
              <a:rPr lang="zh-CN" altLang="en-US" dirty="0"/>
              <a:t>秒发送发送一次心跳</a:t>
            </a:r>
            <a:endParaRPr lang="en-US" altLang="zh-CN" dirty="0"/>
          </a:p>
          <a:p>
            <a:r>
              <a:rPr lang="en-US" altLang="zh-CN" dirty="0"/>
              <a:t>3.Eureka Server </a:t>
            </a:r>
            <a:r>
              <a:rPr lang="zh-CN" altLang="en-US" dirty="0"/>
              <a:t>连续三次（</a:t>
            </a:r>
            <a:r>
              <a:rPr lang="en-US" altLang="zh-CN" dirty="0"/>
              <a:t>90</a:t>
            </a:r>
            <a:r>
              <a:rPr lang="zh-CN" altLang="en-US" dirty="0"/>
              <a:t>秒）没有收到</a:t>
            </a:r>
            <a:r>
              <a:rPr lang="en-US" altLang="zh-CN" dirty="0"/>
              <a:t>Eureka Client</a:t>
            </a:r>
            <a:r>
              <a:rPr lang="zh-CN" altLang="en-US" dirty="0"/>
              <a:t>心跳，则将该</a:t>
            </a:r>
            <a:r>
              <a:rPr lang="en-US" altLang="zh-CN" dirty="0"/>
              <a:t>Client</a:t>
            </a:r>
            <a:r>
              <a:rPr lang="zh-CN" altLang="en-US" dirty="0"/>
              <a:t>剔除</a:t>
            </a:r>
            <a:endParaRPr lang="en-US" altLang="zh-CN" dirty="0"/>
          </a:p>
          <a:p>
            <a:r>
              <a:rPr lang="en-US" altLang="zh-CN" dirty="0"/>
              <a:t>4.Eureka Client</a:t>
            </a:r>
            <a:r>
              <a:rPr lang="zh-CN" altLang="en-US" dirty="0"/>
              <a:t>都会缓存他要调用的服务信息，这样当</a:t>
            </a:r>
            <a:r>
              <a:rPr lang="en-US" altLang="zh-CN" dirty="0"/>
              <a:t>Eureka Server</a:t>
            </a:r>
            <a:r>
              <a:rPr lang="zh-CN" altLang="en-US" dirty="0"/>
              <a:t>宕机后也不影响</a:t>
            </a:r>
            <a:r>
              <a:rPr lang="en-US" altLang="zh-CN" dirty="0"/>
              <a:t>Eureka Client</a:t>
            </a:r>
            <a:r>
              <a:rPr lang="zh-CN" altLang="en-US" dirty="0"/>
              <a:t>之间的正常调用</a:t>
            </a:r>
          </a:p>
        </p:txBody>
      </p:sp>
    </p:spTree>
    <p:extLst>
      <p:ext uri="{BB962C8B-B14F-4D97-AF65-F5344CB8AC3E}">
        <p14:creationId xmlns:p14="http://schemas.microsoft.com/office/powerpoint/2010/main" val="403961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B3A75-7AA8-4995-9B33-7D6EBC53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E4496-5A4C-4D05-A3ED-0ECEEF89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2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165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6</cp:revision>
  <dcterms:created xsi:type="dcterms:W3CDTF">2018-12-07T01:42:36Z</dcterms:created>
  <dcterms:modified xsi:type="dcterms:W3CDTF">2018-12-07T02:30:14Z</dcterms:modified>
</cp:coreProperties>
</file>