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Rakuten France - Données Clés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Chiffres, Activités, Modèles, Club Rakuten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Données Générales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9144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5760">
                <a:tc>
                  <a:txBody>
                    <a:bodyPr/>
                    <a:lstStyle/>
                    <a:p>
                      <a:r>
                        <a:t>Indicateur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Source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Effectifs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~ 350 employés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mayday.fr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Visiteurs uniques mensuels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~ 15 millions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newpubmarketing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Pages indexées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&gt; 10 millions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romain-lenglet.fr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Annonces produits disponibles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&gt; 200 millions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newpubmarketing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Activités et Modèles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9144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91885">
                <a:tc>
                  <a:txBody>
                    <a:bodyPr/>
                    <a:lstStyle/>
                    <a:p>
                      <a:r>
                        <a:t>Type d’activité / Business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 estimée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Source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Seconde 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~ 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forbes.fr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Neuf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~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forbes.fr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C2C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~ 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estimation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B2C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~ 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sciences-commerciales.com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Vendeurs 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~ 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mayday.fr</a:t>
                      </a:r>
                    </a:p>
                  </a:txBody>
                  <a:tcPr/>
                </a:tc>
              </a:tr>
              <a:tr h="391890">
                <a:tc>
                  <a:txBody>
                    <a:bodyPr/>
                    <a:lstStyle/>
                    <a:p>
                      <a:r>
                        <a:t>Vendeurs particuliers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~ 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journaldunet.com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Club Rakuten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9144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r>
                        <a:t>Indicateur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Source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Membres Club Rakuten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&gt; 9 millions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journaldunet.com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Part des ventes via Club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~ 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journaldunet.com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Remboursements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5% à 20% des achats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laghora.com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Graphiques</a:t>
            </a:r>
          </a:p>
        </p:txBody>
      </p:sp>
      <p:pic>
        <p:nvPicPr>
          <p:cNvPr id="3" name="Picture 2" descr="rakuten_grap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2926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