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Rakuten : Synthèse et stratégie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Focus France &amp; panorama concurrentiel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Informations marquantes sur Rakuten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Chiffre d’affaires consolidé : 2 279 milliards de yens (environ 13,4 milliards d’euros), +10 %</a:t>
            </a:r>
          </a:p>
          <a:p>
            <a:r>
              <a:t>- Croissance des trois divisions : e-commerce, services financiers, téléphonie mobile</a:t>
            </a:r>
          </a:p>
          <a:p>
            <a:r>
              <a:t>- Résultat opérationnel positif pour la première fois depuis 2020</a:t>
            </a:r>
          </a:p>
          <a:p>
            <a:r>
              <a:t>- Perte nette réduite de moitié</a:t>
            </a:r>
          </a:p>
          <a:p>
            <a:r>
              <a:t>- France : leader sur la seconde main, 13 millions de membres, engagement environnemental</a:t>
            </a:r>
          </a:p>
          <a:p>
            <a:r>
              <a:t>- Innovation via IA et accélération digitale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Business model de Rakuten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E-commerce : marketplace, neuf, occasion, reconditionné</a:t>
            </a:r>
          </a:p>
          <a:p>
            <a:r>
              <a:t>- Cashback et fidélité : Club R, cashback sur achats</a:t>
            </a:r>
          </a:p>
          <a:p>
            <a:r>
              <a:t>- Services financiers : banque en ligne, crédits, assurance</a:t>
            </a:r>
          </a:p>
          <a:p>
            <a:r>
              <a:t>- Télécommunications : Rakuten Mobile (Japon)</a:t>
            </a:r>
          </a:p>
          <a:p>
            <a:r>
              <a:t>- Logistique : Rakuten Fulfillment Network</a:t>
            </a:r>
          </a:p>
          <a:p>
            <a:r>
              <a:t>- Engagement environnemental : économie circulaire, seconde 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Principaux concurrents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Mondiaux :</a:t>
            </a:r>
          </a:p>
          <a:p>
            <a:r>
              <a:t>- Amazon</a:t>
            </a:r>
          </a:p>
          <a:p>
            <a:r>
              <a:t>- Alibaba</a:t>
            </a:r>
          </a:p>
          <a:p>
            <a:r>
              <a:t>- eBay</a:t>
            </a:r>
          </a:p>
          <a:p/>
          <a:p>
            <a:r>
              <a:t>Français :</a:t>
            </a:r>
          </a:p>
          <a:p>
            <a:r>
              <a:t>- Cdiscount</a:t>
            </a:r>
          </a:p>
          <a:p>
            <a:r>
              <a:t>- Fnac Marketplace</a:t>
            </a:r>
          </a:p>
          <a:p>
            <a:r>
              <a:t>- Leboncoin</a:t>
            </a:r>
          </a:p>
          <a:p/>
          <a:p>
            <a:r>
              <a:t>Européens :</a:t>
            </a:r>
          </a:p>
          <a:p>
            <a:r>
              <a:t>- Zalando</a:t>
            </a:r>
          </a:p>
          <a:p>
            <a:r>
              <a:t>- Vinted</a:t>
            </a:r>
          </a:p>
          <a:p>
            <a:r>
              <a:t>- Bol.com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Synthèse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Rakuten combine e-commerce, services financiers et télécoms.</a:t>
            </a:r>
          </a:p>
          <a:p>
            <a:r>
              <a:t>Croissance et rentabilité opérationnelle en hausse.</a:t>
            </a:r>
          </a:p>
          <a:p>
            <a:r>
              <a:t>Leader sur la seconde main et l’économie circulaire en France.</a:t>
            </a:r>
          </a:p>
          <a:p>
            <a:r>
              <a:t>Innovation et engagement environnemental forts.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