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Adthya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The Power of AI in the Digital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AI as the cornerstone of innovation and transformation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Spectrum of applications: virtual assistants, medical diagnostics, self-driving cars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AI mimicking human intelligence for autonomous decision-making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Artificial Intelligence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Core Components and Implications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Core components: machine learning, deep learning, neural networks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Fueling AI's ability to analyze data, recognize patterns, predict outcomes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Revolutionizing industries through productivity, efficiency, and ethical challenges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Neural Networks &amp; Implications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