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95" r:id="rId3"/>
    <p:sldId id="296" r:id="rId4"/>
    <p:sldId id="278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75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5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Agenda</a:t>
            </a:r>
            <a:endParaRPr dirty="0">
              <a:solidFill>
                <a:schemeClr val="tx2">
                  <a:lumMod val="10000"/>
                </a:schemeClr>
              </a:solidFill>
              <a:latin typeface="Raleway" pitchFamily="2" charset="0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37672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Section 1:</a:t>
            </a:r>
            <a:r>
              <a:rPr lang="en-IN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HTML Introduction, Elements and Attributes, Creating HTML Structure, Adding Content to Page, Implementing some Formatting Elements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Section 2: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Additional Formatting Elements like a,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img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etc., Creating Table Designs, Displaying Images, Creating Lists</a:t>
            </a:r>
            <a:endParaRPr lang="en-IN" sz="2000" dirty="0">
              <a:solidFill>
                <a:schemeClr val="tx2">
                  <a:lumMod val="10000"/>
                </a:schemeClr>
              </a:solidFill>
              <a:latin typeface="Raleway" pitchFamily="2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Section 3: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Usage of Form, Creating Form with Input Fields</a:t>
            </a:r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Agenda</a:t>
            </a:r>
            <a:endParaRPr dirty="0">
              <a:solidFill>
                <a:schemeClr val="tx2">
                  <a:lumMod val="10000"/>
                </a:schemeClr>
              </a:solidFill>
              <a:latin typeface="Raleway" pitchFamily="2" charset="0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699" y="1373588"/>
            <a:ext cx="737672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Section 4: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Creating Forms with Dropdowns, Radio, Checkbox, etc.,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Section 5: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 Understanding the difference between HTML4 and HTML5, Importance of Semantic Elements, HTML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CheatSheet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Raleway" pitchFamily="2" charset="0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647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81442" y="2114021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 You!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97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Lato</vt:lpstr>
      <vt:lpstr>Raleway</vt:lpstr>
      <vt:lpstr>Wingdings</vt:lpstr>
      <vt:lpstr>Antonio template</vt:lpstr>
      <vt:lpstr>HTML</vt:lpstr>
      <vt:lpstr>Agenda</vt:lpstr>
      <vt:lpstr>Agenda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cp:lastModifiedBy>Rama RK</cp:lastModifiedBy>
  <cp:revision>8</cp:revision>
  <dcterms:modified xsi:type="dcterms:W3CDTF">2022-12-02T07:36:58Z</dcterms:modified>
</cp:coreProperties>
</file>