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18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6A4B-336B-9593-6B8F-11AD26C25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926A4-3D15-2C7B-9DA2-141607C54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EB69-6ADB-88E1-A280-F91216E2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DE51-D3F8-4414-9352-55A9F5BFAA79}" type="datetimeFigureOut">
              <a:rPr lang="en-MY" smtClean="0"/>
              <a:t>10/12/2024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9FEF-5C29-1F63-6D23-9218A9DC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F8E7E-DC61-F009-1677-693E119D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FB70-92A7-437B-BB11-53CE272EFC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879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D750-C0BB-A7C5-450A-659F52AF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94D1E-7E56-7A9F-9F10-4B22836B0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E8DD-7752-13BB-CFD9-6C97FBBA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DE51-D3F8-4414-9352-55A9F5BFAA79}" type="datetimeFigureOut">
              <a:rPr lang="en-MY" smtClean="0"/>
              <a:t>10/12/2024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0E8AE-7EF0-8E68-4F1D-BFA77805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A23A-73A5-3A99-5F38-DA9C3A34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FB70-92A7-437B-BB11-53CE272EFC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365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286F9-D0BF-CA75-1495-AB2CA6364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BE656-ABAC-E148-0535-88F04A464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84D9-387E-0524-990F-EE50D286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DE51-D3F8-4414-9352-55A9F5BFAA79}" type="datetimeFigureOut">
              <a:rPr lang="en-MY" smtClean="0"/>
              <a:t>10/12/2024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5651-B054-45C2-7DE2-F60157BC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B4DA2-237A-2383-B4F0-75FC85CD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FB70-92A7-437B-BB11-53CE272EFC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535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2C79-4D18-A4A4-2C62-DF3D9C55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6D23-1E21-860C-AEE3-DBE21689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1DB3-FD47-57B5-C9D1-A15D3252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DE51-D3F8-4414-9352-55A9F5BFAA79}" type="datetimeFigureOut">
              <a:rPr lang="en-MY" smtClean="0"/>
              <a:t>10/12/2024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B9FF-101A-C2FF-9D0F-AC752F11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B91F-F02C-EC30-2A2F-4CB8B283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FB70-92A7-437B-BB11-53CE272EFC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145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43BC-19F8-7528-87B8-B1CF43FB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1C2D-B896-1CE4-5293-9CAD1E35D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9039-DEEA-5AF6-6E1B-76260227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DE51-D3F8-4414-9352-55A9F5BFAA79}" type="datetimeFigureOut">
              <a:rPr lang="en-MY" smtClean="0"/>
              <a:t>10/12/2024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F920-D57A-4D44-2E67-4F03D5DD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89CB9-72CB-C9D7-F9B2-927F3AFE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FB70-92A7-437B-BB11-53CE272EFC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147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E56D-7F89-0DB7-7A51-3E09048A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9BCF-F67A-CEA4-6DA9-D43178382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E2609-6029-BFED-E032-5A39AC466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1A257-FD99-D519-6668-976ECABF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DE51-D3F8-4414-9352-55A9F5BFAA79}" type="datetimeFigureOut">
              <a:rPr lang="en-MY" smtClean="0"/>
              <a:t>10/12/2024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E1FD1-6DE2-7DC2-91E2-EC310BD9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4D028-493F-0613-CE7C-E93AB36A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FB70-92A7-437B-BB11-53CE272EFC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212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5F86-BAE6-D53B-7D0B-E5E89442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A75A5-F58C-45A2-C811-A3640C10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9C71C-284E-AA5F-957D-B22D1360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C178D-A008-5256-1CC5-7ACB374C4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A0727-FFC1-1D79-8287-91FF85831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F3FDA-D60D-68B2-687A-5AC8F441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DE51-D3F8-4414-9352-55A9F5BFAA79}" type="datetimeFigureOut">
              <a:rPr lang="en-MY" smtClean="0"/>
              <a:t>10/12/2024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FBFF0-0187-02EE-BAD4-8161B6D9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E2E72-5947-DB35-42F6-92C3F1E5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FB70-92A7-437B-BB11-53CE272EFC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18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69E4-8C6E-2643-2FD1-F883FA48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9329A-765C-EB40-FBB6-39455B1C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DE51-D3F8-4414-9352-55A9F5BFAA79}" type="datetimeFigureOut">
              <a:rPr lang="en-MY" smtClean="0"/>
              <a:t>10/12/2024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4D025-3182-F96B-85A2-CDA3C81B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33D25-A451-9DC7-72CE-2B595113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FB70-92A7-437B-BB11-53CE272EFC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878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750BB-D7FA-65DF-598D-58304A5D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DE51-D3F8-4414-9352-55A9F5BFAA79}" type="datetimeFigureOut">
              <a:rPr lang="en-MY" smtClean="0"/>
              <a:t>10/12/2024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B54BA-BAD7-1E87-0812-143D8459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5DCD7-4FB8-8B99-1B38-A536CEA8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FB70-92A7-437B-BB11-53CE272EFC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031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803C-5111-D1FB-DC77-715CA563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2492-D42F-1A2B-590F-98C536C9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5171B-A4FF-8909-9966-B7F08B30E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C68EC-D0EA-DBE2-7BB3-4C7AC2BC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DE51-D3F8-4414-9352-55A9F5BFAA79}" type="datetimeFigureOut">
              <a:rPr lang="en-MY" smtClean="0"/>
              <a:t>10/12/2024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7095C-0CDE-5A40-3D6B-2EEE44C1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55E2E-05AF-7F80-EAF5-AD0657B5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FB70-92A7-437B-BB11-53CE272EFC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65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AB8B-107A-2727-5A15-E209854B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128B6-3FB4-2BBD-5161-5C2BE5B6F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40705-AC83-97EA-47F2-4D7DF3B8A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0D11B-CF4F-E05A-9A80-C84A0F21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DE51-D3F8-4414-9352-55A9F5BFAA79}" type="datetimeFigureOut">
              <a:rPr lang="en-MY" smtClean="0"/>
              <a:t>10/12/2024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FB59C-5563-493B-DBE4-A3567C85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D8F2-2CAF-E275-99CA-B55D8631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FB70-92A7-437B-BB11-53CE272EFC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862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796B5-E75A-9EDD-7929-23D63995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9499B-F205-302B-7147-1024D59C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5273B-AB71-B8E3-1673-0CA8B2211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5DE51-D3F8-4414-9352-55A9F5BFAA79}" type="datetimeFigureOut">
              <a:rPr lang="en-MY" smtClean="0"/>
              <a:t>10/12/2024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55F5-1936-ECDC-5547-DE7EFD574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5253-5EB4-3BA4-4B67-27F73E7CE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8FB70-92A7-437B-BB11-53CE272EFC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53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EAC6EDB-2625-DCC1-ED82-39F33A3F9AC4}"/>
              </a:ext>
            </a:extLst>
          </p:cNvPr>
          <p:cNvSpPr/>
          <p:nvPr/>
        </p:nvSpPr>
        <p:spPr>
          <a:xfrm>
            <a:off x="1482436" y="1946564"/>
            <a:ext cx="7931728" cy="4017818"/>
          </a:xfrm>
          <a:custGeom>
            <a:avLst/>
            <a:gdLst>
              <a:gd name="connsiteX0" fmla="*/ 3158837 w 7931728"/>
              <a:gd name="connsiteY0" fmla="*/ 4017818 h 4017818"/>
              <a:gd name="connsiteX1" fmla="*/ 7931728 w 7931728"/>
              <a:gd name="connsiteY1" fmla="*/ 4017818 h 4017818"/>
              <a:gd name="connsiteX2" fmla="*/ 7931728 w 7931728"/>
              <a:gd name="connsiteY2" fmla="*/ 1683327 h 4017818"/>
              <a:gd name="connsiteX3" fmla="*/ 0 w 7931728"/>
              <a:gd name="connsiteY3" fmla="*/ 1683327 h 4017818"/>
              <a:gd name="connsiteX4" fmla="*/ 0 w 7931728"/>
              <a:gd name="connsiteY4" fmla="*/ 0 h 4017818"/>
              <a:gd name="connsiteX5" fmla="*/ 2763982 w 7931728"/>
              <a:gd name="connsiteY5" fmla="*/ 0 h 401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1728" h="4017818">
                <a:moveTo>
                  <a:pt x="3158837" y="4017818"/>
                </a:moveTo>
                <a:lnTo>
                  <a:pt x="7931728" y="4017818"/>
                </a:lnTo>
                <a:lnTo>
                  <a:pt x="7931728" y="1683327"/>
                </a:lnTo>
                <a:lnTo>
                  <a:pt x="0" y="1683327"/>
                </a:lnTo>
                <a:lnTo>
                  <a:pt x="0" y="0"/>
                </a:lnTo>
                <a:lnTo>
                  <a:pt x="2763982" y="0"/>
                </a:lnTo>
              </a:path>
            </a:pathLst>
          </a:custGeom>
          <a:ln w="1143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>
              <a:ln w="254000">
                <a:solidFill>
                  <a:schemeClr val="tx1"/>
                </a:solidFill>
              </a:ln>
            </a:endParaRPr>
          </a:p>
        </p:txBody>
      </p:sp>
      <p:pic>
        <p:nvPicPr>
          <p:cNvPr id="5" name="Picture 4" descr="A person with a computer&#10;&#10;Description automatically generated">
            <a:extLst>
              <a:ext uri="{FF2B5EF4-FFF2-40B4-BE49-F238E27FC236}">
                <a16:creationId xmlns:a16="http://schemas.microsoft.com/office/drawing/2014/main" id="{433776CC-4702-9799-7C53-B66D79B93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6" y="1101073"/>
            <a:ext cx="1098235" cy="1098235"/>
          </a:xfrm>
          <a:prstGeom prst="rect">
            <a:avLst/>
          </a:prstGeom>
        </p:spPr>
      </p:pic>
      <p:pic>
        <p:nvPicPr>
          <p:cNvPr id="7" name="Picture 6" descr="A person with many hands holding a card and a computer&#10;&#10;Description automatically generated">
            <a:extLst>
              <a:ext uri="{FF2B5EF4-FFF2-40B4-BE49-F238E27FC236}">
                <a16:creationId xmlns:a16="http://schemas.microsoft.com/office/drawing/2014/main" id="{B1AE1455-37F7-FBE0-E149-632D83C26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90" y="3068391"/>
            <a:ext cx="1025683" cy="1025683"/>
          </a:xfrm>
          <a:prstGeom prst="rect">
            <a:avLst/>
          </a:prstGeom>
        </p:spPr>
      </p:pic>
      <p:pic>
        <p:nvPicPr>
          <p:cNvPr id="9" name="Picture 8" descr="A graphic design of a person and a pencil&#10;&#10;Description automatically generated">
            <a:extLst>
              <a:ext uri="{FF2B5EF4-FFF2-40B4-BE49-F238E27FC236}">
                <a16:creationId xmlns:a16="http://schemas.microsoft.com/office/drawing/2014/main" id="{5E5AC648-D245-F54E-8E63-B2ECE3F87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197" y="5096891"/>
            <a:ext cx="1110789" cy="1110789"/>
          </a:xfrm>
          <a:prstGeom prst="rect">
            <a:avLst/>
          </a:prstGeom>
        </p:spPr>
      </p:pic>
      <p:pic>
        <p:nvPicPr>
          <p:cNvPr id="11" name="Picture 10" descr="A person with a gear&#10;&#10;Description automatically generated">
            <a:extLst>
              <a:ext uri="{FF2B5EF4-FFF2-40B4-BE49-F238E27FC236}">
                <a16:creationId xmlns:a16="http://schemas.microsoft.com/office/drawing/2014/main" id="{F76D11AC-015D-02B7-B4FD-92663FEC7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86" y="3004876"/>
            <a:ext cx="1077270" cy="1077270"/>
          </a:xfrm>
          <a:prstGeom prst="rect">
            <a:avLst/>
          </a:prstGeom>
        </p:spPr>
      </p:pic>
      <p:pic>
        <p:nvPicPr>
          <p:cNvPr id="13" name="Picture 12" descr="A cartoon of a person using a computer&#10;&#10;Description automatically generated">
            <a:extLst>
              <a:ext uri="{FF2B5EF4-FFF2-40B4-BE49-F238E27FC236}">
                <a16:creationId xmlns:a16="http://schemas.microsoft.com/office/drawing/2014/main" id="{B14DA587-8FC6-6013-DAEA-D773A7A3A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960" y="3246481"/>
            <a:ext cx="781487" cy="781487"/>
          </a:xfrm>
          <a:prstGeom prst="rect">
            <a:avLst/>
          </a:prstGeom>
        </p:spPr>
      </p:pic>
      <p:pic>
        <p:nvPicPr>
          <p:cNvPr id="15" name="Picture 14" descr="A cartoon of a person holding a pencil&#10;&#10;Description automatically generated">
            <a:extLst>
              <a:ext uri="{FF2B5EF4-FFF2-40B4-BE49-F238E27FC236}">
                <a16:creationId xmlns:a16="http://schemas.microsoft.com/office/drawing/2014/main" id="{714A9815-980F-86B7-70BB-3FC0310CB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50" y="5089054"/>
            <a:ext cx="1110789" cy="1110789"/>
          </a:xfrm>
          <a:prstGeom prst="rect">
            <a:avLst/>
          </a:prstGeom>
        </p:spPr>
      </p:pic>
      <p:pic>
        <p:nvPicPr>
          <p:cNvPr id="17" name="Picture 16" descr="A person with a gear and a piece of paper&#10;&#10;Description automatically generated">
            <a:extLst>
              <a:ext uri="{FF2B5EF4-FFF2-40B4-BE49-F238E27FC236}">
                <a16:creationId xmlns:a16="http://schemas.microsoft.com/office/drawing/2014/main" id="{11E6D422-71E4-819C-937C-A414C371E5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73" y="3020291"/>
            <a:ext cx="1077270" cy="10772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D3F21A-9DF7-F0EF-6906-019814692220}"/>
              </a:ext>
            </a:extLst>
          </p:cNvPr>
          <p:cNvSpPr txBox="1"/>
          <p:nvPr/>
        </p:nvSpPr>
        <p:spPr>
          <a:xfrm>
            <a:off x="357811" y="393021"/>
            <a:ext cx="2415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400" b="0" i="0" dirty="0">
                <a:effectLst/>
                <a:latin typeface="ui-sans-serif"/>
              </a:rPr>
              <a:t>Now</a:t>
            </a:r>
          </a:p>
          <a:p>
            <a:pPr algn="ctr"/>
            <a:r>
              <a:rPr lang="en-MY" sz="1400" b="0" i="0" dirty="0">
                <a:effectLst/>
                <a:latin typeface="ui-sans-serif"/>
              </a:rPr>
              <a:t>Tech Consultant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2F628-0EB7-49C7-D32A-6A38CCF1744A}"/>
              </a:ext>
            </a:extLst>
          </p:cNvPr>
          <p:cNvSpPr txBox="1"/>
          <p:nvPr/>
        </p:nvSpPr>
        <p:spPr>
          <a:xfrm>
            <a:off x="-1323064" y="41652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effectLst/>
                <a:latin typeface="ui-sans-serif"/>
              </a:rPr>
              <a:t>2020 - 2024</a:t>
            </a:r>
          </a:p>
          <a:p>
            <a:pPr algn="ctr"/>
            <a:r>
              <a:rPr lang="pt-BR" sz="1400" b="0" i="0" dirty="0">
                <a:effectLst/>
                <a:latin typeface="ui-sans-serif"/>
              </a:rPr>
              <a:t>R&amp;D GM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244460-9737-772D-86F7-99AF7D36F52C}"/>
              </a:ext>
            </a:extLst>
          </p:cNvPr>
          <p:cNvSpPr txBox="1"/>
          <p:nvPr/>
        </p:nvSpPr>
        <p:spPr>
          <a:xfrm>
            <a:off x="3491616" y="4094074"/>
            <a:ext cx="1739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400" b="0" i="0" dirty="0">
                <a:effectLst/>
                <a:latin typeface="ui-sans-serif"/>
              </a:rPr>
              <a:t>2013 - 2020</a:t>
            </a:r>
          </a:p>
          <a:p>
            <a:pPr algn="ctr"/>
            <a:r>
              <a:rPr lang="en-MY" sz="1400" b="0" i="0" dirty="0">
                <a:effectLst/>
                <a:latin typeface="ui-sans-serif"/>
              </a:rPr>
              <a:t>R&amp;D HOD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E6D85-AC95-35AF-D08D-34DEE264FF1D}"/>
              </a:ext>
            </a:extLst>
          </p:cNvPr>
          <p:cNvSpPr txBox="1"/>
          <p:nvPr/>
        </p:nvSpPr>
        <p:spPr>
          <a:xfrm>
            <a:off x="8184139" y="2425708"/>
            <a:ext cx="2015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0" i="0" dirty="0">
                <a:effectLst/>
                <a:latin typeface="ui-sans-serif"/>
              </a:rPr>
              <a:t>2003 - 2007</a:t>
            </a:r>
          </a:p>
          <a:p>
            <a:pPr algn="ctr"/>
            <a:r>
              <a:rPr lang="de-DE" sz="1400" b="0" i="0" dirty="0">
                <a:effectLst/>
                <a:latin typeface="ui-sans-serif"/>
              </a:rPr>
              <a:t>Sr Des </a:t>
            </a:r>
            <a:r>
              <a:rPr lang="de-DE" sz="1400" dirty="0">
                <a:latin typeface="ui-sans-serif"/>
              </a:rPr>
              <a:t>ENG</a:t>
            </a:r>
            <a:endParaRPr lang="de-DE" sz="1400" b="0" i="0" dirty="0">
              <a:effectLst/>
              <a:latin typeface="ui-sans-serif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560D5C-77EF-76BD-BDB0-74856D4A06FF}"/>
              </a:ext>
            </a:extLst>
          </p:cNvPr>
          <p:cNvSpPr txBox="1"/>
          <p:nvPr/>
        </p:nvSpPr>
        <p:spPr>
          <a:xfrm>
            <a:off x="8318787" y="6207680"/>
            <a:ext cx="1746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0" i="0" dirty="0">
                <a:effectLst/>
                <a:latin typeface="ui-sans-serif"/>
              </a:rPr>
              <a:t>1997 - 2002</a:t>
            </a:r>
          </a:p>
          <a:p>
            <a:pPr algn="ctr"/>
            <a:r>
              <a:rPr lang="fr-FR" sz="1400" b="0" i="0" dirty="0">
                <a:effectLst/>
                <a:latin typeface="ui-sans-serif"/>
              </a:rPr>
              <a:t>Design ENG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62DE0-2A2F-340F-C0E3-779F5E4EC51C}"/>
              </a:ext>
            </a:extLst>
          </p:cNvPr>
          <p:cNvSpPr txBox="1"/>
          <p:nvPr/>
        </p:nvSpPr>
        <p:spPr>
          <a:xfrm>
            <a:off x="5677332" y="4068344"/>
            <a:ext cx="2318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0" i="0" dirty="0">
                <a:effectLst/>
                <a:latin typeface="ui-sans-serif"/>
              </a:rPr>
              <a:t>20</a:t>
            </a:r>
            <a:r>
              <a:rPr lang="fr-FR" sz="1400" dirty="0">
                <a:latin typeface="ui-sans-serif"/>
              </a:rPr>
              <a:t>08</a:t>
            </a:r>
            <a:r>
              <a:rPr lang="fr-FR" sz="1400" b="0" i="0" dirty="0">
                <a:effectLst/>
                <a:latin typeface="ui-sans-serif"/>
              </a:rPr>
              <a:t> - 2013</a:t>
            </a:r>
          </a:p>
          <a:p>
            <a:pPr algn="ctr"/>
            <a:r>
              <a:rPr lang="fr-FR" sz="1400" b="0" i="0" dirty="0">
                <a:effectLst/>
                <a:latin typeface="ui-sans-serif"/>
              </a:rPr>
              <a:t>Sys Int </a:t>
            </a:r>
            <a:r>
              <a:rPr lang="fr-FR" sz="1400" dirty="0">
                <a:latin typeface="ui-sans-serif"/>
              </a:rPr>
              <a:t>MGR</a:t>
            </a:r>
            <a:endParaRPr lang="fr-FR" sz="1400" b="0" i="0" dirty="0">
              <a:effectLst/>
              <a:latin typeface="ui-sans-serif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701019-D808-2B26-8418-4277C6722FD7}"/>
              </a:ext>
            </a:extLst>
          </p:cNvPr>
          <p:cNvSpPr txBox="1"/>
          <p:nvPr/>
        </p:nvSpPr>
        <p:spPr>
          <a:xfrm>
            <a:off x="5810892" y="6215854"/>
            <a:ext cx="2121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400" b="0" i="0" dirty="0">
                <a:effectLst/>
                <a:latin typeface="ui-sans-serif"/>
              </a:rPr>
              <a:t>1994 - Dec 1995</a:t>
            </a:r>
          </a:p>
          <a:p>
            <a:pPr algn="ctr"/>
            <a:r>
              <a:rPr lang="pl-PL" sz="1400" b="0" i="0" dirty="0">
                <a:effectLst/>
                <a:latin typeface="ui-sans-serif"/>
              </a:rPr>
              <a:t>PM Tech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0A69B-E93B-CBEE-319D-F4AA257E08D2}"/>
              </a:ext>
            </a:extLst>
          </p:cNvPr>
          <p:cNvSpPr txBox="1"/>
          <p:nvPr/>
        </p:nvSpPr>
        <p:spPr>
          <a:xfrm>
            <a:off x="4439608" y="1695092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2025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96732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ui-sans-serif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dahalan</dc:creator>
  <cp:lastModifiedBy>dahalan</cp:lastModifiedBy>
  <cp:revision>2</cp:revision>
  <dcterms:created xsi:type="dcterms:W3CDTF">2024-12-09T18:51:10Z</dcterms:created>
  <dcterms:modified xsi:type="dcterms:W3CDTF">2024-12-10T04:25:34Z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2024-12-09T19:02:03Z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9b541c82-1794-4495-b192-f315e5edb596</vt:lpwstr>
  </property>
  <property fmtid="{D5CDD505-2E9C-101B-9397-08002B2CF9AE}" pid="7" name="MSIP_Label_defa4170-0d19-0005-0004-bc88714345d2_ActionId">
    <vt:lpwstr>965884d3-80ee-42ce-bc95-4fbb4aec5109</vt:lpwstr>
  </property>
  <property fmtid="{D5CDD505-2E9C-101B-9397-08002B2CF9AE}" pid="8" name="MSIP_Label_defa4170-0d19-0005-0004-bc88714345d2_ContentBits">
    <vt:lpwstr>0</vt:lpwstr>
  </property>
</Properties>
</file>