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8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585B-403D-2B49-95E6-705E7A812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F09FE-92CB-E8D8-7445-5F7B0E996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D5A4-4866-FC5B-5811-A4B6E923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B9FF-DAA7-42FA-AF0A-267B06AB6ADC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1EC42-7A09-E426-E5E5-FEE409EA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8D8D7-C7DC-A15E-9F3A-78DBF60D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8D4E-378B-4724-92F4-1D948E26BD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856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C343-1F0E-34D0-F9C9-1C6C1D54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7A65-D3AA-09B2-59A7-A804EA16B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5753D-10EC-9B48-E0C3-65F8C81E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B9FF-DAA7-42FA-AF0A-267B06AB6ADC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1D7D-7FC9-AD41-B2A3-089E0E2E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A8058-088D-1D4C-A619-9E820466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8D4E-378B-4724-92F4-1D948E26BD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809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8DA17-9BDA-C7E8-700D-C357E53A0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46D88-52A5-48DE-DF28-E341AE8B8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C15C4-A06F-18A1-E11D-C71C8BFD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B9FF-DAA7-42FA-AF0A-267B06AB6ADC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EEF23-9147-00D4-6B2E-E0559A3E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2D644-C79D-121B-BDB7-FE027D57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8D4E-378B-4724-92F4-1D948E26BD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64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B9C1-B6F2-CECE-DB70-AA452291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41E76-C988-F539-CC8E-4C4776E5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6E05A-248F-6988-7E21-FEECD9B4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B9FF-DAA7-42FA-AF0A-267B06AB6ADC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04122-20C9-D46E-F51F-9C340BF4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25648-5F96-951A-9ACE-74DBFF38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8D4E-378B-4724-92F4-1D948E26BD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536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50D8-575A-F182-281B-6A850312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01C02-E676-131A-1C08-ACA96443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FF0B-FAF7-57BD-EAD4-E5B86F2D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B9FF-DAA7-42FA-AF0A-267B06AB6ADC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0BDF7-08E1-881E-64FE-5C40B3D0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03F39-8B7D-5C85-9378-BC25951C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8D4E-378B-4724-92F4-1D948E26BD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718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73AD-4AA5-38DA-D096-F4CEEB26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EC50-AA73-67B9-F785-56E33C449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94700-B1FC-76A7-DFEB-67E1CBB04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D9CCB-49E9-86B8-3CB0-7DC2EF55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B9FF-DAA7-42FA-AF0A-267B06AB6ADC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10DA-0F43-7DFB-372E-1F297451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9C5E8-AFC3-1FF0-5FD6-011115EC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8D4E-378B-4724-92F4-1D948E26BD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830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3267-88BC-EFBF-3928-2A005F09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F97DF-8224-4232-3CAD-C463408BE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6B881-BF00-3DE8-C963-1BED703B3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D0C7C-60ED-38A7-973F-513A5D8AD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994D6-E26E-B72E-62EB-A933E6469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EA9C3-3756-4E26-1FBE-5F107D6A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B9FF-DAA7-42FA-AF0A-267B06AB6ADC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F0EF8-D2B8-9939-ACC6-18DA9DA2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CA4EB-B82A-BC02-AFF6-09E43D9A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8D4E-378B-4724-92F4-1D948E26BD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834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4BD4-DC03-14EB-D93B-DC7FE511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E0078-4C8E-BDAD-89E0-0386A216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B9FF-DAA7-42FA-AF0A-267B06AB6ADC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CC8EA-5954-CD38-734D-3651E304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34AB3-DFEE-DDC0-5E6C-76DAFED9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8D4E-378B-4724-92F4-1D948E26BD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379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CFFAE-1F25-CCC4-F6D2-6B4EB809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B9FF-DAA7-42FA-AF0A-267B06AB6ADC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A7757-B149-FE99-1018-B3379252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F1571-6DCC-0141-F72B-95FB29A0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8D4E-378B-4724-92F4-1D948E26BD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461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594E-B294-E4FC-CAB3-3B5B7E92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2F308-598A-E52C-5F4A-E5B08DDAA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C8A1D-DC69-5E48-0611-07382F529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8818A-518A-F400-2DD7-5E9117E2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B9FF-DAA7-42FA-AF0A-267B06AB6ADC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07B7F-2DD2-5172-74A9-74374BA7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21D18-8BCD-3D8D-90AE-D15B629C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8D4E-378B-4724-92F4-1D948E26BD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445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968A-FA37-2641-442B-6A9701B2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A312B-E7B3-F6C8-F56A-81073FBFA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68E9E-D2C2-16D6-27B7-D662C4587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618B0-B6BD-009D-9974-44BC2DE3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B9FF-DAA7-42FA-AF0A-267B06AB6ADC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CC228-1D7D-A1B9-5AE4-20D4BD64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C33A3-EA43-D2DB-6A09-D05F6F7B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8D4E-378B-4724-92F4-1D948E26BD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336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9AC7B-0797-0629-CF2C-5FD71813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08ED8-E4DC-5A9D-03FC-EC8EDA711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67E9D-9253-1769-824D-3CBA99F71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89B9FF-DAA7-42FA-AF0A-267B06AB6ADC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586B-0EA1-705F-37CB-2665A13CC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ABDC2-4105-2EDC-4533-4D9AF1C7F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818D4E-378B-4724-92F4-1D948E26BD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503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BB136E-8A25-72F1-BE52-DB7E1CE569B7}"/>
              </a:ext>
            </a:extLst>
          </p:cNvPr>
          <p:cNvGrpSpPr/>
          <p:nvPr/>
        </p:nvGrpSpPr>
        <p:grpSpPr>
          <a:xfrm>
            <a:off x="3382058" y="1234813"/>
            <a:ext cx="2997200" cy="2997200"/>
            <a:chOff x="4597400" y="1130641"/>
            <a:chExt cx="2997200" cy="2997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ED3C6D-8130-7C64-E80D-9E7CEECDEE5B}"/>
                </a:ext>
              </a:extLst>
            </p:cNvPr>
            <p:cNvSpPr/>
            <p:nvPr/>
          </p:nvSpPr>
          <p:spPr>
            <a:xfrm>
              <a:off x="4597400" y="1130641"/>
              <a:ext cx="2997200" cy="2997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1C333E2E-A6DD-9FBD-B8F7-3F97BD05D4C1}"/>
                </a:ext>
              </a:extLst>
            </p:cNvPr>
            <p:cNvSpPr/>
            <p:nvPr/>
          </p:nvSpPr>
          <p:spPr>
            <a:xfrm>
              <a:off x="4836000" y="1375261"/>
              <a:ext cx="2520000" cy="2520000"/>
            </a:xfrm>
            <a:prstGeom prst="plus">
              <a:avLst>
                <a:gd name="adj" fmla="val 47778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02D47A9-4A9D-8819-8235-25A43299F542}"/>
              </a:ext>
            </a:extLst>
          </p:cNvPr>
          <p:cNvSpPr/>
          <p:nvPr/>
        </p:nvSpPr>
        <p:spPr>
          <a:xfrm>
            <a:off x="9191402" y="3957455"/>
            <a:ext cx="2351314" cy="1143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251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ADYA MUHAMMAD PRAWIRA</dc:creator>
  <cp:lastModifiedBy>ADYA MUHAMMAD PRAWIRA</cp:lastModifiedBy>
  <cp:revision>1</cp:revision>
  <dcterms:created xsi:type="dcterms:W3CDTF">2024-06-13T07:39:39Z</dcterms:created>
  <dcterms:modified xsi:type="dcterms:W3CDTF">2024-06-13T07:45:38Z</dcterms:modified>
</cp:coreProperties>
</file>