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944-554E-C85E-B5C6-E35BD077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B8B4E-7316-EFCB-F5ED-9C50BE9A0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49A2-4323-4CD2-584E-3D614BAA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F474-C368-6057-E462-300509E5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D3F6-621F-1226-AB8D-FAF24658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637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4AB9-4EE4-7F71-F02D-33E8EE27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9F6C1-A6A8-86FF-562A-7A148CB4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8998-A6A2-2CB1-CF8A-AA0A5526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2F09-A5C7-9927-6884-D3AE10AF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D796-73FE-CF35-A45A-A6A0AE26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489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B45E5-DED2-3CD2-88F3-55E1C104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E2A9B-DDE8-FE93-D994-A2D4220F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A510-1F8C-4565-1E59-EC723E9D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29AA-6339-3E68-9D46-792E3D78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8965-AC79-904F-54AA-667A4C52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714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C07C-BD23-2861-5C3C-64BF3B5D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A64E-9CA8-B4CB-AE22-7AFEF37A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791F-F4A0-D8DC-1BD3-40D2470B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FA01-466A-BB1E-604D-E21A3703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BF3D-0381-E3EC-AA33-C08A5202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0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95DC-71C3-90AF-C4B1-1F150ED5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BB75-402E-4258-FC46-4DEF013E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9D9F-20EE-1474-0307-E0034E9D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B644-4504-AB15-4137-E43B7AE4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2591-7DA9-C342-6BFA-69D9E32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79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8337-1E40-A7BA-8627-B57DFFA1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ABD1-ACA7-6FB5-6D49-87E4CE98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F9276-99C5-9F82-0AA3-09A24A1B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20520-1FE0-E489-F2BD-86E6FE68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F89B5-C948-CFD1-FCAF-81B4D110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C19B-463F-D93E-DA78-29774B98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9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8392-765A-401D-E09A-F5755163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3B95-890D-4023-392F-223BAC9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C70A-1DFF-EF1A-84A3-0A52612C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4CF97-770B-7B36-BA7A-10DF9C781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81F6B-B285-A971-6572-113A819B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0B577-30B4-0453-78D5-270C2ABD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A4DB3-9270-D61A-EC3A-FBA177E7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C365D-9055-44C6-9C93-70C23AB6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61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5ABB-F29B-4210-6C94-6E1A8684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9D322-CC9E-99D3-D62D-D10A3229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5CA9B-9260-B592-A48B-190D8BDC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44C6D-0548-84C6-2940-6E841053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24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A2A6F-3015-9D32-F080-B6216897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EC252-B7A8-D85F-E54F-6489BB93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06AAF-6179-2056-0408-C4F9CDC3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53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60ED-C0D8-5C41-DEAB-003D94EE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D14B-D59D-5F85-2B7E-15D6004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F081-E994-DDA9-73FA-FEA66746E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7E70-72B9-0041-454B-68FA818B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3B39-C44C-9ACF-8A34-475870AA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1224-2A62-B2DD-79D9-806243C7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40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F5C-0322-5D20-20A7-CBB51E16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2C2BB-D8D4-05E0-F322-07B63EAFE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7350-7AB9-9336-57E6-5A71A9BE7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A89B-1C01-D335-7BC9-361AB93D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248C-039C-30A1-E774-027DC9BF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6955-DDED-1ACF-F454-8A90C4CC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670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AB7C5-663C-9DE4-B485-A952C34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A43A-22B7-422F-383D-AD8C8D39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78FA-4665-B0A9-6948-CA034926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254AE-69DC-4AB0-B031-C0BFEA39DB5A}" type="datetimeFigureOut">
              <a:rPr lang="en-ID" smtClean="0"/>
              <a:t>21/05/2024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9E4E-9ED2-C0F5-77E9-00F842E69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FEA2-184C-BA74-3ABD-A46F892B2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71492-62F9-4F24-BEE8-ABE70C17CB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88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2693C0-48F7-BBF4-7B70-D429BB90BC55}"/>
              </a:ext>
            </a:extLst>
          </p:cNvPr>
          <p:cNvSpPr/>
          <p:nvPr/>
        </p:nvSpPr>
        <p:spPr>
          <a:xfrm>
            <a:off x="9335729" y="634181"/>
            <a:ext cx="2635046" cy="263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4F946B-F9E2-2AAC-A5EB-4A73A8EB59C0}"/>
              </a:ext>
            </a:extLst>
          </p:cNvPr>
          <p:cNvSpPr/>
          <p:nvPr/>
        </p:nvSpPr>
        <p:spPr>
          <a:xfrm>
            <a:off x="7865806" y="3154188"/>
            <a:ext cx="2635046" cy="263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B883D5-033F-A436-7A0D-40BFAD5DFAEA}"/>
              </a:ext>
            </a:extLst>
          </p:cNvPr>
          <p:cNvSpPr/>
          <p:nvPr/>
        </p:nvSpPr>
        <p:spPr>
          <a:xfrm>
            <a:off x="2142448" y="2001257"/>
            <a:ext cx="2635046" cy="2635046"/>
          </a:xfrm>
          <a:custGeom>
            <a:avLst/>
            <a:gdLst>
              <a:gd name="connsiteX0" fmla="*/ 1317523 w 2635046"/>
              <a:gd name="connsiteY0" fmla="*/ 321023 h 2635046"/>
              <a:gd name="connsiteX1" fmla="*/ 321023 w 2635046"/>
              <a:gd name="connsiteY1" fmla="*/ 1317523 h 2635046"/>
              <a:gd name="connsiteX2" fmla="*/ 1317523 w 2635046"/>
              <a:gd name="connsiteY2" fmla="*/ 2314023 h 2635046"/>
              <a:gd name="connsiteX3" fmla="*/ 2314023 w 2635046"/>
              <a:gd name="connsiteY3" fmla="*/ 1317523 h 2635046"/>
              <a:gd name="connsiteX4" fmla="*/ 1317523 w 2635046"/>
              <a:gd name="connsiteY4" fmla="*/ 321023 h 2635046"/>
              <a:gd name="connsiteX5" fmla="*/ 1317523 w 2635046"/>
              <a:gd name="connsiteY5" fmla="*/ 0 h 2635046"/>
              <a:gd name="connsiteX6" fmla="*/ 2635046 w 2635046"/>
              <a:gd name="connsiteY6" fmla="*/ 1317523 h 2635046"/>
              <a:gd name="connsiteX7" fmla="*/ 1317523 w 2635046"/>
              <a:gd name="connsiteY7" fmla="*/ 2635046 h 2635046"/>
              <a:gd name="connsiteX8" fmla="*/ 0 w 2635046"/>
              <a:gd name="connsiteY8" fmla="*/ 1317523 h 2635046"/>
              <a:gd name="connsiteX9" fmla="*/ 1317523 w 2635046"/>
              <a:gd name="connsiteY9" fmla="*/ 0 h 263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5046" h="2635046">
                <a:moveTo>
                  <a:pt x="1317523" y="321023"/>
                </a:moveTo>
                <a:cubicBezTo>
                  <a:pt x="767171" y="321023"/>
                  <a:pt x="321023" y="767171"/>
                  <a:pt x="321023" y="1317523"/>
                </a:cubicBezTo>
                <a:cubicBezTo>
                  <a:pt x="321023" y="1867875"/>
                  <a:pt x="767171" y="2314023"/>
                  <a:pt x="1317523" y="2314023"/>
                </a:cubicBezTo>
                <a:cubicBezTo>
                  <a:pt x="1867875" y="2314023"/>
                  <a:pt x="2314023" y="1867875"/>
                  <a:pt x="2314023" y="1317523"/>
                </a:cubicBezTo>
                <a:cubicBezTo>
                  <a:pt x="2314023" y="767171"/>
                  <a:pt x="1867875" y="321023"/>
                  <a:pt x="1317523" y="321023"/>
                </a:cubicBezTo>
                <a:close/>
                <a:moveTo>
                  <a:pt x="1317523" y="0"/>
                </a:moveTo>
                <a:cubicBezTo>
                  <a:pt x="2045171" y="0"/>
                  <a:pt x="2635046" y="589875"/>
                  <a:pt x="2635046" y="1317523"/>
                </a:cubicBezTo>
                <a:cubicBezTo>
                  <a:pt x="2635046" y="2045171"/>
                  <a:pt x="2045171" y="2635046"/>
                  <a:pt x="1317523" y="2635046"/>
                </a:cubicBezTo>
                <a:cubicBezTo>
                  <a:pt x="589875" y="2635046"/>
                  <a:pt x="0" y="2045171"/>
                  <a:pt x="0" y="1317523"/>
                </a:cubicBezTo>
                <a:cubicBezTo>
                  <a:pt x="0" y="589875"/>
                  <a:pt x="589875" y="0"/>
                  <a:pt x="131752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69A92E-7139-F3C2-8642-2A2290C7785D}"/>
              </a:ext>
            </a:extLst>
          </p:cNvPr>
          <p:cNvSpPr/>
          <p:nvPr/>
        </p:nvSpPr>
        <p:spPr>
          <a:xfrm>
            <a:off x="3460954" y="2001257"/>
            <a:ext cx="2635046" cy="2635046"/>
          </a:xfrm>
          <a:custGeom>
            <a:avLst/>
            <a:gdLst>
              <a:gd name="connsiteX0" fmla="*/ 1317523 w 2635046"/>
              <a:gd name="connsiteY0" fmla="*/ 321023 h 2635046"/>
              <a:gd name="connsiteX1" fmla="*/ 321023 w 2635046"/>
              <a:gd name="connsiteY1" fmla="*/ 1317523 h 2635046"/>
              <a:gd name="connsiteX2" fmla="*/ 1317523 w 2635046"/>
              <a:gd name="connsiteY2" fmla="*/ 2314023 h 2635046"/>
              <a:gd name="connsiteX3" fmla="*/ 2314023 w 2635046"/>
              <a:gd name="connsiteY3" fmla="*/ 1317523 h 2635046"/>
              <a:gd name="connsiteX4" fmla="*/ 1317523 w 2635046"/>
              <a:gd name="connsiteY4" fmla="*/ 321023 h 2635046"/>
              <a:gd name="connsiteX5" fmla="*/ 1317523 w 2635046"/>
              <a:gd name="connsiteY5" fmla="*/ 0 h 2635046"/>
              <a:gd name="connsiteX6" fmla="*/ 2635046 w 2635046"/>
              <a:gd name="connsiteY6" fmla="*/ 1317523 h 2635046"/>
              <a:gd name="connsiteX7" fmla="*/ 1317523 w 2635046"/>
              <a:gd name="connsiteY7" fmla="*/ 2635046 h 2635046"/>
              <a:gd name="connsiteX8" fmla="*/ 0 w 2635046"/>
              <a:gd name="connsiteY8" fmla="*/ 1317523 h 2635046"/>
              <a:gd name="connsiteX9" fmla="*/ 1317523 w 2635046"/>
              <a:gd name="connsiteY9" fmla="*/ 0 h 263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5046" h="2635046">
                <a:moveTo>
                  <a:pt x="1317523" y="321023"/>
                </a:moveTo>
                <a:cubicBezTo>
                  <a:pt x="767171" y="321023"/>
                  <a:pt x="321023" y="767171"/>
                  <a:pt x="321023" y="1317523"/>
                </a:cubicBezTo>
                <a:cubicBezTo>
                  <a:pt x="321023" y="1867875"/>
                  <a:pt x="767171" y="2314023"/>
                  <a:pt x="1317523" y="2314023"/>
                </a:cubicBezTo>
                <a:cubicBezTo>
                  <a:pt x="1867875" y="2314023"/>
                  <a:pt x="2314023" y="1867875"/>
                  <a:pt x="2314023" y="1317523"/>
                </a:cubicBezTo>
                <a:cubicBezTo>
                  <a:pt x="2314023" y="767171"/>
                  <a:pt x="1867875" y="321023"/>
                  <a:pt x="1317523" y="321023"/>
                </a:cubicBezTo>
                <a:close/>
                <a:moveTo>
                  <a:pt x="1317523" y="0"/>
                </a:moveTo>
                <a:cubicBezTo>
                  <a:pt x="2045171" y="0"/>
                  <a:pt x="2635046" y="589875"/>
                  <a:pt x="2635046" y="1317523"/>
                </a:cubicBezTo>
                <a:cubicBezTo>
                  <a:pt x="2635046" y="2045171"/>
                  <a:pt x="2045171" y="2635046"/>
                  <a:pt x="1317523" y="2635046"/>
                </a:cubicBezTo>
                <a:cubicBezTo>
                  <a:pt x="589875" y="2635046"/>
                  <a:pt x="0" y="2045171"/>
                  <a:pt x="0" y="1317523"/>
                </a:cubicBezTo>
                <a:cubicBezTo>
                  <a:pt x="0" y="589875"/>
                  <a:pt x="589875" y="0"/>
                  <a:pt x="131752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F16882-8136-3583-4288-FD8550B5291D}"/>
              </a:ext>
            </a:extLst>
          </p:cNvPr>
          <p:cNvSpPr/>
          <p:nvPr/>
        </p:nvSpPr>
        <p:spPr>
          <a:xfrm>
            <a:off x="2801701" y="793954"/>
            <a:ext cx="2635046" cy="2635046"/>
          </a:xfrm>
          <a:custGeom>
            <a:avLst/>
            <a:gdLst>
              <a:gd name="connsiteX0" fmla="*/ 1317523 w 2635046"/>
              <a:gd name="connsiteY0" fmla="*/ 321023 h 2635046"/>
              <a:gd name="connsiteX1" fmla="*/ 321023 w 2635046"/>
              <a:gd name="connsiteY1" fmla="*/ 1317523 h 2635046"/>
              <a:gd name="connsiteX2" fmla="*/ 1317523 w 2635046"/>
              <a:gd name="connsiteY2" fmla="*/ 2314023 h 2635046"/>
              <a:gd name="connsiteX3" fmla="*/ 2314023 w 2635046"/>
              <a:gd name="connsiteY3" fmla="*/ 1317523 h 2635046"/>
              <a:gd name="connsiteX4" fmla="*/ 1317523 w 2635046"/>
              <a:gd name="connsiteY4" fmla="*/ 321023 h 2635046"/>
              <a:gd name="connsiteX5" fmla="*/ 1317523 w 2635046"/>
              <a:gd name="connsiteY5" fmla="*/ 0 h 2635046"/>
              <a:gd name="connsiteX6" fmla="*/ 2635046 w 2635046"/>
              <a:gd name="connsiteY6" fmla="*/ 1317523 h 2635046"/>
              <a:gd name="connsiteX7" fmla="*/ 1317523 w 2635046"/>
              <a:gd name="connsiteY7" fmla="*/ 2635046 h 2635046"/>
              <a:gd name="connsiteX8" fmla="*/ 0 w 2635046"/>
              <a:gd name="connsiteY8" fmla="*/ 1317523 h 2635046"/>
              <a:gd name="connsiteX9" fmla="*/ 1317523 w 2635046"/>
              <a:gd name="connsiteY9" fmla="*/ 0 h 263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5046" h="2635046">
                <a:moveTo>
                  <a:pt x="1317523" y="321023"/>
                </a:moveTo>
                <a:cubicBezTo>
                  <a:pt x="767171" y="321023"/>
                  <a:pt x="321023" y="767171"/>
                  <a:pt x="321023" y="1317523"/>
                </a:cubicBezTo>
                <a:cubicBezTo>
                  <a:pt x="321023" y="1867875"/>
                  <a:pt x="767171" y="2314023"/>
                  <a:pt x="1317523" y="2314023"/>
                </a:cubicBezTo>
                <a:cubicBezTo>
                  <a:pt x="1867875" y="2314023"/>
                  <a:pt x="2314023" y="1867875"/>
                  <a:pt x="2314023" y="1317523"/>
                </a:cubicBezTo>
                <a:cubicBezTo>
                  <a:pt x="2314023" y="767171"/>
                  <a:pt x="1867875" y="321023"/>
                  <a:pt x="1317523" y="321023"/>
                </a:cubicBezTo>
                <a:close/>
                <a:moveTo>
                  <a:pt x="1317523" y="0"/>
                </a:moveTo>
                <a:cubicBezTo>
                  <a:pt x="2045171" y="0"/>
                  <a:pt x="2635046" y="589875"/>
                  <a:pt x="2635046" y="1317523"/>
                </a:cubicBezTo>
                <a:cubicBezTo>
                  <a:pt x="2635046" y="2045171"/>
                  <a:pt x="2045171" y="2635046"/>
                  <a:pt x="1317523" y="2635046"/>
                </a:cubicBezTo>
                <a:cubicBezTo>
                  <a:pt x="589875" y="2635046"/>
                  <a:pt x="0" y="2045171"/>
                  <a:pt x="0" y="1317523"/>
                </a:cubicBezTo>
                <a:cubicBezTo>
                  <a:pt x="0" y="589875"/>
                  <a:pt x="589875" y="0"/>
                  <a:pt x="131752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314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770B271-60DD-6A81-4B65-7664611F20F1}"/>
              </a:ext>
            </a:extLst>
          </p:cNvPr>
          <p:cNvSpPr/>
          <p:nvPr/>
        </p:nvSpPr>
        <p:spPr>
          <a:xfrm>
            <a:off x="-686371" y="980499"/>
            <a:ext cx="2600959" cy="1830140"/>
          </a:xfrm>
          <a:prstGeom prst="wedgeRoundRectCallout">
            <a:avLst>
              <a:gd name="adj1" fmla="val 47041"/>
              <a:gd name="adj2" fmla="val 87568"/>
              <a:gd name="adj3" fmla="val 16667"/>
            </a:avLst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Ab</a:t>
            </a:r>
            <a:endParaRPr lang="en-ID" sz="9600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B23BE02-99C9-E3C8-5168-A9F1788BCA69}"/>
              </a:ext>
            </a:extLst>
          </p:cNvPr>
          <p:cNvGrpSpPr/>
          <p:nvPr/>
        </p:nvGrpSpPr>
        <p:grpSpPr>
          <a:xfrm>
            <a:off x="4565118" y="909484"/>
            <a:ext cx="2597682" cy="2595716"/>
            <a:chOff x="4544798" y="909484"/>
            <a:chExt cx="2597682" cy="2595716"/>
          </a:xfrm>
        </p:grpSpPr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FF1C6424-B00D-1DAC-D8CD-24BFE1F1ADF7}"/>
                </a:ext>
              </a:extLst>
            </p:cNvPr>
            <p:cNvSpPr/>
            <p:nvPr/>
          </p:nvSpPr>
          <p:spPr>
            <a:xfrm>
              <a:off x="4544798" y="2354416"/>
              <a:ext cx="2597682" cy="1150784"/>
            </a:xfrm>
            <a:prstGeom prst="flowChartMagneticDisk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B57EB777-4059-5A95-EAC2-E2BBD979C046}"/>
                </a:ext>
              </a:extLst>
            </p:cNvPr>
            <p:cNvSpPr/>
            <p:nvPr/>
          </p:nvSpPr>
          <p:spPr>
            <a:xfrm>
              <a:off x="4544798" y="1631950"/>
              <a:ext cx="2597682" cy="1150784"/>
            </a:xfrm>
            <a:prstGeom prst="flowChartMagneticDisk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48425463-54C6-0CDE-C608-25210C0658C8}"/>
                </a:ext>
              </a:extLst>
            </p:cNvPr>
            <p:cNvSpPr/>
            <p:nvPr/>
          </p:nvSpPr>
          <p:spPr>
            <a:xfrm>
              <a:off x="4544798" y="909484"/>
              <a:ext cx="2597682" cy="1150784"/>
            </a:xfrm>
            <a:prstGeom prst="flowChartMagneticDisk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FA89CA6-88AE-64AE-5C4B-64A9909EEE7F}"/>
              </a:ext>
            </a:extLst>
          </p:cNvPr>
          <p:cNvGrpSpPr/>
          <p:nvPr/>
        </p:nvGrpSpPr>
        <p:grpSpPr>
          <a:xfrm>
            <a:off x="1914588" y="3846576"/>
            <a:ext cx="2119342" cy="2596797"/>
            <a:chOff x="1914588" y="3846576"/>
            <a:chExt cx="2119342" cy="259679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DA5880-7FB2-26FF-B1FD-C571BCCA34B0}"/>
                </a:ext>
              </a:extLst>
            </p:cNvPr>
            <p:cNvSpPr/>
            <p:nvPr/>
          </p:nvSpPr>
          <p:spPr>
            <a:xfrm>
              <a:off x="2932522" y="3846576"/>
              <a:ext cx="559848" cy="550367"/>
            </a:xfrm>
            <a:prstGeom prst="ellips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158C8E-D8F0-611C-A0A4-68B3F1F5D9A1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3042347" y="4396943"/>
              <a:ext cx="170099" cy="1072703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30BD7A-5FED-DC6A-FFEC-5D6BE5BFF072}"/>
                </a:ext>
              </a:extLst>
            </p:cNvPr>
            <p:cNvCxnSpPr>
              <a:cxnSpLocks/>
            </p:cNvCxnSpPr>
            <p:nvPr/>
          </p:nvCxnSpPr>
          <p:spPr>
            <a:xfrm>
              <a:off x="3042347" y="5469646"/>
              <a:ext cx="701040" cy="119855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58E222-D030-596C-9566-5583E562E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867" y="5589501"/>
              <a:ext cx="350520" cy="853872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D50FDC-884C-E6ED-2B70-E10BB4E2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1705" y="5469646"/>
              <a:ext cx="460642" cy="509770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9E5B-88D0-40C1-A4AF-FA03442F4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588" y="5979416"/>
              <a:ext cx="667117" cy="419108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0BC2F2-4F2C-9F9E-DA62-BAE2D730EDBF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3212446" y="4396943"/>
              <a:ext cx="421116" cy="535096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ACE8F4-95A4-4441-9824-3860EB8CF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3562" y="4396943"/>
              <a:ext cx="400368" cy="535096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C87C73-3287-12AE-FC0A-B5D6C2B9EF29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2511406" y="4396943"/>
              <a:ext cx="701040" cy="333081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8102F8-D2B8-3FB2-2218-31163598A6B1}"/>
                </a:ext>
              </a:extLst>
            </p:cNvPr>
            <p:cNvCxnSpPr>
              <a:cxnSpLocks/>
            </p:cNvCxnSpPr>
            <p:nvPr/>
          </p:nvCxnSpPr>
          <p:spPr>
            <a:xfrm>
              <a:off x="2505803" y="4730024"/>
              <a:ext cx="356123" cy="509770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E91494-8586-53B3-8CF5-07D7F327BB0C}"/>
              </a:ext>
            </a:extLst>
          </p:cNvPr>
          <p:cNvGrpSpPr/>
          <p:nvPr/>
        </p:nvGrpSpPr>
        <p:grpSpPr>
          <a:xfrm>
            <a:off x="4544798" y="3799347"/>
            <a:ext cx="2618002" cy="2644025"/>
            <a:chOff x="4544798" y="3799347"/>
            <a:chExt cx="2618002" cy="2644025"/>
          </a:xfrm>
        </p:grpSpPr>
        <p:sp>
          <p:nvSpPr>
            <p:cNvPr id="61" name="Scroll: Vertical 60">
              <a:extLst>
                <a:ext uri="{FF2B5EF4-FFF2-40B4-BE49-F238E27FC236}">
                  <a16:creationId xmlns:a16="http://schemas.microsoft.com/office/drawing/2014/main" id="{13168EE6-E2F6-4327-6CB6-7B9C8CC01D68}"/>
                </a:ext>
              </a:extLst>
            </p:cNvPr>
            <p:cNvSpPr/>
            <p:nvPr/>
          </p:nvSpPr>
          <p:spPr>
            <a:xfrm>
              <a:off x="4544798" y="3799347"/>
              <a:ext cx="2618002" cy="2644025"/>
            </a:xfrm>
            <a:prstGeom prst="verticalScroll">
              <a:avLst>
                <a:gd name="adj" fmla="val 15439"/>
              </a:avLst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AFF8FF3-9AEF-43C1-D574-9E666969C6B1}"/>
                </a:ext>
              </a:extLst>
            </p:cNvPr>
            <p:cNvCxnSpPr/>
            <p:nvPr/>
          </p:nvCxnSpPr>
          <p:spPr>
            <a:xfrm>
              <a:off x="5167999" y="4696901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E5D7D-F7EB-B7C0-DA88-CE93EE1B95ED}"/>
                </a:ext>
              </a:extLst>
            </p:cNvPr>
            <p:cNvCxnSpPr/>
            <p:nvPr/>
          </p:nvCxnSpPr>
          <p:spPr>
            <a:xfrm>
              <a:off x="5178159" y="4959783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BC1AE8-AA86-1801-9267-270D21A28C26}"/>
                </a:ext>
              </a:extLst>
            </p:cNvPr>
            <p:cNvCxnSpPr/>
            <p:nvPr/>
          </p:nvCxnSpPr>
          <p:spPr>
            <a:xfrm>
              <a:off x="5178159" y="5210602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ADDE8C-358B-D382-47C1-538C895D725D}"/>
                </a:ext>
              </a:extLst>
            </p:cNvPr>
            <p:cNvCxnSpPr/>
            <p:nvPr/>
          </p:nvCxnSpPr>
          <p:spPr>
            <a:xfrm>
              <a:off x="5188319" y="5471713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9A6092-3529-74DC-F54F-783D74D7FF26}"/>
                </a:ext>
              </a:extLst>
            </p:cNvPr>
            <p:cNvCxnSpPr/>
            <p:nvPr/>
          </p:nvCxnSpPr>
          <p:spPr>
            <a:xfrm>
              <a:off x="5188319" y="5727940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C6E872B-E73C-9411-FA16-27CAC2B40DDB}"/>
              </a:ext>
            </a:extLst>
          </p:cNvPr>
          <p:cNvSpPr/>
          <p:nvPr/>
        </p:nvSpPr>
        <p:spPr>
          <a:xfrm>
            <a:off x="7428219" y="3846576"/>
            <a:ext cx="2594858" cy="2569556"/>
          </a:xfrm>
          <a:custGeom>
            <a:avLst/>
            <a:gdLst>
              <a:gd name="connsiteX0" fmla="*/ 1296600 w 2594858"/>
              <a:gd name="connsiteY0" fmla="*/ 599117 h 2575926"/>
              <a:gd name="connsiteX1" fmla="*/ 614564 w 2594858"/>
              <a:gd name="connsiteY1" fmla="*/ 1281153 h 2575926"/>
              <a:gd name="connsiteX2" fmla="*/ 1296600 w 2594858"/>
              <a:gd name="connsiteY2" fmla="*/ 1963189 h 2575926"/>
              <a:gd name="connsiteX3" fmla="*/ 1978636 w 2594858"/>
              <a:gd name="connsiteY3" fmla="*/ 1281153 h 2575926"/>
              <a:gd name="connsiteX4" fmla="*/ 1296600 w 2594858"/>
              <a:gd name="connsiteY4" fmla="*/ 599117 h 2575926"/>
              <a:gd name="connsiteX5" fmla="*/ 1297430 w 2594858"/>
              <a:gd name="connsiteY5" fmla="*/ 0 h 2575926"/>
              <a:gd name="connsiteX6" fmla="*/ 1419106 w 2594858"/>
              <a:gd name="connsiteY6" fmla="*/ 6099 h 2575926"/>
              <a:gd name="connsiteX7" fmla="*/ 1419106 w 2594858"/>
              <a:gd name="connsiteY7" fmla="*/ 302855 h 2575926"/>
              <a:gd name="connsiteX8" fmla="*/ 1492104 w 2594858"/>
              <a:gd name="connsiteY8" fmla="*/ 313995 h 2575926"/>
              <a:gd name="connsiteX9" fmla="*/ 1562037 w 2594858"/>
              <a:gd name="connsiteY9" fmla="*/ 331977 h 2575926"/>
              <a:gd name="connsiteX10" fmla="*/ 1673748 w 2594858"/>
              <a:gd name="connsiteY10" fmla="*/ 55480 h 2575926"/>
              <a:gd name="connsiteX11" fmla="*/ 1683245 w 2594858"/>
              <a:gd name="connsiteY11" fmla="*/ 57904 h 2575926"/>
              <a:gd name="connsiteX12" fmla="*/ 1802448 w 2594858"/>
              <a:gd name="connsiteY12" fmla="*/ 101214 h 2575926"/>
              <a:gd name="connsiteX13" fmla="*/ 1900568 w 2594858"/>
              <a:gd name="connsiteY13" fmla="*/ 148137 h 2575926"/>
              <a:gd name="connsiteX14" fmla="*/ 1787756 w 2594858"/>
              <a:gd name="connsiteY14" fmla="*/ 427358 h 2575926"/>
              <a:gd name="connsiteX15" fmla="*/ 1846927 w 2594858"/>
              <a:gd name="connsiteY15" fmla="*/ 463306 h 2575926"/>
              <a:gd name="connsiteX16" fmla="*/ 1909588 w 2594858"/>
              <a:gd name="connsiteY16" fmla="*/ 515005 h 2575926"/>
              <a:gd name="connsiteX17" fmla="*/ 2126799 w 2594858"/>
              <a:gd name="connsiteY17" fmla="*/ 297793 h 2575926"/>
              <a:gd name="connsiteX18" fmla="*/ 2214850 w 2594858"/>
              <a:gd name="connsiteY18" fmla="*/ 377236 h 2575926"/>
              <a:gd name="connsiteX19" fmla="*/ 2298588 w 2594858"/>
              <a:gd name="connsiteY19" fmla="*/ 468699 h 2575926"/>
              <a:gd name="connsiteX20" fmla="*/ 2300225 w 2594858"/>
              <a:gd name="connsiteY20" fmla="*/ 470870 h 2575926"/>
              <a:gd name="connsiteX21" fmla="*/ 2080962 w 2594858"/>
              <a:gd name="connsiteY21" fmla="*/ 690133 h 2575926"/>
              <a:gd name="connsiteX22" fmla="*/ 2114956 w 2594858"/>
              <a:gd name="connsiteY22" fmla="*/ 731334 h 2575926"/>
              <a:gd name="connsiteX23" fmla="*/ 2151183 w 2594858"/>
              <a:gd name="connsiteY23" fmla="*/ 790967 h 2575926"/>
              <a:gd name="connsiteX24" fmla="*/ 2435868 w 2594858"/>
              <a:gd name="connsiteY24" fmla="*/ 670125 h 2575926"/>
              <a:gd name="connsiteX25" fmla="*/ 2438265 w 2594858"/>
              <a:gd name="connsiteY25" fmla="*/ 674044 h 2575926"/>
              <a:gd name="connsiteX26" fmla="*/ 2492901 w 2594858"/>
              <a:gd name="connsiteY26" fmla="*/ 786630 h 2575926"/>
              <a:gd name="connsiteX27" fmla="*/ 2532896 w 2594858"/>
              <a:gd name="connsiteY27" fmla="*/ 895112 h 2575926"/>
              <a:gd name="connsiteX28" fmla="*/ 2246411 w 2594858"/>
              <a:gd name="connsiteY28" fmla="*/ 1016718 h 2575926"/>
              <a:gd name="connsiteX29" fmla="*/ 2264266 w 2594858"/>
              <a:gd name="connsiteY29" fmla="*/ 1086158 h 2575926"/>
              <a:gd name="connsiteX30" fmla="*/ 2279303 w 2594858"/>
              <a:gd name="connsiteY30" fmla="*/ 1184685 h 2575926"/>
              <a:gd name="connsiteX31" fmla="*/ 2279747 w 2594858"/>
              <a:gd name="connsiteY31" fmla="*/ 1193483 h 2575926"/>
              <a:gd name="connsiteX32" fmla="*/ 2590053 w 2594858"/>
              <a:gd name="connsiteY32" fmla="*/ 1193483 h 2575926"/>
              <a:gd name="connsiteX33" fmla="*/ 2594858 w 2594858"/>
              <a:gd name="connsiteY33" fmla="*/ 1287964 h 2575926"/>
              <a:gd name="connsiteX34" fmla="*/ 2588161 w 2594858"/>
              <a:gd name="connsiteY34" fmla="*/ 1419650 h 2575926"/>
              <a:gd name="connsiteX35" fmla="*/ 2585263 w 2594858"/>
              <a:gd name="connsiteY35" fmla="*/ 1438498 h 2575926"/>
              <a:gd name="connsiteX36" fmla="*/ 2271535 w 2594858"/>
              <a:gd name="connsiteY36" fmla="*/ 1438498 h 2575926"/>
              <a:gd name="connsiteX37" fmla="*/ 2264266 w 2594858"/>
              <a:gd name="connsiteY37" fmla="*/ 1486127 h 2575926"/>
              <a:gd name="connsiteX38" fmla="*/ 2243605 w 2594858"/>
              <a:gd name="connsiteY38" fmla="*/ 1566479 h 2575926"/>
              <a:gd name="connsiteX39" fmla="*/ 2532080 w 2594858"/>
              <a:gd name="connsiteY39" fmla="*/ 1683030 h 2575926"/>
              <a:gd name="connsiteX40" fmla="*/ 2492901 w 2594858"/>
              <a:gd name="connsiteY40" fmla="*/ 1789296 h 2575926"/>
              <a:gd name="connsiteX41" fmla="*/ 2438265 w 2594858"/>
              <a:gd name="connsiteY41" fmla="*/ 1901883 h 2575926"/>
              <a:gd name="connsiteX42" fmla="*/ 2434586 w 2594858"/>
              <a:gd name="connsiteY42" fmla="*/ 1907896 h 2575926"/>
              <a:gd name="connsiteX43" fmla="*/ 2145293 w 2594858"/>
              <a:gd name="connsiteY43" fmla="*/ 1791014 h 2575926"/>
              <a:gd name="connsiteX44" fmla="*/ 2114956 w 2594858"/>
              <a:gd name="connsiteY44" fmla="*/ 1840951 h 2575926"/>
              <a:gd name="connsiteX45" fmla="*/ 2067308 w 2594858"/>
              <a:gd name="connsiteY45" fmla="*/ 1898700 h 2575926"/>
              <a:gd name="connsiteX46" fmla="*/ 2287714 w 2594858"/>
              <a:gd name="connsiteY46" fmla="*/ 2119105 h 2575926"/>
              <a:gd name="connsiteX47" fmla="*/ 2214851 w 2594858"/>
              <a:gd name="connsiteY47" fmla="*/ 2198690 h 2575926"/>
              <a:gd name="connsiteX48" fmla="*/ 2122715 w 2594858"/>
              <a:gd name="connsiteY48" fmla="*/ 2281817 h 2575926"/>
              <a:gd name="connsiteX49" fmla="*/ 2111930 w 2594858"/>
              <a:gd name="connsiteY49" fmla="*/ 2289824 h 2575926"/>
              <a:gd name="connsiteX50" fmla="*/ 1893039 w 2594858"/>
              <a:gd name="connsiteY50" fmla="*/ 2070933 h 2575926"/>
              <a:gd name="connsiteX51" fmla="*/ 1846927 w 2594858"/>
              <a:gd name="connsiteY51" fmla="*/ 2108979 h 2575926"/>
              <a:gd name="connsiteX52" fmla="*/ 1792669 w 2594858"/>
              <a:gd name="connsiteY52" fmla="*/ 2141941 h 2575926"/>
              <a:gd name="connsiteX53" fmla="*/ 1911738 w 2594858"/>
              <a:gd name="connsiteY53" fmla="*/ 2422448 h 2575926"/>
              <a:gd name="connsiteX54" fmla="*/ 1802448 w 2594858"/>
              <a:gd name="connsiteY54" fmla="*/ 2474712 h 2575926"/>
              <a:gd name="connsiteX55" fmla="*/ 1685746 w 2594858"/>
              <a:gd name="connsiteY55" fmla="*/ 2517113 h 2575926"/>
              <a:gd name="connsiteX56" fmla="*/ 1567638 w 2594858"/>
              <a:gd name="connsiteY56" fmla="*/ 2238867 h 2575926"/>
              <a:gd name="connsiteX57" fmla="*/ 1492104 w 2594858"/>
              <a:gd name="connsiteY57" fmla="*/ 2258289 h 2575926"/>
              <a:gd name="connsiteX58" fmla="*/ 1419107 w 2594858"/>
              <a:gd name="connsiteY58" fmla="*/ 2269430 h 2575926"/>
              <a:gd name="connsiteX59" fmla="*/ 1419107 w 2594858"/>
              <a:gd name="connsiteY59" fmla="*/ 2569826 h 2575926"/>
              <a:gd name="connsiteX60" fmla="*/ 1297429 w 2594858"/>
              <a:gd name="connsiteY60" fmla="*/ 2575926 h 2575926"/>
              <a:gd name="connsiteX61" fmla="*/ 1174092 w 2594858"/>
              <a:gd name="connsiteY61" fmla="*/ 2569744 h 2575926"/>
              <a:gd name="connsiteX62" fmla="*/ 1174092 w 2594858"/>
              <a:gd name="connsiteY62" fmla="*/ 2270797 h 2575926"/>
              <a:gd name="connsiteX63" fmla="*/ 1092135 w 2594858"/>
              <a:gd name="connsiteY63" fmla="*/ 2258289 h 2575926"/>
              <a:gd name="connsiteX64" fmla="*/ 1052164 w 2594858"/>
              <a:gd name="connsiteY64" fmla="*/ 2248012 h 2575926"/>
              <a:gd name="connsiteX65" fmla="*/ 940132 w 2594858"/>
              <a:gd name="connsiteY65" fmla="*/ 2525301 h 2575926"/>
              <a:gd name="connsiteX66" fmla="*/ 911614 w 2594858"/>
              <a:gd name="connsiteY66" fmla="*/ 2518022 h 2575926"/>
              <a:gd name="connsiteX67" fmla="*/ 792412 w 2594858"/>
              <a:gd name="connsiteY67" fmla="*/ 2474711 h 2575926"/>
              <a:gd name="connsiteX68" fmla="*/ 711877 w 2594858"/>
              <a:gd name="connsiteY68" fmla="*/ 2436198 h 2575926"/>
              <a:gd name="connsiteX69" fmla="*/ 823206 w 2594858"/>
              <a:gd name="connsiteY69" fmla="*/ 2160648 h 2575926"/>
              <a:gd name="connsiteX70" fmla="*/ 819127 w 2594858"/>
              <a:gd name="connsiteY70" fmla="*/ 2158683 h 2575926"/>
              <a:gd name="connsiteX71" fmla="*/ 737311 w 2594858"/>
              <a:gd name="connsiteY71" fmla="*/ 2108979 h 2575926"/>
              <a:gd name="connsiteX72" fmla="*/ 696110 w 2594858"/>
              <a:gd name="connsiteY72" fmla="*/ 2074985 h 2575926"/>
              <a:gd name="connsiteX73" fmla="*/ 481978 w 2594858"/>
              <a:gd name="connsiteY73" fmla="*/ 2289117 h 2575926"/>
              <a:gd name="connsiteX74" fmla="*/ 472145 w 2594858"/>
              <a:gd name="connsiteY74" fmla="*/ 2281818 h 2575926"/>
              <a:gd name="connsiteX75" fmla="*/ 380009 w 2594858"/>
              <a:gd name="connsiteY75" fmla="*/ 2198691 h 2575926"/>
              <a:gd name="connsiteX76" fmla="*/ 306353 w 2594858"/>
              <a:gd name="connsiteY76" fmla="*/ 2118240 h 2575926"/>
              <a:gd name="connsiteX77" fmla="*/ 520982 w 2594858"/>
              <a:gd name="connsiteY77" fmla="*/ 1903611 h 2575926"/>
              <a:gd name="connsiteX78" fmla="*/ 469283 w 2594858"/>
              <a:gd name="connsiteY78" fmla="*/ 1840951 h 2575926"/>
              <a:gd name="connsiteX79" fmla="*/ 435530 w 2594858"/>
              <a:gd name="connsiteY79" fmla="*/ 1785392 h 2575926"/>
              <a:gd name="connsiteX80" fmla="*/ 157521 w 2594858"/>
              <a:gd name="connsiteY80" fmla="*/ 1903399 h 2575926"/>
              <a:gd name="connsiteX81" fmla="*/ 156593 w 2594858"/>
              <a:gd name="connsiteY81" fmla="*/ 1901883 h 2575926"/>
              <a:gd name="connsiteX82" fmla="*/ 101959 w 2594858"/>
              <a:gd name="connsiteY82" fmla="*/ 1789296 h 2575926"/>
              <a:gd name="connsiteX83" fmla="*/ 60997 w 2594858"/>
              <a:gd name="connsiteY83" fmla="*/ 1678198 h 2575926"/>
              <a:gd name="connsiteX84" fmla="*/ 339015 w 2594858"/>
              <a:gd name="connsiteY84" fmla="*/ 1560186 h 2575926"/>
              <a:gd name="connsiteX85" fmla="*/ 319972 w 2594858"/>
              <a:gd name="connsiteY85" fmla="*/ 1486127 h 2575926"/>
              <a:gd name="connsiteX86" fmla="*/ 312703 w 2594858"/>
              <a:gd name="connsiteY86" fmla="*/ 1438497 h 2575926"/>
              <a:gd name="connsiteX87" fmla="*/ 9597 w 2594858"/>
              <a:gd name="connsiteY87" fmla="*/ 1438497 h 2575926"/>
              <a:gd name="connsiteX88" fmla="*/ 6699 w 2594858"/>
              <a:gd name="connsiteY88" fmla="*/ 1419649 h 2575926"/>
              <a:gd name="connsiteX89" fmla="*/ 0 w 2594858"/>
              <a:gd name="connsiteY89" fmla="*/ 1287963 h 2575926"/>
              <a:gd name="connsiteX90" fmla="*/ 4806 w 2594858"/>
              <a:gd name="connsiteY90" fmla="*/ 1193483 h 2575926"/>
              <a:gd name="connsiteX91" fmla="*/ 304491 w 2594858"/>
              <a:gd name="connsiteY91" fmla="*/ 1193483 h 2575926"/>
              <a:gd name="connsiteX92" fmla="*/ 304935 w 2594858"/>
              <a:gd name="connsiteY92" fmla="*/ 1184685 h 2575926"/>
              <a:gd name="connsiteX93" fmla="*/ 319972 w 2594858"/>
              <a:gd name="connsiteY93" fmla="*/ 1086158 h 2575926"/>
              <a:gd name="connsiteX94" fmla="*/ 327571 w 2594858"/>
              <a:gd name="connsiteY94" fmla="*/ 1056606 h 2575926"/>
              <a:gd name="connsiteX95" fmla="*/ 48279 w 2594858"/>
              <a:gd name="connsiteY95" fmla="*/ 943765 h 2575926"/>
              <a:gd name="connsiteX96" fmla="*/ 58330 w 2594858"/>
              <a:gd name="connsiteY96" fmla="*/ 904963 h 2575926"/>
              <a:gd name="connsiteX97" fmla="*/ 101959 w 2594858"/>
              <a:gd name="connsiteY97" fmla="*/ 786630 h 2575926"/>
              <a:gd name="connsiteX98" fmla="*/ 136621 w 2594858"/>
              <a:gd name="connsiteY98" fmla="*/ 715201 h 2575926"/>
              <a:gd name="connsiteX99" fmla="*/ 412976 w 2594858"/>
              <a:gd name="connsiteY99" fmla="*/ 826856 h 2575926"/>
              <a:gd name="connsiteX100" fmla="*/ 419578 w 2594858"/>
              <a:gd name="connsiteY100" fmla="*/ 813150 h 2575926"/>
              <a:gd name="connsiteX101" fmla="*/ 469283 w 2594858"/>
              <a:gd name="connsiteY101" fmla="*/ 731334 h 2575926"/>
              <a:gd name="connsiteX102" fmla="*/ 507328 w 2594858"/>
              <a:gd name="connsiteY102" fmla="*/ 685223 h 2575926"/>
              <a:gd name="connsiteX103" fmla="*/ 293922 w 2594858"/>
              <a:gd name="connsiteY103" fmla="*/ 471816 h 2575926"/>
              <a:gd name="connsiteX104" fmla="*/ 296270 w 2594858"/>
              <a:gd name="connsiteY104" fmla="*/ 468699 h 2575926"/>
              <a:gd name="connsiteX105" fmla="*/ 380010 w 2594858"/>
              <a:gd name="connsiteY105" fmla="*/ 377237 h 2575926"/>
              <a:gd name="connsiteX106" fmla="*/ 467188 w 2594858"/>
              <a:gd name="connsiteY106" fmla="*/ 298580 h 2575926"/>
              <a:gd name="connsiteX107" fmla="*/ 679561 w 2594858"/>
              <a:gd name="connsiteY107" fmla="*/ 510954 h 2575926"/>
              <a:gd name="connsiteX108" fmla="*/ 737311 w 2594858"/>
              <a:gd name="connsiteY108" fmla="*/ 463306 h 2575926"/>
              <a:gd name="connsiteX109" fmla="*/ 798244 w 2594858"/>
              <a:gd name="connsiteY109" fmla="*/ 426288 h 2575926"/>
              <a:gd name="connsiteX110" fmla="*/ 682558 w 2594858"/>
              <a:gd name="connsiteY110" fmla="*/ 153748 h 2575926"/>
              <a:gd name="connsiteX111" fmla="*/ 792412 w 2594858"/>
              <a:gd name="connsiteY111" fmla="*/ 101214 h 2575926"/>
              <a:gd name="connsiteX112" fmla="*/ 908525 w 2594858"/>
              <a:gd name="connsiteY112" fmla="*/ 59027 h 2575926"/>
              <a:gd name="connsiteX113" fmla="*/ 1024170 w 2594858"/>
              <a:gd name="connsiteY113" fmla="*/ 331471 h 2575926"/>
              <a:gd name="connsiteX114" fmla="*/ 1092135 w 2594858"/>
              <a:gd name="connsiteY114" fmla="*/ 313995 h 2575926"/>
              <a:gd name="connsiteX115" fmla="*/ 1174092 w 2594858"/>
              <a:gd name="connsiteY115" fmla="*/ 301487 h 2575926"/>
              <a:gd name="connsiteX116" fmla="*/ 1174092 w 2594858"/>
              <a:gd name="connsiteY116" fmla="*/ 6183 h 257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594858" h="2575926">
                <a:moveTo>
                  <a:pt x="1296600" y="599117"/>
                </a:moveTo>
                <a:cubicBezTo>
                  <a:pt x="919922" y="599117"/>
                  <a:pt x="614564" y="904475"/>
                  <a:pt x="614564" y="1281153"/>
                </a:cubicBezTo>
                <a:cubicBezTo>
                  <a:pt x="614564" y="1657831"/>
                  <a:pt x="919922" y="1963189"/>
                  <a:pt x="1296600" y="1963189"/>
                </a:cubicBezTo>
                <a:cubicBezTo>
                  <a:pt x="1673278" y="1963189"/>
                  <a:pt x="1978636" y="1657831"/>
                  <a:pt x="1978636" y="1281153"/>
                </a:cubicBezTo>
                <a:cubicBezTo>
                  <a:pt x="1978636" y="904475"/>
                  <a:pt x="1673278" y="599117"/>
                  <a:pt x="1296600" y="599117"/>
                </a:cubicBezTo>
                <a:close/>
                <a:moveTo>
                  <a:pt x="1297430" y="0"/>
                </a:moveTo>
                <a:lnTo>
                  <a:pt x="1419106" y="6099"/>
                </a:lnTo>
                <a:lnTo>
                  <a:pt x="1419106" y="302855"/>
                </a:lnTo>
                <a:lnTo>
                  <a:pt x="1492104" y="313995"/>
                </a:lnTo>
                <a:lnTo>
                  <a:pt x="1562037" y="331977"/>
                </a:lnTo>
                <a:lnTo>
                  <a:pt x="1673748" y="55480"/>
                </a:lnTo>
                <a:lnTo>
                  <a:pt x="1683245" y="57904"/>
                </a:lnTo>
                <a:cubicBezTo>
                  <a:pt x="1723871" y="70449"/>
                  <a:pt x="1763641" y="84921"/>
                  <a:pt x="1802448" y="101214"/>
                </a:cubicBezTo>
                <a:lnTo>
                  <a:pt x="1900568" y="148137"/>
                </a:lnTo>
                <a:lnTo>
                  <a:pt x="1787756" y="427358"/>
                </a:lnTo>
                <a:lnTo>
                  <a:pt x="1846927" y="463306"/>
                </a:lnTo>
                <a:lnTo>
                  <a:pt x="1909588" y="515005"/>
                </a:lnTo>
                <a:lnTo>
                  <a:pt x="2126799" y="297793"/>
                </a:lnTo>
                <a:lnTo>
                  <a:pt x="2214850" y="377236"/>
                </a:lnTo>
                <a:cubicBezTo>
                  <a:pt x="2244199" y="406370"/>
                  <a:pt x="2272147" y="436894"/>
                  <a:pt x="2298588" y="468699"/>
                </a:cubicBezTo>
                <a:lnTo>
                  <a:pt x="2300225" y="470870"/>
                </a:lnTo>
                <a:lnTo>
                  <a:pt x="2080962" y="690133"/>
                </a:lnTo>
                <a:lnTo>
                  <a:pt x="2114956" y="731334"/>
                </a:lnTo>
                <a:lnTo>
                  <a:pt x="2151183" y="790967"/>
                </a:lnTo>
                <a:lnTo>
                  <a:pt x="2435868" y="670125"/>
                </a:lnTo>
                <a:lnTo>
                  <a:pt x="2438265" y="674044"/>
                </a:lnTo>
                <a:cubicBezTo>
                  <a:pt x="2458240" y="710543"/>
                  <a:pt x="2476487" y="748108"/>
                  <a:pt x="2492901" y="786630"/>
                </a:cubicBezTo>
                <a:lnTo>
                  <a:pt x="2532896" y="895112"/>
                </a:lnTo>
                <a:lnTo>
                  <a:pt x="2246411" y="1016718"/>
                </a:lnTo>
                <a:lnTo>
                  <a:pt x="2264266" y="1086158"/>
                </a:lnTo>
                <a:cubicBezTo>
                  <a:pt x="2270875" y="1118456"/>
                  <a:pt x="2275915" y="1151326"/>
                  <a:pt x="2279303" y="1184685"/>
                </a:cubicBezTo>
                <a:lnTo>
                  <a:pt x="2279747" y="1193483"/>
                </a:lnTo>
                <a:lnTo>
                  <a:pt x="2590053" y="1193483"/>
                </a:lnTo>
                <a:lnTo>
                  <a:pt x="2594858" y="1287964"/>
                </a:lnTo>
                <a:cubicBezTo>
                  <a:pt x="2594858" y="1332421"/>
                  <a:pt x="2592589" y="1376353"/>
                  <a:pt x="2588161" y="1419650"/>
                </a:cubicBezTo>
                <a:lnTo>
                  <a:pt x="2585263" y="1438498"/>
                </a:lnTo>
                <a:lnTo>
                  <a:pt x="2271535" y="1438498"/>
                </a:lnTo>
                <a:lnTo>
                  <a:pt x="2264266" y="1486127"/>
                </a:lnTo>
                <a:lnTo>
                  <a:pt x="2243605" y="1566479"/>
                </a:lnTo>
                <a:lnTo>
                  <a:pt x="2532080" y="1683030"/>
                </a:lnTo>
                <a:lnTo>
                  <a:pt x="2492901" y="1789296"/>
                </a:lnTo>
                <a:cubicBezTo>
                  <a:pt x="2476487" y="1827819"/>
                  <a:pt x="2458240" y="1865384"/>
                  <a:pt x="2438265" y="1901883"/>
                </a:cubicBezTo>
                <a:lnTo>
                  <a:pt x="2434586" y="1907896"/>
                </a:lnTo>
                <a:lnTo>
                  <a:pt x="2145293" y="1791014"/>
                </a:lnTo>
                <a:lnTo>
                  <a:pt x="2114956" y="1840951"/>
                </a:lnTo>
                <a:lnTo>
                  <a:pt x="2067308" y="1898700"/>
                </a:lnTo>
                <a:lnTo>
                  <a:pt x="2287714" y="2119105"/>
                </a:lnTo>
                <a:lnTo>
                  <a:pt x="2214851" y="2198690"/>
                </a:lnTo>
                <a:cubicBezTo>
                  <a:pt x="2185501" y="2227825"/>
                  <a:pt x="2154753" y="2255570"/>
                  <a:pt x="2122715" y="2281817"/>
                </a:cubicBezTo>
                <a:lnTo>
                  <a:pt x="2111930" y="2289824"/>
                </a:lnTo>
                <a:lnTo>
                  <a:pt x="1893039" y="2070933"/>
                </a:lnTo>
                <a:lnTo>
                  <a:pt x="1846927" y="2108979"/>
                </a:lnTo>
                <a:lnTo>
                  <a:pt x="1792669" y="2141941"/>
                </a:lnTo>
                <a:lnTo>
                  <a:pt x="1911738" y="2422448"/>
                </a:lnTo>
                <a:lnTo>
                  <a:pt x="1802448" y="2474712"/>
                </a:lnTo>
                <a:lnTo>
                  <a:pt x="1685746" y="2517113"/>
                </a:lnTo>
                <a:lnTo>
                  <a:pt x="1567638" y="2238867"/>
                </a:lnTo>
                <a:lnTo>
                  <a:pt x="1492104" y="2258289"/>
                </a:lnTo>
                <a:lnTo>
                  <a:pt x="1419107" y="2269430"/>
                </a:lnTo>
                <a:lnTo>
                  <a:pt x="1419107" y="2569826"/>
                </a:lnTo>
                <a:lnTo>
                  <a:pt x="1297429" y="2575926"/>
                </a:lnTo>
                <a:lnTo>
                  <a:pt x="1174092" y="2569744"/>
                </a:lnTo>
                <a:lnTo>
                  <a:pt x="1174092" y="2270797"/>
                </a:lnTo>
                <a:lnTo>
                  <a:pt x="1092135" y="2258289"/>
                </a:lnTo>
                <a:lnTo>
                  <a:pt x="1052164" y="2248012"/>
                </a:lnTo>
                <a:lnTo>
                  <a:pt x="940132" y="2525301"/>
                </a:lnTo>
                <a:lnTo>
                  <a:pt x="911614" y="2518022"/>
                </a:lnTo>
                <a:cubicBezTo>
                  <a:pt x="870988" y="2505478"/>
                  <a:pt x="831217" y="2491005"/>
                  <a:pt x="792412" y="2474711"/>
                </a:cubicBezTo>
                <a:lnTo>
                  <a:pt x="711877" y="2436198"/>
                </a:lnTo>
                <a:lnTo>
                  <a:pt x="823206" y="2160648"/>
                </a:lnTo>
                <a:lnTo>
                  <a:pt x="819127" y="2158683"/>
                </a:lnTo>
                <a:cubicBezTo>
                  <a:pt x="791006" y="2143407"/>
                  <a:pt x="763707" y="2126811"/>
                  <a:pt x="737311" y="2108979"/>
                </a:cubicBezTo>
                <a:lnTo>
                  <a:pt x="696110" y="2074985"/>
                </a:lnTo>
                <a:lnTo>
                  <a:pt x="481978" y="2289117"/>
                </a:lnTo>
                <a:lnTo>
                  <a:pt x="472145" y="2281818"/>
                </a:lnTo>
                <a:cubicBezTo>
                  <a:pt x="440106" y="2255570"/>
                  <a:pt x="409358" y="2227825"/>
                  <a:pt x="380009" y="2198691"/>
                </a:cubicBezTo>
                <a:lnTo>
                  <a:pt x="306353" y="2118240"/>
                </a:lnTo>
                <a:lnTo>
                  <a:pt x="520982" y="1903611"/>
                </a:lnTo>
                <a:lnTo>
                  <a:pt x="469283" y="1840951"/>
                </a:lnTo>
                <a:lnTo>
                  <a:pt x="435530" y="1785392"/>
                </a:lnTo>
                <a:lnTo>
                  <a:pt x="157521" y="1903399"/>
                </a:lnTo>
                <a:lnTo>
                  <a:pt x="156593" y="1901883"/>
                </a:lnTo>
                <a:cubicBezTo>
                  <a:pt x="136620" y="1865384"/>
                  <a:pt x="118373" y="1827818"/>
                  <a:pt x="101959" y="1789296"/>
                </a:cubicBezTo>
                <a:lnTo>
                  <a:pt x="60997" y="1678198"/>
                </a:lnTo>
                <a:lnTo>
                  <a:pt x="339015" y="1560186"/>
                </a:lnTo>
                <a:lnTo>
                  <a:pt x="319972" y="1486127"/>
                </a:lnTo>
                <a:lnTo>
                  <a:pt x="312703" y="1438497"/>
                </a:lnTo>
                <a:lnTo>
                  <a:pt x="9597" y="1438497"/>
                </a:lnTo>
                <a:lnTo>
                  <a:pt x="6699" y="1419649"/>
                </a:lnTo>
                <a:cubicBezTo>
                  <a:pt x="2269" y="1376352"/>
                  <a:pt x="0" y="1332420"/>
                  <a:pt x="0" y="1287963"/>
                </a:cubicBezTo>
                <a:lnTo>
                  <a:pt x="4806" y="1193483"/>
                </a:lnTo>
                <a:lnTo>
                  <a:pt x="304491" y="1193483"/>
                </a:lnTo>
                <a:lnTo>
                  <a:pt x="304935" y="1184685"/>
                </a:lnTo>
                <a:cubicBezTo>
                  <a:pt x="308323" y="1151326"/>
                  <a:pt x="313363" y="1118456"/>
                  <a:pt x="319972" y="1086158"/>
                </a:cubicBezTo>
                <a:lnTo>
                  <a:pt x="327571" y="1056606"/>
                </a:lnTo>
                <a:lnTo>
                  <a:pt x="48279" y="943765"/>
                </a:lnTo>
                <a:lnTo>
                  <a:pt x="58330" y="904963"/>
                </a:lnTo>
                <a:cubicBezTo>
                  <a:pt x="70967" y="864633"/>
                  <a:pt x="85545" y="825153"/>
                  <a:pt x="101959" y="786630"/>
                </a:cubicBezTo>
                <a:lnTo>
                  <a:pt x="136621" y="715201"/>
                </a:lnTo>
                <a:lnTo>
                  <a:pt x="412976" y="826856"/>
                </a:lnTo>
                <a:lnTo>
                  <a:pt x="419578" y="813150"/>
                </a:lnTo>
                <a:cubicBezTo>
                  <a:pt x="434854" y="785029"/>
                  <a:pt x="451450" y="757730"/>
                  <a:pt x="469283" y="731334"/>
                </a:cubicBezTo>
                <a:lnTo>
                  <a:pt x="507328" y="685223"/>
                </a:lnTo>
                <a:lnTo>
                  <a:pt x="293922" y="471816"/>
                </a:lnTo>
                <a:lnTo>
                  <a:pt x="296270" y="468699"/>
                </a:lnTo>
                <a:cubicBezTo>
                  <a:pt x="322712" y="436894"/>
                  <a:pt x="350661" y="406370"/>
                  <a:pt x="380010" y="377237"/>
                </a:cubicBezTo>
                <a:lnTo>
                  <a:pt x="467188" y="298580"/>
                </a:lnTo>
                <a:lnTo>
                  <a:pt x="679561" y="510954"/>
                </a:lnTo>
                <a:lnTo>
                  <a:pt x="737311" y="463306"/>
                </a:lnTo>
                <a:lnTo>
                  <a:pt x="798244" y="426288"/>
                </a:lnTo>
                <a:lnTo>
                  <a:pt x="682558" y="153748"/>
                </a:lnTo>
                <a:lnTo>
                  <a:pt x="792412" y="101214"/>
                </a:lnTo>
                <a:lnTo>
                  <a:pt x="908525" y="59027"/>
                </a:lnTo>
                <a:lnTo>
                  <a:pt x="1024170" y="331471"/>
                </a:lnTo>
                <a:lnTo>
                  <a:pt x="1092135" y="313995"/>
                </a:lnTo>
                <a:lnTo>
                  <a:pt x="1174092" y="301487"/>
                </a:lnTo>
                <a:lnTo>
                  <a:pt x="1174092" y="6183"/>
                </a:lnTo>
                <a:close/>
              </a:path>
            </a:pathLst>
          </a:cu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CDFBB5-4C78-586B-C7EF-4AAA8BD62B53}"/>
              </a:ext>
            </a:extLst>
          </p:cNvPr>
          <p:cNvGrpSpPr/>
          <p:nvPr/>
        </p:nvGrpSpPr>
        <p:grpSpPr>
          <a:xfrm>
            <a:off x="7477760" y="909484"/>
            <a:ext cx="2494280" cy="2595716"/>
            <a:chOff x="7477760" y="909484"/>
            <a:chExt cx="2494280" cy="259571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46EFDE-3A87-4E55-97F1-8F716CE4441B}"/>
                </a:ext>
              </a:extLst>
            </p:cNvPr>
            <p:cNvSpPr/>
            <p:nvPr/>
          </p:nvSpPr>
          <p:spPr>
            <a:xfrm>
              <a:off x="7477760" y="909484"/>
              <a:ext cx="2494280" cy="2595716"/>
            </a:xfrm>
            <a:custGeom>
              <a:avLst/>
              <a:gdLst>
                <a:gd name="connsiteX0" fmla="*/ 1247140 w 2494280"/>
                <a:gd name="connsiteY0" fmla="*/ 0 h 2595716"/>
                <a:gd name="connsiteX1" fmla="*/ 2494280 w 2494280"/>
                <a:gd name="connsiteY1" fmla="*/ 1310476 h 2595716"/>
                <a:gd name="connsiteX2" fmla="*/ 2142409 w 2494280"/>
                <a:gd name="connsiteY2" fmla="*/ 1310476 h 2595716"/>
                <a:gd name="connsiteX3" fmla="*/ 2142409 w 2494280"/>
                <a:gd name="connsiteY3" fmla="*/ 2595716 h 2595716"/>
                <a:gd name="connsiteX4" fmla="*/ 351709 w 2494280"/>
                <a:gd name="connsiteY4" fmla="*/ 2595716 h 2595716"/>
                <a:gd name="connsiteX5" fmla="*/ 351709 w 2494280"/>
                <a:gd name="connsiteY5" fmla="*/ 1310476 h 2595716"/>
                <a:gd name="connsiteX6" fmla="*/ 0 w 2494280"/>
                <a:gd name="connsiteY6" fmla="*/ 1310476 h 259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280" h="2595716">
                  <a:moveTo>
                    <a:pt x="1247140" y="0"/>
                  </a:moveTo>
                  <a:lnTo>
                    <a:pt x="2494280" y="1310476"/>
                  </a:lnTo>
                  <a:lnTo>
                    <a:pt x="2142409" y="1310476"/>
                  </a:lnTo>
                  <a:lnTo>
                    <a:pt x="2142409" y="2595716"/>
                  </a:lnTo>
                  <a:lnTo>
                    <a:pt x="351709" y="2595716"/>
                  </a:lnTo>
                  <a:lnTo>
                    <a:pt x="351709" y="1310476"/>
                  </a:lnTo>
                  <a:lnTo>
                    <a:pt x="0" y="1310476"/>
                  </a:lnTo>
                  <a:close/>
                </a:path>
              </a:pathLst>
            </a:cu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94D7B55-EB84-A2D8-CD75-34E695D0086E}"/>
                </a:ext>
              </a:extLst>
            </p:cNvPr>
            <p:cNvSpPr/>
            <p:nvPr/>
          </p:nvSpPr>
          <p:spPr>
            <a:xfrm>
              <a:off x="8423877" y="2409589"/>
              <a:ext cx="601884" cy="1095611"/>
            </a:xfrm>
            <a:prstGeom prst="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530E22-D5A0-AB32-D102-7D9814A9AD41}"/>
              </a:ext>
            </a:extLst>
          </p:cNvPr>
          <p:cNvGrpSpPr/>
          <p:nvPr/>
        </p:nvGrpSpPr>
        <p:grpSpPr>
          <a:xfrm>
            <a:off x="193933" y="3550261"/>
            <a:ext cx="2670455" cy="2691099"/>
            <a:chOff x="662025" y="3642625"/>
            <a:chExt cx="2670455" cy="26910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611C9C-DFE8-DC3E-69A1-316CA1643A25}"/>
                </a:ext>
              </a:extLst>
            </p:cNvPr>
            <p:cNvGrpSpPr/>
            <p:nvPr/>
          </p:nvGrpSpPr>
          <p:grpSpPr>
            <a:xfrm>
              <a:off x="662025" y="4287294"/>
              <a:ext cx="2670455" cy="2046430"/>
              <a:chOff x="662026" y="4287294"/>
              <a:chExt cx="2119342" cy="204643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A6528FC-F592-D187-01CC-4392462C6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9785" y="4287294"/>
                <a:ext cx="170099" cy="1072703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5A8FC8A-F4E5-C14D-4E5D-E40DD74FE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9785" y="5359997"/>
                <a:ext cx="701040" cy="119855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1F63326-E803-A1E9-4079-2DF48BD67D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0305" y="5479852"/>
                <a:ext cx="350520" cy="853872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529364E-0FCA-FCE7-C15B-EB4B4B610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143" y="5359997"/>
                <a:ext cx="460642" cy="509770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C2F4AB3-1A39-408E-F457-B2C0841A85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026" y="5869767"/>
                <a:ext cx="667117" cy="419108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560459-7579-7ADF-B4D9-877F66E91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9884" y="4287294"/>
                <a:ext cx="421116" cy="535096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D7D65B9-BC38-8704-703A-61B285F88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1000" y="4287294"/>
                <a:ext cx="400368" cy="535096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196CB00-00BD-608A-8948-9328F4358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8844" y="4287294"/>
                <a:ext cx="701040" cy="333081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97777AF-62D8-1E47-8BF0-75C68FDAA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3241" y="4620375"/>
                <a:ext cx="356123" cy="509770"/>
              </a:xfrm>
              <a:prstGeom prst="line">
                <a:avLst/>
              </a:prstGeom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1FC715-92B4-90AC-CB2C-FD975962AE4E}"/>
                </a:ext>
              </a:extLst>
            </p:cNvPr>
            <p:cNvSpPr/>
            <p:nvPr/>
          </p:nvSpPr>
          <p:spPr>
            <a:xfrm>
              <a:off x="2058389" y="3642625"/>
              <a:ext cx="652766" cy="652766"/>
            </a:xfrm>
            <a:prstGeom prst="ellips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84923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770B271-60DD-6A81-4B65-7664611F20F1}"/>
              </a:ext>
            </a:extLst>
          </p:cNvPr>
          <p:cNvSpPr/>
          <p:nvPr/>
        </p:nvSpPr>
        <p:spPr>
          <a:xfrm>
            <a:off x="1676401" y="909484"/>
            <a:ext cx="2600959" cy="1830140"/>
          </a:xfrm>
          <a:prstGeom prst="wedgeRoundRectCallout">
            <a:avLst>
              <a:gd name="adj1" fmla="val 47041"/>
              <a:gd name="adj2" fmla="val 87568"/>
              <a:gd name="adj3" fmla="val 16667"/>
            </a:avLst>
          </a:prstGeom>
          <a:ln w="1270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Ab</a:t>
            </a:r>
            <a:endParaRPr lang="en-ID" sz="96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264C5F-556A-B260-CE02-AA6F301A18F8}"/>
              </a:ext>
            </a:extLst>
          </p:cNvPr>
          <p:cNvGrpSpPr/>
          <p:nvPr/>
        </p:nvGrpSpPr>
        <p:grpSpPr>
          <a:xfrm>
            <a:off x="1914588" y="3801840"/>
            <a:ext cx="2119342" cy="2641533"/>
            <a:chOff x="1676401" y="3823177"/>
            <a:chExt cx="2119342" cy="264153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DA5880-7FB2-26FF-B1FD-C571BCCA34B0}"/>
                </a:ext>
              </a:extLst>
            </p:cNvPr>
            <p:cNvSpPr/>
            <p:nvPr/>
          </p:nvSpPr>
          <p:spPr>
            <a:xfrm>
              <a:off x="2694335" y="3823177"/>
              <a:ext cx="559848" cy="559848"/>
            </a:xfrm>
            <a:prstGeom prst="ellips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158C8E-D8F0-611C-A0A4-68B3F1F5D9A1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804160" y="4383025"/>
              <a:ext cx="170099" cy="1091183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30BD7A-5FED-DC6A-FFEC-5D6BE5BFF072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5474208"/>
              <a:ext cx="701040" cy="12192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58E222-D030-596C-9566-5583E562E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680" y="5596128"/>
              <a:ext cx="350520" cy="86858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D50FDC-884C-E6ED-2B70-E10BB4E2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518" y="5474208"/>
              <a:ext cx="460642" cy="51855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9E5B-88D0-40C1-A4AF-FA03442F4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401" y="5992760"/>
              <a:ext cx="667117" cy="426328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0BC2F2-4F2C-9F9E-DA62-BAE2D730EDBF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2974259" y="4383025"/>
              <a:ext cx="421116" cy="544314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ACE8F4-95A4-4441-9824-3860EB8CF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5375" y="4383025"/>
              <a:ext cx="400368" cy="544314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C87C73-3287-12AE-FC0A-B5D6C2B9EF29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2273219" y="4383025"/>
              <a:ext cx="701040" cy="338819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8102F8-D2B8-3FB2-2218-31163598A6B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616" y="4721844"/>
              <a:ext cx="356123" cy="51855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84D35D5-92B5-AA3A-096B-D54D95E6ED32}"/>
              </a:ext>
            </a:extLst>
          </p:cNvPr>
          <p:cNvSpPr/>
          <p:nvPr/>
        </p:nvSpPr>
        <p:spPr>
          <a:xfrm>
            <a:off x="4507436" y="3780504"/>
            <a:ext cx="2684206" cy="2684206"/>
          </a:xfrm>
          <a:prstGeom prst="rect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E91494-8586-53B3-8CF5-07D7F327BB0C}"/>
              </a:ext>
            </a:extLst>
          </p:cNvPr>
          <p:cNvGrpSpPr/>
          <p:nvPr/>
        </p:nvGrpSpPr>
        <p:grpSpPr>
          <a:xfrm>
            <a:off x="4544798" y="3799347"/>
            <a:ext cx="2618002" cy="2644025"/>
            <a:chOff x="4544798" y="3799347"/>
            <a:chExt cx="2618002" cy="2644025"/>
          </a:xfrm>
        </p:grpSpPr>
        <p:sp>
          <p:nvSpPr>
            <p:cNvPr id="61" name="Scroll: Vertical 60">
              <a:extLst>
                <a:ext uri="{FF2B5EF4-FFF2-40B4-BE49-F238E27FC236}">
                  <a16:creationId xmlns:a16="http://schemas.microsoft.com/office/drawing/2014/main" id="{13168EE6-E2F6-4327-6CB6-7B9C8CC01D68}"/>
                </a:ext>
              </a:extLst>
            </p:cNvPr>
            <p:cNvSpPr/>
            <p:nvPr/>
          </p:nvSpPr>
          <p:spPr>
            <a:xfrm>
              <a:off x="4544798" y="3799347"/>
              <a:ext cx="2618002" cy="2644025"/>
            </a:xfrm>
            <a:prstGeom prst="verticalScroll">
              <a:avLst>
                <a:gd name="adj" fmla="val 15439"/>
              </a:avLst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AFF8FF3-9AEF-43C1-D574-9E666969C6B1}"/>
                </a:ext>
              </a:extLst>
            </p:cNvPr>
            <p:cNvCxnSpPr/>
            <p:nvPr/>
          </p:nvCxnSpPr>
          <p:spPr>
            <a:xfrm>
              <a:off x="5167999" y="4696901"/>
              <a:ext cx="1351280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E5D7D-F7EB-B7C0-DA88-CE93EE1B95ED}"/>
                </a:ext>
              </a:extLst>
            </p:cNvPr>
            <p:cNvCxnSpPr/>
            <p:nvPr/>
          </p:nvCxnSpPr>
          <p:spPr>
            <a:xfrm>
              <a:off x="5178159" y="4959783"/>
              <a:ext cx="1351280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BC1AE8-AA86-1801-9267-270D21A28C26}"/>
                </a:ext>
              </a:extLst>
            </p:cNvPr>
            <p:cNvCxnSpPr/>
            <p:nvPr/>
          </p:nvCxnSpPr>
          <p:spPr>
            <a:xfrm>
              <a:off x="5178159" y="5210602"/>
              <a:ext cx="1351280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ADDE8C-358B-D382-47C1-538C895D725D}"/>
                </a:ext>
              </a:extLst>
            </p:cNvPr>
            <p:cNvCxnSpPr/>
            <p:nvPr/>
          </p:nvCxnSpPr>
          <p:spPr>
            <a:xfrm>
              <a:off x="5188319" y="5471713"/>
              <a:ext cx="1351280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9A6092-3529-74DC-F54F-783D74D7FF26}"/>
                </a:ext>
              </a:extLst>
            </p:cNvPr>
            <p:cNvCxnSpPr/>
            <p:nvPr/>
          </p:nvCxnSpPr>
          <p:spPr>
            <a:xfrm>
              <a:off x="5188319" y="5727940"/>
              <a:ext cx="1351280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CDFBB5-4C78-586B-C7EF-4AAA8BD62B53}"/>
              </a:ext>
            </a:extLst>
          </p:cNvPr>
          <p:cNvGrpSpPr/>
          <p:nvPr/>
        </p:nvGrpSpPr>
        <p:grpSpPr>
          <a:xfrm>
            <a:off x="7477760" y="909484"/>
            <a:ext cx="2494280" cy="2595716"/>
            <a:chOff x="7477760" y="909484"/>
            <a:chExt cx="2494280" cy="259571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46EFDE-3A87-4E55-97F1-8F716CE4441B}"/>
                </a:ext>
              </a:extLst>
            </p:cNvPr>
            <p:cNvSpPr/>
            <p:nvPr/>
          </p:nvSpPr>
          <p:spPr>
            <a:xfrm>
              <a:off x="7477760" y="909484"/>
              <a:ext cx="2494280" cy="2595716"/>
            </a:xfrm>
            <a:custGeom>
              <a:avLst/>
              <a:gdLst>
                <a:gd name="connsiteX0" fmla="*/ 1247140 w 2494280"/>
                <a:gd name="connsiteY0" fmla="*/ 0 h 2595716"/>
                <a:gd name="connsiteX1" fmla="*/ 2494280 w 2494280"/>
                <a:gd name="connsiteY1" fmla="*/ 1310476 h 2595716"/>
                <a:gd name="connsiteX2" fmla="*/ 2142409 w 2494280"/>
                <a:gd name="connsiteY2" fmla="*/ 1310476 h 2595716"/>
                <a:gd name="connsiteX3" fmla="*/ 2142409 w 2494280"/>
                <a:gd name="connsiteY3" fmla="*/ 2595716 h 2595716"/>
                <a:gd name="connsiteX4" fmla="*/ 351709 w 2494280"/>
                <a:gd name="connsiteY4" fmla="*/ 2595716 h 2595716"/>
                <a:gd name="connsiteX5" fmla="*/ 351709 w 2494280"/>
                <a:gd name="connsiteY5" fmla="*/ 1310476 h 2595716"/>
                <a:gd name="connsiteX6" fmla="*/ 0 w 2494280"/>
                <a:gd name="connsiteY6" fmla="*/ 1310476 h 259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280" h="2595716">
                  <a:moveTo>
                    <a:pt x="1247140" y="0"/>
                  </a:moveTo>
                  <a:lnTo>
                    <a:pt x="2494280" y="1310476"/>
                  </a:lnTo>
                  <a:lnTo>
                    <a:pt x="2142409" y="1310476"/>
                  </a:lnTo>
                  <a:lnTo>
                    <a:pt x="2142409" y="2595716"/>
                  </a:lnTo>
                  <a:lnTo>
                    <a:pt x="351709" y="2595716"/>
                  </a:lnTo>
                  <a:lnTo>
                    <a:pt x="351709" y="1310476"/>
                  </a:lnTo>
                  <a:lnTo>
                    <a:pt x="0" y="1310476"/>
                  </a:lnTo>
                  <a:close/>
                </a:path>
              </a:pathLst>
            </a:cu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94D7B55-EB84-A2D8-CD75-34E695D0086E}"/>
                </a:ext>
              </a:extLst>
            </p:cNvPr>
            <p:cNvSpPr/>
            <p:nvPr/>
          </p:nvSpPr>
          <p:spPr>
            <a:xfrm>
              <a:off x="8423877" y="2409589"/>
              <a:ext cx="601884" cy="1095611"/>
            </a:xfrm>
            <a:prstGeom prst="rect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BAE3D5-564F-54BB-CC3D-3FBE4919503E}"/>
              </a:ext>
            </a:extLst>
          </p:cNvPr>
          <p:cNvGrpSpPr/>
          <p:nvPr/>
        </p:nvGrpSpPr>
        <p:grpSpPr>
          <a:xfrm>
            <a:off x="7786001" y="3950072"/>
            <a:ext cx="2684206" cy="2684206"/>
            <a:chOff x="7382713" y="3799347"/>
            <a:chExt cx="2684206" cy="268420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7A39111-4218-276C-6591-9E0C9ABF9BB1}"/>
                </a:ext>
              </a:extLst>
            </p:cNvPr>
            <p:cNvSpPr/>
            <p:nvPr/>
          </p:nvSpPr>
          <p:spPr>
            <a:xfrm>
              <a:off x="7382713" y="3799347"/>
              <a:ext cx="2684206" cy="2684206"/>
            </a:xfrm>
            <a:prstGeom prst="ellips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8A31A17-CB1A-D2B4-13D2-52992A7824C5}"/>
                </a:ext>
              </a:extLst>
            </p:cNvPr>
            <p:cNvSpPr/>
            <p:nvPr/>
          </p:nvSpPr>
          <p:spPr>
            <a:xfrm>
              <a:off x="7687366" y="5115329"/>
              <a:ext cx="2074907" cy="1366155"/>
            </a:xfrm>
            <a:custGeom>
              <a:avLst/>
              <a:gdLst>
                <a:gd name="connsiteX0" fmla="*/ 1037453 w 2074907"/>
                <a:gd name="connsiteY0" fmla="*/ 0 h 1366155"/>
                <a:gd name="connsiteX1" fmla="*/ 2069718 w 2074907"/>
                <a:gd name="connsiteY1" fmla="*/ 841321 h 1366155"/>
                <a:gd name="connsiteX2" fmla="*/ 2074907 w 2074907"/>
                <a:gd name="connsiteY2" fmla="*/ 875319 h 1366155"/>
                <a:gd name="connsiteX3" fmla="*/ 2073086 w 2074907"/>
                <a:gd name="connsiteY3" fmla="*/ 877754 h 1366155"/>
                <a:gd name="connsiteX4" fmla="*/ 1037454 w 2074907"/>
                <a:gd name="connsiteY4" fmla="*/ 1366155 h 1366155"/>
                <a:gd name="connsiteX5" fmla="*/ 1822 w 2074907"/>
                <a:gd name="connsiteY5" fmla="*/ 877754 h 1366155"/>
                <a:gd name="connsiteX6" fmla="*/ 0 w 2074907"/>
                <a:gd name="connsiteY6" fmla="*/ 875317 h 1366155"/>
                <a:gd name="connsiteX7" fmla="*/ 5188 w 2074907"/>
                <a:gd name="connsiteY7" fmla="*/ 841321 h 1366155"/>
                <a:gd name="connsiteX8" fmla="*/ 1037453 w 2074907"/>
                <a:gd name="connsiteY8" fmla="*/ 0 h 13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907" h="1366155">
                  <a:moveTo>
                    <a:pt x="1037453" y="0"/>
                  </a:moveTo>
                  <a:cubicBezTo>
                    <a:pt x="1546639" y="0"/>
                    <a:pt x="1971467" y="361180"/>
                    <a:pt x="2069718" y="841321"/>
                  </a:cubicBezTo>
                  <a:lnTo>
                    <a:pt x="2074907" y="875319"/>
                  </a:lnTo>
                  <a:lnTo>
                    <a:pt x="2073086" y="877754"/>
                  </a:lnTo>
                  <a:cubicBezTo>
                    <a:pt x="1826924" y="1176033"/>
                    <a:pt x="1454392" y="1366155"/>
                    <a:pt x="1037454" y="1366155"/>
                  </a:cubicBezTo>
                  <a:cubicBezTo>
                    <a:pt x="620516" y="1366155"/>
                    <a:pt x="247984" y="1176033"/>
                    <a:pt x="1822" y="877754"/>
                  </a:cubicBezTo>
                  <a:lnTo>
                    <a:pt x="0" y="875317"/>
                  </a:lnTo>
                  <a:lnTo>
                    <a:pt x="5188" y="841321"/>
                  </a:lnTo>
                  <a:cubicBezTo>
                    <a:pt x="103439" y="361180"/>
                    <a:pt x="528267" y="0"/>
                    <a:pt x="103745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E929CE-EB11-1B46-BB24-E94E95897B05}"/>
                </a:ext>
              </a:extLst>
            </p:cNvPr>
            <p:cNvSpPr/>
            <p:nvPr/>
          </p:nvSpPr>
          <p:spPr>
            <a:xfrm>
              <a:off x="8280435" y="4224499"/>
              <a:ext cx="888761" cy="888761"/>
            </a:xfrm>
            <a:prstGeom prst="ellips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1D41FA-DA61-5383-402A-5DEC7B5361E4}"/>
              </a:ext>
            </a:extLst>
          </p:cNvPr>
          <p:cNvGrpSpPr/>
          <p:nvPr/>
        </p:nvGrpSpPr>
        <p:grpSpPr>
          <a:xfrm>
            <a:off x="4549878" y="911741"/>
            <a:ext cx="2597682" cy="2588379"/>
            <a:chOff x="4549878" y="911741"/>
            <a:chExt cx="2597682" cy="25883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7E87DA-6C5E-B9C8-175E-39DD43C547BE}"/>
                </a:ext>
              </a:extLst>
            </p:cNvPr>
            <p:cNvSpPr/>
            <p:nvPr/>
          </p:nvSpPr>
          <p:spPr>
            <a:xfrm>
              <a:off x="4549878" y="2585818"/>
              <a:ext cx="2597682" cy="914302"/>
            </a:xfrm>
            <a:custGeom>
              <a:avLst/>
              <a:gdLst>
                <a:gd name="connsiteX0" fmla="*/ 0 w 2597682"/>
                <a:gd name="connsiteY0" fmla="*/ 0 h 914302"/>
                <a:gd name="connsiteX1" fmla="*/ 1298841 w 2597682"/>
                <a:gd name="connsiteY1" fmla="*/ 191836 h 914302"/>
                <a:gd name="connsiteX2" fmla="*/ 2597682 w 2597682"/>
                <a:gd name="connsiteY2" fmla="*/ 0 h 914302"/>
                <a:gd name="connsiteX3" fmla="*/ 2597682 w 2597682"/>
                <a:gd name="connsiteY3" fmla="*/ 722466 h 914302"/>
                <a:gd name="connsiteX4" fmla="*/ 1298841 w 2597682"/>
                <a:gd name="connsiteY4" fmla="*/ 914302 h 914302"/>
                <a:gd name="connsiteX5" fmla="*/ 0 w 2597682"/>
                <a:gd name="connsiteY5" fmla="*/ 722466 h 9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682" h="914302">
                  <a:moveTo>
                    <a:pt x="0" y="0"/>
                  </a:moveTo>
                  <a:cubicBezTo>
                    <a:pt x="0" y="105988"/>
                    <a:pt x="581621" y="191836"/>
                    <a:pt x="1298841" y="191836"/>
                  </a:cubicBezTo>
                  <a:cubicBezTo>
                    <a:pt x="2016061" y="191836"/>
                    <a:pt x="2597682" y="105988"/>
                    <a:pt x="2597682" y="0"/>
                  </a:cubicBezTo>
                  <a:lnTo>
                    <a:pt x="2597682" y="722466"/>
                  </a:lnTo>
                  <a:cubicBezTo>
                    <a:pt x="2597682" y="828454"/>
                    <a:pt x="2016061" y="914302"/>
                    <a:pt x="1298841" y="914302"/>
                  </a:cubicBezTo>
                  <a:cubicBezTo>
                    <a:pt x="581621" y="914302"/>
                    <a:pt x="0" y="828454"/>
                    <a:pt x="0" y="722466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A8A83E76-7EB9-1915-075F-4C814F71C790}"/>
                </a:ext>
              </a:extLst>
            </p:cNvPr>
            <p:cNvSpPr/>
            <p:nvPr/>
          </p:nvSpPr>
          <p:spPr>
            <a:xfrm>
              <a:off x="4549878" y="911741"/>
              <a:ext cx="2597682" cy="1150784"/>
            </a:xfrm>
            <a:prstGeom prst="flowChartMagneticDisk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343AD5-6E0C-3C31-33A1-D4F4BDE55141}"/>
                </a:ext>
              </a:extLst>
            </p:cNvPr>
            <p:cNvSpPr/>
            <p:nvPr/>
          </p:nvSpPr>
          <p:spPr>
            <a:xfrm>
              <a:off x="4549878" y="1866484"/>
              <a:ext cx="2597682" cy="914302"/>
            </a:xfrm>
            <a:custGeom>
              <a:avLst/>
              <a:gdLst>
                <a:gd name="connsiteX0" fmla="*/ 0 w 2597682"/>
                <a:gd name="connsiteY0" fmla="*/ 0 h 914302"/>
                <a:gd name="connsiteX1" fmla="*/ 1298841 w 2597682"/>
                <a:gd name="connsiteY1" fmla="*/ 191836 h 914302"/>
                <a:gd name="connsiteX2" fmla="*/ 2597682 w 2597682"/>
                <a:gd name="connsiteY2" fmla="*/ 0 h 914302"/>
                <a:gd name="connsiteX3" fmla="*/ 2597682 w 2597682"/>
                <a:gd name="connsiteY3" fmla="*/ 722466 h 914302"/>
                <a:gd name="connsiteX4" fmla="*/ 1298841 w 2597682"/>
                <a:gd name="connsiteY4" fmla="*/ 914302 h 914302"/>
                <a:gd name="connsiteX5" fmla="*/ 0 w 2597682"/>
                <a:gd name="connsiteY5" fmla="*/ 722466 h 9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682" h="914302">
                  <a:moveTo>
                    <a:pt x="0" y="0"/>
                  </a:moveTo>
                  <a:cubicBezTo>
                    <a:pt x="0" y="105988"/>
                    <a:pt x="581621" y="191836"/>
                    <a:pt x="1298841" y="191836"/>
                  </a:cubicBezTo>
                  <a:cubicBezTo>
                    <a:pt x="2016061" y="191836"/>
                    <a:pt x="2597682" y="105988"/>
                    <a:pt x="2597682" y="0"/>
                  </a:cubicBezTo>
                  <a:lnTo>
                    <a:pt x="2597682" y="722466"/>
                  </a:lnTo>
                  <a:cubicBezTo>
                    <a:pt x="2597682" y="828454"/>
                    <a:pt x="2016061" y="914302"/>
                    <a:pt x="1298841" y="914302"/>
                  </a:cubicBezTo>
                  <a:cubicBezTo>
                    <a:pt x="581621" y="914302"/>
                    <a:pt x="0" y="828454"/>
                    <a:pt x="0" y="722466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70809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770B271-60DD-6A81-4B65-7664611F20F1}"/>
              </a:ext>
            </a:extLst>
          </p:cNvPr>
          <p:cNvSpPr/>
          <p:nvPr/>
        </p:nvSpPr>
        <p:spPr>
          <a:xfrm>
            <a:off x="1676401" y="909484"/>
            <a:ext cx="2600959" cy="1830140"/>
          </a:xfrm>
          <a:prstGeom prst="wedgeRoundRectCallout">
            <a:avLst>
              <a:gd name="adj1" fmla="val 47041"/>
              <a:gd name="adj2" fmla="val 87568"/>
              <a:gd name="adj3" fmla="val 16667"/>
            </a:avLst>
          </a:prstGeom>
          <a:ln w="1270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Ab</a:t>
            </a:r>
            <a:endParaRPr lang="en-ID" sz="96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264C5F-556A-B260-CE02-AA6F301A18F8}"/>
              </a:ext>
            </a:extLst>
          </p:cNvPr>
          <p:cNvGrpSpPr/>
          <p:nvPr/>
        </p:nvGrpSpPr>
        <p:grpSpPr>
          <a:xfrm>
            <a:off x="1914588" y="3801840"/>
            <a:ext cx="2119342" cy="2641533"/>
            <a:chOff x="1676401" y="3823177"/>
            <a:chExt cx="2119342" cy="264153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DA5880-7FB2-26FF-B1FD-C571BCCA34B0}"/>
                </a:ext>
              </a:extLst>
            </p:cNvPr>
            <p:cNvSpPr/>
            <p:nvPr/>
          </p:nvSpPr>
          <p:spPr>
            <a:xfrm>
              <a:off x="2694335" y="3823177"/>
              <a:ext cx="559848" cy="559848"/>
            </a:xfrm>
            <a:prstGeom prst="ellipse">
              <a:avLst/>
            </a:prstGeom>
            <a:ln w="1270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158C8E-D8F0-611C-A0A4-68B3F1F5D9A1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804160" y="4383025"/>
              <a:ext cx="170099" cy="1091183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30BD7A-5FED-DC6A-FFEC-5D6BE5BFF072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5474208"/>
              <a:ext cx="701040" cy="12192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58E222-D030-596C-9566-5583E562E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680" y="5596128"/>
              <a:ext cx="350520" cy="868582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D50FDC-884C-E6ED-2B70-E10BB4E2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518" y="5474208"/>
              <a:ext cx="460642" cy="518552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9E5B-88D0-40C1-A4AF-FA03442F4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401" y="5992760"/>
              <a:ext cx="667117" cy="426328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0BC2F2-4F2C-9F9E-DA62-BAE2D730EDBF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2974259" y="4383025"/>
              <a:ext cx="421116" cy="544314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ACE8F4-95A4-4441-9824-3860EB8CF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5375" y="4383025"/>
              <a:ext cx="400368" cy="544314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C87C73-3287-12AE-FC0A-B5D6C2B9EF29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2273219" y="4383025"/>
              <a:ext cx="701040" cy="338819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8102F8-D2B8-3FB2-2218-31163598A6B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616" y="4721844"/>
              <a:ext cx="356123" cy="518552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E91494-8586-53B3-8CF5-07D7F327BB0C}"/>
              </a:ext>
            </a:extLst>
          </p:cNvPr>
          <p:cNvGrpSpPr/>
          <p:nvPr/>
        </p:nvGrpSpPr>
        <p:grpSpPr>
          <a:xfrm>
            <a:off x="4544798" y="3799347"/>
            <a:ext cx="2618002" cy="2644025"/>
            <a:chOff x="4544798" y="3799347"/>
            <a:chExt cx="2618002" cy="2644025"/>
          </a:xfrm>
        </p:grpSpPr>
        <p:sp>
          <p:nvSpPr>
            <p:cNvPr id="61" name="Scroll: Vertical 60">
              <a:extLst>
                <a:ext uri="{FF2B5EF4-FFF2-40B4-BE49-F238E27FC236}">
                  <a16:creationId xmlns:a16="http://schemas.microsoft.com/office/drawing/2014/main" id="{13168EE6-E2F6-4327-6CB6-7B9C8CC01D68}"/>
                </a:ext>
              </a:extLst>
            </p:cNvPr>
            <p:cNvSpPr/>
            <p:nvPr/>
          </p:nvSpPr>
          <p:spPr>
            <a:xfrm>
              <a:off x="4544798" y="3799347"/>
              <a:ext cx="2618002" cy="2644025"/>
            </a:xfrm>
            <a:prstGeom prst="verticalScroll">
              <a:avLst>
                <a:gd name="adj" fmla="val 15439"/>
              </a:avLst>
            </a:prstGeom>
            <a:ln w="1270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AFF8FF3-9AEF-43C1-D574-9E666969C6B1}"/>
                </a:ext>
              </a:extLst>
            </p:cNvPr>
            <p:cNvCxnSpPr/>
            <p:nvPr/>
          </p:nvCxnSpPr>
          <p:spPr>
            <a:xfrm>
              <a:off x="5167999" y="4696901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E5D7D-F7EB-B7C0-DA88-CE93EE1B95ED}"/>
                </a:ext>
              </a:extLst>
            </p:cNvPr>
            <p:cNvCxnSpPr/>
            <p:nvPr/>
          </p:nvCxnSpPr>
          <p:spPr>
            <a:xfrm>
              <a:off x="5178159" y="4959783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BC1AE8-AA86-1801-9267-270D21A28C26}"/>
                </a:ext>
              </a:extLst>
            </p:cNvPr>
            <p:cNvCxnSpPr/>
            <p:nvPr/>
          </p:nvCxnSpPr>
          <p:spPr>
            <a:xfrm>
              <a:off x="5178159" y="5210602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ADDE8C-358B-D382-47C1-538C895D725D}"/>
                </a:ext>
              </a:extLst>
            </p:cNvPr>
            <p:cNvCxnSpPr/>
            <p:nvPr/>
          </p:nvCxnSpPr>
          <p:spPr>
            <a:xfrm>
              <a:off x="5188319" y="5471713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9A6092-3529-74DC-F54F-783D74D7FF26}"/>
                </a:ext>
              </a:extLst>
            </p:cNvPr>
            <p:cNvCxnSpPr/>
            <p:nvPr/>
          </p:nvCxnSpPr>
          <p:spPr>
            <a:xfrm>
              <a:off x="5188319" y="5727940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CDFBB5-4C78-586B-C7EF-4AAA8BD62B53}"/>
              </a:ext>
            </a:extLst>
          </p:cNvPr>
          <p:cNvGrpSpPr/>
          <p:nvPr/>
        </p:nvGrpSpPr>
        <p:grpSpPr>
          <a:xfrm>
            <a:off x="7477760" y="909484"/>
            <a:ext cx="2494280" cy="2595716"/>
            <a:chOff x="7477760" y="909484"/>
            <a:chExt cx="2494280" cy="259571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46EFDE-3A87-4E55-97F1-8F716CE4441B}"/>
                </a:ext>
              </a:extLst>
            </p:cNvPr>
            <p:cNvSpPr/>
            <p:nvPr/>
          </p:nvSpPr>
          <p:spPr>
            <a:xfrm>
              <a:off x="7477760" y="909484"/>
              <a:ext cx="2494280" cy="2595716"/>
            </a:xfrm>
            <a:custGeom>
              <a:avLst/>
              <a:gdLst>
                <a:gd name="connsiteX0" fmla="*/ 1247140 w 2494280"/>
                <a:gd name="connsiteY0" fmla="*/ 0 h 2595716"/>
                <a:gd name="connsiteX1" fmla="*/ 2494280 w 2494280"/>
                <a:gd name="connsiteY1" fmla="*/ 1310476 h 2595716"/>
                <a:gd name="connsiteX2" fmla="*/ 2142409 w 2494280"/>
                <a:gd name="connsiteY2" fmla="*/ 1310476 h 2595716"/>
                <a:gd name="connsiteX3" fmla="*/ 2142409 w 2494280"/>
                <a:gd name="connsiteY3" fmla="*/ 2595716 h 2595716"/>
                <a:gd name="connsiteX4" fmla="*/ 351709 w 2494280"/>
                <a:gd name="connsiteY4" fmla="*/ 2595716 h 2595716"/>
                <a:gd name="connsiteX5" fmla="*/ 351709 w 2494280"/>
                <a:gd name="connsiteY5" fmla="*/ 1310476 h 2595716"/>
                <a:gd name="connsiteX6" fmla="*/ 0 w 2494280"/>
                <a:gd name="connsiteY6" fmla="*/ 1310476 h 259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280" h="2595716">
                  <a:moveTo>
                    <a:pt x="1247140" y="0"/>
                  </a:moveTo>
                  <a:lnTo>
                    <a:pt x="2494280" y="1310476"/>
                  </a:lnTo>
                  <a:lnTo>
                    <a:pt x="2142409" y="1310476"/>
                  </a:lnTo>
                  <a:lnTo>
                    <a:pt x="2142409" y="2595716"/>
                  </a:lnTo>
                  <a:lnTo>
                    <a:pt x="351709" y="2595716"/>
                  </a:lnTo>
                  <a:lnTo>
                    <a:pt x="351709" y="1310476"/>
                  </a:lnTo>
                  <a:lnTo>
                    <a:pt x="0" y="1310476"/>
                  </a:lnTo>
                  <a:close/>
                </a:path>
              </a:pathLst>
            </a:custGeom>
            <a:ln w="1270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94D7B55-EB84-A2D8-CD75-34E695D0086E}"/>
                </a:ext>
              </a:extLst>
            </p:cNvPr>
            <p:cNvSpPr/>
            <p:nvPr/>
          </p:nvSpPr>
          <p:spPr>
            <a:xfrm>
              <a:off x="8423877" y="2409589"/>
              <a:ext cx="601884" cy="1095611"/>
            </a:xfrm>
            <a:prstGeom prst="rect">
              <a:avLst/>
            </a:prstGeom>
            <a:ln w="1270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BAE3D5-564F-54BB-CC3D-3FBE4919503E}"/>
              </a:ext>
            </a:extLst>
          </p:cNvPr>
          <p:cNvGrpSpPr/>
          <p:nvPr/>
        </p:nvGrpSpPr>
        <p:grpSpPr>
          <a:xfrm>
            <a:off x="7786001" y="3950072"/>
            <a:ext cx="2684206" cy="2684206"/>
            <a:chOff x="7382713" y="3799347"/>
            <a:chExt cx="2684206" cy="268420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7A39111-4218-276C-6591-9E0C9ABF9BB1}"/>
                </a:ext>
              </a:extLst>
            </p:cNvPr>
            <p:cNvSpPr/>
            <p:nvPr/>
          </p:nvSpPr>
          <p:spPr>
            <a:xfrm>
              <a:off x="7382713" y="3799347"/>
              <a:ext cx="2684206" cy="2684206"/>
            </a:xfrm>
            <a:prstGeom prst="ellipse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8A31A17-CB1A-D2B4-13D2-52992A7824C5}"/>
                </a:ext>
              </a:extLst>
            </p:cNvPr>
            <p:cNvSpPr/>
            <p:nvPr/>
          </p:nvSpPr>
          <p:spPr>
            <a:xfrm>
              <a:off x="7687366" y="5115329"/>
              <a:ext cx="2074907" cy="1366155"/>
            </a:xfrm>
            <a:custGeom>
              <a:avLst/>
              <a:gdLst>
                <a:gd name="connsiteX0" fmla="*/ 1037453 w 2074907"/>
                <a:gd name="connsiteY0" fmla="*/ 0 h 1366155"/>
                <a:gd name="connsiteX1" fmla="*/ 2069718 w 2074907"/>
                <a:gd name="connsiteY1" fmla="*/ 841321 h 1366155"/>
                <a:gd name="connsiteX2" fmla="*/ 2074907 w 2074907"/>
                <a:gd name="connsiteY2" fmla="*/ 875319 h 1366155"/>
                <a:gd name="connsiteX3" fmla="*/ 2073086 w 2074907"/>
                <a:gd name="connsiteY3" fmla="*/ 877754 h 1366155"/>
                <a:gd name="connsiteX4" fmla="*/ 1037454 w 2074907"/>
                <a:gd name="connsiteY4" fmla="*/ 1366155 h 1366155"/>
                <a:gd name="connsiteX5" fmla="*/ 1822 w 2074907"/>
                <a:gd name="connsiteY5" fmla="*/ 877754 h 1366155"/>
                <a:gd name="connsiteX6" fmla="*/ 0 w 2074907"/>
                <a:gd name="connsiteY6" fmla="*/ 875317 h 1366155"/>
                <a:gd name="connsiteX7" fmla="*/ 5188 w 2074907"/>
                <a:gd name="connsiteY7" fmla="*/ 841321 h 1366155"/>
                <a:gd name="connsiteX8" fmla="*/ 1037453 w 2074907"/>
                <a:gd name="connsiteY8" fmla="*/ 0 h 13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907" h="1366155">
                  <a:moveTo>
                    <a:pt x="1037453" y="0"/>
                  </a:moveTo>
                  <a:cubicBezTo>
                    <a:pt x="1546639" y="0"/>
                    <a:pt x="1971467" y="361180"/>
                    <a:pt x="2069718" y="841321"/>
                  </a:cubicBezTo>
                  <a:lnTo>
                    <a:pt x="2074907" y="875319"/>
                  </a:lnTo>
                  <a:lnTo>
                    <a:pt x="2073086" y="877754"/>
                  </a:lnTo>
                  <a:cubicBezTo>
                    <a:pt x="1826924" y="1176033"/>
                    <a:pt x="1454392" y="1366155"/>
                    <a:pt x="1037454" y="1366155"/>
                  </a:cubicBezTo>
                  <a:cubicBezTo>
                    <a:pt x="620516" y="1366155"/>
                    <a:pt x="247984" y="1176033"/>
                    <a:pt x="1822" y="877754"/>
                  </a:cubicBezTo>
                  <a:lnTo>
                    <a:pt x="0" y="875317"/>
                  </a:lnTo>
                  <a:lnTo>
                    <a:pt x="5188" y="841321"/>
                  </a:lnTo>
                  <a:cubicBezTo>
                    <a:pt x="103439" y="361180"/>
                    <a:pt x="528267" y="0"/>
                    <a:pt x="103745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E929CE-EB11-1B46-BB24-E94E95897B05}"/>
                </a:ext>
              </a:extLst>
            </p:cNvPr>
            <p:cNvSpPr/>
            <p:nvPr/>
          </p:nvSpPr>
          <p:spPr>
            <a:xfrm>
              <a:off x="8280435" y="4224499"/>
              <a:ext cx="888761" cy="888761"/>
            </a:xfrm>
            <a:prstGeom prst="ellipse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1D41FA-DA61-5383-402A-5DEC7B5361E4}"/>
              </a:ext>
            </a:extLst>
          </p:cNvPr>
          <p:cNvGrpSpPr/>
          <p:nvPr/>
        </p:nvGrpSpPr>
        <p:grpSpPr>
          <a:xfrm>
            <a:off x="4549878" y="911741"/>
            <a:ext cx="2597682" cy="2588379"/>
            <a:chOff x="4549878" y="911741"/>
            <a:chExt cx="2597682" cy="25883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7E87DA-6C5E-B9C8-175E-39DD43C547BE}"/>
                </a:ext>
              </a:extLst>
            </p:cNvPr>
            <p:cNvSpPr/>
            <p:nvPr/>
          </p:nvSpPr>
          <p:spPr>
            <a:xfrm>
              <a:off x="4549878" y="2585818"/>
              <a:ext cx="2597682" cy="914302"/>
            </a:xfrm>
            <a:custGeom>
              <a:avLst/>
              <a:gdLst>
                <a:gd name="connsiteX0" fmla="*/ 0 w 2597682"/>
                <a:gd name="connsiteY0" fmla="*/ 0 h 914302"/>
                <a:gd name="connsiteX1" fmla="*/ 1298841 w 2597682"/>
                <a:gd name="connsiteY1" fmla="*/ 191836 h 914302"/>
                <a:gd name="connsiteX2" fmla="*/ 2597682 w 2597682"/>
                <a:gd name="connsiteY2" fmla="*/ 0 h 914302"/>
                <a:gd name="connsiteX3" fmla="*/ 2597682 w 2597682"/>
                <a:gd name="connsiteY3" fmla="*/ 722466 h 914302"/>
                <a:gd name="connsiteX4" fmla="*/ 1298841 w 2597682"/>
                <a:gd name="connsiteY4" fmla="*/ 914302 h 914302"/>
                <a:gd name="connsiteX5" fmla="*/ 0 w 2597682"/>
                <a:gd name="connsiteY5" fmla="*/ 722466 h 9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682" h="914302">
                  <a:moveTo>
                    <a:pt x="0" y="0"/>
                  </a:moveTo>
                  <a:cubicBezTo>
                    <a:pt x="0" y="105988"/>
                    <a:pt x="581621" y="191836"/>
                    <a:pt x="1298841" y="191836"/>
                  </a:cubicBezTo>
                  <a:cubicBezTo>
                    <a:pt x="2016061" y="191836"/>
                    <a:pt x="2597682" y="105988"/>
                    <a:pt x="2597682" y="0"/>
                  </a:cubicBezTo>
                  <a:lnTo>
                    <a:pt x="2597682" y="722466"/>
                  </a:lnTo>
                  <a:cubicBezTo>
                    <a:pt x="2597682" y="828454"/>
                    <a:pt x="2016061" y="914302"/>
                    <a:pt x="1298841" y="914302"/>
                  </a:cubicBezTo>
                  <a:cubicBezTo>
                    <a:pt x="581621" y="914302"/>
                    <a:pt x="0" y="828454"/>
                    <a:pt x="0" y="722466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A8A83E76-7EB9-1915-075F-4C814F71C790}"/>
                </a:ext>
              </a:extLst>
            </p:cNvPr>
            <p:cNvSpPr/>
            <p:nvPr/>
          </p:nvSpPr>
          <p:spPr>
            <a:xfrm>
              <a:off x="4549878" y="911741"/>
              <a:ext cx="2597682" cy="1150784"/>
            </a:xfrm>
            <a:prstGeom prst="flowChartMagneticDisk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343AD5-6E0C-3C31-33A1-D4F4BDE55141}"/>
                </a:ext>
              </a:extLst>
            </p:cNvPr>
            <p:cNvSpPr/>
            <p:nvPr/>
          </p:nvSpPr>
          <p:spPr>
            <a:xfrm>
              <a:off x="4549878" y="1866484"/>
              <a:ext cx="2597682" cy="914302"/>
            </a:xfrm>
            <a:custGeom>
              <a:avLst/>
              <a:gdLst>
                <a:gd name="connsiteX0" fmla="*/ 0 w 2597682"/>
                <a:gd name="connsiteY0" fmla="*/ 0 h 914302"/>
                <a:gd name="connsiteX1" fmla="*/ 1298841 w 2597682"/>
                <a:gd name="connsiteY1" fmla="*/ 191836 h 914302"/>
                <a:gd name="connsiteX2" fmla="*/ 2597682 w 2597682"/>
                <a:gd name="connsiteY2" fmla="*/ 0 h 914302"/>
                <a:gd name="connsiteX3" fmla="*/ 2597682 w 2597682"/>
                <a:gd name="connsiteY3" fmla="*/ 722466 h 914302"/>
                <a:gd name="connsiteX4" fmla="*/ 1298841 w 2597682"/>
                <a:gd name="connsiteY4" fmla="*/ 914302 h 914302"/>
                <a:gd name="connsiteX5" fmla="*/ 0 w 2597682"/>
                <a:gd name="connsiteY5" fmla="*/ 722466 h 9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682" h="914302">
                  <a:moveTo>
                    <a:pt x="0" y="0"/>
                  </a:moveTo>
                  <a:cubicBezTo>
                    <a:pt x="0" y="105988"/>
                    <a:pt x="581621" y="191836"/>
                    <a:pt x="1298841" y="191836"/>
                  </a:cubicBezTo>
                  <a:cubicBezTo>
                    <a:pt x="2016061" y="191836"/>
                    <a:pt x="2597682" y="105988"/>
                    <a:pt x="2597682" y="0"/>
                  </a:cubicBezTo>
                  <a:lnTo>
                    <a:pt x="2597682" y="722466"/>
                  </a:lnTo>
                  <a:cubicBezTo>
                    <a:pt x="2597682" y="828454"/>
                    <a:pt x="2016061" y="914302"/>
                    <a:pt x="1298841" y="914302"/>
                  </a:cubicBezTo>
                  <a:cubicBezTo>
                    <a:pt x="581621" y="914302"/>
                    <a:pt x="0" y="828454"/>
                    <a:pt x="0" y="722466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50226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0D9C583-7F66-1B05-29A5-E1725F1515BD}"/>
              </a:ext>
            </a:extLst>
          </p:cNvPr>
          <p:cNvGrpSpPr/>
          <p:nvPr/>
        </p:nvGrpSpPr>
        <p:grpSpPr>
          <a:xfrm>
            <a:off x="310414" y="1799172"/>
            <a:ext cx="2622835" cy="2084568"/>
            <a:chOff x="454682" y="1212787"/>
            <a:chExt cx="2622835" cy="208456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DCCE933-B764-B287-BE51-44FB406DA47A}"/>
                </a:ext>
              </a:extLst>
            </p:cNvPr>
            <p:cNvGrpSpPr/>
            <p:nvPr/>
          </p:nvGrpSpPr>
          <p:grpSpPr>
            <a:xfrm rot="17219389">
              <a:off x="1244766" y="422703"/>
              <a:ext cx="501445" cy="2081613"/>
              <a:chOff x="1061925" y="1347387"/>
              <a:chExt cx="501445" cy="208161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0EFA442-02D5-386C-B2AF-055E7021272F}"/>
                  </a:ext>
                </a:extLst>
              </p:cNvPr>
              <p:cNvSpPr/>
              <p:nvPr/>
            </p:nvSpPr>
            <p:spPr>
              <a:xfrm>
                <a:off x="1061925" y="1347387"/>
                <a:ext cx="501445" cy="501445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7D1F4A-573F-6039-8DAA-4655B5CEE7ED}"/>
                  </a:ext>
                </a:extLst>
              </p:cNvPr>
              <p:cNvSpPr/>
              <p:nvPr/>
            </p:nvSpPr>
            <p:spPr>
              <a:xfrm>
                <a:off x="1061925" y="2927555"/>
                <a:ext cx="501445" cy="501445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61635B-CAC8-4F1B-CD61-27E1B420BF3F}"/>
                  </a:ext>
                </a:extLst>
              </p:cNvPr>
              <p:cNvCxnSpPr>
                <a:cxnSpLocks/>
                <a:stCxn id="37" idx="0"/>
                <a:endCxn id="36" idx="4"/>
              </p:cNvCxnSpPr>
              <p:nvPr/>
            </p:nvCxnSpPr>
            <p:spPr>
              <a:xfrm flipV="1">
                <a:off x="1312648" y="1848832"/>
                <a:ext cx="0" cy="1078723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DD9C23B-5134-517F-59D2-1347B35B82A5}"/>
                </a:ext>
              </a:extLst>
            </p:cNvPr>
            <p:cNvGrpSpPr/>
            <p:nvPr/>
          </p:nvGrpSpPr>
          <p:grpSpPr>
            <a:xfrm rot="17219389">
              <a:off x="1785988" y="2005826"/>
              <a:ext cx="501445" cy="2081613"/>
              <a:chOff x="1061925" y="1347387"/>
              <a:chExt cx="501445" cy="208161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6C3C179-F539-BF5E-4A30-F59D991C8AAB}"/>
                  </a:ext>
                </a:extLst>
              </p:cNvPr>
              <p:cNvSpPr/>
              <p:nvPr/>
            </p:nvSpPr>
            <p:spPr>
              <a:xfrm>
                <a:off x="1061925" y="1347387"/>
                <a:ext cx="501445" cy="501445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665E31E-0835-CFBB-7EFF-C5B1911FB013}"/>
                  </a:ext>
                </a:extLst>
              </p:cNvPr>
              <p:cNvSpPr/>
              <p:nvPr/>
            </p:nvSpPr>
            <p:spPr>
              <a:xfrm>
                <a:off x="1061925" y="2927555"/>
                <a:ext cx="501445" cy="501445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25DF547-FD92-DAB0-2262-8DAD98363520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1312648" y="1848832"/>
                <a:ext cx="0" cy="1078723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06F3A5-D9D2-6AFA-6311-12BA30F77339}"/>
                </a:ext>
              </a:extLst>
            </p:cNvPr>
            <p:cNvCxnSpPr>
              <a:cxnSpLocks/>
              <a:stCxn id="50" idx="6"/>
              <a:endCxn id="37" idx="2"/>
            </p:cNvCxnSpPr>
            <p:nvPr/>
          </p:nvCxnSpPr>
          <p:spPr>
            <a:xfrm flipV="1">
              <a:off x="1354371" y="1934154"/>
              <a:ext cx="823458" cy="641835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Arrow: U-Turn 62">
            <a:extLst>
              <a:ext uri="{FF2B5EF4-FFF2-40B4-BE49-F238E27FC236}">
                <a16:creationId xmlns:a16="http://schemas.microsoft.com/office/drawing/2014/main" id="{5D74CBBD-AFB9-5FF2-97B2-7AE5D9887618}"/>
              </a:ext>
            </a:extLst>
          </p:cNvPr>
          <p:cNvSpPr/>
          <p:nvPr/>
        </p:nvSpPr>
        <p:spPr>
          <a:xfrm rot="5400000">
            <a:off x="3276601" y="982982"/>
            <a:ext cx="2560317" cy="2545081"/>
          </a:xfrm>
          <a:prstGeom prst="uturnArrow">
            <a:avLst>
              <a:gd name="adj1" fmla="val 21541"/>
              <a:gd name="adj2" fmla="val 20676"/>
              <a:gd name="adj3" fmla="val 24135"/>
              <a:gd name="adj4" fmla="val 44271"/>
              <a:gd name="adj5" fmla="val 100000"/>
            </a:avLst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B7A7EA1-3AE0-E5CD-D276-0E8D15C53919}"/>
              </a:ext>
            </a:extLst>
          </p:cNvPr>
          <p:cNvSpPr/>
          <p:nvPr/>
        </p:nvSpPr>
        <p:spPr>
          <a:xfrm rot="5400000">
            <a:off x="5877725" y="1193640"/>
            <a:ext cx="2560318" cy="2123768"/>
          </a:xfrm>
          <a:prstGeom prst="triangle">
            <a:avLst/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6F77A7-1E1B-3D98-DD76-9317D93E5043}"/>
              </a:ext>
            </a:extLst>
          </p:cNvPr>
          <p:cNvSpPr/>
          <p:nvPr/>
        </p:nvSpPr>
        <p:spPr>
          <a:xfrm>
            <a:off x="8877546" y="975364"/>
            <a:ext cx="2560317" cy="2560317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4F97A3-A1D6-60D7-642F-75C8936EBD19}"/>
              </a:ext>
            </a:extLst>
          </p:cNvPr>
          <p:cNvGrpSpPr/>
          <p:nvPr/>
        </p:nvGrpSpPr>
        <p:grpSpPr>
          <a:xfrm rot="-8100000">
            <a:off x="5275716" y="4159792"/>
            <a:ext cx="1474474" cy="2136169"/>
            <a:chOff x="5112512" y="3955468"/>
            <a:chExt cx="1788160" cy="254286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9153EE-45D0-1B4E-8E57-62337F6088D3}"/>
                </a:ext>
              </a:extLst>
            </p:cNvPr>
            <p:cNvSpPr/>
            <p:nvPr/>
          </p:nvSpPr>
          <p:spPr>
            <a:xfrm>
              <a:off x="5112512" y="4733372"/>
              <a:ext cx="1788160" cy="1764964"/>
            </a:xfrm>
            <a:prstGeom prst="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63083D-ABA4-BCF0-037E-B0E55C83EA96}"/>
                </a:ext>
              </a:extLst>
            </p:cNvPr>
            <p:cNvSpPr/>
            <p:nvPr/>
          </p:nvSpPr>
          <p:spPr>
            <a:xfrm>
              <a:off x="5112512" y="3955468"/>
              <a:ext cx="1788160" cy="769540"/>
            </a:xfrm>
            <a:prstGeom prst="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70515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0D9C583-7F66-1B05-29A5-E1725F1515BD}"/>
              </a:ext>
            </a:extLst>
          </p:cNvPr>
          <p:cNvGrpSpPr/>
          <p:nvPr/>
        </p:nvGrpSpPr>
        <p:grpSpPr>
          <a:xfrm>
            <a:off x="310414" y="1799172"/>
            <a:ext cx="2622835" cy="2084568"/>
            <a:chOff x="454682" y="1212787"/>
            <a:chExt cx="2622835" cy="208456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DCCE933-B764-B287-BE51-44FB406DA47A}"/>
                </a:ext>
              </a:extLst>
            </p:cNvPr>
            <p:cNvGrpSpPr/>
            <p:nvPr/>
          </p:nvGrpSpPr>
          <p:grpSpPr>
            <a:xfrm rot="17219389">
              <a:off x="1244766" y="422703"/>
              <a:ext cx="501445" cy="2081613"/>
              <a:chOff x="1061925" y="1347387"/>
              <a:chExt cx="501445" cy="208161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0EFA442-02D5-386C-B2AF-055E7021272F}"/>
                  </a:ext>
                </a:extLst>
              </p:cNvPr>
              <p:cNvSpPr/>
              <p:nvPr/>
            </p:nvSpPr>
            <p:spPr>
              <a:xfrm>
                <a:off x="1061925" y="1347387"/>
                <a:ext cx="501445" cy="501445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37D1F4A-573F-6039-8DAA-4655B5CEE7ED}"/>
                  </a:ext>
                </a:extLst>
              </p:cNvPr>
              <p:cNvSpPr/>
              <p:nvPr/>
            </p:nvSpPr>
            <p:spPr>
              <a:xfrm>
                <a:off x="1061925" y="2927555"/>
                <a:ext cx="501445" cy="501445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61635B-CAC8-4F1B-CD61-27E1B420BF3F}"/>
                  </a:ext>
                </a:extLst>
              </p:cNvPr>
              <p:cNvCxnSpPr>
                <a:cxnSpLocks/>
                <a:stCxn id="37" idx="0"/>
                <a:endCxn id="36" idx="4"/>
              </p:cNvCxnSpPr>
              <p:nvPr/>
            </p:nvCxnSpPr>
            <p:spPr>
              <a:xfrm flipV="1">
                <a:off x="1312648" y="1848832"/>
                <a:ext cx="0" cy="107872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DD9C23B-5134-517F-59D2-1347B35B82A5}"/>
                </a:ext>
              </a:extLst>
            </p:cNvPr>
            <p:cNvGrpSpPr/>
            <p:nvPr/>
          </p:nvGrpSpPr>
          <p:grpSpPr>
            <a:xfrm rot="17219389">
              <a:off x="1785988" y="2005826"/>
              <a:ext cx="501445" cy="2081613"/>
              <a:chOff x="1061925" y="1347387"/>
              <a:chExt cx="501445" cy="208161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6C3C179-F539-BF5E-4A30-F59D991C8AAB}"/>
                  </a:ext>
                </a:extLst>
              </p:cNvPr>
              <p:cNvSpPr/>
              <p:nvPr/>
            </p:nvSpPr>
            <p:spPr>
              <a:xfrm>
                <a:off x="1061925" y="1347387"/>
                <a:ext cx="501445" cy="501445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665E31E-0835-CFBB-7EFF-C5B1911FB013}"/>
                  </a:ext>
                </a:extLst>
              </p:cNvPr>
              <p:cNvSpPr/>
              <p:nvPr/>
            </p:nvSpPr>
            <p:spPr>
              <a:xfrm>
                <a:off x="1061925" y="2927555"/>
                <a:ext cx="501445" cy="501445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25DF547-FD92-DAB0-2262-8DAD98363520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1312648" y="1848832"/>
                <a:ext cx="0" cy="107872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06F3A5-D9D2-6AFA-6311-12BA30F77339}"/>
                </a:ext>
              </a:extLst>
            </p:cNvPr>
            <p:cNvCxnSpPr>
              <a:cxnSpLocks/>
              <a:stCxn id="50" idx="6"/>
              <a:endCxn id="37" idx="2"/>
            </p:cNvCxnSpPr>
            <p:nvPr/>
          </p:nvCxnSpPr>
          <p:spPr>
            <a:xfrm flipV="1">
              <a:off x="1354371" y="1934154"/>
              <a:ext cx="823458" cy="641835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Arrow: U-Turn 62">
            <a:extLst>
              <a:ext uri="{FF2B5EF4-FFF2-40B4-BE49-F238E27FC236}">
                <a16:creationId xmlns:a16="http://schemas.microsoft.com/office/drawing/2014/main" id="{5D74CBBD-AFB9-5FF2-97B2-7AE5D9887618}"/>
              </a:ext>
            </a:extLst>
          </p:cNvPr>
          <p:cNvSpPr/>
          <p:nvPr/>
        </p:nvSpPr>
        <p:spPr>
          <a:xfrm rot="5400000">
            <a:off x="3276601" y="982982"/>
            <a:ext cx="2560317" cy="2545081"/>
          </a:xfrm>
          <a:prstGeom prst="uturnArrow">
            <a:avLst>
              <a:gd name="adj1" fmla="val 21541"/>
              <a:gd name="adj2" fmla="val 20676"/>
              <a:gd name="adj3" fmla="val 24135"/>
              <a:gd name="adj4" fmla="val 44271"/>
              <a:gd name="adj5" fmla="val 100000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B7A7EA1-3AE0-E5CD-D276-0E8D15C53919}"/>
              </a:ext>
            </a:extLst>
          </p:cNvPr>
          <p:cNvSpPr/>
          <p:nvPr/>
        </p:nvSpPr>
        <p:spPr>
          <a:xfrm rot="5400000">
            <a:off x="5877725" y="1193640"/>
            <a:ext cx="2560318" cy="2123768"/>
          </a:xfrm>
          <a:prstGeom prst="triangl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6F77A7-1E1B-3D98-DD76-9317D93E5043}"/>
              </a:ext>
            </a:extLst>
          </p:cNvPr>
          <p:cNvSpPr/>
          <p:nvPr/>
        </p:nvSpPr>
        <p:spPr>
          <a:xfrm>
            <a:off x="8877546" y="975364"/>
            <a:ext cx="2560317" cy="2560317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4F97A3-A1D6-60D7-642F-75C8936EBD19}"/>
              </a:ext>
            </a:extLst>
          </p:cNvPr>
          <p:cNvGrpSpPr/>
          <p:nvPr/>
        </p:nvGrpSpPr>
        <p:grpSpPr>
          <a:xfrm rot="-8100000">
            <a:off x="5275716" y="4159792"/>
            <a:ext cx="1474474" cy="2136169"/>
            <a:chOff x="5112512" y="3955468"/>
            <a:chExt cx="1788160" cy="254286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9153EE-45D0-1B4E-8E57-62337F6088D3}"/>
                </a:ext>
              </a:extLst>
            </p:cNvPr>
            <p:cNvSpPr/>
            <p:nvPr/>
          </p:nvSpPr>
          <p:spPr>
            <a:xfrm>
              <a:off x="5112512" y="4733372"/>
              <a:ext cx="1788160" cy="1764964"/>
            </a:xfrm>
            <a:prstGeom prst="rect">
              <a:avLst/>
            </a:prstGeom>
            <a:noFill/>
            <a:ln w="1270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63083D-ABA4-BCF0-037E-B0E55C83EA96}"/>
                </a:ext>
              </a:extLst>
            </p:cNvPr>
            <p:cNvSpPr/>
            <p:nvPr/>
          </p:nvSpPr>
          <p:spPr>
            <a:xfrm>
              <a:off x="5112512" y="3955468"/>
              <a:ext cx="1788160" cy="769540"/>
            </a:xfrm>
            <a:prstGeom prst="rect">
              <a:avLst/>
            </a:prstGeom>
            <a:noFill/>
            <a:ln w="1270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40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2B9FDF6-B470-77FC-FF6D-12338565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37" y="1699259"/>
            <a:ext cx="1169257" cy="1169257"/>
          </a:xfrm>
          <a:prstGeom prst="rect">
            <a:avLst/>
          </a:prstGeom>
        </p:spPr>
      </p:pic>
      <p:pic>
        <p:nvPicPr>
          <p:cNvPr id="1026" name="Picture 2" descr="Home icon logo design simple house Royalty Free Vector Image">
            <a:extLst>
              <a:ext uri="{FF2B5EF4-FFF2-40B4-BE49-F238E27FC236}">
                <a16:creationId xmlns:a16="http://schemas.microsoft.com/office/drawing/2014/main" id="{D388F86B-1F32-7809-13FC-D40C8C7EA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t="20228" r="20077" b="28263"/>
          <a:stretch/>
        </p:blipFill>
        <p:spPr bwMode="auto">
          <a:xfrm>
            <a:off x="4664547" y="4738736"/>
            <a:ext cx="1263385" cy="117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ickman Running (animation) by NikiKunArtz on DeviantArt">
            <a:extLst>
              <a:ext uri="{FF2B5EF4-FFF2-40B4-BE49-F238E27FC236}">
                <a16:creationId xmlns:a16="http://schemas.microsoft.com/office/drawing/2014/main" id="{118EF063-8A2E-94BA-D943-45EBEE7E3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r="16153"/>
          <a:stretch/>
        </p:blipFill>
        <p:spPr bwMode="auto">
          <a:xfrm>
            <a:off x="9082753" y="3077604"/>
            <a:ext cx="1335557" cy="116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anslate - Free education icons">
            <a:extLst>
              <a:ext uri="{FF2B5EF4-FFF2-40B4-BE49-F238E27FC236}">
                <a16:creationId xmlns:a16="http://schemas.microsoft.com/office/drawing/2014/main" id="{5E87484D-0714-BCAA-8611-776A8490A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t="10094" r="12204" b="14617"/>
          <a:stretch/>
        </p:blipFill>
        <p:spPr bwMode="auto">
          <a:xfrm>
            <a:off x="3681440" y="1694782"/>
            <a:ext cx="1169257" cy="11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ccount Generic Detailed Outline icon">
            <a:extLst>
              <a:ext uri="{FF2B5EF4-FFF2-40B4-BE49-F238E27FC236}">
                <a16:creationId xmlns:a16="http://schemas.microsoft.com/office/drawing/2014/main" id="{EB832984-C67D-A040-E677-72BD323A1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" t="5711" r="3927" b="1939"/>
          <a:stretch/>
        </p:blipFill>
        <p:spPr bwMode="auto">
          <a:xfrm>
            <a:off x="2512183" y="1695449"/>
            <a:ext cx="1169257" cy="116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imple magnifying glass icon Royalty Free Vector Image">
            <a:extLst>
              <a:ext uri="{FF2B5EF4-FFF2-40B4-BE49-F238E27FC236}">
                <a16:creationId xmlns:a16="http://schemas.microsoft.com/office/drawing/2014/main" id="{CB55EFA7-24AB-E26C-F10C-B2FD70780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0"/>
          <a:stretch/>
        </p:blipFill>
        <p:spPr bwMode="auto">
          <a:xfrm>
            <a:off x="10418310" y="3053591"/>
            <a:ext cx="1005677" cy="9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ck Arc 13">
            <a:extLst>
              <a:ext uri="{FF2B5EF4-FFF2-40B4-BE49-F238E27FC236}">
                <a16:creationId xmlns:a16="http://schemas.microsoft.com/office/drawing/2014/main" id="{19803652-75F5-7846-5722-6FB9F8E2DE5A}"/>
              </a:ext>
            </a:extLst>
          </p:cNvPr>
          <p:cNvSpPr/>
          <p:nvPr/>
        </p:nvSpPr>
        <p:spPr>
          <a:xfrm>
            <a:off x="4003867" y="2449557"/>
            <a:ext cx="1592826" cy="1592826"/>
          </a:xfrm>
          <a:prstGeom prst="blockArc">
            <a:avLst>
              <a:gd name="adj1" fmla="val 10800000"/>
              <a:gd name="adj2" fmla="val 7747677"/>
              <a:gd name="adj3" fmla="val 16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702A6C-24A7-807E-7F00-20478838C36B}"/>
              </a:ext>
            </a:extLst>
          </p:cNvPr>
          <p:cNvSpPr/>
          <p:nvPr/>
        </p:nvSpPr>
        <p:spPr>
          <a:xfrm>
            <a:off x="4728245" y="975411"/>
            <a:ext cx="2928339" cy="1630924"/>
          </a:xfrm>
          <a:custGeom>
            <a:avLst/>
            <a:gdLst>
              <a:gd name="connsiteX0" fmla="*/ 803236 w 2928339"/>
              <a:gd name="connsiteY0" fmla="*/ 28 h 1630924"/>
              <a:gd name="connsiteX1" fmla="*/ 1299047 w 2928339"/>
              <a:gd name="connsiteY1" fmla="*/ 178604 h 1630924"/>
              <a:gd name="connsiteX2" fmla="*/ 1137397 w 2928339"/>
              <a:gd name="connsiteY2" fmla="*/ 377316 h 1630924"/>
              <a:gd name="connsiteX3" fmla="*/ 462709 w 2928339"/>
              <a:gd name="connsiteY3" fmla="*/ 371582 h 1630924"/>
              <a:gd name="connsiteX4" fmla="*/ 308581 w 2928339"/>
              <a:gd name="connsiteY4" fmla="*/ 1028454 h 1630924"/>
              <a:gd name="connsiteX5" fmla="*/ 915405 w 2928339"/>
              <a:gd name="connsiteY5" fmla="*/ 1323413 h 1630924"/>
              <a:gd name="connsiteX6" fmla="*/ 1336721 w 2928339"/>
              <a:gd name="connsiteY6" fmla="*/ 796413 h 1630924"/>
              <a:gd name="connsiteX7" fmla="*/ 1338741 w 2928339"/>
              <a:gd name="connsiteY7" fmla="*/ 796413 h 1630924"/>
              <a:gd name="connsiteX8" fmla="*/ 1347251 w 2928339"/>
              <a:gd name="connsiteY8" fmla="*/ 697604 h 1630924"/>
              <a:gd name="connsiteX9" fmla="*/ 1956539 w 2928339"/>
              <a:gd name="connsiteY9" fmla="*/ 57639 h 1630924"/>
              <a:gd name="connsiteX10" fmla="*/ 2851085 w 2928339"/>
              <a:gd name="connsiteY10" fmla="*/ 492450 h 1630924"/>
              <a:gd name="connsiteX11" fmla="*/ 2623878 w 2928339"/>
              <a:gd name="connsiteY11" fmla="*/ 1460773 h 1630924"/>
              <a:gd name="connsiteX12" fmla="*/ 1629292 w 2928339"/>
              <a:gd name="connsiteY12" fmla="*/ 1452320 h 1630924"/>
              <a:gd name="connsiteX13" fmla="*/ 1790942 w 2928339"/>
              <a:gd name="connsiteY13" fmla="*/ 1253608 h 1630924"/>
              <a:gd name="connsiteX14" fmla="*/ 2465630 w 2928339"/>
              <a:gd name="connsiteY14" fmla="*/ 1259342 h 1630924"/>
              <a:gd name="connsiteX15" fmla="*/ 2619758 w 2928339"/>
              <a:gd name="connsiteY15" fmla="*/ 602470 h 1630924"/>
              <a:gd name="connsiteX16" fmla="*/ 2012934 w 2928339"/>
              <a:gd name="connsiteY16" fmla="*/ 307511 h 1630924"/>
              <a:gd name="connsiteX17" fmla="*/ 1591618 w 2928339"/>
              <a:gd name="connsiteY17" fmla="*/ 834511 h 1630924"/>
              <a:gd name="connsiteX18" fmla="*/ 1589599 w 2928339"/>
              <a:gd name="connsiteY18" fmla="*/ 834511 h 1630924"/>
              <a:gd name="connsiteX19" fmla="*/ 1581088 w 2928339"/>
              <a:gd name="connsiteY19" fmla="*/ 933320 h 1630924"/>
              <a:gd name="connsiteX20" fmla="*/ 971800 w 2928339"/>
              <a:gd name="connsiteY20" fmla="*/ 1573285 h 1630924"/>
              <a:gd name="connsiteX21" fmla="*/ 77254 w 2928339"/>
              <a:gd name="connsiteY21" fmla="*/ 1138474 h 1630924"/>
              <a:gd name="connsiteX22" fmla="*/ 304461 w 2928339"/>
              <a:gd name="connsiteY22" fmla="*/ 170151 h 1630924"/>
              <a:gd name="connsiteX23" fmla="*/ 803236 w 2928339"/>
              <a:gd name="connsiteY23" fmla="*/ 28 h 16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28339" h="1630924">
                <a:moveTo>
                  <a:pt x="803236" y="28"/>
                </a:moveTo>
                <a:cubicBezTo>
                  <a:pt x="979188" y="1524"/>
                  <a:pt x="1154646" y="61136"/>
                  <a:pt x="1299047" y="178604"/>
                </a:cubicBezTo>
                <a:lnTo>
                  <a:pt x="1137397" y="377316"/>
                </a:lnTo>
                <a:cubicBezTo>
                  <a:pt x="941485" y="217944"/>
                  <a:pt x="661302" y="215563"/>
                  <a:pt x="462709" y="371582"/>
                </a:cubicBezTo>
                <a:cubicBezTo>
                  <a:pt x="264117" y="527601"/>
                  <a:pt x="200110" y="800386"/>
                  <a:pt x="308581" y="1028454"/>
                </a:cubicBezTo>
                <a:cubicBezTo>
                  <a:pt x="417052" y="1256522"/>
                  <a:pt x="669053" y="1379012"/>
                  <a:pt x="915405" y="1323413"/>
                </a:cubicBezTo>
                <a:cubicBezTo>
                  <a:pt x="1161758" y="1267814"/>
                  <a:pt x="1336721" y="1048962"/>
                  <a:pt x="1336721" y="796413"/>
                </a:cubicBezTo>
                <a:lnTo>
                  <a:pt x="1338741" y="796413"/>
                </a:lnTo>
                <a:lnTo>
                  <a:pt x="1347251" y="697604"/>
                </a:lnTo>
                <a:cubicBezTo>
                  <a:pt x="1401584" y="385325"/>
                  <a:pt x="1638775" y="129355"/>
                  <a:pt x="1956539" y="57639"/>
                </a:cubicBezTo>
                <a:cubicBezTo>
                  <a:pt x="2319698" y="-24322"/>
                  <a:pt x="2691184" y="156246"/>
                  <a:pt x="2851085" y="492450"/>
                </a:cubicBezTo>
                <a:cubicBezTo>
                  <a:pt x="3010986" y="828655"/>
                  <a:pt x="2916632" y="1230779"/>
                  <a:pt x="2623878" y="1460773"/>
                </a:cubicBezTo>
                <a:cubicBezTo>
                  <a:pt x="2331124" y="1690767"/>
                  <a:pt x="1918094" y="1687257"/>
                  <a:pt x="1629292" y="1452320"/>
                </a:cubicBezTo>
                <a:lnTo>
                  <a:pt x="1790942" y="1253608"/>
                </a:lnTo>
                <a:cubicBezTo>
                  <a:pt x="1986854" y="1412980"/>
                  <a:pt x="2267037" y="1415361"/>
                  <a:pt x="2465630" y="1259342"/>
                </a:cubicBezTo>
                <a:cubicBezTo>
                  <a:pt x="2664222" y="1103323"/>
                  <a:pt x="2728229" y="830538"/>
                  <a:pt x="2619758" y="602470"/>
                </a:cubicBezTo>
                <a:cubicBezTo>
                  <a:pt x="2511287" y="374402"/>
                  <a:pt x="2259286" y="251912"/>
                  <a:pt x="2012934" y="307511"/>
                </a:cubicBezTo>
                <a:cubicBezTo>
                  <a:pt x="1766581" y="363110"/>
                  <a:pt x="1591618" y="581962"/>
                  <a:pt x="1591618" y="834511"/>
                </a:cubicBezTo>
                <a:lnTo>
                  <a:pt x="1589599" y="834511"/>
                </a:lnTo>
                <a:lnTo>
                  <a:pt x="1581088" y="933320"/>
                </a:lnTo>
                <a:cubicBezTo>
                  <a:pt x="1526756" y="1245600"/>
                  <a:pt x="1289564" y="1501569"/>
                  <a:pt x="971800" y="1573285"/>
                </a:cubicBezTo>
                <a:cubicBezTo>
                  <a:pt x="608641" y="1655246"/>
                  <a:pt x="237155" y="1474678"/>
                  <a:pt x="77254" y="1138474"/>
                </a:cubicBezTo>
                <a:cubicBezTo>
                  <a:pt x="-82647" y="802269"/>
                  <a:pt x="11707" y="400145"/>
                  <a:pt x="304461" y="170151"/>
                </a:cubicBezTo>
                <a:cubicBezTo>
                  <a:pt x="450838" y="55154"/>
                  <a:pt x="627284" y="-1467"/>
                  <a:pt x="803236" y="28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106C745A-C721-DF8C-0DE9-979656CD4D13}"/>
              </a:ext>
            </a:extLst>
          </p:cNvPr>
          <p:cNvSpPr/>
          <p:nvPr/>
        </p:nvSpPr>
        <p:spPr>
          <a:xfrm>
            <a:off x="5463007" y="1653144"/>
            <a:ext cx="1592826" cy="1592826"/>
          </a:xfrm>
          <a:prstGeom prst="blockArc">
            <a:avLst>
              <a:gd name="adj1" fmla="val 12277315"/>
              <a:gd name="adj2" fmla="val 7747677"/>
              <a:gd name="adj3" fmla="val 16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1BCCB07F-A0A6-4130-5D6E-5A00811F8C19}"/>
              </a:ext>
            </a:extLst>
          </p:cNvPr>
          <p:cNvSpPr/>
          <p:nvPr/>
        </p:nvSpPr>
        <p:spPr>
          <a:xfrm rot="10800000">
            <a:off x="1338354" y="994460"/>
            <a:ext cx="1592826" cy="1592826"/>
          </a:xfrm>
          <a:prstGeom prst="blockArc">
            <a:avLst>
              <a:gd name="adj1" fmla="val 12277315"/>
              <a:gd name="adj2" fmla="val 7747677"/>
              <a:gd name="adj3" fmla="val 16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4EEC9E-5CC5-4B41-92C6-28DA830B60CD}"/>
              </a:ext>
            </a:extLst>
          </p:cNvPr>
          <p:cNvSpPr/>
          <p:nvPr/>
        </p:nvSpPr>
        <p:spPr>
          <a:xfrm rot="2218492">
            <a:off x="1961534" y="4139225"/>
            <a:ext cx="1054262" cy="255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C49E546-EAE4-C3FA-FC1F-CDF26B69756C}"/>
              </a:ext>
            </a:extLst>
          </p:cNvPr>
          <p:cNvSpPr/>
          <p:nvPr/>
        </p:nvSpPr>
        <p:spPr>
          <a:xfrm>
            <a:off x="2173600" y="4617715"/>
            <a:ext cx="259085" cy="25908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67E2D00A-216B-3CE4-BDA3-9E574410C6C0}"/>
              </a:ext>
            </a:extLst>
          </p:cNvPr>
          <p:cNvSpPr/>
          <p:nvPr/>
        </p:nvSpPr>
        <p:spPr>
          <a:xfrm rot="10800000">
            <a:off x="888221" y="3700063"/>
            <a:ext cx="1592826" cy="1592826"/>
          </a:xfrm>
          <a:prstGeom prst="blockArc">
            <a:avLst>
              <a:gd name="adj1" fmla="val 13138385"/>
              <a:gd name="adj2" fmla="val 7747677"/>
              <a:gd name="adj3" fmla="val 16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3D1682-03C7-2948-06A6-231CE39402FD}"/>
              </a:ext>
            </a:extLst>
          </p:cNvPr>
          <p:cNvSpPr/>
          <p:nvPr/>
        </p:nvSpPr>
        <p:spPr>
          <a:xfrm rot="2218492">
            <a:off x="5095335" y="4656496"/>
            <a:ext cx="1827852" cy="1592265"/>
          </a:xfrm>
          <a:custGeom>
            <a:avLst/>
            <a:gdLst>
              <a:gd name="connsiteX0" fmla="*/ 353365 w 1827852"/>
              <a:gd name="connsiteY0" fmla="*/ 134080 h 1592265"/>
              <a:gd name="connsiteX1" fmla="*/ 699010 w 1827852"/>
              <a:gd name="connsiteY1" fmla="*/ 5381 h 1592265"/>
              <a:gd name="connsiteX2" fmla="*/ 773590 w 1827852"/>
              <a:gd name="connsiteY2" fmla="*/ 2230 h 1592265"/>
              <a:gd name="connsiteX3" fmla="*/ 773590 w 1827852"/>
              <a:gd name="connsiteY3" fmla="*/ 1170 h 1592265"/>
              <a:gd name="connsiteX4" fmla="*/ 798685 w 1827852"/>
              <a:gd name="connsiteY4" fmla="*/ 1170 h 1592265"/>
              <a:gd name="connsiteX5" fmla="*/ 826381 w 1827852"/>
              <a:gd name="connsiteY5" fmla="*/ 0 h 1592265"/>
              <a:gd name="connsiteX6" fmla="*/ 826337 w 1827852"/>
              <a:gd name="connsiteY6" fmla="*/ 1170 h 1592265"/>
              <a:gd name="connsiteX7" fmla="*/ 1827852 w 1827852"/>
              <a:gd name="connsiteY7" fmla="*/ 1170 h 1592265"/>
              <a:gd name="connsiteX8" fmla="*/ 1827852 w 1827852"/>
              <a:gd name="connsiteY8" fmla="*/ 256531 h 1592265"/>
              <a:gd name="connsiteX9" fmla="*/ 803660 w 1827852"/>
              <a:gd name="connsiteY9" fmla="*/ 256531 h 1592265"/>
              <a:gd name="connsiteX10" fmla="*/ 730353 w 1827852"/>
              <a:gd name="connsiteY10" fmla="*/ 259628 h 1592265"/>
              <a:gd name="connsiteX11" fmla="*/ 289556 w 1827852"/>
              <a:gd name="connsiteY11" fmla="*/ 608970 h 1592265"/>
              <a:gd name="connsiteX12" fmla="*/ 461458 w 1827852"/>
              <a:gd name="connsiteY12" fmla="*/ 1219702 h 1592265"/>
              <a:gd name="connsiteX13" fmla="*/ 1095382 w 1827852"/>
              <a:gd name="connsiteY13" fmla="*/ 1245875 h 1592265"/>
              <a:gd name="connsiteX14" fmla="*/ 1333451 w 1827852"/>
              <a:gd name="connsiteY14" fmla="*/ 736301 h 1592265"/>
              <a:gd name="connsiteX15" fmla="*/ 1319326 w 1827852"/>
              <a:gd name="connsiteY15" fmla="*/ 663205 h 1592265"/>
              <a:gd name="connsiteX16" fmla="*/ 1315735 w 1827852"/>
              <a:gd name="connsiteY16" fmla="*/ 655698 h 1592265"/>
              <a:gd name="connsiteX17" fmla="*/ 1363507 w 1827852"/>
              <a:gd name="connsiteY17" fmla="*/ 520697 h 1592265"/>
              <a:gd name="connsiteX18" fmla="*/ 1544914 w 1827852"/>
              <a:gd name="connsiteY18" fmla="*/ 546273 h 1592265"/>
              <a:gd name="connsiteX19" fmla="*/ 1562600 w 1827852"/>
              <a:gd name="connsiteY19" fmla="*/ 583250 h 1592265"/>
              <a:gd name="connsiteX20" fmla="*/ 1563874 w 1827852"/>
              <a:gd name="connsiteY20" fmla="*/ 582897 h 1592265"/>
              <a:gd name="connsiteX21" fmla="*/ 1564852 w 1827852"/>
              <a:gd name="connsiteY21" fmla="*/ 587960 h 1592265"/>
              <a:gd name="connsiteX22" fmla="*/ 1567110 w 1827852"/>
              <a:gd name="connsiteY22" fmla="*/ 592680 h 1592265"/>
              <a:gd name="connsiteX23" fmla="*/ 1567607 w 1827852"/>
              <a:gd name="connsiteY23" fmla="*/ 602218 h 1592265"/>
              <a:gd name="connsiteX24" fmla="*/ 1588061 w 1827852"/>
              <a:gd name="connsiteY24" fmla="*/ 708066 h 1592265"/>
              <a:gd name="connsiteX25" fmla="*/ 1237114 w 1827852"/>
              <a:gd name="connsiteY25" fmla="*/ 1459250 h 1592265"/>
              <a:gd name="connsiteX26" fmla="*/ 302621 w 1827852"/>
              <a:gd name="connsiteY26" fmla="*/ 1420667 h 1592265"/>
              <a:gd name="connsiteX27" fmla="*/ 49213 w 1827852"/>
              <a:gd name="connsiteY27" fmla="*/ 520361 h 1592265"/>
              <a:gd name="connsiteX28" fmla="*/ 353365 w 1827852"/>
              <a:gd name="connsiteY28" fmla="*/ 134080 h 15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27852" h="1592265">
                <a:moveTo>
                  <a:pt x="353365" y="134080"/>
                </a:moveTo>
                <a:cubicBezTo>
                  <a:pt x="455627" y="65610"/>
                  <a:pt x="573718" y="20784"/>
                  <a:pt x="699010" y="5381"/>
                </a:cubicBezTo>
                <a:lnTo>
                  <a:pt x="773590" y="2230"/>
                </a:lnTo>
                <a:lnTo>
                  <a:pt x="773590" y="1170"/>
                </a:lnTo>
                <a:lnTo>
                  <a:pt x="798685" y="1170"/>
                </a:lnTo>
                <a:lnTo>
                  <a:pt x="826381" y="0"/>
                </a:lnTo>
                <a:lnTo>
                  <a:pt x="826337" y="1170"/>
                </a:lnTo>
                <a:lnTo>
                  <a:pt x="1827852" y="1170"/>
                </a:lnTo>
                <a:lnTo>
                  <a:pt x="1827852" y="256531"/>
                </a:lnTo>
                <a:lnTo>
                  <a:pt x="803660" y="256531"/>
                </a:lnTo>
                <a:lnTo>
                  <a:pt x="730353" y="259628"/>
                </a:lnTo>
                <a:cubicBezTo>
                  <a:pt x="532037" y="284008"/>
                  <a:pt x="360309" y="417058"/>
                  <a:pt x="289556" y="608970"/>
                </a:cubicBezTo>
                <a:cubicBezTo>
                  <a:pt x="208696" y="828299"/>
                  <a:pt x="278065" y="1074753"/>
                  <a:pt x="461458" y="1219702"/>
                </a:cubicBezTo>
                <a:cubicBezTo>
                  <a:pt x="644852" y="1364651"/>
                  <a:pt x="900664" y="1375213"/>
                  <a:pt x="1095382" y="1245875"/>
                </a:cubicBezTo>
                <a:cubicBezTo>
                  <a:pt x="1265759" y="1132703"/>
                  <a:pt x="1355541" y="934886"/>
                  <a:pt x="1333451" y="736301"/>
                </a:cubicBezTo>
                <a:lnTo>
                  <a:pt x="1319326" y="663205"/>
                </a:lnTo>
                <a:lnTo>
                  <a:pt x="1315735" y="655698"/>
                </a:lnTo>
                <a:cubicBezTo>
                  <a:pt x="1303481" y="606725"/>
                  <a:pt x="1320639" y="552971"/>
                  <a:pt x="1363507" y="520697"/>
                </a:cubicBezTo>
                <a:cubicBezTo>
                  <a:pt x="1420664" y="477665"/>
                  <a:pt x="1501883" y="489116"/>
                  <a:pt x="1544914" y="546273"/>
                </a:cubicBezTo>
                <a:lnTo>
                  <a:pt x="1562600" y="583250"/>
                </a:lnTo>
                <a:lnTo>
                  <a:pt x="1563874" y="582897"/>
                </a:lnTo>
                <a:lnTo>
                  <a:pt x="1564852" y="587960"/>
                </a:lnTo>
                <a:lnTo>
                  <a:pt x="1567110" y="592680"/>
                </a:lnTo>
                <a:lnTo>
                  <a:pt x="1567607" y="602218"/>
                </a:lnTo>
                <a:lnTo>
                  <a:pt x="1588061" y="708066"/>
                </a:lnTo>
                <a:cubicBezTo>
                  <a:pt x="1620625" y="1000808"/>
                  <a:pt x="1488274" y="1292419"/>
                  <a:pt x="1237114" y="1459250"/>
                </a:cubicBezTo>
                <a:cubicBezTo>
                  <a:pt x="950071" y="1649913"/>
                  <a:pt x="572967" y="1634344"/>
                  <a:pt x="302621" y="1420667"/>
                </a:cubicBezTo>
                <a:cubicBezTo>
                  <a:pt x="32273" y="1206991"/>
                  <a:pt x="-69987" y="843683"/>
                  <a:pt x="49213" y="520361"/>
                </a:cubicBezTo>
                <a:cubicBezTo>
                  <a:pt x="108812" y="358700"/>
                  <a:pt x="217017" y="225374"/>
                  <a:pt x="353365" y="13408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873115E-C135-ACB2-9AD4-DD9FE9D5A320}"/>
              </a:ext>
            </a:extLst>
          </p:cNvPr>
          <p:cNvSpPr/>
          <p:nvPr/>
        </p:nvSpPr>
        <p:spPr>
          <a:xfrm rot="13026506">
            <a:off x="6510406" y="4052488"/>
            <a:ext cx="1827852" cy="1592265"/>
          </a:xfrm>
          <a:custGeom>
            <a:avLst/>
            <a:gdLst>
              <a:gd name="connsiteX0" fmla="*/ 353365 w 1827852"/>
              <a:gd name="connsiteY0" fmla="*/ 134080 h 1592265"/>
              <a:gd name="connsiteX1" fmla="*/ 699010 w 1827852"/>
              <a:gd name="connsiteY1" fmla="*/ 5381 h 1592265"/>
              <a:gd name="connsiteX2" fmla="*/ 773590 w 1827852"/>
              <a:gd name="connsiteY2" fmla="*/ 2230 h 1592265"/>
              <a:gd name="connsiteX3" fmla="*/ 773590 w 1827852"/>
              <a:gd name="connsiteY3" fmla="*/ 1170 h 1592265"/>
              <a:gd name="connsiteX4" fmla="*/ 798685 w 1827852"/>
              <a:gd name="connsiteY4" fmla="*/ 1170 h 1592265"/>
              <a:gd name="connsiteX5" fmla="*/ 826381 w 1827852"/>
              <a:gd name="connsiteY5" fmla="*/ 0 h 1592265"/>
              <a:gd name="connsiteX6" fmla="*/ 826337 w 1827852"/>
              <a:gd name="connsiteY6" fmla="*/ 1170 h 1592265"/>
              <a:gd name="connsiteX7" fmla="*/ 1827852 w 1827852"/>
              <a:gd name="connsiteY7" fmla="*/ 1170 h 1592265"/>
              <a:gd name="connsiteX8" fmla="*/ 1827852 w 1827852"/>
              <a:gd name="connsiteY8" fmla="*/ 256531 h 1592265"/>
              <a:gd name="connsiteX9" fmla="*/ 803660 w 1827852"/>
              <a:gd name="connsiteY9" fmla="*/ 256531 h 1592265"/>
              <a:gd name="connsiteX10" fmla="*/ 730353 w 1827852"/>
              <a:gd name="connsiteY10" fmla="*/ 259628 h 1592265"/>
              <a:gd name="connsiteX11" fmla="*/ 289556 w 1827852"/>
              <a:gd name="connsiteY11" fmla="*/ 608970 h 1592265"/>
              <a:gd name="connsiteX12" fmla="*/ 461458 w 1827852"/>
              <a:gd name="connsiteY12" fmla="*/ 1219702 h 1592265"/>
              <a:gd name="connsiteX13" fmla="*/ 1095382 w 1827852"/>
              <a:gd name="connsiteY13" fmla="*/ 1245875 h 1592265"/>
              <a:gd name="connsiteX14" fmla="*/ 1333451 w 1827852"/>
              <a:gd name="connsiteY14" fmla="*/ 736301 h 1592265"/>
              <a:gd name="connsiteX15" fmla="*/ 1319326 w 1827852"/>
              <a:gd name="connsiteY15" fmla="*/ 663205 h 1592265"/>
              <a:gd name="connsiteX16" fmla="*/ 1315735 w 1827852"/>
              <a:gd name="connsiteY16" fmla="*/ 655698 h 1592265"/>
              <a:gd name="connsiteX17" fmla="*/ 1363507 w 1827852"/>
              <a:gd name="connsiteY17" fmla="*/ 520697 h 1592265"/>
              <a:gd name="connsiteX18" fmla="*/ 1544914 w 1827852"/>
              <a:gd name="connsiteY18" fmla="*/ 546273 h 1592265"/>
              <a:gd name="connsiteX19" fmla="*/ 1562600 w 1827852"/>
              <a:gd name="connsiteY19" fmla="*/ 583250 h 1592265"/>
              <a:gd name="connsiteX20" fmla="*/ 1563874 w 1827852"/>
              <a:gd name="connsiteY20" fmla="*/ 582897 h 1592265"/>
              <a:gd name="connsiteX21" fmla="*/ 1564852 w 1827852"/>
              <a:gd name="connsiteY21" fmla="*/ 587960 h 1592265"/>
              <a:gd name="connsiteX22" fmla="*/ 1567110 w 1827852"/>
              <a:gd name="connsiteY22" fmla="*/ 592680 h 1592265"/>
              <a:gd name="connsiteX23" fmla="*/ 1567607 w 1827852"/>
              <a:gd name="connsiteY23" fmla="*/ 602218 h 1592265"/>
              <a:gd name="connsiteX24" fmla="*/ 1588061 w 1827852"/>
              <a:gd name="connsiteY24" fmla="*/ 708066 h 1592265"/>
              <a:gd name="connsiteX25" fmla="*/ 1237114 w 1827852"/>
              <a:gd name="connsiteY25" fmla="*/ 1459250 h 1592265"/>
              <a:gd name="connsiteX26" fmla="*/ 302621 w 1827852"/>
              <a:gd name="connsiteY26" fmla="*/ 1420667 h 1592265"/>
              <a:gd name="connsiteX27" fmla="*/ 49213 w 1827852"/>
              <a:gd name="connsiteY27" fmla="*/ 520361 h 1592265"/>
              <a:gd name="connsiteX28" fmla="*/ 353365 w 1827852"/>
              <a:gd name="connsiteY28" fmla="*/ 134080 h 15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27852" h="1592265">
                <a:moveTo>
                  <a:pt x="353365" y="134080"/>
                </a:moveTo>
                <a:cubicBezTo>
                  <a:pt x="455627" y="65610"/>
                  <a:pt x="573718" y="20784"/>
                  <a:pt x="699010" y="5381"/>
                </a:cubicBezTo>
                <a:lnTo>
                  <a:pt x="773590" y="2230"/>
                </a:lnTo>
                <a:lnTo>
                  <a:pt x="773590" y="1170"/>
                </a:lnTo>
                <a:lnTo>
                  <a:pt x="798685" y="1170"/>
                </a:lnTo>
                <a:lnTo>
                  <a:pt x="826381" y="0"/>
                </a:lnTo>
                <a:lnTo>
                  <a:pt x="826337" y="1170"/>
                </a:lnTo>
                <a:lnTo>
                  <a:pt x="1827852" y="1170"/>
                </a:lnTo>
                <a:lnTo>
                  <a:pt x="1827852" y="256531"/>
                </a:lnTo>
                <a:lnTo>
                  <a:pt x="803660" y="256531"/>
                </a:lnTo>
                <a:lnTo>
                  <a:pt x="730353" y="259628"/>
                </a:lnTo>
                <a:cubicBezTo>
                  <a:pt x="532037" y="284008"/>
                  <a:pt x="360309" y="417058"/>
                  <a:pt x="289556" y="608970"/>
                </a:cubicBezTo>
                <a:cubicBezTo>
                  <a:pt x="208696" y="828299"/>
                  <a:pt x="278065" y="1074753"/>
                  <a:pt x="461458" y="1219702"/>
                </a:cubicBezTo>
                <a:cubicBezTo>
                  <a:pt x="644852" y="1364651"/>
                  <a:pt x="900664" y="1375213"/>
                  <a:pt x="1095382" y="1245875"/>
                </a:cubicBezTo>
                <a:cubicBezTo>
                  <a:pt x="1265759" y="1132703"/>
                  <a:pt x="1355541" y="934886"/>
                  <a:pt x="1333451" y="736301"/>
                </a:cubicBezTo>
                <a:lnTo>
                  <a:pt x="1319326" y="663205"/>
                </a:lnTo>
                <a:lnTo>
                  <a:pt x="1315735" y="655698"/>
                </a:lnTo>
                <a:cubicBezTo>
                  <a:pt x="1303481" y="606725"/>
                  <a:pt x="1320639" y="552971"/>
                  <a:pt x="1363507" y="520697"/>
                </a:cubicBezTo>
                <a:cubicBezTo>
                  <a:pt x="1420664" y="477665"/>
                  <a:pt x="1501883" y="489116"/>
                  <a:pt x="1544914" y="546273"/>
                </a:cubicBezTo>
                <a:lnTo>
                  <a:pt x="1562600" y="583250"/>
                </a:lnTo>
                <a:lnTo>
                  <a:pt x="1563874" y="582897"/>
                </a:lnTo>
                <a:lnTo>
                  <a:pt x="1564852" y="587960"/>
                </a:lnTo>
                <a:lnTo>
                  <a:pt x="1567110" y="592680"/>
                </a:lnTo>
                <a:lnTo>
                  <a:pt x="1567607" y="602218"/>
                </a:lnTo>
                <a:lnTo>
                  <a:pt x="1588061" y="708066"/>
                </a:lnTo>
                <a:cubicBezTo>
                  <a:pt x="1620625" y="1000808"/>
                  <a:pt x="1488274" y="1292419"/>
                  <a:pt x="1237114" y="1459250"/>
                </a:cubicBezTo>
                <a:cubicBezTo>
                  <a:pt x="950071" y="1649913"/>
                  <a:pt x="572967" y="1634344"/>
                  <a:pt x="302621" y="1420667"/>
                </a:cubicBezTo>
                <a:cubicBezTo>
                  <a:pt x="32273" y="1206991"/>
                  <a:pt x="-69987" y="843683"/>
                  <a:pt x="49213" y="520361"/>
                </a:cubicBezTo>
                <a:cubicBezTo>
                  <a:pt x="108812" y="358700"/>
                  <a:pt x="217017" y="225374"/>
                  <a:pt x="353365" y="13408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0E0C7A1-AE73-A16E-2D30-3FD9EDB70B83}"/>
              </a:ext>
            </a:extLst>
          </p:cNvPr>
          <p:cNvSpPr/>
          <p:nvPr/>
        </p:nvSpPr>
        <p:spPr>
          <a:xfrm rot="5400000">
            <a:off x="8677272" y="989729"/>
            <a:ext cx="2548037" cy="2872636"/>
          </a:xfrm>
          <a:custGeom>
            <a:avLst/>
            <a:gdLst>
              <a:gd name="connsiteX0" fmla="*/ 1359495 w 2595060"/>
              <a:gd name="connsiteY0" fmla="*/ 131990 h 2925649"/>
              <a:gd name="connsiteX1" fmla="*/ 2293895 w 2595060"/>
              <a:gd name="connsiteY1" fmla="*/ 172752 h 2925649"/>
              <a:gd name="connsiteX2" fmla="*/ 2545203 w 2595060"/>
              <a:gd name="connsiteY2" fmla="*/ 1073646 h 2925649"/>
              <a:gd name="connsiteX3" fmla="*/ 2240153 w 2595060"/>
              <a:gd name="connsiteY3" fmla="*/ 1459217 h 2925649"/>
              <a:gd name="connsiteX4" fmla="*/ 1894208 w 2595060"/>
              <a:gd name="connsiteY4" fmla="*/ 1587110 h 2925649"/>
              <a:gd name="connsiteX5" fmla="*/ 1827852 w 2595060"/>
              <a:gd name="connsiteY5" fmla="*/ 1589758 h 2925649"/>
              <a:gd name="connsiteX6" fmla="*/ 1827852 w 2595060"/>
              <a:gd name="connsiteY6" fmla="*/ 1589915 h 2925649"/>
              <a:gd name="connsiteX7" fmla="*/ 1823923 w 2595060"/>
              <a:gd name="connsiteY7" fmla="*/ 1589915 h 2925649"/>
              <a:gd name="connsiteX8" fmla="*/ 1819621 w 2595060"/>
              <a:gd name="connsiteY8" fmla="*/ 1590087 h 2925649"/>
              <a:gd name="connsiteX9" fmla="*/ 1819618 w 2595060"/>
              <a:gd name="connsiteY9" fmla="*/ 1591147 h 2925649"/>
              <a:gd name="connsiteX10" fmla="*/ 1794523 w 2595060"/>
              <a:gd name="connsiteY10" fmla="*/ 1591089 h 2925649"/>
              <a:gd name="connsiteX11" fmla="*/ 1766825 w 2595060"/>
              <a:gd name="connsiteY11" fmla="*/ 1592194 h 2925649"/>
              <a:gd name="connsiteX12" fmla="*/ 1766872 w 2595060"/>
              <a:gd name="connsiteY12" fmla="*/ 1591024 h 2925649"/>
              <a:gd name="connsiteX13" fmla="*/ 1291016 w 2595060"/>
              <a:gd name="connsiteY13" fmla="*/ 1589915 h 2925649"/>
              <a:gd name="connsiteX14" fmla="*/ 803660 w 2595060"/>
              <a:gd name="connsiteY14" fmla="*/ 1589915 h 2925649"/>
              <a:gd name="connsiteX15" fmla="*/ 730353 w 2595060"/>
              <a:gd name="connsiteY15" fmla="*/ 1593012 h 2925649"/>
              <a:gd name="connsiteX16" fmla="*/ 289556 w 2595060"/>
              <a:gd name="connsiteY16" fmla="*/ 1942354 h 2925649"/>
              <a:gd name="connsiteX17" fmla="*/ 461458 w 2595060"/>
              <a:gd name="connsiteY17" fmla="*/ 2553086 h 2925649"/>
              <a:gd name="connsiteX18" fmla="*/ 1095382 w 2595060"/>
              <a:gd name="connsiteY18" fmla="*/ 2579259 h 2925649"/>
              <a:gd name="connsiteX19" fmla="*/ 1333451 w 2595060"/>
              <a:gd name="connsiteY19" fmla="*/ 2069685 h 2925649"/>
              <a:gd name="connsiteX20" fmla="*/ 1319326 w 2595060"/>
              <a:gd name="connsiteY20" fmla="*/ 1996589 h 2925649"/>
              <a:gd name="connsiteX21" fmla="*/ 1315735 w 2595060"/>
              <a:gd name="connsiteY21" fmla="*/ 1989082 h 2925649"/>
              <a:gd name="connsiteX22" fmla="*/ 1363507 w 2595060"/>
              <a:gd name="connsiteY22" fmla="*/ 1854081 h 2925649"/>
              <a:gd name="connsiteX23" fmla="*/ 1544914 w 2595060"/>
              <a:gd name="connsiteY23" fmla="*/ 1879657 h 2925649"/>
              <a:gd name="connsiteX24" fmla="*/ 1562600 w 2595060"/>
              <a:gd name="connsiteY24" fmla="*/ 1916634 h 2925649"/>
              <a:gd name="connsiteX25" fmla="*/ 1563874 w 2595060"/>
              <a:gd name="connsiteY25" fmla="*/ 1916281 h 2925649"/>
              <a:gd name="connsiteX26" fmla="*/ 1564852 w 2595060"/>
              <a:gd name="connsiteY26" fmla="*/ 1921344 h 2925649"/>
              <a:gd name="connsiteX27" fmla="*/ 1567110 w 2595060"/>
              <a:gd name="connsiteY27" fmla="*/ 1926064 h 2925649"/>
              <a:gd name="connsiteX28" fmla="*/ 1567607 w 2595060"/>
              <a:gd name="connsiteY28" fmla="*/ 1935602 h 2925649"/>
              <a:gd name="connsiteX29" fmla="*/ 1588061 w 2595060"/>
              <a:gd name="connsiteY29" fmla="*/ 2041450 h 2925649"/>
              <a:gd name="connsiteX30" fmla="*/ 1237114 w 2595060"/>
              <a:gd name="connsiteY30" fmla="*/ 2792634 h 2925649"/>
              <a:gd name="connsiteX31" fmla="*/ 302621 w 2595060"/>
              <a:gd name="connsiteY31" fmla="*/ 2754051 h 2925649"/>
              <a:gd name="connsiteX32" fmla="*/ 49213 w 2595060"/>
              <a:gd name="connsiteY32" fmla="*/ 1853745 h 2925649"/>
              <a:gd name="connsiteX33" fmla="*/ 353365 w 2595060"/>
              <a:gd name="connsiteY33" fmla="*/ 1467464 h 2925649"/>
              <a:gd name="connsiteX34" fmla="*/ 699010 w 2595060"/>
              <a:gd name="connsiteY34" fmla="*/ 1338765 h 2925649"/>
              <a:gd name="connsiteX35" fmla="*/ 765949 w 2595060"/>
              <a:gd name="connsiteY35" fmla="*/ 1335937 h 2925649"/>
              <a:gd name="connsiteX36" fmla="*/ 765954 w 2595060"/>
              <a:gd name="connsiteY36" fmla="*/ 1333329 h 2925649"/>
              <a:gd name="connsiteX37" fmla="*/ 824444 w 2595060"/>
              <a:gd name="connsiteY37" fmla="*/ 1333466 h 2925649"/>
              <a:gd name="connsiteX38" fmla="*/ 826381 w 2595060"/>
              <a:gd name="connsiteY38" fmla="*/ 1333384 h 2925649"/>
              <a:gd name="connsiteX39" fmla="*/ 826377 w 2595060"/>
              <a:gd name="connsiteY39" fmla="*/ 1333471 h 2925649"/>
              <a:gd name="connsiteX40" fmla="*/ 1291156 w 2595060"/>
              <a:gd name="connsiteY40" fmla="*/ 1334554 h 2925649"/>
              <a:gd name="connsiteX41" fmla="*/ 1819285 w 2595060"/>
              <a:gd name="connsiteY41" fmla="*/ 1334554 h 2925649"/>
              <a:gd name="connsiteX42" fmla="*/ 1863458 w 2595060"/>
              <a:gd name="connsiteY42" fmla="*/ 1332791 h 2925649"/>
              <a:gd name="connsiteX43" fmla="*/ 2305068 w 2595060"/>
              <a:gd name="connsiteY43" fmla="*/ 984477 h 2925649"/>
              <a:gd name="connsiteX44" fmla="*/ 2134590 w 2595060"/>
              <a:gd name="connsiteY44" fmla="*/ 373346 h 2925649"/>
              <a:gd name="connsiteX45" fmla="*/ 1500729 w 2595060"/>
              <a:gd name="connsiteY45" fmla="*/ 345695 h 2925649"/>
              <a:gd name="connsiteX46" fmla="*/ 1261473 w 2595060"/>
              <a:gd name="connsiteY46" fmla="*/ 854713 h 2925649"/>
              <a:gd name="connsiteX47" fmla="*/ 1275427 w 2595060"/>
              <a:gd name="connsiteY47" fmla="*/ 927842 h 2925649"/>
              <a:gd name="connsiteX48" fmla="*/ 1279001 w 2595060"/>
              <a:gd name="connsiteY48" fmla="*/ 935357 h 2925649"/>
              <a:gd name="connsiteX49" fmla="*/ 1230914 w 2595060"/>
              <a:gd name="connsiteY49" fmla="*/ 1070247 h 2925649"/>
              <a:gd name="connsiteX50" fmla="*/ 1049568 w 2595060"/>
              <a:gd name="connsiteY50" fmla="*/ 1044247 h 2925649"/>
              <a:gd name="connsiteX51" fmla="*/ 1031967 w 2595060"/>
              <a:gd name="connsiteY51" fmla="*/ 1007230 h 2925649"/>
              <a:gd name="connsiteX52" fmla="*/ 1030692 w 2595060"/>
              <a:gd name="connsiteY52" fmla="*/ 1007580 h 2925649"/>
              <a:gd name="connsiteX53" fmla="*/ 1029727 w 2595060"/>
              <a:gd name="connsiteY53" fmla="*/ 1002514 h 2925649"/>
              <a:gd name="connsiteX54" fmla="*/ 1027480 w 2595060"/>
              <a:gd name="connsiteY54" fmla="*/ 997789 h 2925649"/>
              <a:gd name="connsiteX55" fmla="*/ 1027005 w 2595060"/>
              <a:gd name="connsiteY55" fmla="*/ 988250 h 2925649"/>
              <a:gd name="connsiteX56" fmla="*/ 1006798 w 2595060"/>
              <a:gd name="connsiteY56" fmla="*/ 882354 h 2925649"/>
              <a:gd name="connsiteX57" fmla="*/ 1359495 w 2595060"/>
              <a:gd name="connsiteY57" fmla="*/ 131990 h 292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95060" h="2925649">
                <a:moveTo>
                  <a:pt x="1359495" y="131990"/>
                </a:moveTo>
                <a:cubicBezTo>
                  <a:pt x="1646981" y="-58003"/>
                  <a:pt x="2024048" y="-41555"/>
                  <a:pt x="2293895" y="172752"/>
                </a:cubicBezTo>
                <a:cubicBezTo>
                  <a:pt x="2563744" y="387058"/>
                  <a:pt x="2665157" y="750603"/>
                  <a:pt x="2545203" y="1073646"/>
                </a:cubicBezTo>
                <a:cubicBezTo>
                  <a:pt x="2485228" y="1235168"/>
                  <a:pt x="2376712" y="1368242"/>
                  <a:pt x="2240153" y="1459217"/>
                </a:cubicBezTo>
                <a:cubicBezTo>
                  <a:pt x="2137730" y="1527449"/>
                  <a:pt x="2019536" y="1571999"/>
                  <a:pt x="1894208" y="1587110"/>
                </a:cubicBezTo>
                <a:lnTo>
                  <a:pt x="1827852" y="1589758"/>
                </a:lnTo>
                <a:lnTo>
                  <a:pt x="1827852" y="1589915"/>
                </a:lnTo>
                <a:lnTo>
                  <a:pt x="1823923" y="1589915"/>
                </a:lnTo>
                <a:lnTo>
                  <a:pt x="1819621" y="1590087"/>
                </a:lnTo>
                <a:lnTo>
                  <a:pt x="1819618" y="1591147"/>
                </a:lnTo>
                <a:lnTo>
                  <a:pt x="1794523" y="1591089"/>
                </a:lnTo>
                <a:lnTo>
                  <a:pt x="1766825" y="1592194"/>
                </a:lnTo>
                <a:lnTo>
                  <a:pt x="1766872" y="1591024"/>
                </a:lnTo>
                <a:lnTo>
                  <a:pt x="1291016" y="1589915"/>
                </a:lnTo>
                <a:lnTo>
                  <a:pt x="803660" y="1589915"/>
                </a:lnTo>
                <a:lnTo>
                  <a:pt x="730353" y="1593012"/>
                </a:lnTo>
                <a:cubicBezTo>
                  <a:pt x="532037" y="1617392"/>
                  <a:pt x="360309" y="1750442"/>
                  <a:pt x="289556" y="1942354"/>
                </a:cubicBezTo>
                <a:cubicBezTo>
                  <a:pt x="208696" y="2161683"/>
                  <a:pt x="278065" y="2408137"/>
                  <a:pt x="461458" y="2553086"/>
                </a:cubicBezTo>
                <a:cubicBezTo>
                  <a:pt x="644852" y="2698035"/>
                  <a:pt x="900664" y="2708597"/>
                  <a:pt x="1095382" y="2579259"/>
                </a:cubicBezTo>
                <a:cubicBezTo>
                  <a:pt x="1265759" y="2466087"/>
                  <a:pt x="1355541" y="2268270"/>
                  <a:pt x="1333451" y="2069685"/>
                </a:cubicBezTo>
                <a:lnTo>
                  <a:pt x="1319326" y="1996589"/>
                </a:lnTo>
                <a:lnTo>
                  <a:pt x="1315735" y="1989082"/>
                </a:lnTo>
                <a:cubicBezTo>
                  <a:pt x="1303481" y="1940109"/>
                  <a:pt x="1320639" y="1886355"/>
                  <a:pt x="1363507" y="1854081"/>
                </a:cubicBezTo>
                <a:cubicBezTo>
                  <a:pt x="1420664" y="1811049"/>
                  <a:pt x="1501883" y="1822500"/>
                  <a:pt x="1544914" y="1879657"/>
                </a:cubicBezTo>
                <a:lnTo>
                  <a:pt x="1562600" y="1916634"/>
                </a:lnTo>
                <a:lnTo>
                  <a:pt x="1563874" y="1916281"/>
                </a:lnTo>
                <a:lnTo>
                  <a:pt x="1564852" y="1921344"/>
                </a:lnTo>
                <a:lnTo>
                  <a:pt x="1567110" y="1926064"/>
                </a:lnTo>
                <a:lnTo>
                  <a:pt x="1567607" y="1935602"/>
                </a:lnTo>
                <a:lnTo>
                  <a:pt x="1588061" y="2041450"/>
                </a:lnTo>
                <a:cubicBezTo>
                  <a:pt x="1620625" y="2334192"/>
                  <a:pt x="1488274" y="2625803"/>
                  <a:pt x="1237114" y="2792634"/>
                </a:cubicBezTo>
                <a:cubicBezTo>
                  <a:pt x="950071" y="2983297"/>
                  <a:pt x="572967" y="2967728"/>
                  <a:pt x="302621" y="2754051"/>
                </a:cubicBezTo>
                <a:cubicBezTo>
                  <a:pt x="32273" y="2540375"/>
                  <a:pt x="-69987" y="2177067"/>
                  <a:pt x="49213" y="1853745"/>
                </a:cubicBezTo>
                <a:cubicBezTo>
                  <a:pt x="108812" y="1692084"/>
                  <a:pt x="217017" y="1558758"/>
                  <a:pt x="353365" y="1467464"/>
                </a:cubicBezTo>
                <a:cubicBezTo>
                  <a:pt x="455627" y="1398994"/>
                  <a:pt x="573718" y="1354168"/>
                  <a:pt x="699010" y="1338765"/>
                </a:cubicBezTo>
                <a:lnTo>
                  <a:pt x="765949" y="1335937"/>
                </a:lnTo>
                <a:lnTo>
                  <a:pt x="765954" y="1333329"/>
                </a:lnTo>
                <a:lnTo>
                  <a:pt x="824444" y="1333466"/>
                </a:lnTo>
                <a:lnTo>
                  <a:pt x="826381" y="1333384"/>
                </a:lnTo>
                <a:lnTo>
                  <a:pt x="826377" y="1333471"/>
                </a:lnTo>
                <a:lnTo>
                  <a:pt x="1291156" y="1334554"/>
                </a:lnTo>
                <a:lnTo>
                  <a:pt x="1819285" y="1334554"/>
                </a:lnTo>
                <a:lnTo>
                  <a:pt x="1863458" y="1332791"/>
                </a:lnTo>
                <a:cubicBezTo>
                  <a:pt x="2061830" y="1308873"/>
                  <a:pt x="2233868" y="1176224"/>
                  <a:pt x="2305068" y="984477"/>
                </a:cubicBezTo>
                <a:cubicBezTo>
                  <a:pt x="2386439" y="765337"/>
                  <a:pt x="2317645" y="518722"/>
                  <a:pt x="2134590" y="373346"/>
                </a:cubicBezTo>
                <a:cubicBezTo>
                  <a:pt x="1951535" y="227970"/>
                  <a:pt x="1695748" y="216812"/>
                  <a:pt x="1500729" y="345695"/>
                </a:cubicBezTo>
                <a:cubicBezTo>
                  <a:pt x="1330088" y="458470"/>
                  <a:pt x="1239846" y="656077"/>
                  <a:pt x="1261473" y="854713"/>
                </a:cubicBezTo>
                <a:lnTo>
                  <a:pt x="1275427" y="927842"/>
                </a:lnTo>
                <a:lnTo>
                  <a:pt x="1279001" y="935357"/>
                </a:lnTo>
                <a:cubicBezTo>
                  <a:pt x="1291140" y="984359"/>
                  <a:pt x="1273857" y="1038072"/>
                  <a:pt x="1230914" y="1070247"/>
                </a:cubicBezTo>
                <a:cubicBezTo>
                  <a:pt x="1173657" y="1113145"/>
                  <a:pt x="1092465" y="1101505"/>
                  <a:pt x="1049568" y="1044247"/>
                </a:cubicBezTo>
                <a:lnTo>
                  <a:pt x="1031967" y="1007230"/>
                </a:lnTo>
                <a:lnTo>
                  <a:pt x="1030692" y="1007580"/>
                </a:lnTo>
                <a:lnTo>
                  <a:pt x="1029727" y="1002514"/>
                </a:lnTo>
                <a:lnTo>
                  <a:pt x="1027480" y="997789"/>
                </a:lnTo>
                <a:lnTo>
                  <a:pt x="1027005" y="988250"/>
                </a:lnTo>
                <a:lnTo>
                  <a:pt x="1006798" y="882354"/>
                </a:lnTo>
                <a:cubicBezTo>
                  <a:pt x="974916" y="589537"/>
                  <a:pt x="1107947" y="298235"/>
                  <a:pt x="1359495" y="13199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05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6C7CA-4E3E-4E8C-C900-13E1D62C70A7}"/>
              </a:ext>
            </a:extLst>
          </p:cNvPr>
          <p:cNvSpPr/>
          <p:nvPr/>
        </p:nvSpPr>
        <p:spPr>
          <a:xfrm>
            <a:off x="5031105" y="3408046"/>
            <a:ext cx="287655" cy="962024"/>
          </a:xfrm>
          <a:prstGeom prst="roundRect">
            <a:avLst>
              <a:gd name="adj" fmla="val 418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83CD483-521D-7587-1FD2-A28859E5D5F0}"/>
              </a:ext>
            </a:extLst>
          </p:cNvPr>
          <p:cNvSpPr/>
          <p:nvPr/>
        </p:nvSpPr>
        <p:spPr>
          <a:xfrm>
            <a:off x="4602796" y="3811906"/>
            <a:ext cx="283847" cy="28765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D4D0393-27DD-A346-AEB9-6B54B12C2596}"/>
              </a:ext>
            </a:extLst>
          </p:cNvPr>
          <p:cNvSpPr/>
          <p:nvPr/>
        </p:nvSpPr>
        <p:spPr>
          <a:xfrm rot="16200000">
            <a:off x="4170680" y="2951480"/>
            <a:ext cx="1148080" cy="1148080"/>
          </a:xfrm>
          <a:custGeom>
            <a:avLst/>
            <a:gdLst>
              <a:gd name="connsiteX0" fmla="*/ 589280 w 589280"/>
              <a:gd name="connsiteY0" fmla="*/ 294640 h 589280"/>
              <a:gd name="connsiteX1" fmla="*/ 294640 w 589280"/>
              <a:gd name="connsiteY1" fmla="*/ 589280 h 589280"/>
              <a:gd name="connsiteX2" fmla="*/ 294640 w 589280"/>
              <a:gd name="connsiteY2" fmla="*/ 441960 h 589280"/>
              <a:gd name="connsiteX3" fmla="*/ 441960 w 589280"/>
              <a:gd name="connsiteY3" fmla="*/ 294640 h 589280"/>
              <a:gd name="connsiteX4" fmla="*/ 294640 w 589280"/>
              <a:gd name="connsiteY4" fmla="*/ 147320 h 589280"/>
              <a:gd name="connsiteX5" fmla="*/ 147320 w 589280"/>
              <a:gd name="connsiteY5" fmla="*/ 294640 h 589280"/>
              <a:gd name="connsiteX6" fmla="*/ 0 w 589280"/>
              <a:gd name="connsiteY6" fmla="*/ 294640 h 589280"/>
              <a:gd name="connsiteX7" fmla="*/ 294640 w 589280"/>
              <a:gd name="connsiteY7" fmla="*/ 0 h 589280"/>
              <a:gd name="connsiteX8" fmla="*/ 589280 w 589280"/>
              <a:gd name="connsiteY8" fmla="*/ 294640 h 58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280" h="589280">
                <a:moveTo>
                  <a:pt x="589280" y="294640"/>
                </a:moveTo>
                <a:cubicBezTo>
                  <a:pt x="589280" y="457365"/>
                  <a:pt x="457365" y="589280"/>
                  <a:pt x="294640" y="589280"/>
                </a:cubicBezTo>
                <a:lnTo>
                  <a:pt x="294640" y="441960"/>
                </a:lnTo>
                <a:cubicBezTo>
                  <a:pt x="376003" y="441960"/>
                  <a:pt x="441960" y="376003"/>
                  <a:pt x="441960" y="294640"/>
                </a:cubicBezTo>
                <a:cubicBezTo>
                  <a:pt x="441960" y="213277"/>
                  <a:pt x="376003" y="147320"/>
                  <a:pt x="294640" y="147320"/>
                </a:cubicBezTo>
                <a:cubicBezTo>
                  <a:pt x="213277" y="147320"/>
                  <a:pt x="147320" y="213277"/>
                  <a:pt x="147320" y="294640"/>
                </a:cubicBezTo>
                <a:lnTo>
                  <a:pt x="0" y="294640"/>
                </a:lnTo>
                <a:cubicBezTo>
                  <a:pt x="0" y="131915"/>
                  <a:pt x="131915" y="0"/>
                  <a:pt x="294640" y="0"/>
                </a:cubicBezTo>
                <a:cubicBezTo>
                  <a:pt x="457365" y="0"/>
                  <a:pt x="589280" y="131915"/>
                  <a:pt x="589280" y="29464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9462F83-6AE6-FEED-FF59-E530B5DAAEC1}"/>
              </a:ext>
            </a:extLst>
          </p:cNvPr>
          <p:cNvSpPr/>
          <p:nvPr/>
        </p:nvSpPr>
        <p:spPr>
          <a:xfrm>
            <a:off x="5963919" y="3063240"/>
            <a:ext cx="1148080" cy="1418590"/>
          </a:xfrm>
          <a:custGeom>
            <a:avLst/>
            <a:gdLst>
              <a:gd name="connsiteX0" fmla="*/ 574040 w 1148080"/>
              <a:gd name="connsiteY0" fmla="*/ 0 h 1418590"/>
              <a:gd name="connsiteX1" fmla="*/ 1136418 w 1148080"/>
              <a:gd name="connsiteY1" fmla="*/ 458351 h 1418590"/>
              <a:gd name="connsiteX2" fmla="*/ 1143934 w 1148080"/>
              <a:gd name="connsiteY2" fmla="*/ 532910 h 1418590"/>
              <a:gd name="connsiteX3" fmla="*/ 1144313 w 1148080"/>
              <a:gd name="connsiteY3" fmla="*/ 533472 h 1418590"/>
              <a:gd name="connsiteX4" fmla="*/ 1148080 w 1148080"/>
              <a:gd name="connsiteY4" fmla="*/ 552133 h 1418590"/>
              <a:gd name="connsiteX5" fmla="*/ 1148080 w 1148080"/>
              <a:gd name="connsiteY5" fmla="*/ 574040 h 1418590"/>
              <a:gd name="connsiteX6" fmla="*/ 1148080 w 1148080"/>
              <a:gd name="connsiteY6" fmla="*/ 1370647 h 1418590"/>
              <a:gd name="connsiteX7" fmla="*/ 1100137 w 1148080"/>
              <a:gd name="connsiteY7" fmla="*/ 1418590 h 1418590"/>
              <a:gd name="connsiteX8" fmla="*/ 908368 w 1148080"/>
              <a:gd name="connsiteY8" fmla="*/ 1418590 h 1418590"/>
              <a:gd name="connsiteX9" fmla="*/ 860425 w 1148080"/>
              <a:gd name="connsiteY9" fmla="*/ 1370647 h 1418590"/>
              <a:gd name="connsiteX10" fmla="*/ 860425 w 1148080"/>
              <a:gd name="connsiteY10" fmla="*/ 567741 h 1418590"/>
              <a:gd name="connsiteX11" fmla="*/ 855229 w 1148080"/>
              <a:gd name="connsiteY11" fmla="*/ 516195 h 1418590"/>
              <a:gd name="connsiteX12" fmla="*/ 574040 w 1148080"/>
              <a:gd name="connsiteY12" fmla="*/ 287020 h 1418590"/>
              <a:gd name="connsiteX13" fmla="*/ 287020 w 1148080"/>
              <a:gd name="connsiteY13" fmla="*/ 574040 h 1418590"/>
              <a:gd name="connsiteX14" fmla="*/ 516195 w 1148080"/>
              <a:gd name="connsiteY14" fmla="*/ 855229 h 1418590"/>
              <a:gd name="connsiteX15" fmla="*/ 571964 w 1148080"/>
              <a:gd name="connsiteY15" fmla="*/ 860851 h 1418590"/>
              <a:gd name="connsiteX16" fmla="*/ 574040 w 1148080"/>
              <a:gd name="connsiteY16" fmla="*/ 860426 h 1418590"/>
              <a:gd name="connsiteX17" fmla="*/ 715964 w 1148080"/>
              <a:gd name="connsiteY17" fmla="*/ 1004254 h 1418590"/>
              <a:gd name="connsiteX18" fmla="*/ 574040 w 1148080"/>
              <a:gd name="connsiteY18" fmla="*/ 1148082 h 1418590"/>
              <a:gd name="connsiteX19" fmla="*/ 574021 w 1148080"/>
              <a:gd name="connsiteY19" fmla="*/ 1148078 h 1418590"/>
              <a:gd name="connsiteX20" fmla="*/ 458351 w 1148080"/>
              <a:gd name="connsiteY20" fmla="*/ 1136418 h 1418590"/>
              <a:gd name="connsiteX21" fmla="*/ 0 w 1148080"/>
              <a:gd name="connsiteY21" fmla="*/ 574040 h 1418590"/>
              <a:gd name="connsiteX22" fmla="*/ 574040 w 1148080"/>
              <a:gd name="connsiteY22" fmla="*/ 0 h 141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8080" h="1418590">
                <a:moveTo>
                  <a:pt x="574040" y="0"/>
                </a:moveTo>
                <a:cubicBezTo>
                  <a:pt x="851444" y="0"/>
                  <a:pt x="1082891" y="196771"/>
                  <a:pt x="1136418" y="458351"/>
                </a:cubicBezTo>
                <a:lnTo>
                  <a:pt x="1143934" y="532910"/>
                </a:lnTo>
                <a:lnTo>
                  <a:pt x="1144313" y="533472"/>
                </a:lnTo>
                <a:cubicBezTo>
                  <a:pt x="1146739" y="539207"/>
                  <a:pt x="1148080" y="545514"/>
                  <a:pt x="1148080" y="552133"/>
                </a:cubicBezTo>
                <a:lnTo>
                  <a:pt x="1148080" y="574040"/>
                </a:lnTo>
                <a:lnTo>
                  <a:pt x="1148080" y="1370647"/>
                </a:lnTo>
                <a:cubicBezTo>
                  <a:pt x="1148080" y="1397125"/>
                  <a:pt x="1126615" y="1418590"/>
                  <a:pt x="1100137" y="1418590"/>
                </a:cubicBezTo>
                <a:lnTo>
                  <a:pt x="908368" y="1418590"/>
                </a:lnTo>
                <a:cubicBezTo>
                  <a:pt x="881890" y="1418590"/>
                  <a:pt x="860425" y="1397125"/>
                  <a:pt x="860425" y="1370647"/>
                </a:cubicBezTo>
                <a:lnTo>
                  <a:pt x="860425" y="567741"/>
                </a:lnTo>
                <a:lnTo>
                  <a:pt x="855229" y="516195"/>
                </a:lnTo>
                <a:cubicBezTo>
                  <a:pt x="828465" y="385405"/>
                  <a:pt x="712743" y="287020"/>
                  <a:pt x="574040" y="287020"/>
                </a:cubicBezTo>
                <a:cubicBezTo>
                  <a:pt x="415522" y="287020"/>
                  <a:pt x="287020" y="415522"/>
                  <a:pt x="287020" y="574040"/>
                </a:cubicBezTo>
                <a:cubicBezTo>
                  <a:pt x="287020" y="712743"/>
                  <a:pt x="385404" y="828466"/>
                  <a:pt x="516195" y="855229"/>
                </a:cubicBezTo>
                <a:lnTo>
                  <a:pt x="571964" y="860851"/>
                </a:lnTo>
                <a:lnTo>
                  <a:pt x="574040" y="860426"/>
                </a:lnTo>
                <a:cubicBezTo>
                  <a:pt x="652422" y="860426"/>
                  <a:pt x="715964" y="924820"/>
                  <a:pt x="715964" y="1004254"/>
                </a:cubicBezTo>
                <a:cubicBezTo>
                  <a:pt x="715964" y="1083688"/>
                  <a:pt x="652422" y="1148082"/>
                  <a:pt x="574040" y="1148082"/>
                </a:cubicBezTo>
                <a:lnTo>
                  <a:pt x="574021" y="1148078"/>
                </a:lnTo>
                <a:lnTo>
                  <a:pt x="458351" y="1136418"/>
                </a:lnTo>
                <a:cubicBezTo>
                  <a:pt x="196771" y="1082891"/>
                  <a:pt x="0" y="851444"/>
                  <a:pt x="0" y="574040"/>
                </a:cubicBezTo>
                <a:cubicBezTo>
                  <a:pt x="0" y="257007"/>
                  <a:pt x="257007" y="0"/>
                  <a:pt x="57404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FD8E4D-49F5-089C-126A-08BBB7DB8063}"/>
              </a:ext>
            </a:extLst>
          </p:cNvPr>
          <p:cNvSpPr/>
          <p:nvPr/>
        </p:nvSpPr>
        <p:spPr>
          <a:xfrm rot="10800000">
            <a:off x="6823709" y="3474085"/>
            <a:ext cx="1148080" cy="1418590"/>
          </a:xfrm>
          <a:custGeom>
            <a:avLst/>
            <a:gdLst>
              <a:gd name="connsiteX0" fmla="*/ 574040 w 1148080"/>
              <a:gd name="connsiteY0" fmla="*/ 0 h 1418590"/>
              <a:gd name="connsiteX1" fmla="*/ 1136418 w 1148080"/>
              <a:gd name="connsiteY1" fmla="*/ 458351 h 1418590"/>
              <a:gd name="connsiteX2" fmla="*/ 1143934 w 1148080"/>
              <a:gd name="connsiteY2" fmla="*/ 532910 h 1418590"/>
              <a:gd name="connsiteX3" fmla="*/ 1144313 w 1148080"/>
              <a:gd name="connsiteY3" fmla="*/ 533472 h 1418590"/>
              <a:gd name="connsiteX4" fmla="*/ 1148080 w 1148080"/>
              <a:gd name="connsiteY4" fmla="*/ 552133 h 1418590"/>
              <a:gd name="connsiteX5" fmla="*/ 1148080 w 1148080"/>
              <a:gd name="connsiteY5" fmla="*/ 574040 h 1418590"/>
              <a:gd name="connsiteX6" fmla="*/ 1148080 w 1148080"/>
              <a:gd name="connsiteY6" fmla="*/ 1370647 h 1418590"/>
              <a:gd name="connsiteX7" fmla="*/ 1100137 w 1148080"/>
              <a:gd name="connsiteY7" fmla="*/ 1418590 h 1418590"/>
              <a:gd name="connsiteX8" fmla="*/ 908368 w 1148080"/>
              <a:gd name="connsiteY8" fmla="*/ 1418590 h 1418590"/>
              <a:gd name="connsiteX9" fmla="*/ 860425 w 1148080"/>
              <a:gd name="connsiteY9" fmla="*/ 1370647 h 1418590"/>
              <a:gd name="connsiteX10" fmla="*/ 860425 w 1148080"/>
              <a:gd name="connsiteY10" fmla="*/ 567741 h 1418590"/>
              <a:gd name="connsiteX11" fmla="*/ 855229 w 1148080"/>
              <a:gd name="connsiteY11" fmla="*/ 516195 h 1418590"/>
              <a:gd name="connsiteX12" fmla="*/ 574040 w 1148080"/>
              <a:gd name="connsiteY12" fmla="*/ 287020 h 1418590"/>
              <a:gd name="connsiteX13" fmla="*/ 287020 w 1148080"/>
              <a:gd name="connsiteY13" fmla="*/ 574040 h 1418590"/>
              <a:gd name="connsiteX14" fmla="*/ 516195 w 1148080"/>
              <a:gd name="connsiteY14" fmla="*/ 855229 h 1418590"/>
              <a:gd name="connsiteX15" fmla="*/ 571964 w 1148080"/>
              <a:gd name="connsiteY15" fmla="*/ 860851 h 1418590"/>
              <a:gd name="connsiteX16" fmla="*/ 574040 w 1148080"/>
              <a:gd name="connsiteY16" fmla="*/ 860426 h 1418590"/>
              <a:gd name="connsiteX17" fmla="*/ 715964 w 1148080"/>
              <a:gd name="connsiteY17" fmla="*/ 1004254 h 1418590"/>
              <a:gd name="connsiteX18" fmla="*/ 574040 w 1148080"/>
              <a:gd name="connsiteY18" fmla="*/ 1148082 h 1418590"/>
              <a:gd name="connsiteX19" fmla="*/ 574021 w 1148080"/>
              <a:gd name="connsiteY19" fmla="*/ 1148078 h 1418590"/>
              <a:gd name="connsiteX20" fmla="*/ 458351 w 1148080"/>
              <a:gd name="connsiteY20" fmla="*/ 1136418 h 1418590"/>
              <a:gd name="connsiteX21" fmla="*/ 0 w 1148080"/>
              <a:gd name="connsiteY21" fmla="*/ 574040 h 1418590"/>
              <a:gd name="connsiteX22" fmla="*/ 574040 w 1148080"/>
              <a:gd name="connsiteY22" fmla="*/ 0 h 141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8080" h="1418590">
                <a:moveTo>
                  <a:pt x="574040" y="0"/>
                </a:moveTo>
                <a:cubicBezTo>
                  <a:pt x="851444" y="0"/>
                  <a:pt x="1082891" y="196771"/>
                  <a:pt x="1136418" y="458351"/>
                </a:cubicBezTo>
                <a:lnTo>
                  <a:pt x="1143934" y="532910"/>
                </a:lnTo>
                <a:lnTo>
                  <a:pt x="1144313" y="533472"/>
                </a:lnTo>
                <a:cubicBezTo>
                  <a:pt x="1146739" y="539207"/>
                  <a:pt x="1148080" y="545514"/>
                  <a:pt x="1148080" y="552133"/>
                </a:cubicBezTo>
                <a:lnTo>
                  <a:pt x="1148080" y="574040"/>
                </a:lnTo>
                <a:lnTo>
                  <a:pt x="1148080" y="1370647"/>
                </a:lnTo>
                <a:cubicBezTo>
                  <a:pt x="1148080" y="1397125"/>
                  <a:pt x="1126615" y="1418590"/>
                  <a:pt x="1100137" y="1418590"/>
                </a:cubicBezTo>
                <a:lnTo>
                  <a:pt x="908368" y="1418590"/>
                </a:lnTo>
                <a:cubicBezTo>
                  <a:pt x="881890" y="1418590"/>
                  <a:pt x="860425" y="1397125"/>
                  <a:pt x="860425" y="1370647"/>
                </a:cubicBezTo>
                <a:lnTo>
                  <a:pt x="860425" y="567741"/>
                </a:lnTo>
                <a:lnTo>
                  <a:pt x="855229" y="516195"/>
                </a:lnTo>
                <a:cubicBezTo>
                  <a:pt x="828465" y="385405"/>
                  <a:pt x="712743" y="287020"/>
                  <a:pt x="574040" y="287020"/>
                </a:cubicBezTo>
                <a:cubicBezTo>
                  <a:pt x="415522" y="287020"/>
                  <a:pt x="287020" y="415522"/>
                  <a:pt x="287020" y="574040"/>
                </a:cubicBezTo>
                <a:cubicBezTo>
                  <a:pt x="287020" y="712743"/>
                  <a:pt x="385404" y="828466"/>
                  <a:pt x="516195" y="855229"/>
                </a:cubicBezTo>
                <a:lnTo>
                  <a:pt x="571964" y="860851"/>
                </a:lnTo>
                <a:lnTo>
                  <a:pt x="574040" y="860426"/>
                </a:lnTo>
                <a:cubicBezTo>
                  <a:pt x="652422" y="860426"/>
                  <a:pt x="715964" y="924820"/>
                  <a:pt x="715964" y="1004254"/>
                </a:cubicBezTo>
                <a:cubicBezTo>
                  <a:pt x="715964" y="1083688"/>
                  <a:pt x="652422" y="1148082"/>
                  <a:pt x="574040" y="1148082"/>
                </a:cubicBezTo>
                <a:lnTo>
                  <a:pt x="574021" y="1148078"/>
                </a:lnTo>
                <a:lnTo>
                  <a:pt x="458351" y="1136418"/>
                </a:lnTo>
                <a:cubicBezTo>
                  <a:pt x="196771" y="1082891"/>
                  <a:pt x="0" y="851444"/>
                  <a:pt x="0" y="574040"/>
                </a:cubicBezTo>
                <a:cubicBezTo>
                  <a:pt x="0" y="257007"/>
                  <a:pt x="257007" y="0"/>
                  <a:pt x="57404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5DCC5CB-103A-9A7A-1D62-FF6BEA048F12}"/>
              </a:ext>
            </a:extLst>
          </p:cNvPr>
          <p:cNvSpPr/>
          <p:nvPr/>
        </p:nvSpPr>
        <p:spPr>
          <a:xfrm rot="10800000">
            <a:off x="942819" y="1922621"/>
            <a:ext cx="2007869" cy="2057718"/>
          </a:xfrm>
          <a:custGeom>
            <a:avLst/>
            <a:gdLst>
              <a:gd name="connsiteX0" fmla="*/ 1433829 w 2007869"/>
              <a:gd name="connsiteY0" fmla="*/ 2057718 h 2057718"/>
              <a:gd name="connsiteX1" fmla="*/ 859789 w 2007869"/>
              <a:gd name="connsiteY1" fmla="*/ 1483678 h 2057718"/>
              <a:gd name="connsiteX2" fmla="*/ 860366 w 2007869"/>
              <a:gd name="connsiteY2" fmla="*/ 1483678 h 2057718"/>
              <a:gd name="connsiteX3" fmla="*/ 859789 w 2007869"/>
              <a:gd name="connsiteY3" fmla="*/ 1480820 h 2057718"/>
              <a:gd name="connsiteX4" fmla="*/ 859789 w 2007869"/>
              <a:gd name="connsiteY4" fmla="*/ 759460 h 2057718"/>
              <a:gd name="connsiteX5" fmla="*/ 860425 w 2007869"/>
              <a:gd name="connsiteY5" fmla="*/ 756310 h 2057718"/>
              <a:gd name="connsiteX6" fmla="*/ 860425 w 2007869"/>
              <a:gd name="connsiteY6" fmla="*/ 576898 h 2057718"/>
              <a:gd name="connsiteX7" fmla="*/ 861041 w 2007869"/>
              <a:gd name="connsiteY7" fmla="*/ 573849 h 2057718"/>
              <a:gd name="connsiteX8" fmla="*/ 855229 w 2007869"/>
              <a:gd name="connsiteY8" fmla="*/ 516195 h 2057718"/>
              <a:gd name="connsiteX9" fmla="*/ 574040 w 2007869"/>
              <a:gd name="connsiteY9" fmla="*/ 287020 h 2057718"/>
              <a:gd name="connsiteX10" fmla="*/ 287020 w 2007869"/>
              <a:gd name="connsiteY10" fmla="*/ 574040 h 2057718"/>
              <a:gd name="connsiteX11" fmla="*/ 516195 w 2007869"/>
              <a:gd name="connsiteY11" fmla="*/ 855229 h 2057718"/>
              <a:gd name="connsiteX12" fmla="*/ 571964 w 2007869"/>
              <a:gd name="connsiteY12" fmla="*/ 860851 h 2057718"/>
              <a:gd name="connsiteX13" fmla="*/ 574040 w 2007869"/>
              <a:gd name="connsiteY13" fmla="*/ 860426 h 2057718"/>
              <a:gd name="connsiteX14" fmla="*/ 715964 w 2007869"/>
              <a:gd name="connsiteY14" fmla="*/ 1004254 h 2057718"/>
              <a:gd name="connsiteX15" fmla="*/ 574040 w 2007869"/>
              <a:gd name="connsiteY15" fmla="*/ 1148082 h 2057718"/>
              <a:gd name="connsiteX16" fmla="*/ 574021 w 2007869"/>
              <a:gd name="connsiteY16" fmla="*/ 1148078 h 2057718"/>
              <a:gd name="connsiteX17" fmla="*/ 458351 w 2007869"/>
              <a:gd name="connsiteY17" fmla="*/ 1136418 h 2057718"/>
              <a:gd name="connsiteX18" fmla="*/ 0 w 2007869"/>
              <a:gd name="connsiteY18" fmla="*/ 574040 h 2057718"/>
              <a:gd name="connsiteX19" fmla="*/ 574040 w 2007869"/>
              <a:gd name="connsiteY19" fmla="*/ 0 h 2057718"/>
              <a:gd name="connsiteX20" fmla="*/ 1148080 w 2007869"/>
              <a:gd name="connsiteY20" fmla="*/ 574040 h 2057718"/>
              <a:gd name="connsiteX21" fmla="*/ 1147503 w 2007869"/>
              <a:gd name="connsiteY21" fmla="*/ 574040 h 2057718"/>
              <a:gd name="connsiteX22" fmla="*/ 1148080 w 2007869"/>
              <a:gd name="connsiteY22" fmla="*/ 576898 h 2057718"/>
              <a:gd name="connsiteX23" fmla="*/ 1148080 w 2007869"/>
              <a:gd name="connsiteY23" fmla="*/ 1298258 h 2057718"/>
              <a:gd name="connsiteX24" fmla="*/ 1147444 w 2007869"/>
              <a:gd name="connsiteY24" fmla="*/ 1301408 h 2057718"/>
              <a:gd name="connsiteX25" fmla="*/ 1147444 w 2007869"/>
              <a:gd name="connsiteY25" fmla="*/ 1480820 h 2057718"/>
              <a:gd name="connsiteX26" fmla="*/ 1146828 w 2007869"/>
              <a:gd name="connsiteY26" fmla="*/ 1483869 h 2057718"/>
              <a:gd name="connsiteX27" fmla="*/ 1152640 w 2007869"/>
              <a:gd name="connsiteY27" fmla="*/ 1541523 h 2057718"/>
              <a:gd name="connsiteX28" fmla="*/ 1433829 w 2007869"/>
              <a:gd name="connsiteY28" fmla="*/ 1770698 h 2057718"/>
              <a:gd name="connsiteX29" fmla="*/ 1720849 w 2007869"/>
              <a:gd name="connsiteY29" fmla="*/ 1483678 h 2057718"/>
              <a:gd name="connsiteX30" fmla="*/ 1491674 w 2007869"/>
              <a:gd name="connsiteY30" fmla="*/ 1202489 h 2057718"/>
              <a:gd name="connsiteX31" fmla="*/ 1435905 w 2007869"/>
              <a:gd name="connsiteY31" fmla="*/ 1196867 h 2057718"/>
              <a:gd name="connsiteX32" fmla="*/ 1433829 w 2007869"/>
              <a:gd name="connsiteY32" fmla="*/ 1197292 h 2057718"/>
              <a:gd name="connsiteX33" fmla="*/ 1291905 w 2007869"/>
              <a:gd name="connsiteY33" fmla="*/ 1053464 h 2057718"/>
              <a:gd name="connsiteX34" fmla="*/ 1433829 w 2007869"/>
              <a:gd name="connsiteY34" fmla="*/ 909636 h 2057718"/>
              <a:gd name="connsiteX35" fmla="*/ 1433848 w 2007869"/>
              <a:gd name="connsiteY35" fmla="*/ 909640 h 2057718"/>
              <a:gd name="connsiteX36" fmla="*/ 1549518 w 2007869"/>
              <a:gd name="connsiteY36" fmla="*/ 921300 h 2057718"/>
              <a:gd name="connsiteX37" fmla="*/ 2007869 w 2007869"/>
              <a:gd name="connsiteY37" fmla="*/ 1483678 h 2057718"/>
              <a:gd name="connsiteX38" fmla="*/ 1433829 w 2007869"/>
              <a:gd name="connsiteY38" fmla="*/ 2057718 h 205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07869" h="2057718">
                <a:moveTo>
                  <a:pt x="1433829" y="2057718"/>
                </a:moveTo>
                <a:cubicBezTo>
                  <a:pt x="1116796" y="2057718"/>
                  <a:pt x="859789" y="1800711"/>
                  <a:pt x="859789" y="1483678"/>
                </a:cubicBezTo>
                <a:lnTo>
                  <a:pt x="860366" y="1483678"/>
                </a:lnTo>
                <a:lnTo>
                  <a:pt x="859789" y="1480820"/>
                </a:lnTo>
                <a:lnTo>
                  <a:pt x="859789" y="759460"/>
                </a:lnTo>
                <a:lnTo>
                  <a:pt x="860425" y="756310"/>
                </a:lnTo>
                <a:lnTo>
                  <a:pt x="860425" y="576898"/>
                </a:lnTo>
                <a:lnTo>
                  <a:pt x="861041" y="573849"/>
                </a:lnTo>
                <a:lnTo>
                  <a:pt x="855229" y="516195"/>
                </a:lnTo>
                <a:cubicBezTo>
                  <a:pt x="828465" y="385405"/>
                  <a:pt x="712743" y="287020"/>
                  <a:pt x="574040" y="287020"/>
                </a:cubicBezTo>
                <a:cubicBezTo>
                  <a:pt x="415522" y="287020"/>
                  <a:pt x="287020" y="415522"/>
                  <a:pt x="287020" y="574040"/>
                </a:cubicBezTo>
                <a:cubicBezTo>
                  <a:pt x="287020" y="712743"/>
                  <a:pt x="385405" y="828466"/>
                  <a:pt x="516195" y="855229"/>
                </a:cubicBezTo>
                <a:lnTo>
                  <a:pt x="571964" y="860851"/>
                </a:lnTo>
                <a:lnTo>
                  <a:pt x="574040" y="860426"/>
                </a:lnTo>
                <a:cubicBezTo>
                  <a:pt x="652422" y="860426"/>
                  <a:pt x="715964" y="924820"/>
                  <a:pt x="715964" y="1004254"/>
                </a:cubicBezTo>
                <a:cubicBezTo>
                  <a:pt x="715964" y="1083688"/>
                  <a:pt x="652422" y="1148082"/>
                  <a:pt x="574040" y="1148082"/>
                </a:cubicBezTo>
                <a:lnTo>
                  <a:pt x="574021" y="1148078"/>
                </a:lnTo>
                <a:lnTo>
                  <a:pt x="458351" y="1136418"/>
                </a:lnTo>
                <a:cubicBezTo>
                  <a:pt x="196771" y="1082891"/>
                  <a:pt x="0" y="851444"/>
                  <a:pt x="0" y="574040"/>
                </a:cubicBezTo>
                <a:cubicBezTo>
                  <a:pt x="0" y="257007"/>
                  <a:pt x="257007" y="0"/>
                  <a:pt x="574040" y="0"/>
                </a:cubicBezTo>
                <a:cubicBezTo>
                  <a:pt x="891073" y="0"/>
                  <a:pt x="1148080" y="257007"/>
                  <a:pt x="1148080" y="574040"/>
                </a:cubicBezTo>
                <a:lnTo>
                  <a:pt x="1147503" y="574040"/>
                </a:lnTo>
                <a:lnTo>
                  <a:pt x="1148080" y="576898"/>
                </a:lnTo>
                <a:lnTo>
                  <a:pt x="1148080" y="1298258"/>
                </a:lnTo>
                <a:lnTo>
                  <a:pt x="1147444" y="1301408"/>
                </a:lnTo>
                <a:lnTo>
                  <a:pt x="1147444" y="1480820"/>
                </a:lnTo>
                <a:lnTo>
                  <a:pt x="1146828" y="1483869"/>
                </a:lnTo>
                <a:lnTo>
                  <a:pt x="1152640" y="1541523"/>
                </a:lnTo>
                <a:cubicBezTo>
                  <a:pt x="1179404" y="1672313"/>
                  <a:pt x="1295126" y="1770698"/>
                  <a:pt x="1433829" y="1770698"/>
                </a:cubicBezTo>
                <a:cubicBezTo>
                  <a:pt x="1592347" y="1770698"/>
                  <a:pt x="1720849" y="1642196"/>
                  <a:pt x="1720849" y="1483678"/>
                </a:cubicBezTo>
                <a:cubicBezTo>
                  <a:pt x="1720849" y="1344975"/>
                  <a:pt x="1622464" y="1229252"/>
                  <a:pt x="1491674" y="1202489"/>
                </a:cubicBezTo>
                <a:lnTo>
                  <a:pt x="1435905" y="1196867"/>
                </a:lnTo>
                <a:lnTo>
                  <a:pt x="1433829" y="1197292"/>
                </a:lnTo>
                <a:cubicBezTo>
                  <a:pt x="1355447" y="1197292"/>
                  <a:pt x="1291905" y="1132898"/>
                  <a:pt x="1291905" y="1053464"/>
                </a:cubicBezTo>
                <a:cubicBezTo>
                  <a:pt x="1291905" y="974030"/>
                  <a:pt x="1355447" y="909636"/>
                  <a:pt x="1433829" y="909636"/>
                </a:cubicBezTo>
                <a:lnTo>
                  <a:pt x="1433848" y="909640"/>
                </a:lnTo>
                <a:lnTo>
                  <a:pt x="1549518" y="921300"/>
                </a:lnTo>
                <a:cubicBezTo>
                  <a:pt x="1811098" y="974827"/>
                  <a:pt x="2007869" y="1206274"/>
                  <a:pt x="2007869" y="1483678"/>
                </a:cubicBezTo>
                <a:cubicBezTo>
                  <a:pt x="2007869" y="1800711"/>
                  <a:pt x="1750862" y="2057718"/>
                  <a:pt x="1433829" y="20577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3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EB3893-D996-3E82-D251-748FD959FB09}"/>
              </a:ext>
            </a:extLst>
          </p:cNvPr>
          <p:cNvSpPr/>
          <p:nvPr/>
        </p:nvSpPr>
        <p:spPr>
          <a:xfrm>
            <a:off x="1632155" y="865239"/>
            <a:ext cx="5083277" cy="5083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A572A3-CAFA-191C-B021-4354EFB20454}"/>
              </a:ext>
            </a:extLst>
          </p:cNvPr>
          <p:cNvSpPr/>
          <p:nvPr/>
        </p:nvSpPr>
        <p:spPr>
          <a:xfrm rot="2700000">
            <a:off x="3507065" y="2045151"/>
            <a:ext cx="3696553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2BE088-110A-8C14-88A7-1CBCD4319512}"/>
              </a:ext>
            </a:extLst>
          </p:cNvPr>
          <p:cNvSpPr/>
          <p:nvPr/>
        </p:nvSpPr>
        <p:spPr>
          <a:xfrm rot="-2700000">
            <a:off x="1170673" y="2034090"/>
            <a:ext cx="3665267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9BB292-0AEC-8F9F-92AA-92405B29D2B2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4173794" y="865239"/>
            <a:ext cx="0" cy="5083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C52B8-F09E-D348-1AEA-02B589292A26}"/>
              </a:ext>
            </a:extLst>
          </p:cNvPr>
          <p:cNvSpPr/>
          <p:nvPr/>
        </p:nvSpPr>
        <p:spPr>
          <a:xfrm>
            <a:off x="1632155" y="3224980"/>
            <a:ext cx="5083277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DBC391-B1E2-0D5A-AA8A-811313B65B8D}"/>
              </a:ext>
            </a:extLst>
          </p:cNvPr>
          <p:cNvSpPr/>
          <p:nvPr/>
        </p:nvSpPr>
        <p:spPr>
          <a:xfrm>
            <a:off x="2210128" y="5584721"/>
            <a:ext cx="3927330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87488A-3840-B1F4-81F2-FE9C295672A0}"/>
              </a:ext>
            </a:extLst>
          </p:cNvPr>
          <p:cNvSpPr/>
          <p:nvPr/>
        </p:nvSpPr>
        <p:spPr>
          <a:xfrm rot="5400000">
            <a:off x="1030257" y="4404850"/>
            <a:ext cx="2723535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ACA918-C493-3238-2669-D64CD1809345}"/>
              </a:ext>
            </a:extLst>
          </p:cNvPr>
          <p:cNvSpPr/>
          <p:nvPr/>
        </p:nvSpPr>
        <p:spPr>
          <a:xfrm rot="5400000">
            <a:off x="4592155" y="4404850"/>
            <a:ext cx="2723535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DEE4F5B-04A9-A919-5EAC-4E5AD1D888EA}"/>
              </a:ext>
            </a:extLst>
          </p:cNvPr>
          <p:cNvSpPr/>
          <p:nvPr/>
        </p:nvSpPr>
        <p:spPr>
          <a:xfrm rot="2700000">
            <a:off x="8042853" y="1536357"/>
            <a:ext cx="2428433" cy="2428433"/>
          </a:xfrm>
          <a:custGeom>
            <a:avLst/>
            <a:gdLst>
              <a:gd name="connsiteX0" fmla="*/ 848983 w 4962029"/>
              <a:gd name="connsiteY0" fmla="*/ 3111544 h 4962029"/>
              <a:gd name="connsiteX1" fmla="*/ 2260331 w 4962029"/>
              <a:gd name="connsiteY1" fmla="*/ 4522891 h 4962029"/>
              <a:gd name="connsiteX2" fmla="*/ 4521732 w 4962029"/>
              <a:gd name="connsiteY2" fmla="*/ 2261490 h 4962029"/>
              <a:gd name="connsiteX3" fmla="*/ 3110385 w 4962029"/>
              <a:gd name="connsiteY3" fmla="*/ 850142 h 4962029"/>
              <a:gd name="connsiteX4" fmla="*/ 363795 w 4962029"/>
              <a:gd name="connsiteY4" fmla="*/ 363794 h 4962029"/>
              <a:gd name="connsiteX5" fmla="*/ 363794 w 4962029"/>
              <a:gd name="connsiteY5" fmla="*/ 3082250 h 4962029"/>
              <a:gd name="connsiteX6" fmla="*/ 463118 w 4962029"/>
              <a:gd name="connsiteY6" fmla="*/ 2982927 h 4962029"/>
              <a:gd name="connsiteX7" fmla="*/ 463121 w 4962029"/>
              <a:gd name="connsiteY7" fmla="*/ 2982923 h 4962029"/>
              <a:gd name="connsiteX8" fmla="*/ 463125 w 4962029"/>
              <a:gd name="connsiteY8" fmla="*/ 2982919 h 4962029"/>
              <a:gd name="connsiteX9" fmla="*/ 2981760 w 4962029"/>
              <a:gd name="connsiteY9" fmla="*/ 464285 h 4962029"/>
              <a:gd name="connsiteX10" fmla="*/ 2981763 w 4962029"/>
              <a:gd name="connsiteY10" fmla="*/ 464281 h 4962029"/>
              <a:gd name="connsiteX11" fmla="*/ 2981767 w 4962029"/>
              <a:gd name="connsiteY11" fmla="*/ 464278 h 4962029"/>
              <a:gd name="connsiteX12" fmla="*/ 3082250 w 4962029"/>
              <a:gd name="connsiteY12" fmla="*/ 363794 h 4962029"/>
              <a:gd name="connsiteX13" fmla="*/ 57859 w 4962029"/>
              <a:gd name="connsiteY13" fmla="*/ 53276 h 4962029"/>
              <a:gd name="connsiteX14" fmla="*/ 186479 w 4962029"/>
              <a:gd name="connsiteY14" fmla="*/ 0 h 4962029"/>
              <a:gd name="connsiteX15" fmla="*/ 3519238 w 4962029"/>
              <a:gd name="connsiteY15" fmla="*/ 0 h 4962029"/>
              <a:gd name="connsiteX16" fmla="*/ 3647859 w 4962029"/>
              <a:gd name="connsiteY16" fmla="*/ 53276 h 4962029"/>
              <a:gd name="connsiteX17" fmla="*/ 3648465 w 4962029"/>
              <a:gd name="connsiteY17" fmla="*/ 54175 h 4962029"/>
              <a:gd name="connsiteX18" fmla="*/ 3648853 w 4962029"/>
              <a:gd name="connsiteY18" fmla="*/ 54433 h 4962029"/>
              <a:gd name="connsiteX19" fmla="*/ 3662838 w 4962029"/>
              <a:gd name="connsiteY19" fmla="*/ 75494 h 4962029"/>
              <a:gd name="connsiteX20" fmla="*/ 3686841 w 4962029"/>
              <a:gd name="connsiteY20" fmla="*/ 111094 h 4962029"/>
              <a:gd name="connsiteX21" fmla="*/ 3686999 w 4962029"/>
              <a:gd name="connsiteY21" fmla="*/ 111878 h 4962029"/>
              <a:gd name="connsiteX22" fmla="*/ 3688810 w 4962029"/>
              <a:gd name="connsiteY22" fmla="*/ 114605 h 4962029"/>
              <a:gd name="connsiteX23" fmla="*/ 3648853 w 4962029"/>
              <a:gd name="connsiteY23" fmla="*/ 311674 h 4962029"/>
              <a:gd name="connsiteX24" fmla="*/ 3367626 w 4962029"/>
              <a:gd name="connsiteY24" fmla="*/ 592901 h 4962029"/>
              <a:gd name="connsiteX25" fmla="*/ 4896105 w 4962029"/>
              <a:gd name="connsiteY25" fmla="*/ 2121380 h 4962029"/>
              <a:gd name="connsiteX26" fmla="*/ 4908752 w 4962029"/>
              <a:gd name="connsiteY26" fmla="*/ 2131711 h 4962029"/>
              <a:gd name="connsiteX27" fmla="*/ 4908752 w 4962029"/>
              <a:gd name="connsiteY27" fmla="*/ 2388952 h 4962029"/>
              <a:gd name="connsiteX28" fmla="*/ 2388952 w 4962029"/>
              <a:gd name="connsiteY28" fmla="*/ 4908753 h 4962029"/>
              <a:gd name="connsiteX29" fmla="*/ 2260331 w 4962029"/>
              <a:gd name="connsiteY29" fmla="*/ 4962029 h 4962029"/>
              <a:gd name="connsiteX30" fmla="*/ 2260331 w 4962029"/>
              <a:gd name="connsiteY30" fmla="*/ 4962029 h 4962029"/>
              <a:gd name="connsiteX31" fmla="*/ 2131710 w 4962029"/>
              <a:gd name="connsiteY31" fmla="*/ 4908753 h 4962029"/>
              <a:gd name="connsiteX32" fmla="*/ 591742 w 4962029"/>
              <a:gd name="connsiteY32" fmla="*/ 3368785 h 4962029"/>
              <a:gd name="connsiteX33" fmla="*/ 311674 w 4962029"/>
              <a:gd name="connsiteY33" fmla="*/ 3648853 h 4962029"/>
              <a:gd name="connsiteX34" fmla="*/ 54433 w 4962029"/>
              <a:gd name="connsiteY34" fmla="*/ 3648853 h 4962029"/>
              <a:gd name="connsiteX35" fmla="*/ 1157 w 4962029"/>
              <a:gd name="connsiteY35" fmla="*/ 3520232 h 4962029"/>
              <a:gd name="connsiteX36" fmla="*/ 3788 w 4962029"/>
              <a:gd name="connsiteY36" fmla="*/ 3506712 h 4962029"/>
              <a:gd name="connsiteX37" fmla="*/ 0 w 4962029"/>
              <a:gd name="connsiteY37" fmla="*/ 3487952 h 4962029"/>
              <a:gd name="connsiteX38" fmla="*/ 1 w 4962029"/>
              <a:gd name="connsiteY38" fmla="*/ 186479 h 4962029"/>
              <a:gd name="connsiteX39" fmla="*/ 53277 w 4962029"/>
              <a:gd name="connsiteY39" fmla="*/ 57858 h 4962029"/>
              <a:gd name="connsiteX40" fmla="*/ 56013 w 4962029"/>
              <a:gd name="connsiteY40" fmla="*/ 56014 h 496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962029" h="4962029">
                <a:moveTo>
                  <a:pt x="848983" y="3111544"/>
                </a:moveTo>
                <a:lnTo>
                  <a:pt x="2260331" y="4522891"/>
                </a:lnTo>
                <a:lnTo>
                  <a:pt x="4521732" y="2261490"/>
                </a:lnTo>
                <a:lnTo>
                  <a:pt x="3110385" y="850142"/>
                </a:lnTo>
                <a:close/>
                <a:moveTo>
                  <a:pt x="363795" y="363794"/>
                </a:moveTo>
                <a:lnTo>
                  <a:pt x="363794" y="3082250"/>
                </a:lnTo>
                <a:lnTo>
                  <a:pt x="463118" y="2982927"/>
                </a:lnTo>
                <a:lnTo>
                  <a:pt x="463121" y="2982923"/>
                </a:lnTo>
                <a:lnTo>
                  <a:pt x="463125" y="2982919"/>
                </a:lnTo>
                <a:lnTo>
                  <a:pt x="2981760" y="464285"/>
                </a:lnTo>
                <a:lnTo>
                  <a:pt x="2981763" y="464281"/>
                </a:lnTo>
                <a:lnTo>
                  <a:pt x="2981767" y="464278"/>
                </a:lnTo>
                <a:lnTo>
                  <a:pt x="3082250" y="363794"/>
                </a:lnTo>
                <a:close/>
                <a:moveTo>
                  <a:pt x="57859" y="53276"/>
                </a:moveTo>
                <a:cubicBezTo>
                  <a:pt x="90776" y="20360"/>
                  <a:pt x="136250" y="0"/>
                  <a:pt x="186479" y="0"/>
                </a:cubicBezTo>
                <a:lnTo>
                  <a:pt x="3519238" y="0"/>
                </a:lnTo>
                <a:cubicBezTo>
                  <a:pt x="3569468" y="0"/>
                  <a:pt x="3614942" y="20359"/>
                  <a:pt x="3647859" y="53276"/>
                </a:cubicBezTo>
                <a:lnTo>
                  <a:pt x="3648465" y="54175"/>
                </a:lnTo>
                <a:lnTo>
                  <a:pt x="3648853" y="54433"/>
                </a:lnTo>
                <a:lnTo>
                  <a:pt x="3662838" y="75494"/>
                </a:lnTo>
                <a:lnTo>
                  <a:pt x="3686841" y="111094"/>
                </a:lnTo>
                <a:lnTo>
                  <a:pt x="3686999" y="111878"/>
                </a:lnTo>
                <a:lnTo>
                  <a:pt x="3688810" y="114605"/>
                </a:lnTo>
                <a:cubicBezTo>
                  <a:pt x="3715448" y="180295"/>
                  <a:pt x="3702129" y="258398"/>
                  <a:pt x="3648853" y="311674"/>
                </a:cubicBezTo>
                <a:lnTo>
                  <a:pt x="3367626" y="592901"/>
                </a:lnTo>
                <a:lnTo>
                  <a:pt x="4896105" y="2121380"/>
                </a:lnTo>
                <a:lnTo>
                  <a:pt x="4908752" y="2131711"/>
                </a:lnTo>
                <a:cubicBezTo>
                  <a:pt x="4979788" y="2202746"/>
                  <a:pt x="4979788" y="2317917"/>
                  <a:pt x="4908752" y="2388952"/>
                </a:cubicBezTo>
                <a:lnTo>
                  <a:pt x="2388952" y="4908753"/>
                </a:lnTo>
                <a:cubicBezTo>
                  <a:pt x="2353434" y="4944270"/>
                  <a:pt x="2306883" y="4962029"/>
                  <a:pt x="2260331" y="4962029"/>
                </a:cubicBezTo>
                <a:lnTo>
                  <a:pt x="2260331" y="4962029"/>
                </a:lnTo>
                <a:cubicBezTo>
                  <a:pt x="2213779" y="4962029"/>
                  <a:pt x="2167228" y="4944270"/>
                  <a:pt x="2131710" y="4908753"/>
                </a:cubicBezTo>
                <a:lnTo>
                  <a:pt x="591742" y="3368785"/>
                </a:lnTo>
                <a:lnTo>
                  <a:pt x="311674" y="3648853"/>
                </a:lnTo>
                <a:cubicBezTo>
                  <a:pt x="240639" y="3719888"/>
                  <a:pt x="125468" y="3719888"/>
                  <a:pt x="54433" y="3648853"/>
                </a:cubicBezTo>
                <a:cubicBezTo>
                  <a:pt x="18916" y="3613335"/>
                  <a:pt x="1157" y="3566783"/>
                  <a:pt x="1157" y="3520232"/>
                </a:cubicBezTo>
                <a:lnTo>
                  <a:pt x="3788" y="3506712"/>
                </a:lnTo>
                <a:lnTo>
                  <a:pt x="0" y="3487952"/>
                </a:lnTo>
                <a:lnTo>
                  <a:pt x="1" y="186479"/>
                </a:lnTo>
                <a:cubicBezTo>
                  <a:pt x="1" y="136249"/>
                  <a:pt x="20360" y="90776"/>
                  <a:pt x="53277" y="57858"/>
                </a:cubicBezTo>
                <a:lnTo>
                  <a:pt x="56013" y="5601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73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EB3893-D996-3E82-D251-748FD959FB09}"/>
              </a:ext>
            </a:extLst>
          </p:cNvPr>
          <p:cNvSpPr/>
          <p:nvPr/>
        </p:nvSpPr>
        <p:spPr>
          <a:xfrm>
            <a:off x="1632155" y="865239"/>
            <a:ext cx="5083277" cy="5083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A572A3-CAFA-191C-B021-4354EFB20454}"/>
              </a:ext>
            </a:extLst>
          </p:cNvPr>
          <p:cNvSpPr/>
          <p:nvPr/>
        </p:nvSpPr>
        <p:spPr>
          <a:xfrm rot="2700000">
            <a:off x="3507065" y="2045151"/>
            <a:ext cx="3696553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2BE088-110A-8C14-88A7-1CBCD4319512}"/>
              </a:ext>
            </a:extLst>
          </p:cNvPr>
          <p:cNvSpPr/>
          <p:nvPr/>
        </p:nvSpPr>
        <p:spPr>
          <a:xfrm rot="-2700000">
            <a:off x="1170673" y="2034090"/>
            <a:ext cx="3665267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9BB292-0AEC-8F9F-92AA-92405B29D2B2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4173794" y="865239"/>
            <a:ext cx="0" cy="5083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DBC391-B1E2-0D5A-AA8A-811313B65B8D}"/>
              </a:ext>
            </a:extLst>
          </p:cNvPr>
          <p:cNvSpPr/>
          <p:nvPr/>
        </p:nvSpPr>
        <p:spPr>
          <a:xfrm>
            <a:off x="2300032" y="5584721"/>
            <a:ext cx="3747521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87488A-3840-B1F4-81F2-FE9C295672A0}"/>
              </a:ext>
            </a:extLst>
          </p:cNvPr>
          <p:cNvSpPr/>
          <p:nvPr/>
        </p:nvSpPr>
        <p:spPr>
          <a:xfrm rot="5400000">
            <a:off x="791643" y="4076333"/>
            <a:ext cx="3380572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ACA918-C493-3238-2669-D64CD1809345}"/>
              </a:ext>
            </a:extLst>
          </p:cNvPr>
          <p:cNvSpPr/>
          <p:nvPr/>
        </p:nvSpPr>
        <p:spPr>
          <a:xfrm rot="5400000">
            <a:off x="4175373" y="4076334"/>
            <a:ext cx="3380569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579E7F-1E14-8E43-8EE2-B7BE7E0C9E0D}"/>
              </a:ext>
            </a:extLst>
          </p:cNvPr>
          <p:cNvSpPr/>
          <p:nvPr/>
        </p:nvSpPr>
        <p:spPr>
          <a:xfrm rot="2700000">
            <a:off x="8362408" y="1979249"/>
            <a:ext cx="1887970" cy="1887970"/>
          </a:xfrm>
          <a:custGeom>
            <a:avLst/>
            <a:gdLst>
              <a:gd name="connsiteX0" fmla="*/ 363795 w 4898457"/>
              <a:gd name="connsiteY0" fmla="*/ 363794 h 4898458"/>
              <a:gd name="connsiteX1" fmla="*/ 363794 w 4898457"/>
              <a:gd name="connsiteY1" fmla="*/ 2499211 h 4898458"/>
              <a:gd name="connsiteX2" fmla="*/ 2323903 w 4898457"/>
              <a:gd name="connsiteY2" fmla="*/ 4459319 h 4898458"/>
              <a:gd name="connsiteX3" fmla="*/ 4459319 w 4898457"/>
              <a:gd name="connsiteY3" fmla="*/ 2323903 h 4898458"/>
              <a:gd name="connsiteX4" fmla="*/ 2499209 w 4898457"/>
              <a:gd name="connsiteY4" fmla="*/ 363794 h 4898458"/>
              <a:gd name="connsiteX5" fmla="*/ 57859 w 4898457"/>
              <a:gd name="connsiteY5" fmla="*/ 53276 h 4898458"/>
              <a:gd name="connsiteX6" fmla="*/ 186479 w 4898457"/>
              <a:gd name="connsiteY6" fmla="*/ 0 h 4898458"/>
              <a:gd name="connsiteX7" fmla="*/ 3519238 w 4898457"/>
              <a:gd name="connsiteY7" fmla="*/ 0 h 4898458"/>
              <a:gd name="connsiteX8" fmla="*/ 3701135 w 4898457"/>
              <a:gd name="connsiteY8" fmla="*/ 181897 h 4898458"/>
              <a:gd name="connsiteX9" fmla="*/ 3519238 w 4898457"/>
              <a:gd name="connsiteY9" fmla="*/ 363794 h 4898458"/>
              <a:gd name="connsiteX10" fmla="*/ 3013692 w 4898457"/>
              <a:gd name="connsiteY10" fmla="*/ 363794 h 4898458"/>
              <a:gd name="connsiteX11" fmla="*/ 4845181 w 4898457"/>
              <a:gd name="connsiteY11" fmla="*/ 2195283 h 4898458"/>
              <a:gd name="connsiteX12" fmla="*/ 4845182 w 4898457"/>
              <a:gd name="connsiteY12" fmla="*/ 2452524 h 4898458"/>
              <a:gd name="connsiteX13" fmla="*/ 4845178 w 4898457"/>
              <a:gd name="connsiteY13" fmla="*/ 2452527 h 4898458"/>
              <a:gd name="connsiteX14" fmla="*/ 2452531 w 4898457"/>
              <a:gd name="connsiteY14" fmla="*/ 4845174 h 4898458"/>
              <a:gd name="connsiteX15" fmla="*/ 2452524 w 4898457"/>
              <a:gd name="connsiteY15" fmla="*/ 4845182 h 4898458"/>
              <a:gd name="connsiteX16" fmla="*/ 2195283 w 4898457"/>
              <a:gd name="connsiteY16" fmla="*/ 4845182 h 4898458"/>
              <a:gd name="connsiteX17" fmla="*/ 2195282 w 4898457"/>
              <a:gd name="connsiteY17" fmla="*/ 4845181 h 4898458"/>
              <a:gd name="connsiteX18" fmla="*/ 363794 w 4898457"/>
              <a:gd name="connsiteY18" fmla="*/ 3013693 h 4898458"/>
              <a:gd name="connsiteX19" fmla="*/ 363794 w 4898457"/>
              <a:gd name="connsiteY19" fmla="*/ 3487952 h 4898458"/>
              <a:gd name="connsiteX20" fmla="*/ 181897 w 4898457"/>
              <a:gd name="connsiteY20" fmla="*/ 3669849 h 4898458"/>
              <a:gd name="connsiteX21" fmla="*/ 0 w 4898457"/>
              <a:gd name="connsiteY21" fmla="*/ 3487952 h 4898458"/>
              <a:gd name="connsiteX22" fmla="*/ 1 w 4898457"/>
              <a:gd name="connsiteY22" fmla="*/ 186479 h 4898458"/>
              <a:gd name="connsiteX23" fmla="*/ 53277 w 4898457"/>
              <a:gd name="connsiteY23" fmla="*/ 57858 h 4898458"/>
              <a:gd name="connsiteX24" fmla="*/ 56013 w 4898457"/>
              <a:gd name="connsiteY24" fmla="*/ 56014 h 489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98457" h="4898458">
                <a:moveTo>
                  <a:pt x="363795" y="363794"/>
                </a:moveTo>
                <a:lnTo>
                  <a:pt x="363794" y="2499211"/>
                </a:lnTo>
                <a:lnTo>
                  <a:pt x="2323903" y="4459319"/>
                </a:lnTo>
                <a:lnTo>
                  <a:pt x="4459319" y="2323903"/>
                </a:lnTo>
                <a:lnTo>
                  <a:pt x="2499209" y="363794"/>
                </a:lnTo>
                <a:close/>
                <a:moveTo>
                  <a:pt x="57859" y="53276"/>
                </a:moveTo>
                <a:cubicBezTo>
                  <a:pt x="90776" y="20359"/>
                  <a:pt x="136249" y="0"/>
                  <a:pt x="186479" y="0"/>
                </a:cubicBezTo>
                <a:lnTo>
                  <a:pt x="3519238" y="0"/>
                </a:lnTo>
                <a:cubicBezTo>
                  <a:pt x="3619697" y="0"/>
                  <a:pt x="3701135" y="81438"/>
                  <a:pt x="3701135" y="181897"/>
                </a:cubicBezTo>
                <a:cubicBezTo>
                  <a:pt x="3701135" y="282356"/>
                  <a:pt x="3619697" y="363794"/>
                  <a:pt x="3519238" y="363794"/>
                </a:cubicBezTo>
                <a:lnTo>
                  <a:pt x="3013692" y="363794"/>
                </a:lnTo>
                <a:lnTo>
                  <a:pt x="4845181" y="2195283"/>
                </a:lnTo>
                <a:cubicBezTo>
                  <a:pt x="4916216" y="2266318"/>
                  <a:pt x="4916216" y="2381489"/>
                  <a:pt x="4845182" y="2452524"/>
                </a:cubicBezTo>
                <a:lnTo>
                  <a:pt x="4845178" y="2452527"/>
                </a:lnTo>
                <a:lnTo>
                  <a:pt x="2452531" y="4845174"/>
                </a:lnTo>
                <a:lnTo>
                  <a:pt x="2452524" y="4845182"/>
                </a:lnTo>
                <a:cubicBezTo>
                  <a:pt x="2381489" y="4916217"/>
                  <a:pt x="2266318" y="4916217"/>
                  <a:pt x="2195283" y="4845182"/>
                </a:cubicBezTo>
                <a:lnTo>
                  <a:pt x="2195282" y="4845181"/>
                </a:lnTo>
                <a:lnTo>
                  <a:pt x="363794" y="3013693"/>
                </a:lnTo>
                <a:lnTo>
                  <a:pt x="363794" y="3487952"/>
                </a:lnTo>
                <a:cubicBezTo>
                  <a:pt x="363794" y="3588411"/>
                  <a:pt x="282356" y="3669849"/>
                  <a:pt x="181897" y="3669849"/>
                </a:cubicBezTo>
                <a:cubicBezTo>
                  <a:pt x="81438" y="3669849"/>
                  <a:pt x="0" y="3588411"/>
                  <a:pt x="0" y="3487952"/>
                </a:cubicBezTo>
                <a:lnTo>
                  <a:pt x="1" y="186479"/>
                </a:lnTo>
                <a:cubicBezTo>
                  <a:pt x="1" y="136249"/>
                  <a:pt x="20360" y="90775"/>
                  <a:pt x="53277" y="57858"/>
                </a:cubicBezTo>
                <a:lnTo>
                  <a:pt x="56013" y="5601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254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EB3893-D996-3E82-D251-748FD959FB09}"/>
              </a:ext>
            </a:extLst>
          </p:cNvPr>
          <p:cNvSpPr/>
          <p:nvPr/>
        </p:nvSpPr>
        <p:spPr>
          <a:xfrm>
            <a:off x="1632155" y="865239"/>
            <a:ext cx="5083277" cy="5083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2BE088-110A-8C14-88A7-1CBCD4319512}"/>
              </a:ext>
            </a:extLst>
          </p:cNvPr>
          <p:cNvSpPr/>
          <p:nvPr/>
        </p:nvSpPr>
        <p:spPr>
          <a:xfrm rot="17908128">
            <a:off x="2478368" y="2410763"/>
            <a:ext cx="2385959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9BB292-0AEC-8F9F-92AA-92405B29D2B2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4173794" y="865239"/>
            <a:ext cx="0" cy="5083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DBC391-B1E2-0D5A-AA8A-811313B65B8D}"/>
              </a:ext>
            </a:extLst>
          </p:cNvPr>
          <p:cNvSpPr/>
          <p:nvPr/>
        </p:nvSpPr>
        <p:spPr>
          <a:xfrm>
            <a:off x="1632155" y="865237"/>
            <a:ext cx="5070898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87488A-3840-B1F4-81F2-FE9C295672A0}"/>
              </a:ext>
            </a:extLst>
          </p:cNvPr>
          <p:cNvSpPr/>
          <p:nvPr/>
        </p:nvSpPr>
        <p:spPr>
          <a:xfrm rot="5400000">
            <a:off x="86629" y="2410766"/>
            <a:ext cx="3454846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ACA918-C493-3238-2669-D64CD1809345}"/>
              </a:ext>
            </a:extLst>
          </p:cNvPr>
          <p:cNvSpPr/>
          <p:nvPr/>
        </p:nvSpPr>
        <p:spPr>
          <a:xfrm rot="5400000">
            <a:off x="4793733" y="2410765"/>
            <a:ext cx="3454846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7C6C7D-73F4-D25C-7D79-687D42A86A25}"/>
              </a:ext>
            </a:extLst>
          </p:cNvPr>
          <p:cNvSpPr/>
          <p:nvPr/>
        </p:nvSpPr>
        <p:spPr>
          <a:xfrm>
            <a:off x="1635349" y="3956290"/>
            <a:ext cx="2199409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DFEFC1-C35C-2D75-B2E7-DEFDAC871E8A}"/>
              </a:ext>
            </a:extLst>
          </p:cNvPr>
          <p:cNvSpPr/>
          <p:nvPr/>
        </p:nvSpPr>
        <p:spPr>
          <a:xfrm rot="1787690">
            <a:off x="3322236" y="4778355"/>
            <a:ext cx="3617871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BCC393-96E4-2469-8C97-F585B5012A70}"/>
              </a:ext>
            </a:extLst>
          </p:cNvPr>
          <p:cNvSpPr/>
          <p:nvPr/>
        </p:nvSpPr>
        <p:spPr>
          <a:xfrm rot="3061414">
            <a:off x="4644463" y="4767580"/>
            <a:ext cx="2451917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850C8F-9AF1-17CF-951D-64B98CC77CFB}"/>
              </a:ext>
            </a:extLst>
          </p:cNvPr>
          <p:cNvSpPr/>
          <p:nvPr/>
        </p:nvSpPr>
        <p:spPr>
          <a:xfrm>
            <a:off x="5029199" y="3956290"/>
            <a:ext cx="1686233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A572A3-CAFA-191C-B021-4354EFB20454}"/>
              </a:ext>
            </a:extLst>
          </p:cNvPr>
          <p:cNvSpPr/>
          <p:nvPr/>
        </p:nvSpPr>
        <p:spPr>
          <a:xfrm>
            <a:off x="3007703" y="2660977"/>
            <a:ext cx="2307420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6084A5-A149-0D48-862E-E1B09EB7C096}"/>
              </a:ext>
            </a:extLst>
          </p:cNvPr>
          <p:cNvSpPr/>
          <p:nvPr/>
        </p:nvSpPr>
        <p:spPr>
          <a:xfrm rot="3691872" flipV="1">
            <a:off x="3448038" y="2410762"/>
            <a:ext cx="2385959" cy="3637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33DE22-8D8B-C48D-0F07-5187A24BA6FD}"/>
              </a:ext>
            </a:extLst>
          </p:cNvPr>
          <p:cNvSpPr/>
          <p:nvPr/>
        </p:nvSpPr>
        <p:spPr>
          <a:xfrm rot="17908128">
            <a:off x="8516018" y="1205274"/>
            <a:ext cx="1957412" cy="2489255"/>
          </a:xfrm>
          <a:custGeom>
            <a:avLst/>
            <a:gdLst>
              <a:gd name="connsiteX0" fmla="*/ 3107565 w 5324919"/>
              <a:gd name="connsiteY0" fmla="*/ 2733255 h 6771739"/>
              <a:gd name="connsiteX1" fmla="*/ 2446825 w 5324919"/>
              <a:gd name="connsiteY1" fmla="*/ 2733255 h 6771739"/>
              <a:gd name="connsiteX2" fmla="*/ 2747097 w 5324919"/>
              <a:gd name="connsiteY2" fmla="*/ 3287007 h 6771739"/>
              <a:gd name="connsiteX3" fmla="*/ 3590501 w 5324919"/>
              <a:gd name="connsiteY3" fmla="*/ 2454570 h 6771739"/>
              <a:gd name="connsiteX4" fmla="*/ 3594374 w 5324919"/>
              <a:gd name="connsiteY4" fmla="*/ 2463718 h 6771739"/>
              <a:gd name="connsiteX5" fmla="*/ 3604590 w 5324919"/>
              <a:gd name="connsiteY5" fmla="*/ 2480556 h 6771739"/>
              <a:gd name="connsiteX6" fmla="*/ 3613067 w 5324919"/>
              <a:gd name="connsiteY6" fmla="*/ 2507864 h 6771739"/>
              <a:gd name="connsiteX7" fmla="*/ 3617690 w 5324919"/>
              <a:gd name="connsiteY7" fmla="*/ 2518782 h 6771739"/>
              <a:gd name="connsiteX8" fmla="*/ 3618089 w 5324919"/>
              <a:gd name="connsiteY8" fmla="*/ 2543468 h 6771739"/>
              <a:gd name="connsiteX9" fmla="*/ 3618885 w 5324919"/>
              <a:gd name="connsiteY9" fmla="*/ 2551358 h 6771739"/>
              <a:gd name="connsiteX10" fmla="*/ 3618266 w 5324919"/>
              <a:gd name="connsiteY10" fmla="*/ 2554421 h 6771739"/>
              <a:gd name="connsiteX11" fmla="*/ 3618817 w 5324919"/>
              <a:gd name="connsiteY11" fmla="*/ 2588505 h 6771739"/>
              <a:gd name="connsiteX12" fmla="*/ 3592171 w 5324919"/>
              <a:gd name="connsiteY12" fmla="*/ 2655641 h 6771739"/>
              <a:gd name="connsiteX13" fmla="*/ 2944365 w 5324919"/>
              <a:gd name="connsiteY13" fmla="*/ 3650801 h 6771739"/>
              <a:gd name="connsiteX14" fmla="*/ 3062698 w 5324919"/>
              <a:gd name="connsiteY14" fmla="*/ 3869027 h 6771739"/>
              <a:gd name="connsiteX15" fmla="*/ 2989503 w 5324919"/>
              <a:gd name="connsiteY15" fmla="*/ 4115635 h 6771739"/>
              <a:gd name="connsiteX16" fmla="*/ 2742895 w 5324919"/>
              <a:gd name="connsiteY16" fmla="*/ 4042440 h 6771739"/>
              <a:gd name="connsiteX17" fmla="*/ 2718595 w 5324919"/>
              <a:gd name="connsiteY17" fmla="*/ 3997628 h 6771739"/>
              <a:gd name="connsiteX18" fmla="*/ 2488974 w 5324919"/>
              <a:gd name="connsiteY18" fmla="*/ 4350371 h 6771739"/>
              <a:gd name="connsiteX19" fmla="*/ 2237296 w 5324919"/>
              <a:gd name="connsiteY19" fmla="*/ 4403580 h 6771739"/>
              <a:gd name="connsiteX20" fmla="*/ 2184087 w 5324919"/>
              <a:gd name="connsiteY20" fmla="*/ 4151902 h 6771739"/>
              <a:gd name="connsiteX21" fmla="*/ 2521328 w 5324919"/>
              <a:gd name="connsiteY21" fmla="*/ 3633833 h 6771739"/>
              <a:gd name="connsiteX22" fmla="*/ 2032989 w 5324919"/>
              <a:gd name="connsiteY22" fmla="*/ 2733255 h 6771739"/>
              <a:gd name="connsiteX23" fmla="*/ 1414823 w 5324919"/>
              <a:gd name="connsiteY23" fmla="*/ 2733255 h 6771739"/>
              <a:gd name="connsiteX24" fmla="*/ 1232926 w 5324919"/>
              <a:gd name="connsiteY24" fmla="*/ 2551358 h 6771739"/>
              <a:gd name="connsiteX25" fmla="*/ 1414823 w 5324919"/>
              <a:gd name="connsiteY25" fmla="*/ 2369461 h 6771739"/>
              <a:gd name="connsiteX26" fmla="*/ 1835721 w 5324919"/>
              <a:gd name="connsiteY26" fmla="*/ 2369461 h 6771739"/>
              <a:gd name="connsiteX27" fmla="*/ 1816407 w 5324919"/>
              <a:gd name="connsiteY27" fmla="*/ 2333844 h 6771739"/>
              <a:gd name="connsiteX28" fmla="*/ 1889602 w 5324919"/>
              <a:gd name="connsiteY28" fmla="*/ 2087236 h 6771739"/>
              <a:gd name="connsiteX29" fmla="*/ 2136210 w 5324919"/>
              <a:gd name="connsiteY29" fmla="*/ 2160430 h 6771739"/>
              <a:gd name="connsiteX30" fmla="*/ 2249557 w 5324919"/>
              <a:gd name="connsiteY30" fmla="*/ 2369461 h 6771739"/>
              <a:gd name="connsiteX31" fmla="*/ 3436988 w 5324919"/>
              <a:gd name="connsiteY31" fmla="*/ 2369461 h 6771739"/>
              <a:gd name="connsiteX32" fmla="*/ 3577348 w 5324919"/>
              <a:gd name="connsiteY32" fmla="*/ 2435655 h 6771739"/>
              <a:gd name="connsiteX33" fmla="*/ 3584268 w 5324919"/>
              <a:gd name="connsiteY33" fmla="*/ 2447060 h 6771739"/>
              <a:gd name="connsiteX34" fmla="*/ 2826011 w 5324919"/>
              <a:gd name="connsiteY34" fmla="*/ 428539 h 6771739"/>
              <a:gd name="connsiteX35" fmla="*/ 428541 w 5324919"/>
              <a:gd name="connsiteY35" fmla="*/ 1728569 h 6771739"/>
              <a:gd name="connsiteX36" fmla="*/ 1218358 w 5324919"/>
              <a:gd name="connsiteY36" fmla="*/ 3185122 h 6771739"/>
              <a:gd name="connsiteX37" fmla="*/ 1239542 w 5324919"/>
              <a:gd name="connsiteY37" fmla="*/ 3254177 h 6771739"/>
              <a:gd name="connsiteX38" fmla="*/ 1239256 w 5324919"/>
              <a:gd name="connsiteY38" fmla="*/ 3257140 h 6771739"/>
              <a:gd name="connsiteX39" fmla="*/ 1247328 w 5324919"/>
              <a:gd name="connsiteY39" fmla="*/ 3269732 h 6771739"/>
              <a:gd name="connsiteX40" fmla="*/ 1259980 w 5324919"/>
              <a:gd name="connsiteY40" fmla="*/ 3340846 h 6771739"/>
              <a:gd name="connsiteX41" fmla="*/ 1207627 w 5324919"/>
              <a:gd name="connsiteY41" fmla="*/ 5602540 h 6771739"/>
              <a:gd name="connsiteX42" fmla="*/ 1626445 w 5324919"/>
              <a:gd name="connsiteY42" fmla="*/ 4594150 h 6771739"/>
              <a:gd name="connsiteX43" fmla="*/ 1626858 w 5324919"/>
              <a:gd name="connsiteY43" fmla="*/ 4589881 h 6771739"/>
              <a:gd name="connsiteX44" fmla="*/ 1633541 w 5324919"/>
              <a:gd name="connsiteY44" fmla="*/ 4577066 h 6771739"/>
              <a:gd name="connsiteX45" fmla="*/ 1634820 w 5324919"/>
              <a:gd name="connsiteY45" fmla="*/ 4573987 h 6771739"/>
              <a:gd name="connsiteX46" fmla="*/ 1636267 w 5324919"/>
              <a:gd name="connsiteY46" fmla="*/ 4571838 h 6771739"/>
              <a:gd name="connsiteX47" fmla="*/ 1659102 w 5324919"/>
              <a:gd name="connsiteY47" fmla="*/ 4528052 h 6771739"/>
              <a:gd name="connsiteX48" fmla="*/ 1714529 w 5324919"/>
              <a:gd name="connsiteY48" fmla="*/ 4481736 h 6771739"/>
              <a:gd name="connsiteX49" fmla="*/ 1783584 w 5324919"/>
              <a:gd name="connsiteY49" fmla="*/ 4460552 h 6771739"/>
              <a:gd name="connsiteX50" fmla="*/ 1800074 w 5324919"/>
              <a:gd name="connsiteY50" fmla="*/ 4462145 h 6771739"/>
              <a:gd name="connsiteX51" fmla="*/ 1801704 w 5324919"/>
              <a:gd name="connsiteY51" fmla="*/ 4461816 h 6771739"/>
              <a:gd name="connsiteX52" fmla="*/ 1806560 w 5324919"/>
              <a:gd name="connsiteY52" fmla="*/ 4462772 h 6771739"/>
              <a:gd name="connsiteX53" fmla="*/ 1852993 w 5324919"/>
              <a:gd name="connsiteY53" fmla="*/ 4467259 h 6771739"/>
              <a:gd name="connsiteX54" fmla="*/ 1867340 w 5324919"/>
              <a:gd name="connsiteY54" fmla="*/ 4474741 h 6771739"/>
              <a:gd name="connsiteX55" fmla="*/ 1872574 w 5324919"/>
              <a:gd name="connsiteY55" fmla="*/ 4475772 h 6771739"/>
              <a:gd name="connsiteX56" fmla="*/ 1883735 w 5324919"/>
              <a:gd name="connsiteY56" fmla="*/ 4483292 h 6771739"/>
              <a:gd name="connsiteX57" fmla="*/ 1914822 w 5324919"/>
              <a:gd name="connsiteY57" fmla="*/ 4499503 h 6771739"/>
              <a:gd name="connsiteX58" fmla="*/ 1930506 w 5324919"/>
              <a:gd name="connsiteY58" fmla="*/ 4514802 h 6771739"/>
              <a:gd name="connsiteX59" fmla="*/ 1932478 w 5324919"/>
              <a:gd name="connsiteY59" fmla="*/ 4516130 h 6771739"/>
              <a:gd name="connsiteX60" fmla="*/ 1933584 w 5324919"/>
              <a:gd name="connsiteY60" fmla="*/ 4517804 h 6771739"/>
              <a:gd name="connsiteX61" fmla="*/ 1940414 w 5324919"/>
              <a:gd name="connsiteY61" fmla="*/ 4524466 h 6771739"/>
              <a:gd name="connsiteX62" fmla="*/ 1961138 w 5324919"/>
              <a:gd name="connsiteY62" fmla="*/ 4554931 h 6771739"/>
              <a:gd name="connsiteX63" fmla="*/ 2498910 w 5324919"/>
              <a:gd name="connsiteY63" fmla="*/ 5546672 h 6771739"/>
              <a:gd name="connsiteX64" fmla="*/ 4896380 w 5324919"/>
              <a:gd name="connsiteY64" fmla="*/ 4246642 h 6771739"/>
              <a:gd name="connsiteX65" fmla="*/ 3059107 w 5324919"/>
              <a:gd name="connsiteY65" fmla="*/ 95225 h 6771739"/>
              <a:gd name="connsiteX66" fmla="*/ 5302890 w 5324919"/>
              <a:gd name="connsiteY66" fmla="*/ 4233131 h 6771739"/>
              <a:gd name="connsiteX67" fmla="*/ 5229695 w 5324919"/>
              <a:gd name="connsiteY67" fmla="*/ 4479739 h 6771739"/>
              <a:gd name="connsiteX68" fmla="*/ 5229694 w 5324919"/>
              <a:gd name="connsiteY68" fmla="*/ 4479739 h 6771739"/>
              <a:gd name="connsiteX69" fmla="*/ 5229693 w 5324919"/>
              <a:gd name="connsiteY69" fmla="*/ 4479740 h 6771739"/>
              <a:gd name="connsiteX70" fmla="*/ 2569239 w 5324919"/>
              <a:gd name="connsiteY70" fmla="*/ 5922373 h 6771739"/>
              <a:gd name="connsiteX71" fmla="*/ 2548787 w 5324919"/>
              <a:gd name="connsiteY71" fmla="*/ 5943342 h 6771739"/>
              <a:gd name="connsiteX72" fmla="*/ 2518323 w 5324919"/>
              <a:gd name="connsiteY72" fmla="*/ 5964064 h 6771739"/>
              <a:gd name="connsiteX73" fmla="*/ 2271715 w 5324919"/>
              <a:gd name="connsiteY73" fmla="*/ 5890869 h 6771739"/>
              <a:gd name="connsiteX74" fmla="*/ 2265819 w 5324919"/>
              <a:gd name="connsiteY74" fmla="*/ 5879996 h 6771739"/>
              <a:gd name="connsiteX75" fmla="*/ 2265813 w 5324919"/>
              <a:gd name="connsiteY75" fmla="*/ 5879988 h 6771739"/>
              <a:gd name="connsiteX76" fmla="*/ 2265809 w 5324919"/>
              <a:gd name="connsiteY76" fmla="*/ 5879978 h 6771739"/>
              <a:gd name="connsiteX77" fmla="*/ 1824409 w 5324919"/>
              <a:gd name="connsiteY77" fmla="*/ 5065963 h 6771739"/>
              <a:gd name="connsiteX78" fmla="*/ 1178622 w 5324919"/>
              <a:gd name="connsiteY78" fmla="*/ 6620825 h 6771739"/>
              <a:gd name="connsiteX79" fmla="*/ 1168746 w 5324919"/>
              <a:gd name="connsiteY79" fmla="*/ 6664504 h 6771739"/>
              <a:gd name="connsiteX80" fmla="*/ 998617 w 5324919"/>
              <a:gd name="connsiteY80" fmla="*/ 6771690 h 6771739"/>
              <a:gd name="connsiteX81" fmla="*/ 820979 w 5324919"/>
              <a:gd name="connsiteY81" fmla="*/ 6585633 h 6771739"/>
              <a:gd name="connsiteX82" fmla="*/ 821127 w 5324919"/>
              <a:gd name="connsiteY82" fmla="*/ 6579190 h 6771739"/>
              <a:gd name="connsiteX83" fmla="*/ 819930 w 5324919"/>
              <a:gd name="connsiteY83" fmla="*/ 6573265 h 6771739"/>
              <a:gd name="connsiteX84" fmla="*/ 821443 w 5324919"/>
              <a:gd name="connsiteY84" fmla="*/ 6565582 h 6771739"/>
              <a:gd name="connsiteX85" fmla="*/ 895797 w 5324919"/>
              <a:gd name="connsiteY85" fmla="*/ 3353449 h 6771739"/>
              <a:gd name="connsiteX86" fmla="*/ 23554 w 5324919"/>
              <a:gd name="connsiteY86" fmla="*/ 1744889 h 6771739"/>
              <a:gd name="connsiteX87" fmla="*/ 22938 w 5324919"/>
              <a:gd name="connsiteY87" fmla="*/ 1743418 h 6771739"/>
              <a:gd name="connsiteX88" fmla="*/ 22029 w 5324919"/>
              <a:gd name="connsiteY88" fmla="*/ 1742082 h 6771739"/>
              <a:gd name="connsiteX89" fmla="*/ 95224 w 5324919"/>
              <a:gd name="connsiteY89" fmla="*/ 1495474 h 6771739"/>
              <a:gd name="connsiteX90" fmla="*/ 2812496 w 5324919"/>
              <a:gd name="connsiteY90" fmla="*/ 22031 h 6771739"/>
              <a:gd name="connsiteX91" fmla="*/ 2812498 w 5324919"/>
              <a:gd name="connsiteY91" fmla="*/ 22031 h 6771739"/>
              <a:gd name="connsiteX92" fmla="*/ 2812498 w 5324919"/>
              <a:gd name="connsiteY92" fmla="*/ 22030 h 6771739"/>
              <a:gd name="connsiteX93" fmla="*/ 3059107 w 5324919"/>
              <a:gd name="connsiteY93" fmla="*/ 95225 h 6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324919" h="6771739">
                <a:moveTo>
                  <a:pt x="3107565" y="2733255"/>
                </a:moveTo>
                <a:lnTo>
                  <a:pt x="2446825" y="2733255"/>
                </a:lnTo>
                <a:lnTo>
                  <a:pt x="2747097" y="3287007"/>
                </a:lnTo>
                <a:close/>
                <a:moveTo>
                  <a:pt x="3590501" y="2454570"/>
                </a:moveTo>
                <a:lnTo>
                  <a:pt x="3594374" y="2463718"/>
                </a:lnTo>
                <a:lnTo>
                  <a:pt x="3604590" y="2480556"/>
                </a:lnTo>
                <a:lnTo>
                  <a:pt x="3613067" y="2507864"/>
                </a:lnTo>
                <a:lnTo>
                  <a:pt x="3617690" y="2518782"/>
                </a:lnTo>
                <a:lnTo>
                  <a:pt x="3618089" y="2543468"/>
                </a:lnTo>
                <a:lnTo>
                  <a:pt x="3618885" y="2551358"/>
                </a:lnTo>
                <a:lnTo>
                  <a:pt x="3618266" y="2554421"/>
                </a:lnTo>
                <a:lnTo>
                  <a:pt x="3618817" y="2588505"/>
                </a:lnTo>
                <a:cubicBezTo>
                  <a:pt x="3614659" y="2611765"/>
                  <a:pt x="3605872" y="2634593"/>
                  <a:pt x="3592171" y="2655641"/>
                </a:cubicBezTo>
                <a:lnTo>
                  <a:pt x="2944365" y="3650801"/>
                </a:lnTo>
                <a:lnTo>
                  <a:pt x="3062698" y="3869027"/>
                </a:lnTo>
                <a:cubicBezTo>
                  <a:pt x="3110585" y="3957338"/>
                  <a:pt x="3077814" y="4067748"/>
                  <a:pt x="2989503" y="4115635"/>
                </a:cubicBezTo>
                <a:cubicBezTo>
                  <a:pt x="2901192" y="4163522"/>
                  <a:pt x="2790782" y="4130751"/>
                  <a:pt x="2742895" y="4042440"/>
                </a:cubicBezTo>
                <a:lnTo>
                  <a:pt x="2718595" y="3997628"/>
                </a:lnTo>
                <a:lnTo>
                  <a:pt x="2488974" y="4350371"/>
                </a:lnTo>
                <a:cubicBezTo>
                  <a:pt x="2434169" y="4434563"/>
                  <a:pt x="2321489" y="4458386"/>
                  <a:pt x="2237296" y="4403580"/>
                </a:cubicBezTo>
                <a:cubicBezTo>
                  <a:pt x="2153104" y="4348775"/>
                  <a:pt x="2129281" y="4236095"/>
                  <a:pt x="2184087" y="4151902"/>
                </a:cubicBezTo>
                <a:lnTo>
                  <a:pt x="2521328" y="3633833"/>
                </a:lnTo>
                <a:lnTo>
                  <a:pt x="2032989" y="2733255"/>
                </a:lnTo>
                <a:lnTo>
                  <a:pt x="1414823" y="2733255"/>
                </a:lnTo>
                <a:cubicBezTo>
                  <a:pt x="1314364" y="2733255"/>
                  <a:pt x="1232926" y="2651817"/>
                  <a:pt x="1232926" y="2551358"/>
                </a:cubicBezTo>
                <a:cubicBezTo>
                  <a:pt x="1232926" y="2450899"/>
                  <a:pt x="1314364" y="2369461"/>
                  <a:pt x="1414823" y="2369461"/>
                </a:cubicBezTo>
                <a:lnTo>
                  <a:pt x="1835721" y="2369461"/>
                </a:lnTo>
                <a:lnTo>
                  <a:pt x="1816407" y="2333844"/>
                </a:lnTo>
                <a:cubicBezTo>
                  <a:pt x="1768520" y="2245532"/>
                  <a:pt x="1801291" y="2135122"/>
                  <a:pt x="1889602" y="2087236"/>
                </a:cubicBezTo>
                <a:cubicBezTo>
                  <a:pt x="1977913" y="2039349"/>
                  <a:pt x="2088323" y="2072119"/>
                  <a:pt x="2136210" y="2160430"/>
                </a:cubicBezTo>
                <a:lnTo>
                  <a:pt x="2249557" y="2369461"/>
                </a:lnTo>
                <a:lnTo>
                  <a:pt x="3436988" y="2369461"/>
                </a:lnTo>
                <a:cubicBezTo>
                  <a:pt x="3493496" y="2369461"/>
                  <a:pt x="3543985" y="2395229"/>
                  <a:pt x="3577348" y="2435655"/>
                </a:cubicBezTo>
                <a:lnTo>
                  <a:pt x="3584268" y="2447060"/>
                </a:lnTo>
                <a:close/>
                <a:moveTo>
                  <a:pt x="2826011" y="428539"/>
                </a:moveTo>
                <a:lnTo>
                  <a:pt x="428541" y="1728569"/>
                </a:lnTo>
                <a:lnTo>
                  <a:pt x="1218358" y="3185122"/>
                </a:lnTo>
                <a:cubicBezTo>
                  <a:pt x="1230330" y="3207200"/>
                  <a:pt x="1237260" y="3230659"/>
                  <a:pt x="1239542" y="3254177"/>
                </a:cubicBezTo>
                <a:lnTo>
                  <a:pt x="1239256" y="3257140"/>
                </a:lnTo>
                <a:lnTo>
                  <a:pt x="1247328" y="3269732"/>
                </a:lnTo>
                <a:cubicBezTo>
                  <a:pt x="1256026" y="3291701"/>
                  <a:pt x="1260561" y="3315738"/>
                  <a:pt x="1259980" y="3340846"/>
                </a:cubicBezTo>
                <a:lnTo>
                  <a:pt x="1207627" y="5602540"/>
                </a:lnTo>
                <a:lnTo>
                  <a:pt x="1626445" y="4594150"/>
                </a:lnTo>
                <a:lnTo>
                  <a:pt x="1626858" y="4589881"/>
                </a:lnTo>
                <a:lnTo>
                  <a:pt x="1633541" y="4577066"/>
                </a:lnTo>
                <a:lnTo>
                  <a:pt x="1634820" y="4573987"/>
                </a:lnTo>
                <a:lnTo>
                  <a:pt x="1636267" y="4571838"/>
                </a:lnTo>
                <a:lnTo>
                  <a:pt x="1659102" y="4528052"/>
                </a:lnTo>
                <a:cubicBezTo>
                  <a:pt x="1673845" y="4509587"/>
                  <a:pt x="1692451" y="4493708"/>
                  <a:pt x="1714529" y="4481736"/>
                </a:cubicBezTo>
                <a:cubicBezTo>
                  <a:pt x="1736607" y="4469764"/>
                  <a:pt x="1760066" y="4462834"/>
                  <a:pt x="1783584" y="4460552"/>
                </a:cubicBezTo>
                <a:lnTo>
                  <a:pt x="1800074" y="4462145"/>
                </a:lnTo>
                <a:lnTo>
                  <a:pt x="1801704" y="4461816"/>
                </a:lnTo>
                <a:lnTo>
                  <a:pt x="1806560" y="4462772"/>
                </a:lnTo>
                <a:lnTo>
                  <a:pt x="1852993" y="4467259"/>
                </a:lnTo>
                <a:lnTo>
                  <a:pt x="1867340" y="4474741"/>
                </a:lnTo>
                <a:lnTo>
                  <a:pt x="1872574" y="4475772"/>
                </a:lnTo>
                <a:lnTo>
                  <a:pt x="1883735" y="4483292"/>
                </a:lnTo>
                <a:lnTo>
                  <a:pt x="1914822" y="4499503"/>
                </a:lnTo>
                <a:lnTo>
                  <a:pt x="1930506" y="4514802"/>
                </a:lnTo>
                <a:lnTo>
                  <a:pt x="1932478" y="4516130"/>
                </a:lnTo>
                <a:lnTo>
                  <a:pt x="1933584" y="4517804"/>
                </a:lnTo>
                <a:lnTo>
                  <a:pt x="1940414" y="4524466"/>
                </a:lnTo>
                <a:cubicBezTo>
                  <a:pt x="1948189" y="4533721"/>
                  <a:pt x="1955152" y="4543892"/>
                  <a:pt x="1961138" y="4554931"/>
                </a:cubicBezTo>
                <a:lnTo>
                  <a:pt x="2498910" y="5546672"/>
                </a:lnTo>
                <a:lnTo>
                  <a:pt x="4896380" y="4246642"/>
                </a:lnTo>
                <a:close/>
                <a:moveTo>
                  <a:pt x="3059107" y="95225"/>
                </a:moveTo>
                <a:lnTo>
                  <a:pt x="5302890" y="4233131"/>
                </a:lnTo>
                <a:cubicBezTo>
                  <a:pt x="5350776" y="4321442"/>
                  <a:pt x="5318006" y="4431852"/>
                  <a:pt x="5229695" y="4479739"/>
                </a:cubicBezTo>
                <a:lnTo>
                  <a:pt x="5229694" y="4479739"/>
                </a:lnTo>
                <a:lnTo>
                  <a:pt x="5229693" y="4479740"/>
                </a:lnTo>
                <a:lnTo>
                  <a:pt x="2569239" y="5922373"/>
                </a:lnTo>
                <a:lnTo>
                  <a:pt x="2548787" y="5943342"/>
                </a:lnTo>
                <a:cubicBezTo>
                  <a:pt x="2539533" y="5951116"/>
                  <a:pt x="2529362" y="5958078"/>
                  <a:pt x="2518323" y="5964064"/>
                </a:cubicBezTo>
                <a:cubicBezTo>
                  <a:pt x="2430012" y="6011951"/>
                  <a:pt x="2319602" y="5979181"/>
                  <a:pt x="2271715" y="5890869"/>
                </a:cubicBezTo>
                <a:lnTo>
                  <a:pt x="2265819" y="5879996"/>
                </a:lnTo>
                <a:lnTo>
                  <a:pt x="2265813" y="5879988"/>
                </a:lnTo>
                <a:lnTo>
                  <a:pt x="2265809" y="5879978"/>
                </a:lnTo>
                <a:lnTo>
                  <a:pt x="1824409" y="5065963"/>
                </a:lnTo>
                <a:lnTo>
                  <a:pt x="1178622" y="6620825"/>
                </a:lnTo>
                <a:lnTo>
                  <a:pt x="1168746" y="6664504"/>
                </a:lnTo>
                <a:cubicBezTo>
                  <a:pt x="1139630" y="6729134"/>
                  <a:pt x="1073942" y="6773435"/>
                  <a:pt x="998617" y="6771690"/>
                </a:cubicBezTo>
                <a:cubicBezTo>
                  <a:pt x="898186" y="6769366"/>
                  <a:pt x="818654" y="6686065"/>
                  <a:pt x="820979" y="6585633"/>
                </a:cubicBezTo>
                <a:lnTo>
                  <a:pt x="821127" y="6579190"/>
                </a:lnTo>
                <a:lnTo>
                  <a:pt x="819930" y="6573265"/>
                </a:lnTo>
                <a:lnTo>
                  <a:pt x="821443" y="6565582"/>
                </a:lnTo>
                <a:lnTo>
                  <a:pt x="895797" y="3353449"/>
                </a:lnTo>
                <a:lnTo>
                  <a:pt x="23554" y="1744889"/>
                </a:lnTo>
                <a:lnTo>
                  <a:pt x="22938" y="1743418"/>
                </a:lnTo>
                <a:lnTo>
                  <a:pt x="22029" y="1742082"/>
                </a:lnTo>
                <a:cubicBezTo>
                  <a:pt x="-25857" y="1653771"/>
                  <a:pt x="6913" y="1543361"/>
                  <a:pt x="95224" y="1495474"/>
                </a:cubicBezTo>
                <a:lnTo>
                  <a:pt x="2812496" y="22031"/>
                </a:lnTo>
                <a:lnTo>
                  <a:pt x="2812498" y="22031"/>
                </a:lnTo>
                <a:lnTo>
                  <a:pt x="2812498" y="22030"/>
                </a:lnTo>
                <a:cubicBezTo>
                  <a:pt x="2900810" y="-25857"/>
                  <a:pt x="3011220" y="6913"/>
                  <a:pt x="3059107" y="95225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913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A88203A5-6363-ACEF-1E92-224CC761FB57}"/>
              </a:ext>
            </a:extLst>
          </p:cNvPr>
          <p:cNvSpPr/>
          <p:nvPr/>
        </p:nvSpPr>
        <p:spPr>
          <a:xfrm>
            <a:off x="627017" y="3578535"/>
            <a:ext cx="2757986" cy="2757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770B271-60DD-6A81-4B65-7664611F20F1}"/>
              </a:ext>
            </a:extLst>
          </p:cNvPr>
          <p:cNvSpPr/>
          <p:nvPr/>
        </p:nvSpPr>
        <p:spPr>
          <a:xfrm>
            <a:off x="918904" y="587572"/>
            <a:ext cx="2600959" cy="1830140"/>
          </a:xfrm>
          <a:prstGeom prst="wedgeRoundRectCallout">
            <a:avLst>
              <a:gd name="adj1" fmla="val 47041"/>
              <a:gd name="adj2" fmla="val 87568"/>
              <a:gd name="adj3" fmla="val 16667"/>
            </a:avLst>
          </a:prstGeom>
          <a:noFill/>
          <a:ln w="1270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Ab</a:t>
            </a:r>
            <a:endParaRPr lang="en-ID" sz="9600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B23BE02-99C9-E3C8-5168-A9F1788BCA69}"/>
              </a:ext>
            </a:extLst>
          </p:cNvPr>
          <p:cNvGrpSpPr/>
          <p:nvPr/>
        </p:nvGrpSpPr>
        <p:grpSpPr>
          <a:xfrm>
            <a:off x="4174408" y="-773582"/>
            <a:ext cx="2597682" cy="2595716"/>
            <a:chOff x="4544798" y="909484"/>
            <a:chExt cx="2597682" cy="2595716"/>
          </a:xfrm>
        </p:grpSpPr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FF1C6424-B00D-1DAC-D8CD-24BFE1F1ADF7}"/>
                </a:ext>
              </a:extLst>
            </p:cNvPr>
            <p:cNvSpPr/>
            <p:nvPr/>
          </p:nvSpPr>
          <p:spPr>
            <a:xfrm>
              <a:off x="4544798" y="2354416"/>
              <a:ext cx="2597682" cy="1150784"/>
            </a:xfrm>
            <a:prstGeom prst="flowChartMagneticDisk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B57EB777-4059-5A95-EAC2-E2BBD979C046}"/>
                </a:ext>
              </a:extLst>
            </p:cNvPr>
            <p:cNvSpPr/>
            <p:nvPr/>
          </p:nvSpPr>
          <p:spPr>
            <a:xfrm>
              <a:off x="4544798" y="1631950"/>
              <a:ext cx="2597682" cy="1150784"/>
            </a:xfrm>
            <a:prstGeom prst="flowChartMagneticDisk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48425463-54C6-0CDE-C608-25210C0658C8}"/>
                </a:ext>
              </a:extLst>
            </p:cNvPr>
            <p:cNvSpPr/>
            <p:nvPr/>
          </p:nvSpPr>
          <p:spPr>
            <a:xfrm>
              <a:off x="4544798" y="909484"/>
              <a:ext cx="2597682" cy="1150784"/>
            </a:xfrm>
            <a:prstGeom prst="flowChartMagneticDisk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E91494-8586-53B3-8CF5-07D7F327BB0C}"/>
              </a:ext>
            </a:extLst>
          </p:cNvPr>
          <p:cNvGrpSpPr/>
          <p:nvPr/>
        </p:nvGrpSpPr>
        <p:grpSpPr>
          <a:xfrm>
            <a:off x="4232880" y="3952441"/>
            <a:ext cx="2618002" cy="2644025"/>
            <a:chOff x="4544798" y="3799347"/>
            <a:chExt cx="2618002" cy="2644025"/>
          </a:xfrm>
        </p:grpSpPr>
        <p:sp>
          <p:nvSpPr>
            <p:cNvPr id="61" name="Scroll: Vertical 60">
              <a:extLst>
                <a:ext uri="{FF2B5EF4-FFF2-40B4-BE49-F238E27FC236}">
                  <a16:creationId xmlns:a16="http://schemas.microsoft.com/office/drawing/2014/main" id="{13168EE6-E2F6-4327-6CB6-7B9C8CC01D68}"/>
                </a:ext>
              </a:extLst>
            </p:cNvPr>
            <p:cNvSpPr/>
            <p:nvPr/>
          </p:nvSpPr>
          <p:spPr>
            <a:xfrm>
              <a:off x="4544798" y="3799347"/>
              <a:ext cx="2618002" cy="2644025"/>
            </a:xfrm>
            <a:prstGeom prst="verticalScroll">
              <a:avLst>
                <a:gd name="adj" fmla="val 15439"/>
              </a:avLst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AFF8FF3-9AEF-43C1-D574-9E666969C6B1}"/>
                </a:ext>
              </a:extLst>
            </p:cNvPr>
            <p:cNvCxnSpPr/>
            <p:nvPr/>
          </p:nvCxnSpPr>
          <p:spPr>
            <a:xfrm>
              <a:off x="5167999" y="4696901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E5D7D-F7EB-B7C0-DA88-CE93EE1B95ED}"/>
                </a:ext>
              </a:extLst>
            </p:cNvPr>
            <p:cNvCxnSpPr/>
            <p:nvPr/>
          </p:nvCxnSpPr>
          <p:spPr>
            <a:xfrm>
              <a:off x="5178159" y="4959783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BC1AE8-AA86-1801-9267-270D21A28C26}"/>
                </a:ext>
              </a:extLst>
            </p:cNvPr>
            <p:cNvCxnSpPr/>
            <p:nvPr/>
          </p:nvCxnSpPr>
          <p:spPr>
            <a:xfrm>
              <a:off x="5178159" y="5210602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ADDE8C-358B-D382-47C1-538C895D725D}"/>
                </a:ext>
              </a:extLst>
            </p:cNvPr>
            <p:cNvCxnSpPr/>
            <p:nvPr/>
          </p:nvCxnSpPr>
          <p:spPr>
            <a:xfrm>
              <a:off x="5188319" y="5471713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9A6092-3529-74DC-F54F-783D74D7FF26}"/>
                </a:ext>
              </a:extLst>
            </p:cNvPr>
            <p:cNvCxnSpPr/>
            <p:nvPr/>
          </p:nvCxnSpPr>
          <p:spPr>
            <a:xfrm>
              <a:off x="5188319" y="5727940"/>
              <a:ext cx="1351280" cy="0"/>
            </a:xfrm>
            <a:prstGeom prst="line">
              <a:avLst/>
            </a:prstGeom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cxn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C6E872B-E73C-9411-FA16-27CAC2B40DDB}"/>
              </a:ext>
            </a:extLst>
          </p:cNvPr>
          <p:cNvSpPr/>
          <p:nvPr/>
        </p:nvSpPr>
        <p:spPr>
          <a:xfrm>
            <a:off x="7428219" y="3846576"/>
            <a:ext cx="2594858" cy="2569556"/>
          </a:xfrm>
          <a:custGeom>
            <a:avLst/>
            <a:gdLst>
              <a:gd name="connsiteX0" fmla="*/ 1296600 w 2594858"/>
              <a:gd name="connsiteY0" fmla="*/ 599117 h 2575926"/>
              <a:gd name="connsiteX1" fmla="*/ 614564 w 2594858"/>
              <a:gd name="connsiteY1" fmla="*/ 1281153 h 2575926"/>
              <a:gd name="connsiteX2" fmla="*/ 1296600 w 2594858"/>
              <a:gd name="connsiteY2" fmla="*/ 1963189 h 2575926"/>
              <a:gd name="connsiteX3" fmla="*/ 1978636 w 2594858"/>
              <a:gd name="connsiteY3" fmla="*/ 1281153 h 2575926"/>
              <a:gd name="connsiteX4" fmla="*/ 1296600 w 2594858"/>
              <a:gd name="connsiteY4" fmla="*/ 599117 h 2575926"/>
              <a:gd name="connsiteX5" fmla="*/ 1297430 w 2594858"/>
              <a:gd name="connsiteY5" fmla="*/ 0 h 2575926"/>
              <a:gd name="connsiteX6" fmla="*/ 1419106 w 2594858"/>
              <a:gd name="connsiteY6" fmla="*/ 6099 h 2575926"/>
              <a:gd name="connsiteX7" fmla="*/ 1419106 w 2594858"/>
              <a:gd name="connsiteY7" fmla="*/ 302855 h 2575926"/>
              <a:gd name="connsiteX8" fmla="*/ 1492104 w 2594858"/>
              <a:gd name="connsiteY8" fmla="*/ 313995 h 2575926"/>
              <a:gd name="connsiteX9" fmla="*/ 1562037 w 2594858"/>
              <a:gd name="connsiteY9" fmla="*/ 331977 h 2575926"/>
              <a:gd name="connsiteX10" fmla="*/ 1673748 w 2594858"/>
              <a:gd name="connsiteY10" fmla="*/ 55480 h 2575926"/>
              <a:gd name="connsiteX11" fmla="*/ 1683245 w 2594858"/>
              <a:gd name="connsiteY11" fmla="*/ 57904 h 2575926"/>
              <a:gd name="connsiteX12" fmla="*/ 1802448 w 2594858"/>
              <a:gd name="connsiteY12" fmla="*/ 101214 h 2575926"/>
              <a:gd name="connsiteX13" fmla="*/ 1900568 w 2594858"/>
              <a:gd name="connsiteY13" fmla="*/ 148137 h 2575926"/>
              <a:gd name="connsiteX14" fmla="*/ 1787756 w 2594858"/>
              <a:gd name="connsiteY14" fmla="*/ 427358 h 2575926"/>
              <a:gd name="connsiteX15" fmla="*/ 1846927 w 2594858"/>
              <a:gd name="connsiteY15" fmla="*/ 463306 h 2575926"/>
              <a:gd name="connsiteX16" fmla="*/ 1909588 w 2594858"/>
              <a:gd name="connsiteY16" fmla="*/ 515005 h 2575926"/>
              <a:gd name="connsiteX17" fmla="*/ 2126799 w 2594858"/>
              <a:gd name="connsiteY17" fmla="*/ 297793 h 2575926"/>
              <a:gd name="connsiteX18" fmla="*/ 2214850 w 2594858"/>
              <a:gd name="connsiteY18" fmla="*/ 377236 h 2575926"/>
              <a:gd name="connsiteX19" fmla="*/ 2298588 w 2594858"/>
              <a:gd name="connsiteY19" fmla="*/ 468699 h 2575926"/>
              <a:gd name="connsiteX20" fmla="*/ 2300225 w 2594858"/>
              <a:gd name="connsiteY20" fmla="*/ 470870 h 2575926"/>
              <a:gd name="connsiteX21" fmla="*/ 2080962 w 2594858"/>
              <a:gd name="connsiteY21" fmla="*/ 690133 h 2575926"/>
              <a:gd name="connsiteX22" fmla="*/ 2114956 w 2594858"/>
              <a:gd name="connsiteY22" fmla="*/ 731334 h 2575926"/>
              <a:gd name="connsiteX23" fmla="*/ 2151183 w 2594858"/>
              <a:gd name="connsiteY23" fmla="*/ 790967 h 2575926"/>
              <a:gd name="connsiteX24" fmla="*/ 2435868 w 2594858"/>
              <a:gd name="connsiteY24" fmla="*/ 670125 h 2575926"/>
              <a:gd name="connsiteX25" fmla="*/ 2438265 w 2594858"/>
              <a:gd name="connsiteY25" fmla="*/ 674044 h 2575926"/>
              <a:gd name="connsiteX26" fmla="*/ 2492901 w 2594858"/>
              <a:gd name="connsiteY26" fmla="*/ 786630 h 2575926"/>
              <a:gd name="connsiteX27" fmla="*/ 2532896 w 2594858"/>
              <a:gd name="connsiteY27" fmla="*/ 895112 h 2575926"/>
              <a:gd name="connsiteX28" fmla="*/ 2246411 w 2594858"/>
              <a:gd name="connsiteY28" fmla="*/ 1016718 h 2575926"/>
              <a:gd name="connsiteX29" fmla="*/ 2264266 w 2594858"/>
              <a:gd name="connsiteY29" fmla="*/ 1086158 h 2575926"/>
              <a:gd name="connsiteX30" fmla="*/ 2279303 w 2594858"/>
              <a:gd name="connsiteY30" fmla="*/ 1184685 h 2575926"/>
              <a:gd name="connsiteX31" fmla="*/ 2279747 w 2594858"/>
              <a:gd name="connsiteY31" fmla="*/ 1193483 h 2575926"/>
              <a:gd name="connsiteX32" fmla="*/ 2590053 w 2594858"/>
              <a:gd name="connsiteY32" fmla="*/ 1193483 h 2575926"/>
              <a:gd name="connsiteX33" fmla="*/ 2594858 w 2594858"/>
              <a:gd name="connsiteY33" fmla="*/ 1287964 h 2575926"/>
              <a:gd name="connsiteX34" fmla="*/ 2588161 w 2594858"/>
              <a:gd name="connsiteY34" fmla="*/ 1419650 h 2575926"/>
              <a:gd name="connsiteX35" fmla="*/ 2585263 w 2594858"/>
              <a:gd name="connsiteY35" fmla="*/ 1438498 h 2575926"/>
              <a:gd name="connsiteX36" fmla="*/ 2271535 w 2594858"/>
              <a:gd name="connsiteY36" fmla="*/ 1438498 h 2575926"/>
              <a:gd name="connsiteX37" fmla="*/ 2264266 w 2594858"/>
              <a:gd name="connsiteY37" fmla="*/ 1486127 h 2575926"/>
              <a:gd name="connsiteX38" fmla="*/ 2243605 w 2594858"/>
              <a:gd name="connsiteY38" fmla="*/ 1566479 h 2575926"/>
              <a:gd name="connsiteX39" fmla="*/ 2532080 w 2594858"/>
              <a:gd name="connsiteY39" fmla="*/ 1683030 h 2575926"/>
              <a:gd name="connsiteX40" fmla="*/ 2492901 w 2594858"/>
              <a:gd name="connsiteY40" fmla="*/ 1789296 h 2575926"/>
              <a:gd name="connsiteX41" fmla="*/ 2438265 w 2594858"/>
              <a:gd name="connsiteY41" fmla="*/ 1901883 h 2575926"/>
              <a:gd name="connsiteX42" fmla="*/ 2434586 w 2594858"/>
              <a:gd name="connsiteY42" fmla="*/ 1907896 h 2575926"/>
              <a:gd name="connsiteX43" fmla="*/ 2145293 w 2594858"/>
              <a:gd name="connsiteY43" fmla="*/ 1791014 h 2575926"/>
              <a:gd name="connsiteX44" fmla="*/ 2114956 w 2594858"/>
              <a:gd name="connsiteY44" fmla="*/ 1840951 h 2575926"/>
              <a:gd name="connsiteX45" fmla="*/ 2067308 w 2594858"/>
              <a:gd name="connsiteY45" fmla="*/ 1898700 h 2575926"/>
              <a:gd name="connsiteX46" fmla="*/ 2287714 w 2594858"/>
              <a:gd name="connsiteY46" fmla="*/ 2119105 h 2575926"/>
              <a:gd name="connsiteX47" fmla="*/ 2214851 w 2594858"/>
              <a:gd name="connsiteY47" fmla="*/ 2198690 h 2575926"/>
              <a:gd name="connsiteX48" fmla="*/ 2122715 w 2594858"/>
              <a:gd name="connsiteY48" fmla="*/ 2281817 h 2575926"/>
              <a:gd name="connsiteX49" fmla="*/ 2111930 w 2594858"/>
              <a:gd name="connsiteY49" fmla="*/ 2289824 h 2575926"/>
              <a:gd name="connsiteX50" fmla="*/ 1893039 w 2594858"/>
              <a:gd name="connsiteY50" fmla="*/ 2070933 h 2575926"/>
              <a:gd name="connsiteX51" fmla="*/ 1846927 w 2594858"/>
              <a:gd name="connsiteY51" fmla="*/ 2108979 h 2575926"/>
              <a:gd name="connsiteX52" fmla="*/ 1792669 w 2594858"/>
              <a:gd name="connsiteY52" fmla="*/ 2141941 h 2575926"/>
              <a:gd name="connsiteX53" fmla="*/ 1911738 w 2594858"/>
              <a:gd name="connsiteY53" fmla="*/ 2422448 h 2575926"/>
              <a:gd name="connsiteX54" fmla="*/ 1802448 w 2594858"/>
              <a:gd name="connsiteY54" fmla="*/ 2474712 h 2575926"/>
              <a:gd name="connsiteX55" fmla="*/ 1685746 w 2594858"/>
              <a:gd name="connsiteY55" fmla="*/ 2517113 h 2575926"/>
              <a:gd name="connsiteX56" fmla="*/ 1567638 w 2594858"/>
              <a:gd name="connsiteY56" fmla="*/ 2238867 h 2575926"/>
              <a:gd name="connsiteX57" fmla="*/ 1492104 w 2594858"/>
              <a:gd name="connsiteY57" fmla="*/ 2258289 h 2575926"/>
              <a:gd name="connsiteX58" fmla="*/ 1419107 w 2594858"/>
              <a:gd name="connsiteY58" fmla="*/ 2269430 h 2575926"/>
              <a:gd name="connsiteX59" fmla="*/ 1419107 w 2594858"/>
              <a:gd name="connsiteY59" fmla="*/ 2569826 h 2575926"/>
              <a:gd name="connsiteX60" fmla="*/ 1297429 w 2594858"/>
              <a:gd name="connsiteY60" fmla="*/ 2575926 h 2575926"/>
              <a:gd name="connsiteX61" fmla="*/ 1174092 w 2594858"/>
              <a:gd name="connsiteY61" fmla="*/ 2569744 h 2575926"/>
              <a:gd name="connsiteX62" fmla="*/ 1174092 w 2594858"/>
              <a:gd name="connsiteY62" fmla="*/ 2270797 h 2575926"/>
              <a:gd name="connsiteX63" fmla="*/ 1092135 w 2594858"/>
              <a:gd name="connsiteY63" fmla="*/ 2258289 h 2575926"/>
              <a:gd name="connsiteX64" fmla="*/ 1052164 w 2594858"/>
              <a:gd name="connsiteY64" fmla="*/ 2248012 h 2575926"/>
              <a:gd name="connsiteX65" fmla="*/ 940132 w 2594858"/>
              <a:gd name="connsiteY65" fmla="*/ 2525301 h 2575926"/>
              <a:gd name="connsiteX66" fmla="*/ 911614 w 2594858"/>
              <a:gd name="connsiteY66" fmla="*/ 2518022 h 2575926"/>
              <a:gd name="connsiteX67" fmla="*/ 792412 w 2594858"/>
              <a:gd name="connsiteY67" fmla="*/ 2474711 h 2575926"/>
              <a:gd name="connsiteX68" fmla="*/ 711877 w 2594858"/>
              <a:gd name="connsiteY68" fmla="*/ 2436198 h 2575926"/>
              <a:gd name="connsiteX69" fmla="*/ 823206 w 2594858"/>
              <a:gd name="connsiteY69" fmla="*/ 2160648 h 2575926"/>
              <a:gd name="connsiteX70" fmla="*/ 819127 w 2594858"/>
              <a:gd name="connsiteY70" fmla="*/ 2158683 h 2575926"/>
              <a:gd name="connsiteX71" fmla="*/ 737311 w 2594858"/>
              <a:gd name="connsiteY71" fmla="*/ 2108979 h 2575926"/>
              <a:gd name="connsiteX72" fmla="*/ 696110 w 2594858"/>
              <a:gd name="connsiteY72" fmla="*/ 2074985 h 2575926"/>
              <a:gd name="connsiteX73" fmla="*/ 481978 w 2594858"/>
              <a:gd name="connsiteY73" fmla="*/ 2289117 h 2575926"/>
              <a:gd name="connsiteX74" fmla="*/ 472145 w 2594858"/>
              <a:gd name="connsiteY74" fmla="*/ 2281818 h 2575926"/>
              <a:gd name="connsiteX75" fmla="*/ 380009 w 2594858"/>
              <a:gd name="connsiteY75" fmla="*/ 2198691 h 2575926"/>
              <a:gd name="connsiteX76" fmla="*/ 306353 w 2594858"/>
              <a:gd name="connsiteY76" fmla="*/ 2118240 h 2575926"/>
              <a:gd name="connsiteX77" fmla="*/ 520982 w 2594858"/>
              <a:gd name="connsiteY77" fmla="*/ 1903611 h 2575926"/>
              <a:gd name="connsiteX78" fmla="*/ 469283 w 2594858"/>
              <a:gd name="connsiteY78" fmla="*/ 1840951 h 2575926"/>
              <a:gd name="connsiteX79" fmla="*/ 435530 w 2594858"/>
              <a:gd name="connsiteY79" fmla="*/ 1785392 h 2575926"/>
              <a:gd name="connsiteX80" fmla="*/ 157521 w 2594858"/>
              <a:gd name="connsiteY80" fmla="*/ 1903399 h 2575926"/>
              <a:gd name="connsiteX81" fmla="*/ 156593 w 2594858"/>
              <a:gd name="connsiteY81" fmla="*/ 1901883 h 2575926"/>
              <a:gd name="connsiteX82" fmla="*/ 101959 w 2594858"/>
              <a:gd name="connsiteY82" fmla="*/ 1789296 h 2575926"/>
              <a:gd name="connsiteX83" fmla="*/ 60997 w 2594858"/>
              <a:gd name="connsiteY83" fmla="*/ 1678198 h 2575926"/>
              <a:gd name="connsiteX84" fmla="*/ 339015 w 2594858"/>
              <a:gd name="connsiteY84" fmla="*/ 1560186 h 2575926"/>
              <a:gd name="connsiteX85" fmla="*/ 319972 w 2594858"/>
              <a:gd name="connsiteY85" fmla="*/ 1486127 h 2575926"/>
              <a:gd name="connsiteX86" fmla="*/ 312703 w 2594858"/>
              <a:gd name="connsiteY86" fmla="*/ 1438497 h 2575926"/>
              <a:gd name="connsiteX87" fmla="*/ 9597 w 2594858"/>
              <a:gd name="connsiteY87" fmla="*/ 1438497 h 2575926"/>
              <a:gd name="connsiteX88" fmla="*/ 6699 w 2594858"/>
              <a:gd name="connsiteY88" fmla="*/ 1419649 h 2575926"/>
              <a:gd name="connsiteX89" fmla="*/ 0 w 2594858"/>
              <a:gd name="connsiteY89" fmla="*/ 1287963 h 2575926"/>
              <a:gd name="connsiteX90" fmla="*/ 4806 w 2594858"/>
              <a:gd name="connsiteY90" fmla="*/ 1193483 h 2575926"/>
              <a:gd name="connsiteX91" fmla="*/ 304491 w 2594858"/>
              <a:gd name="connsiteY91" fmla="*/ 1193483 h 2575926"/>
              <a:gd name="connsiteX92" fmla="*/ 304935 w 2594858"/>
              <a:gd name="connsiteY92" fmla="*/ 1184685 h 2575926"/>
              <a:gd name="connsiteX93" fmla="*/ 319972 w 2594858"/>
              <a:gd name="connsiteY93" fmla="*/ 1086158 h 2575926"/>
              <a:gd name="connsiteX94" fmla="*/ 327571 w 2594858"/>
              <a:gd name="connsiteY94" fmla="*/ 1056606 h 2575926"/>
              <a:gd name="connsiteX95" fmla="*/ 48279 w 2594858"/>
              <a:gd name="connsiteY95" fmla="*/ 943765 h 2575926"/>
              <a:gd name="connsiteX96" fmla="*/ 58330 w 2594858"/>
              <a:gd name="connsiteY96" fmla="*/ 904963 h 2575926"/>
              <a:gd name="connsiteX97" fmla="*/ 101959 w 2594858"/>
              <a:gd name="connsiteY97" fmla="*/ 786630 h 2575926"/>
              <a:gd name="connsiteX98" fmla="*/ 136621 w 2594858"/>
              <a:gd name="connsiteY98" fmla="*/ 715201 h 2575926"/>
              <a:gd name="connsiteX99" fmla="*/ 412976 w 2594858"/>
              <a:gd name="connsiteY99" fmla="*/ 826856 h 2575926"/>
              <a:gd name="connsiteX100" fmla="*/ 419578 w 2594858"/>
              <a:gd name="connsiteY100" fmla="*/ 813150 h 2575926"/>
              <a:gd name="connsiteX101" fmla="*/ 469283 w 2594858"/>
              <a:gd name="connsiteY101" fmla="*/ 731334 h 2575926"/>
              <a:gd name="connsiteX102" fmla="*/ 507328 w 2594858"/>
              <a:gd name="connsiteY102" fmla="*/ 685223 h 2575926"/>
              <a:gd name="connsiteX103" fmla="*/ 293922 w 2594858"/>
              <a:gd name="connsiteY103" fmla="*/ 471816 h 2575926"/>
              <a:gd name="connsiteX104" fmla="*/ 296270 w 2594858"/>
              <a:gd name="connsiteY104" fmla="*/ 468699 h 2575926"/>
              <a:gd name="connsiteX105" fmla="*/ 380010 w 2594858"/>
              <a:gd name="connsiteY105" fmla="*/ 377237 h 2575926"/>
              <a:gd name="connsiteX106" fmla="*/ 467188 w 2594858"/>
              <a:gd name="connsiteY106" fmla="*/ 298580 h 2575926"/>
              <a:gd name="connsiteX107" fmla="*/ 679561 w 2594858"/>
              <a:gd name="connsiteY107" fmla="*/ 510954 h 2575926"/>
              <a:gd name="connsiteX108" fmla="*/ 737311 w 2594858"/>
              <a:gd name="connsiteY108" fmla="*/ 463306 h 2575926"/>
              <a:gd name="connsiteX109" fmla="*/ 798244 w 2594858"/>
              <a:gd name="connsiteY109" fmla="*/ 426288 h 2575926"/>
              <a:gd name="connsiteX110" fmla="*/ 682558 w 2594858"/>
              <a:gd name="connsiteY110" fmla="*/ 153748 h 2575926"/>
              <a:gd name="connsiteX111" fmla="*/ 792412 w 2594858"/>
              <a:gd name="connsiteY111" fmla="*/ 101214 h 2575926"/>
              <a:gd name="connsiteX112" fmla="*/ 908525 w 2594858"/>
              <a:gd name="connsiteY112" fmla="*/ 59027 h 2575926"/>
              <a:gd name="connsiteX113" fmla="*/ 1024170 w 2594858"/>
              <a:gd name="connsiteY113" fmla="*/ 331471 h 2575926"/>
              <a:gd name="connsiteX114" fmla="*/ 1092135 w 2594858"/>
              <a:gd name="connsiteY114" fmla="*/ 313995 h 2575926"/>
              <a:gd name="connsiteX115" fmla="*/ 1174092 w 2594858"/>
              <a:gd name="connsiteY115" fmla="*/ 301487 h 2575926"/>
              <a:gd name="connsiteX116" fmla="*/ 1174092 w 2594858"/>
              <a:gd name="connsiteY116" fmla="*/ 6183 h 257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594858" h="2575926">
                <a:moveTo>
                  <a:pt x="1296600" y="599117"/>
                </a:moveTo>
                <a:cubicBezTo>
                  <a:pt x="919922" y="599117"/>
                  <a:pt x="614564" y="904475"/>
                  <a:pt x="614564" y="1281153"/>
                </a:cubicBezTo>
                <a:cubicBezTo>
                  <a:pt x="614564" y="1657831"/>
                  <a:pt x="919922" y="1963189"/>
                  <a:pt x="1296600" y="1963189"/>
                </a:cubicBezTo>
                <a:cubicBezTo>
                  <a:pt x="1673278" y="1963189"/>
                  <a:pt x="1978636" y="1657831"/>
                  <a:pt x="1978636" y="1281153"/>
                </a:cubicBezTo>
                <a:cubicBezTo>
                  <a:pt x="1978636" y="904475"/>
                  <a:pt x="1673278" y="599117"/>
                  <a:pt x="1296600" y="599117"/>
                </a:cubicBezTo>
                <a:close/>
                <a:moveTo>
                  <a:pt x="1297430" y="0"/>
                </a:moveTo>
                <a:lnTo>
                  <a:pt x="1419106" y="6099"/>
                </a:lnTo>
                <a:lnTo>
                  <a:pt x="1419106" y="302855"/>
                </a:lnTo>
                <a:lnTo>
                  <a:pt x="1492104" y="313995"/>
                </a:lnTo>
                <a:lnTo>
                  <a:pt x="1562037" y="331977"/>
                </a:lnTo>
                <a:lnTo>
                  <a:pt x="1673748" y="55480"/>
                </a:lnTo>
                <a:lnTo>
                  <a:pt x="1683245" y="57904"/>
                </a:lnTo>
                <a:cubicBezTo>
                  <a:pt x="1723871" y="70449"/>
                  <a:pt x="1763641" y="84921"/>
                  <a:pt x="1802448" y="101214"/>
                </a:cubicBezTo>
                <a:lnTo>
                  <a:pt x="1900568" y="148137"/>
                </a:lnTo>
                <a:lnTo>
                  <a:pt x="1787756" y="427358"/>
                </a:lnTo>
                <a:lnTo>
                  <a:pt x="1846927" y="463306"/>
                </a:lnTo>
                <a:lnTo>
                  <a:pt x="1909588" y="515005"/>
                </a:lnTo>
                <a:lnTo>
                  <a:pt x="2126799" y="297793"/>
                </a:lnTo>
                <a:lnTo>
                  <a:pt x="2214850" y="377236"/>
                </a:lnTo>
                <a:cubicBezTo>
                  <a:pt x="2244199" y="406370"/>
                  <a:pt x="2272147" y="436894"/>
                  <a:pt x="2298588" y="468699"/>
                </a:cubicBezTo>
                <a:lnTo>
                  <a:pt x="2300225" y="470870"/>
                </a:lnTo>
                <a:lnTo>
                  <a:pt x="2080962" y="690133"/>
                </a:lnTo>
                <a:lnTo>
                  <a:pt x="2114956" y="731334"/>
                </a:lnTo>
                <a:lnTo>
                  <a:pt x="2151183" y="790967"/>
                </a:lnTo>
                <a:lnTo>
                  <a:pt x="2435868" y="670125"/>
                </a:lnTo>
                <a:lnTo>
                  <a:pt x="2438265" y="674044"/>
                </a:lnTo>
                <a:cubicBezTo>
                  <a:pt x="2458240" y="710543"/>
                  <a:pt x="2476487" y="748108"/>
                  <a:pt x="2492901" y="786630"/>
                </a:cubicBezTo>
                <a:lnTo>
                  <a:pt x="2532896" y="895112"/>
                </a:lnTo>
                <a:lnTo>
                  <a:pt x="2246411" y="1016718"/>
                </a:lnTo>
                <a:lnTo>
                  <a:pt x="2264266" y="1086158"/>
                </a:lnTo>
                <a:cubicBezTo>
                  <a:pt x="2270875" y="1118456"/>
                  <a:pt x="2275915" y="1151326"/>
                  <a:pt x="2279303" y="1184685"/>
                </a:cubicBezTo>
                <a:lnTo>
                  <a:pt x="2279747" y="1193483"/>
                </a:lnTo>
                <a:lnTo>
                  <a:pt x="2590053" y="1193483"/>
                </a:lnTo>
                <a:lnTo>
                  <a:pt x="2594858" y="1287964"/>
                </a:lnTo>
                <a:cubicBezTo>
                  <a:pt x="2594858" y="1332421"/>
                  <a:pt x="2592589" y="1376353"/>
                  <a:pt x="2588161" y="1419650"/>
                </a:cubicBezTo>
                <a:lnTo>
                  <a:pt x="2585263" y="1438498"/>
                </a:lnTo>
                <a:lnTo>
                  <a:pt x="2271535" y="1438498"/>
                </a:lnTo>
                <a:lnTo>
                  <a:pt x="2264266" y="1486127"/>
                </a:lnTo>
                <a:lnTo>
                  <a:pt x="2243605" y="1566479"/>
                </a:lnTo>
                <a:lnTo>
                  <a:pt x="2532080" y="1683030"/>
                </a:lnTo>
                <a:lnTo>
                  <a:pt x="2492901" y="1789296"/>
                </a:lnTo>
                <a:cubicBezTo>
                  <a:pt x="2476487" y="1827819"/>
                  <a:pt x="2458240" y="1865384"/>
                  <a:pt x="2438265" y="1901883"/>
                </a:cubicBezTo>
                <a:lnTo>
                  <a:pt x="2434586" y="1907896"/>
                </a:lnTo>
                <a:lnTo>
                  <a:pt x="2145293" y="1791014"/>
                </a:lnTo>
                <a:lnTo>
                  <a:pt x="2114956" y="1840951"/>
                </a:lnTo>
                <a:lnTo>
                  <a:pt x="2067308" y="1898700"/>
                </a:lnTo>
                <a:lnTo>
                  <a:pt x="2287714" y="2119105"/>
                </a:lnTo>
                <a:lnTo>
                  <a:pt x="2214851" y="2198690"/>
                </a:lnTo>
                <a:cubicBezTo>
                  <a:pt x="2185501" y="2227825"/>
                  <a:pt x="2154753" y="2255570"/>
                  <a:pt x="2122715" y="2281817"/>
                </a:cubicBezTo>
                <a:lnTo>
                  <a:pt x="2111930" y="2289824"/>
                </a:lnTo>
                <a:lnTo>
                  <a:pt x="1893039" y="2070933"/>
                </a:lnTo>
                <a:lnTo>
                  <a:pt x="1846927" y="2108979"/>
                </a:lnTo>
                <a:lnTo>
                  <a:pt x="1792669" y="2141941"/>
                </a:lnTo>
                <a:lnTo>
                  <a:pt x="1911738" y="2422448"/>
                </a:lnTo>
                <a:lnTo>
                  <a:pt x="1802448" y="2474712"/>
                </a:lnTo>
                <a:lnTo>
                  <a:pt x="1685746" y="2517113"/>
                </a:lnTo>
                <a:lnTo>
                  <a:pt x="1567638" y="2238867"/>
                </a:lnTo>
                <a:lnTo>
                  <a:pt x="1492104" y="2258289"/>
                </a:lnTo>
                <a:lnTo>
                  <a:pt x="1419107" y="2269430"/>
                </a:lnTo>
                <a:lnTo>
                  <a:pt x="1419107" y="2569826"/>
                </a:lnTo>
                <a:lnTo>
                  <a:pt x="1297429" y="2575926"/>
                </a:lnTo>
                <a:lnTo>
                  <a:pt x="1174092" y="2569744"/>
                </a:lnTo>
                <a:lnTo>
                  <a:pt x="1174092" y="2270797"/>
                </a:lnTo>
                <a:lnTo>
                  <a:pt x="1092135" y="2258289"/>
                </a:lnTo>
                <a:lnTo>
                  <a:pt x="1052164" y="2248012"/>
                </a:lnTo>
                <a:lnTo>
                  <a:pt x="940132" y="2525301"/>
                </a:lnTo>
                <a:lnTo>
                  <a:pt x="911614" y="2518022"/>
                </a:lnTo>
                <a:cubicBezTo>
                  <a:pt x="870988" y="2505478"/>
                  <a:pt x="831217" y="2491005"/>
                  <a:pt x="792412" y="2474711"/>
                </a:cubicBezTo>
                <a:lnTo>
                  <a:pt x="711877" y="2436198"/>
                </a:lnTo>
                <a:lnTo>
                  <a:pt x="823206" y="2160648"/>
                </a:lnTo>
                <a:lnTo>
                  <a:pt x="819127" y="2158683"/>
                </a:lnTo>
                <a:cubicBezTo>
                  <a:pt x="791006" y="2143407"/>
                  <a:pt x="763707" y="2126811"/>
                  <a:pt x="737311" y="2108979"/>
                </a:cubicBezTo>
                <a:lnTo>
                  <a:pt x="696110" y="2074985"/>
                </a:lnTo>
                <a:lnTo>
                  <a:pt x="481978" y="2289117"/>
                </a:lnTo>
                <a:lnTo>
                  <a:pt x="472145" y="2281818"/>
                </a:lnTo>
                <a:cubicBezTo>
                  <a:pt x="440106" y="2255570"/>
                  <a:pt x="409358" y="2227825"/>
                  <a:pt x="380009" y="2198691"/>
                </a:cubicBezTo>
                <a:lnTo>
                  <a:pt x="306353" y="2118240"/>
                </a:lnTo>
                <a:lnTo>
                  <a:pt x="520982" y="1903611"/>
                </a:lnTo>
                <a:lnTo>
                  <a:pt x="469283" y="1840951"/>
                </a:lnTo>
                <a:lnTo>
                  <a:pt x="435530" y="1785392"/>
                </a:lnTo>
                <a:lnTo>
                  <a:pt x="157521" y="1903399"/>
                </a:lnTo>
                <a:lnTo>
                  <a:pt x="156593" y="1901883"/>
                </a:lnTo>
                <a:cubicBezTo>
                  <a:pt x="136620" y="1865384"/>
                  <a:pt x="118373" y="1827818"/>
                  <a:pt x="101959" y="1789296"/>
                </a:cubicBezTo>
                <a:lnTo>
                  <a:pt x="60997" y="1678198"/>
                </a:lnTo>
                <a:lnTo>
                  <a:pt x="339015" y="1560186"/>
                </a:lnTo>
                <a:lnTo>
                  <a:pt x="319972" y="1486127"/>
                </a:lnTo>
                <a:lnTo>
                  <a:pt x="312703" y="1438497"/>
                </a:lnTo>
                <a:lnTo>
                  <a:pt x="9597" y="1438497"/>
                </a:lnTo>
                <a:lnTo>
                  <a:pt x="6699" y="1419649"/>
                </a:lnTo>
                <a:cubicBezTo>
                  <a:pt x="2269" y="1376352"/>
                  <a:pt x="0" y="1332420"/>
                  <a:pt x="0" y="1287963"/>
                </a:cubicBezTo>
                <a:lnTo>
                  <a:pt x="4806" y="1193483"/>
                </a:lnTo>
                <a:lnTo>
                  <a:pt x="304491" y="1193483"/>
                </a:lnTo>
                <a:lnTo>
                  <a:pt x="304935" y="1184685"/>
                </a:lnTo>
                <a:cubicBezTo>
                  <a:pt x="308323" y="1151326"/>
                  <a:pt x="313363" y="1118456"/>
                  <a:pt x="319972" y="1086158"/>
                </a:cubicBezTo>
                <a:lnTo>
                  <a:pt x="327571" y="1056606"/>
                </a:lnTo>
                <a:lnTo>
                  <a:pt x="48279" y="943765"/>
                </a:lnTo>
                <a:lnTo>
                  <a:pt x="58330" y="904963"/>
                </a:lnTo>
                <a:cubicBezTo>
                  <a:pt x="70967" y="864633"/>
                  <a:pt x="85545" y="825153"/>
                  <a:pt x="101959" y="786630"/>
                </a:cubicBezTo>
                <a:lnTo>
                  <a:pt x="136621" y="715201"/>
                </a:lnTo>
                <a:lnTo>
                  <a:pt x="412976" y="826856"/>
                </a:lnTo>
                <a:lnTo>
                  <a:pt x="419578" y="813150"/>
                </a:lnTo>
                <a:cubicBezTo>
                  <a:pt x="434854" y="785029"/>
                  <a:pt x="451450" y="757730"/>
                  <a:pt x="469283" y="731334"/>
                </a:cubicBezTo>
                <a:lnTo>
                  <a:pt x="507328" y="685223"/>
                </a:lnTo>
                <a:lnTo>
                  <a:pt x="293922" y="471816"/>
                </a:lnTo>
                <a:lnTo>
                  <a:pt x="296270" y="468699"/>
                </a:lnTo>
                <a:cubicBezTo>
                  <a:pt x="322712" y="436894"/>
                  <a:pt x="350661" y="406370"/>
                  <a:pt x="380010" y="377237"/>
                </a:cubicBezTo>
                <a:lnTo>
                  <a:pt x="467188" y="298580"/>
                </a:lnTo>
                <a:lnTo>
                  <a:pt x="679561" y="510954"/>
                </a:lnTo>
                <a:lnTo>
                  <a:pt x="737311" y="463306"/>
                </a:lnTo>
                <a:lnTo>
                  <a:pt x="798244" y="426288"/>
                </a:lnTo>
                <a:lnTo>
                  <a:pt x="682558" y="153748"/>
                </a:lnTo>
                <a:lnTo>
                  <a:pt x="792412" y="101214"/>
                </a:lnTo>
                <a:lnTo>
                  <a:pt x="908525" y="59027"/>
                </a:lnTo>
                <a:lnTo>
                  <a:pt x="1024170" y="331471"/>
                </a:lnTo>
                <a:lnTo>
                  <a:pt x="1092135" y="313995"/>
                </a:lnTo>
                <a:lnTo>
                  <a:pt x="1174092" y="301487"/>
                </a:lnTo>
                <a:lnTo>
                  <a:pt x="1174092" y="6183"/>
                </a:lnTo>
                <a:close/>
              </a:path>
            </a:pathLst>
          </a:custGeom>
          <a:noFill/>
          <a:ln w="1270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CDFBB5-4C78-586B-C7EF-4AAA8BD62B53}"/>
              </a:ext>
            </a:extLst>
          </p:cNvPr>
          <p:cNvGrpSpPr/>
          <p:nvPr/>
        </p:nvGrpSpPr>
        <p:grpSpPr>
          <a:xfrm>
            <a:off x="9697720" y="416681"/>
            <a:ext cx="2494280" cy="2595716"/>
            <a:chOff x="7477760" y="909484"/>
            <a:chExt cx="2494280" cy="259571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46EFDE-3A87-4E55-97F1-8F716CE4441B}"/>
                </a:ext>
              </a:extLst>
            </p:cNvPr>
            <p:cNvSpPr/>
            <p:nvPr/>
          </p:nvSpPr>
          <p:spPr>
            <a:xfrm>
              <a:off x="7477760" y="909484"/>
              <a:ext cx="2494280" cy="2595716"/>
            </a:xfrm>
            <a:custGeom>
              <a:avLst/>
              <a:gdLst>
                <a:gd name="connsiteX0" fmla="*/ 1247140 w 2494280"/>
                <a:gd name="connsiteY0" fmla="*/ 0 h 2595716"/>
                <a:gd name="connsiteX1" fmla="*/ 2494280 w 2494280"/>
                <a:gd name="connsiteY1" fmla="*/ 1310476 h 2595716"/>
                <a:gd name="connsiteX2" fmla="*/ 2142409 w 2494280"/>
                <a:gd name="connsiteY2" fmla="*/ 1310476 h 2595716"/>
                <a:gd name="connsiteX3" fmla="*/ 2142409 w 2494280"/>
                <a:gd name="connsiteY3" fmla="*/ 2595716 h 2595716"/>
                <a:gd name="connsiteX4" fmla="*/ 351709 w 2494280"/>
                <a:gd name="connsiteY4" fmla="*/ 2595716 h 2595716"/>
                <a:gd name="connsiteX5" fmla="*/ 351709 w 2494280"/>
                <a:gd name="connsiteY5" fmla="*/ 1310476 h 2595716"/>
                <a:gd name="connsiteX6" fmla="*/ 0 w 2494280"/>
                <a:gd name="connsiteY6" fmla="*/ 1310476 h 259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280" h="2595716">
                  <a:moveTo>
                    <a:pt x="1247140" y="0"/>
                  </a:moveTo>
                  <a:lnTo>
                    <a:pt x="2494280" y="1310476"/>
                  </a:lnTo>
                  <a:lnTo>
                    <a:pt x="2142409" y="1310476"/>
                  </a:lnTo>
                  <a:lnTo>
                    <a:pt x="2142409" y="2595716"/>
                  </a:lnTo>
                  <a:lnTo>
                    <a:pt x="351709" y="2595716"/>
                  </a:lnTo>
                  <a:lnTo>
                    <a:pt x="351709" y="1310476"/>
                  </a:lnTo>
                  <a:lnTo>
                    <a:pt x="0" y="1310476"/>
                  </a:lnTo>
                  <a:close/>
                </a:path>
              </a:pathLst>
            </a:cu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94D7B55-EB84-A2D8-CD75-34E695D0086E}"/>
                </a:ext>
              </a:extLst>
            </p:cNvPr>
            <p:cNvSpPr/>
            <p:nvPr/>
          </p:nvSpPr>
          <p:spPr>
            <a:xfrm>
              <a:off x="8423877" y="2409589"/>
              <a:ext cx="601884" cy="1095611"/>
            </a:xfrm>
            <a:prstGeom prst="rect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945747-FEA1-EE08-3F3D-F06B5A007237}"/>
              </a:ext>
            </a:extLst>
          </p:cNvPr>
          <p:cNvGrpSpPr/>
          <p:nvPr/>
        </p:nvGrpSpPr>
        <p:grpSpPr>
          <a:xfrm>
            <a:off x="918904" y="2672597"/>
            <a:ext cx="2670455" cy="2691099"/>
            <a:chOff x="662025" y="3642625"/>
            <a:chExt cx="2670455" cy="269109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CC19312-FDA1-9668-832C-DAF8EFF4D321}"/>
                </a:ext>
              </a:extLst>
            </p:cNvPr>
            <p:cNvGrpSpPr/>
            <p:nvPr/>
          </p:nvGrpSpPr>
          <p:grpSpPr>
            <a:xfrm>
              <a:off x="662025" y="4287294"/>
              <a:ext cx="2670455" cy="2046430"/>
              <a:chOff x="662026" y="4287294"/>
              <a:chExt cx="2119342" cy="204643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E158C8E-D8F0-611C-A0A4-68B3F1F5D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9785" y="4287294"/>
                <a:ext cx="170099" cy="1072703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430BD7A-5FED-DC6A-FFEC-5D6BE5BFF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9785" y="5359997"/>
                <a:ext cx="701040" cy="119855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58E222-D030-596C-9566-5583E562E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0305" y="5479852"/>
                <a:ext cx="350520" cy="853872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4D50FDC-884C-E6ED-2B70-E10BB4E2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143" y="5359997"/>
                <a:ext cx="460642" cy="509770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BB9E5B-88D0-40C1-A4AF-FA03442F4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026" y="5869767"/>
                <a:ext cx="667117" cy="419108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50BC2F2-4F2C-9F9E-DA62-BAE2D730E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9884" y="4287294"/>
                <a:ext cx="421116" cy="535096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7ACE8F4-95A4-4441-9824-3860EB8C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1000" y="4287294"/>
                <a:ext cx="400368" cy="535096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5C87C73-3287-12AE-FC0A-B5D6C2B9EF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8844" y="4287294"/>
                <a:ext cx="701040" cy="333081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8102F8-D2B8-3FB2-2218-31163598A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3241" y="4620375"/>
                <a:ext cx="356123" cy="509770"/>
              </a:xfrm>
              <a:prstGeom prst="line">
                <a:avLst/>
              </a:prstGeom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41ECF26-C87F-75E3-9EBC-6F6559CE8A63}"/>
                </a:ext>
              </a:extLst>
            </p:cNvPr>
            <p:cNvSpPr/>
            <p:nvPr/>
          </p:nvSpPr>
          <p:spPr>
            <a:xfrm>
              <a:off x="2058389" y="3642625"/>
              <a:ext cx="652766" cy="652766"/>
            </a:xfrm>
            <a:prstGeom prst="ellipse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8361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E009243-5E52-3622-523F-98E38B92E710}"/>
              </a:ext>
            </a:extLst>
          </p:cNvPr>
          <p:cNvSpPr/>
          <p:nvPr/>
        </p:nvSpPr>
        <p:spPr>
          <a:xfrm>
            <a:off x="1286305" y="2370748"/>
            <a:ext cx="1495290" cy="1495290"/>
          </a:xfrm>
          <a:prstGeom prst="ellipse">
            <a:avLst/>
          </a:prstGeom>
          <a:noFill/>
          <a:ln w="1270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CD635-C527-434C-DE44-987642653341}"/>
              </a:ext>
            </a:extLst>
          </p:cNvPr>
          <p:cNvSpPr/>
          <p:nvPr/>
        </p:nvSpPr>
        <p:spPr>
          <a:xfrm>
            <a:off x="979854" y="3118393"/>
            <a:ext cx="1054096" cy="1309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123C3CB-B121-7138-2B0A-9AB12AF7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14" y="1884856"/>
            <a:ext cx="2773920" cy="2773920"/>
          </a:xfrm>
          <a:prstGeom prst="rect">
            <a:avLst/>
          </a:prstGeom>
        </p:spPr>
      </p:pic>
      <p:sp>
        <p:nvSpPr>
          <p:cNvPr id="38" name="Action Button: Help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C72CD2-FC9A-BB1E-A10F-F27C49EDBED8}"/>
              </a:ext>
            </a:extLst>
          </p:cNvPr>
          <p:cNvSpPr/>
          <p:nvPr/>
        </p:nvSpPr>
        <p:spPr>
          <a:xfrm>
            <a:off x="8960441" y="1884856"/>
            <a:ext cx="2773920" cy="2773920"/>
          </a:xfrm>
          <a:prstGeom prst="actionButtonHelp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7452CC-D537-AD3E-7375-ABAF3246E1A0}"/>
              </a:ext>
            </a:extLst>
          </p:cNvPr>
          <p:cNvGrpSpPr/>
          <p:nvPr/>
        </p:nvGrpSpPr>
        <p:grpSpPr>
          <a:xfrm>
            <a:off x="6136470" y="1957615"/>
            <a:ext cx="2213008" cy="2628401"/>
            <a:chOff x="6170402" y="1959496"/>
            <a:chExt cx="2213008" cy="262840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6F67D5-3DD3-3E08-4147-73801AB89AC3}"/>
                </a:ext>
              </a:extLst>
            </p:cNvPr>
            <p:cNvGrpSpPr/>
            <p:nvPr/>
          </p:nvGrpSpPr>
          <p:grpSpPr>
            <a:xfrm>
              <a:off x="6170402" y="1959496"/>
              <a:ext cx="823556" cy="2317794"/>
              <a:chOff x="3998678" y="1974806"/>
              <a:chExt cx="823556" cy="2317794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A4050D3-9E86-AEC8-FDE3-AA859B5115AC}"/>
                  </a:ext>
                </a:extLst>
              </p:cNvPr>
              <p:cNvSpPr/>
              <p:nvPr/>
            </p:nvSpPr>
            <p:spPr>
              <a:xfrm rot="5400000">
                <a:off x="3580870" y="2392614"/>
                <a:ext cx="1659172" cy="823556"/>
              </a:xfrm>
              <a:custGeom>
                <a:avLst/>
                <a:gdLst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289304 w 1701082"/>
                  <a:gd name="connsiteY2" fmla="*/ 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42644 w 1701082"/>
                  <a:gd name="connsiteY5" fmla="*/ 70544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65536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655362"/>
                  <a:gd name="connsiteY0" fmla="*/ 411778 h 823556"/>
                  <a:gd name="connsiteX1" fmla="*/ 411778 w 1655362"/>
                  <a:gd name="connsiteY1" fmla="*/ 0 h 823556"/>
                  <a:gd name="connsiteX2" fmla="*/ 1315974 w 1655362"/>
                  <a:gd name="connsiteY2" fmla="*/ 163830 h 823556"/>
                  <a:gd name="connsiteX3" fmla="*/ 1651552 w 1655362"/>
                  <a:gd name="connsiteY3" fmla="*/ 350818 h 823556"/>
                  <a:gd name="connsiteX4" fmla="*/ 1655362 w 1655362"/>
                  <a:gd name="connsiteY4" fmla="*/ 411778 h 823556"/>
                  <a:gd name="connsiteX5" fmla="*/ 1312164 w 1655362"/>
                  <a:gd name="connsiteY5" fmla="*/ 754976 h 823556"/>
                  <a:gd name="connsiteX6" fmla="*/ 411778 w 1655362"/>
                  <a:gd name="connsiteY6" fmla="*/ 823556 h 823556"/>
                  <a:gd name="connsiteX7" fmla="*/ 0 w 165536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1552 w 1659172"/>
                  <a:gd name="connsiteY3" fmla="*/ 35081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5362 w 1659172"/>
                  <a:gd name="connsiteY3" fmla="*/ 39653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9172" h="823556">
                    <a:moveTo>
                      <a:pt x="0" y="411778"/>
                    </a:moveTo>
                    <a:cubicBezTo>
                      <a:pt x="0" y="184359"/>
                      <a:pt x="184359" y="0"/>
                      <a:pt x="411778" y="0"/>
                    </a:cubicBezTo>
                    <a:cubicBezTo>
                      <a:pt x="704287" y="0"/>
                      <a:pt x="1023465" y="163830"/>
                      <a:pt x="1315974" y="163830"/>
                    </a:cubicBezTo>
                    <a:cubicBezTo>
                      <a:pt x="1543393" y="163830"/>
                      <a:pt x="1655362" y="169119"/>
                      <a:pt x="1655362" y="396538"/>
                    </a:cubicBezTo>
                    <a:lnTo>
                      <a:pt x="1659172" y="484168"/>
                    </a:lnTo>
                    <a:cubicBezTo>
                      <a:pt x="1659172" y="711587"/>
                      <a:pt x="1539583" y="754976"/>
                      <a:pt x="1312164" y="754976"/>
                    </a:cubicBezTo>
                    <a:lnTo>
                      <a:pt x="411778" y="823556"/>
                    </a:lnTo>
                    <a:cubicBezTo>
                      <a:pt x="184359" y="823556"/>
                      <a:pt x="0" y="639197"/>
                      <a:pt x="0" y="411778"/>
                    </a:cubicBezTo>
                    <a:close/>
                  </a:path>
                </a:pathLst>
              </a:cu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97F72AF-F11D-F6CB-86AA-8FABE20448FC}"/>
                  </a:ext>
                </a:extLst>
              </p:cNvPr>
              <p:cNvSpPr/>
              <p:nvPr/>
            </p:nvSpPr>
            <p:spPr>
              <a:xfrm>
                <a:off x="4100526" y="3845718"/>
                <a:ext cx="496874" cy="446882"/>
              </a:xfrm>
              <a:prstGeom prst="roundRect">
                <a:avLst>
                  <a:gd name="adj" fmla="val 36158"/>
                </a:avLst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72377C-06C8-CD70-7D86-B388C59D20C6}"/>
                </a:ext>
              </a:extLst>
            </p:cNvPr>
            <p:cNvGrpSpPr/>
            <p:nvPr/>
          </p:nvGrpSpPr>
          <p:grpSpPr>
            <a:xfrm>
              <a:off x="7559854" y="2270103"/>
              <a:ext cx="823556" cy="2317794"/>
              <a:chOff x="5032458" y="1974806"/>
              <a:chExt cx="823556" cy="2317794"/>
            </a:xfrm>
          </p:grpSpPr>
          <p:sp>
            <p:nvSpPr>
              <p:cNvPr id="50" name="Rectangle: Rounded Corners 41">
                <a:extLst>
                  <a:ext uri="{FF2B5EF4-FFF2-40B4-BE49-F238E27FC236}">
                    <a16:creationId xmlns:a16="http://schemas.microsoft.com/office/drawing/2014/main" id="{F979B5B5-35A6-6C34-B973-2ACDA177B46B}"/>
                  </a:ext>
                </a:extLst>
              </p:cNvPr>
              <p:cNvSpPr/>
              <p:nvPr/>
            </p:nvSpPr>
            <p:spPr>
              <a:xfrm rot="16200000" flipH="1">
                <a:off x="4614650" y="2392614"/>
                <a:ext cx="1659172" cy="823556"/>
              </a:xfrm>
              <a:custGeom>
                <a:avLst/>
                <a:gdLst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289304 w 1701082"/>
                  <a:gd name="connsiteY2" fmla="*/ 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42644 w 1701082"/>
                  <a:gd name="connsiteY5" fmla="*/ 70544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65536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655362"/>
                  <a:gd name="connsiteY0" fmla="*/ 411778 h 823556"/>
                  <a:gd name="connsiteX1" fmla="*/ 411778 w 1655362"/>
                  <a:gd name="connsiteY1" fmla="*/ 0 h 823556"/>
                  <a:gd name="connsiteX2" fmla="*/ 1315974 w 1655362"/>
                  <a:gd name="connsiteY2" fmla="*/ 163830 h 823556"/>
                  <a:gd name="connsiteX3" fmla="*/ 1651552 w 1655362"/>
                  <a:gd name="connsiteY3" fmla="*/ 350818 h 823556"/>
                  <a:gd name="connsiteX4" fmla="*/ 1655362 w 1655362"/>
                  <a:gd name="connsiteY4" fmla="*/ 411778 h 823556"/>
                  <a:gd name="connsiteX5" fmla="*/ 1312164 w 1655362"/>
                  <a:gd name="connsiteY5" fmla="*/ 754976 h 823556"/>
                  <a:gd name="connsiteX6" fmla="*/ 411778 w 1655362"/>
                  <a:gd name="connsiteY6" fmla="*/ 823556 h 823556"/>
                  <a:gd name="connsiteX7" fmla="*/ 0 w 165536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1552 w 1659172"/>
                  <a:gd name="connsiteY3" fmla="*/ 35081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5362 w 1659172"/>
                  <a:gd name="connsiteY3" fmla="*/ 39653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9172" h="823556">
                    <a:moveTo>
                      <a:pt x="0" y="411778"/>
                    </a:moveTo>
                    <a:cubicBezTo>
                      <a:pt x="0" y="184359"/>
                      <a:pt x="184359" y="0"/>
                      <a:pt x="411778" y="0"/>
                    </a:cubicBezTo>
                    <a:cubicBezTo>
                      <a:pt x="704287" y="0"/>
                      <a:pt x="1023465" y="163830"/>
                      <a:pt x="1315974" y="163830"/>
                    </a:cubicBezTo>
                    <a:cubicBezTo>
                      <a:pt x="1543393" y="163830"/>
                      <a:pt x="1655362" y="169119"/>
                      <a:pt x="1655362" y="396538"/>
                    </a:cubicBezTo>
                    <a:lnTo>
                      <a:pt x="1659172" y="484168"/>
                    </a:lnTo>
                    <a:cubicBezTo>
                      <a:pt x="1659172" y="711587"/>
                      <a:pt x="1539583" y="754976"/>
                      <a:pt x="1312164" y="754976"/>
                    </a:cubicBezTo>
                    <a:lnTo>
                      <a:pt x="411778" y="823556"/>
                    </a:lnTo>
                    <a:cubicBezTo>
                      <a:pt x="184359" y="823556"/>
                      <a:pt x="0" y="639197"/>
                      <a:pt x="0" y="411778"/>
                    </a:cubicBezTo>
                    <a:close/>
                  </a:path>
                </a:pathLst>
              </a:cu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6A9103B-1328-609C-2ABF-9DEC2AD8F81F}"/>
                  </a:ext>
                </a:extLst>
              </p:cNvPr>
              <p:cNvSpPr/>
              <p:nvPr/>
            </p:nvSpPr>
            <p:spPr>
              <a:xfrm flipH="1">
                <a:off x="5134306" y="3845718"/>
                <a:ext cx="496874" cy="446882"/>
              </a:xfrm>
              <a:prstGeom prst="roundRect">
                <a:avLst>
                  <a:gd name="adj" fmla="val 36158"/>
                </a:avLst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5F0080-4570-C0F5-469C-2E06E0D8C859}"/>
              </a:ext>
            </a:extLst>
          </p:cNvPr>
          <p:cNvGrpSpPr/>
          <p:nvPr/>
        </p:nvGrpSpPr>
        <p:grpSpPr>
          <a:xfrm>
            <a:off x="3185318" y="1957615"/>
            <a:ext cx="2213008" cy="2628401"/>
            <a:chOff x="6170402" y="1959496"/>
            <a:chExt cx="2213008" cy="26284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8717DA-D216-4E04-F331-6DE2154A4FD6}"/>
                </a:ext>
              </a:extLst>
            </p:cNvPr>
            <p:cNvGrpSpPr/>
            <p:nvPr/>
          </p:nvGrpSpPr>
          <p:grpSpPr>
            <a:xfrm>
              <a:off x="6170402" y="1959496"/>
              <a:ext cx="823556" cy="2317794"/>
              <a:chOff x="3998678" y="1974806"/>
              <a:chExt cx="823556" cy="2317794"/>
            </a:xfrm>
          </p:grpSpPr>
          <p:sp>
            <p:nvSpPr>
              <p:cNvPr id="62" name="Rectangle: Rounded Corners 41">
                <a:extLst>
                  <a:ext uri="{FF2B5EF4-FFF2-40B4-BE49-F238E27FC236}">
                    <a16:creationId xmlns:a16="http://schemas.microsoft.com/office/drawing/2014/main" id="{F5C525EA-F020-F953-EFC3-5A6E46A6F9BA}"/>
                  </a:ext>
                </a:extLst>
              </p:cNvPr>
              <p:cNvSpPr/>
              <p:nvPr/>
            </p:nvSpPr>
            <p:spPr>
              <a:xfrm rot="5400000">
                <a:off x="3580870" y="2392614"/>
                <a:ext cx="1659172" cy="823556"/>
              </a:xfrm>
              <a:custGeom>
                <a:avLst/>
                <a:gdLst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289304 w 1701082"/>
                  <a:gd name="connsiteY2" fmla="*/ 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42644 w 1701082"/>
                  <a:gd name="connsiteY5" fmla="*/ 70544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65536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655362"/>
                  <a:gd name="connsiteY0" fmla="*/ 411778 h 823556"/>
                  <a:gd name="connsiteX1" fmla="*/ 411778 w 1655362"/>
                  <a:gd name="connsiteY1" fmla="*/ 0 h 823556"/>
                  <a:gd name="connsiteX2" fmla="*/ 1315974 w 1655362"/>
                  <a:gd name="connsiteY2" fmla="*/ 163830 h 823556"/>
                  <a:gd name="connsiteX3" fmla="*/ 1651552 w 1655362"/>
                  <a:gd name="connsiteY3" fmla="*/ 350818 h 823556"/>
                  <a:gd name="connsiteX4" fmla="*/ 1655362 w 1655362"/>
                  <a:gd name="connsiteY4" fmla="*/ 411778 h 823556"/>
                  <a:gd name="connsiteX5" fmla="*/ 1312164 w 1655362"/>
                  <a:gd name="connsiteY5" fmla="*/ 754976 h 823556"/>
                  <a:gd name="connsiteX6" fmla="*/ 411778 w 1655362"/>
                  <a:gd name="connsiteY6" fmla="*/ 823556 h 823556"/>
                  <a:gd name="connsiteX7" fmla="*/ 0 w 165536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1552 w 1659172"/>
                  <a:gd name="connsiteY3" fmla="*/ 35081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5362 w 1659172"/>
                  <a:gd name="connsiteY3" fmla="*/ 39653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9172" h="823556">
                    <a:moveTo>
                      <a:pt x="0" y="411778"/>
                    </a:moveTo>
                    <a:cubicBezTo>
                      <a:pt x="0" y="184359"/>
                      <a:pt x="184359" y="0"/>
                      <a:pt x="411778" y="0"/>
                    </a:cubicBezTo>
                    <a:cubicBezTo>
                      <a:pt x="704287" y="0"/>
                      <a:pt x="1023465" y="163830"/>
                      <a:pt x="1315974" y="163830"/>
                    </a:cubicBezTo>
                    <a:cubicBezTo>
                      <a:pt x="1543393" y="163830"/>
                      <a:pt x="1655362" y="169119"/>
                      <a:pt x="1655362" y="396538"/>
                    </a:cubicBezTo>
                    <a:lnTo>
                      <a:pt x="1659172" y="484168"/>
                    </a:lnTo>
                    <a:cubicBezTo>
                      <a:pt x="1659172" y="711587"/>
                      <a:pt x="1539583" y="754976"/>
                      <a:pt x="1312164" y="754976"/>
                    </a:cubicBezTo>
                    <a:lnTo>
                      <a:pt x="411778" y="823556"/>
                    </a:lnTo>
                    <a:cubicBezTo>
                      <a:pt x="184359" y="823556"/>
                      <a:pt x="0" y="639197"/>
                      <a:pt x="0" y="411778"/>
                    </a:cubicBezTo>
                    <a:close/>
                  </a:path>
                </a:pathLst>
              </a:cu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8903C23-7115-3AFF-45C0-3003539DBAD0}"/>
                  </a:ext>
                </a:extLst>
              </p:cNvPr>
              <p:cNvSpPr/>
              <p:nvPr/>
            </p:nvSpPr>
            <p:spPr>
              <a:xfrm>
                <a:off x="4100526" y="3845718"/>
                <a:ext cx="496874" cy="446882"/>
              </a:xfrm>
              <a:prstGeom prst="roundRect">
                <a:avLst>
                  <a:gd name="adj" fmla="val 36158"/>
                </a:avLst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9D0953E-9BAC-1D72-D02C-C6B9685E9084}"/>
                </a:ext>
              </a:extLst>
            </p:cNvPr>
            <p:cNvGrpSpPr/>
            <p:nvPr/>
          </p:nvGrpSpPr>
          <p:grpSpPr>
            <a:xfrm>
              <a:off x="7559854" y="2270103"/>
              <a:ext cx="823556" cy="2317794"/>
              <a:chOff x="5032458" y="1974806"/>
              <a:chExt cx="823556" cy="2317794"/>
            </a:xfrm>
          </p:grpSpPr>
          <p:sp>
            <p:nvSpPr>
              <p:cNvPr id="59" name="Rectangle: Rounded Corners 41">
                <a:extLst>
                  <a:ext uri="{FF2B5EF4-FFF2-40B4-BE49-F238E27FC236}">
                    <a16:creationId xmlns:a16="http://schemas.microsoft.com/office/drawing/2014/main" id="{494AE0E1-AC5C-6C30-D522-A0FECFCBD12D}"/>
                  </a:ext>
                </a:extLst>
              </p:cNvPr>
              <p:cNvSpPr/>
              <p:nvPr/>
            </p:nvSpPr>
            <p:spPr>
              <a:xfrm rot="16200000" flipH="1">
                <a:off x="4614650" y="2392614"/>
                <a:ext cx="1659172" cy="823556"/>
              </a:xfrm>
              <a:custGeom>
                <a:avLst/>
                <a:gdLst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289304 w 1701082"/>
                  <a:gd name="connsiteY2" fmla="*/ 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42644 w 1701082"/>
                  <a:gd name="connsiteY5" fmla="*/ 70544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65536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655362"/>
                  <a:gd name="connsiteY0" fmla="*/ 411778 h 823556"/>
                  <a:gd name="connsiteX1" fmla="*/ 411778 w 1655362"/>
                  <a:gd name="connsiteY1" fmla="*/ 0 h 823556"/>
                  <a:gd name="connsiteX2" fmla="*/ 1315974 w 1655362"/>
                  <a:gd name="connsiteY2" fmla="*/ 163830 h 823556"/>
                  <a:gd name="connsiteX3" fmla="*/ 1651552 w 1655362"/>
                  <a:gd name="connsiteY3" fmla="*/ 350818 h 823556"/>
                  <a:gd name="connsiteX4" fmla="*/ 1655362 w 1655362"/>
                  <a:gd name="connsiteY4" fmla="*/ 411778 h 823556"/>
                  <a:gd name="connsiteX5" fmla="*/ 1312164 w 1655362"/>
                  <a:gd name="connsiteY5" fmla="*/ 754976 h 823556"/>
                  <a:gd name="connsiteX6" fmla="*/ 411778 w 1655362"/>
                  <a:gd name="connsiteY6" fmla="*/ 823556 h 823556"/>
                  <a:gd name="connsiteX7" fmla="*/ 0 w 165536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1552 w 1659172"/>
                  <a:gd name="connsiteY3" fmla="*/ 35081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5362 w 1659172"/>
                  <a:gd name="connsiteY3" fmla="*/ 39653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9172" h="823556">
                    <a:moveTo>
                      <a:pt x="0" y="411778"/>
                    </a:moveTo>
                    <a:cubicBezTo>
                      <a:pt x="0" y="184359"/>
                      <a:pt x="184359" y="0"/>
                      <a:pt x="411778" y="0"/>
                    </a:cubicBezTo>
                    <a:cubicBezTo>
                      <a:pt x="704287" y="0"/>
                      <a:pt x="1023465" y="163830"/>
                      <a:pt x="1315974" y="163830"/>
                    </a:cubicBezTo>
                    <a:cubicBezTo>
                      <a:pt x="1543393" y="163830"/>
                      <a:pt x="1655362" y="169119"/>
                      <a:pt x="1655362" y="396538"/>
                    </a:cubicBezTo>
                    <a:lnTo>
                      <a:pt x="1659172" y="484168"/>
                    </a:lnTo>
                    <a:cubicBezTo>
                      <a:pt x="1659172" y="711587"/>
                      <a:pt x="1539583" y="754976"/>
                      <a:pt x="1312164" y="754976"/>
                    </a:cubicBezTo>
                    <a:lnTo>
                      <a:pt x="411778" y="823556"/>
                    </a:lnTo>
                    <a:cubicBezTo>
                      <a:pt x="184359" y="823556"/>
                      <a:pt x="0" y="639197"/>
                      <a:pt x="0" y="411778"/>
                    </a:cubicBezTo>
                    <a:close/>
                  </a:path>
                </a:pathLst>
              </a:cu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C60D45E-B79C-BD17-8416-E7CAB9A9E3D3}"/>
                  </a:ext>
                </a:extLst>
              </p:cNvPr>
              <p:cNvSpPr/>
              <p:nvPr/>
            </p:nvSpPr>
            <p:spPr>
              <a:xfrm flipH="1">
                <a:off x="5134306" y="3845718"/>
                <a:ext cx="496874" cy="446882"/>
              </a:xfrm>
              <a:prstGeom prst="roundRect">
                <a:avLst>
                  <a:gd name="adj" fmla="val 36158"/>
                </a:avLst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D1C70F-21BD-3837-031E-4090A251249E}"/>
              </a:ext>
            </a:extLst>
          </p:cNvPr>
          <p:cNvGrpSpPr/>
          <p:nvPr/>
        </p:nvGrpSpPr>
        <p:grpSpPr>
          <a:xfrm>
            <a:off x="2472517" y="3927394"/>
            <a:ext cx="2213008" cy="2628401"/>
            <a:chOff x="6170402" y="1959496"/>
            <a:chExt cx="2213008" cy="26284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49359A3-85F2-F0F4-F26D-9BE647350B9B}"/>
                </a:ext>
              </a:extLst>
            </p:cNvPr>
            <p:cNvGrpSpPr/>
            <p:nvPr/>
          </p:nvGrpSpPr>
          <p:grpSpPr>
            <a:xfrm>
              <a:off x="6170402" y="1959496"/>
              <a:ext cx="823556" cy="2317794"/>
              <a:chOff x="3998678" y="1974806"/>
              <a:chExt cx="823556" cy="2317794"/>
            </a:xfrm>
          </p:grpSpPr>
          <p:sp>
            <p:nvSpPr>
              <p:cNvPr id="75" name="Rectangle: Rounded Corners 41">
                <a:extLst>
                  <a:ext uri="{FF2B5EF4-FFF2-40B4-BE49-F238E27FC236}">
                    <a16:creationId xmlns:a16="http://schemas.microsoft.com/office/drawing/2014/main" id="{25191DC0-467E-9136-B991-B94520D5C784}"/>
                  </a:ext>
                </a:extLst>
              </p:cNvPr>
              <p:cNvSpPr/>
              <p:nvPr/>
            </p:nvSpPr>
            <p:spPr>
              <a:xfrm rot="5400000">
                <a:off x="3580870" y="2392614"/>
                <a:ext cx="1659172" cy="823556"/>
              </a:xfrm>
              <a:custGeom>
                <a:avLst/>
                <a:gdLst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289304 w 1701082"/>
                  <a:gd name="connsiteY2" fmla="*/ 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42644 w 1701082"/>
                  <a:gd name="connsiteY5" fmla="*/ 70544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65536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655362"/>
                  <a:gd name="connsiteY0" fmla="*/ 411778 h 823556"/>
                  <a:gd name="connsiteX1" fmla="*/ 411778 w 1655362"/>
                  <a:gd name="connsiteY1" fmla="*/ 0 h 823556"/>
                  <a:gd name="connsiteX2" fmla="*/ 1315974 w 1655362"/>
                  <a:gd name="connsiteY2" fmla="*/ 163830 h 823556"/>
                  <a:gd name="connsiteX3" fmla="*/ 1651552 w 1655362"/>
                  <a:gd name="connsiteY3" fmla="*/ 350818 h 823556"/>
                  <a:gd name="connsiteX4" fmla="*/ 1655362 w 1655362"/>
                  <a:gd name="connsiteY4" fmla="*/ 411778 h 823556"/>
                  <a:gd name="connsiteX5" fmla="*/ 1312164 w 1655362"/>
                  <a:gd name="connsiteY5" fmla="*/ 754976 h 823556"/>
                  <a:gd name="connsiteX6" fmla="*/ 411778 w 1655362"/>
                  <a:gd name="connsiteY6" fmla="*/ 823556 h 823556"/>
                  <a:gd name="connsiteX7" fmla="*/ 0 w 165536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1552 w 1659172"/>
                  <a:gd name="connsiteY3" fmla="*/ 35081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5362 w 1659172"/>
                  <a:gd name="connsiteY3" fmla="*/ 39653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9172" h="823556">
                    <a:moveTo>
                      <a:pt x="0" y="411778"/>
                    </a:moveTo>
                    <a:cubicBezTo>
                      <a:pt x="0" y="184359"/>
                      <a:pt x="184359" y="0"/>
                      <a:pt x="411778" y="0"/>
                    </a:cubicBezTo>
                    <a:cubicBezTo>
                      <a:pt x="704287" y="0"/>
                      <a:pt x="1023465" y="163830"/>
                      <a:pt x="1315974" y="163830"/>
                    </a:cubicBezTo>
                    <a:cubicBezTo>
                      <a:pt x="1543393" y="163830"/>
                      <a:pt x="1655362" y="169119"/>
                      <a:pt x="1655362" y="396538"/>
                    </a:cubicBezTo>
                    <a:lnTo>
                      <a:pt x="1659172" y="484168"/>
                    </a:lnTo>
                    <a:cubicBezTo>
                      <a:pt x="1659172" y="711587"/>
                      <a:pt x="1539583" y="754976"/>
                      <a:pt x="1312164" y="754976"/>
                    </a:cubicBezTo>
                    <a:lnTo>
                      <a:pt x="411778" y="823556"/>
                    </a:lnTo>
                    <a:cubicBezTo>
                      <a:pt x="184359" y="823556"/>
                      <a:pt x="0" y="639197"/>
                      <a:pt x="0" y="411778"/>
                    </a:cubicBezTo>
                    <a:close/>
                  </a:path>
                </a:pathLst>
              </a:cu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6A84768B-37FA-3DC5-56EC-9A16BDE4B2E6}"/>
                  </a:ext>
                </a:extLst>
              </p:cNvPr>
              <p:cNvSpPr/>
              <p:nvPr/>
            </p:nvSpPr>
            <p:spPr>
              <a:xfrm>
                <a:off x="4100526" y="3845718"/>
                <a:ext cx="496874" cy="446882"/>
              </a:xfrm>
              <a:prstGeom prst="roundRect">
                <a:avLst>
                  <a:gd name="adj" fmla="val 36158"/>
                </a:avLst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3B7EAC7-C3CE-0485-6D19-ECC03419BC05}"/>
                </a:ext>
              </a:extLst>
            </p:cNvPr>
            <p:cNvGrpSpPr/>
            <p:nvPr/>
          </p:nvGrpSpPr>
          <p:grpSpPr>
            <a:xfrm>
              <a:off x="7559854" y="2270103"/>
              <a:ext cx="823556" cy="2317794"/>
              <a:chOff x="5032458" y="1974806"/>
              <a:chExt cx="823556" cy="2317794"/>
            </a:xfrm>
          </p:grpSpPr>
          <p:sp>
            <p:nvSpPr>
              <p:cNvPr id="73" name="Rectangle: Rounded Corners 41">
                <a:extLst>
                  <a:ext uri="{FF2B5EF4-FFF2-40B4-BE49-F238E27FC236}">
                    <a16:creationId xmlns:a16="http://schemas.microsoft.com/office/drawing/2014/main" id="{4D49C614-887E-DF35-E791-ED47B53BD507}"/>
                  </a:ext>
                </a:extLst>
              </p:cNvPr>
              <p:cNvSpPr/>
              <p:nvPr/>
            </p:nvSpPr>
            <p:spPr>
              <a:xfrm rot="16200000" flipH="1">
                <a:off x="4614650" y="2392614"/>
                <a:ext cx="1659172" cy="823556"/>
              </a:xfrm>
              <a:custGeom>
                <a:avLst/>
                <a:gdLst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289304 w 1701082"/>
                  <a:gd name="connsiteY2" fmla="*/ 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289304 w 1701082"/>
                  <a:gd name="connsiteY5" fmla="*/ 82355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42644 w 1701082"/>
                  <a:gd name="connsiteY5" fmla="*/ 70544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20574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70108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701082"/>
                  <a:gd name="connsiteY0" fmla="*/ 411778 h 823556"/>
                  <a:gd name="connsiteX1" fmla="*/ 411778 w 1701082"/>
                  <a:gd name="connsiteY1" fmla="*/ 0 h 823556"/>
                  <a:gd name="connsiteX2" fmla="*/ 1315974 w 1701082"/>
                  <a:gd name="connsiteY2" fmla="*/ 163830 h 823556"/>
                  <a:gd name="connsiteX3" fmla="*/ 1701082 w 1701082"/>
                  <a:gd name="connsiteY3" fmla="*/ 411778 h 823556"/>
                  <a:gd name="connsiteX4" fmla="*/ 1655362 w 1701082"/>
                  <a:gd name="connsiteY4" fmla="*/ 411778 h 823556"/>
                  <a:gd name="connsiteX5" fmla="*/ 1312164 w 1701082"/>
                  <a:gd name="connsiteY5" fmla="*/ 754976 h 823556"/>
                  <a:gd name="connsiteX6" fmla="*/ 411778 w 1701082"/>
                  <a:gd name="connsiteY6" fmla="*/ 823556 h 823556"/>
                  <a:gd name="connsiteX7" fmla="*/ 0 w 1701082"/>
                  <a:gd name="connsiteY7" fmla="*/ 411778 h 823556"/>
                  <a:gd name="connsiteX0" fmla="*/ 0 w 1655362"/>
                  <a:gd name="connsiteY0" fmla="*/ 411778 h 823556"/>
                  <a:gd name="connsiteX1" fmla="*/ 411778 w 1655362"/>
                  <a:gd name="connsiteY1" fmla="*/ 0 h 823556"/>
                  <a:gd name="connsiteX2" fmla="*/ 1315974 w 1655362"/>
                  <a:gd name="connsiteY2" fmla="*/ 163830 h 823556"/>
                  <a:gd name="connsiteX3" fmla="*/ 1651552 w 1655362"/>
                  <a:gd name="connsiteY3" fmla="*/ 350818 h 823556"/>
                  <a:gd name="connsiteX4" fmla="*/ 1655362 w 1655362"/>
                  <a:gd name="connsiteY4" fmla="*/ 411778 h 823556"/>
                  <a:gd name="connsiteX5" fmla="*/ 1312164 w 1655362"/>
                  <a:gd name="connsiteY5" fmla="*/ 754976 h 823556"/>
                  <a:gd name="connsiteX6" fmla="*/ 411778 w 1655362"/>
                  <a:gd name="connsiteY6" fmla="*/ 823556 h 823556"/>
                  <a:gd name="connsiteX7" fmla="*/ 0 w 165536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1552 w 1659172"/>
                  <a:gd name="connsiteY3" fmla="*/ 35081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  <a:gd name="connsiteX0" fmla="*/ 0 w 1659172"/>
                  <a:gd name="connsiteY0" fmla="*/ 411778 h 823556"/>
                  <a:gd name="connsiteX1" fmla="*/ 411778 w 1659172"/>
                  <a:gd name="connsiteY1" fmla="*/ 0 h 823556"/>
                  <a:gd name="connsiteX2" fmla="*/ 1315974 w 1659172"/>
                  <a:gd name="connsiteY2" fmla="*/ 163830 h 823556"/>
                  <a:gd name="connsiteX3" fmla="*/ 1655362 w 1659172"/>
                  <a:gd name="connsiteY3" fmla="*/ 396538 h 823556"/>
                  <a:gd name="connsiteX4" fmla="*/ 1659172 w 1659172"/>
                  <a:gd name="connsiteY4" fmla="*/ 484168 h 823556"/>
                  <a:gd name="connsiteX5" fmla="*/ 1312164 w 1659172"/>
                  <a:gd name="connsiteY5" fmla="*/ 754976 h 823556"/>
                  <a:gd name="connsiteX6" fmla="*/ 411778 w 1659172"/>
                  <a:gd name="connsiteY6" fmla="*/ 823556 h 823556"/>
                  <a:gd name="connsiteX7" fmla="*/ 0 w 1659172"/>
                  <a:gd name="connsiteY7" fmla="*/ 411778 h 8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9172" h="823556">
                    <a:moveTo>
                      <a:pt x="0" y="411778"/>
                    </a:moveTo>
                    <a:cubicBezTo>
                      <a:pt x="0" y="184359"/>
                      <a:pt x="184359" y="0"/>
                      <a:pt x="411778" y="0"/>
                    </a:cubicBezTo>
                    <a:cubicBezTo>
                      <a:pt x="704287" y="0"/>
                      <a:pt x="1023465" y="163830"/>
                      <a:pt x="1315974" y="163830"/>
                    </a:cubicBezTo>
                    <a:cubicBezTo>
                      <a:pt x="1543393" y="163830"/>
                      <a:pt x="1655362" y="169119"/>
                      <a:pt x="1655362" y="396538"/>
                    </a:cubicBezTo>
                    <a:lnTo>
                      <a:pt x="1659172" y="484168"/>
                    </a:lnTo>
                    <a:cubicBezTo>
                      <a:pt x="1659172" y="711587"/>
                      <a:pt x="1539583" y="754976"/>
                      <a:pt x="1312164" y="754976"/>
                    </a:cubicBezTo>
                    <a:lnTo>
                      <a:pt x="411778" y="823556"/>
                    </a:lnTo>
                    <a:cubicBezTo>
                      <a:pt x="184359" y="823556"/>
                      <a:pt x="0" y="639197"/>
                      <a:pt x="0" y="411778"/>
                    </a:cubicBezTo>
                    <a:close/>
                  </a:path>
                </a:pathLst>
              </a:cu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709F4B5-2236-98A4-1104-1A843BF5D59B}"/>
                  </a:ext>
                </a:extLst>
              </p:cNvPr>
              <p:cNvSpPr/>
              <p:nvPr/>
            </p:nvSpPr>
            <p:spPr>
              <a:xfrm flipH="1">
                <a:off x="5134306" y="3845718"/>
                <a:ext cx="496874" cy="446882"/>
              </a:xfrm>
              <a:prstGeom prst="roundRect">
                <a:avLst>
                  <a:gd name="adj" fmla="val 36158"/>
                </a:avLst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47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770B271-60DD-6A81-4B65-7664611F20F1}"/>
              </a:ext>
            </a:extLst>
          </p:cNvPr>
          <p:cNvSpPr/>
          <p:nvPr/>
        </p:nvSpPr>
        <p:spPr>
          <a:xfrm>
            <a:off x="1676401" y="909484"/>
            <a:ext cx="2600959" cy="1830140"/>
          </a:xfrm>
          <a:prstGeom prst="wedgeRoundRectCallout">
            <a:avLst>
              <a:gd name="adj1" fmla="val 47041"/>
              <a:gd name="adj2" fmla="val 87568"/>
              <a:gd name="adj3" fmla="val 16667"/>
            </a:avLst>
          </a:prstGeom>
          <a:ln w="1270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Ab</a:t>
            </a:r>
            <a:endParaRPr lang="en-ID" sz="96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264C5F-556A-B260-CE02-AA6F301A18F8}"/>
              </a:ext>
            </a:extLst>
          </p:cNvPr>
          <p:cNvGrpSpPr/>
          <p:nvPr/>
        </p:nvGrpSpPr>
        <p:grpSpPr>
          <a:xfrm>
            <a:off x="1914588" y="3801840"/>
            <a:ext cx="2119342" cy="2641533"/>
            <a:chOff x="1676401" y="3823177"/>
            <a:chExt cx="2119342" cy="264153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DA5880-7FB2-26FF-B1FD-C571BCCA34B0}"/>
                </a:ext>
              </a:extLst>
            </p:cNvPr>
            <p:cNvSpPr/>
            <p:nvPr/>
          </p:nvSpPr>
          <p:spPr>
            <a:xfrm>
              <a:off x="2694335" y="3823177"/>
              <a:ext cx="559848" cy="559848"/>
            </a:xfrm>
            <a:prstGeom prst="ellipse">
              <a:avLst/>
            </a:prstGeom>
            <a:ln w="1270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158C8E-D8F0-611C-A0A4-68B3F1F5D9A1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804160" y="4383025"/>
              <a:ext cx="170099" cy="1091183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30BD7A-5FED-DC6A-FFEC-5D6BE5BFF072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5474208"/>
              <a:ext cx="701040" cy="12192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58E222-D030-596C-9566-5583E562E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680" y="5596128"/>
              <a:ext cx="350520" cy="868582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D50FDC-884C-E6ED-2B70-E10BB4E2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518" y="5474208"/>
              <a:ext cx="460642" cy="518552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9E5B-88D0-40C1-A4AF-FA03442F4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401" y="5992760"/>
              <a:ext cx="667117" cy="426328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0BC2F2-4F2C-9F9E-DA62-BAE2D730EDBF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2974259" y="4383025"/>
              <a:ext cx="421116" cy="544314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ACE8F4-95A4-4441-9824-3860EB8CF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5375" y="4383025"/>
              <a:ext cx="400368" cy="544314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C87C73-3287-12AE-FC0A-B5D6C2B9EF29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2273219" y="4383025"/>
              <a:ext cx="701040" cy="338819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8102F8-D2B8-3FB2-2218-31163598A6B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616" y="4721844"/>
              <a:ext cx="356123" cy="518552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E91494-8586-53B3-8CF5-07D7F327BB0C}"/>
              </a:ext>
            </a:extLst>
          </p:cNvPr>
          <p:cNvGrpSpPr/>
          <p:nvPr/>
        </p:nvGrpSpPr>
        <p:grpSpPr>
          <a:xfrm>
            <a:off x="4544798" y="3799347"/>
            <a:ext cx="2618002" cy="2644025"/>
            <a:chOff x="4544798" y="3799347"/>
            <a:chExt cx="2618002" cy="2644025"/>
          </a:xfrm>
        </p:grpSpPr>
        <p:sp>
          <p:nvSpPr>
            <p:cNvPr id="61" name="Scroll: Vertical 60">
              <a:extLst>
                <a:ext uri="{FF2B5EF4-FFF2-40B4-BE49-F238E27FC236}">
                  <a16:creationId xmlns:a16="http://schemas.microsoft.com/office/drawing/2014/main" id="{13168EE6-E2F6-4327-6CB6-7B9C8CC01D68}"/>
                </a:ext>
              </a:extLst>
            </p:cNvPr>
            <p:cNvSpPr/>
            <p:nvPr/>
          </p:nvSpPr>
          <p:spPr>
            <a:xfrm>
              <a:off x="4544798" y="3799347"/>
              <a:ext cx="2618002" cy="2644025"/>
            </a:xfrm>
            <a:prstGeom prst="verticalScroll">
              <a:avLst>
                <a:gd name="adj" fmla="val 15439"/>
              </a:avLst>
            </a:prstGeom>
            <a:ln w="1270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AFF8FF3-9AEF-43C1-D574-9E666969C6B1}"/>
                </a:ext>
              </a:extLst>
            </p:cNvPr>
            <p:cNvCxnSpPr/>
            <p:nvPr/>
          </p:nvCxnSpPr>
          <p:spPr>
            <a:xfrm>
              <a:off x="5167999" y="4696901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E5D7D-F7EB-B7C0-DA88-CE93EE1B95ED}"/>
                </a:ext>
              </a:extLst>
            </p:cNvPr>
            <p:cNvCxnSpPr/>
            <p:nvPr/>
          </p:nvCxnSpPr>
          <p:spPr>
            <a:xfrm>
              <a:off x="5178159" y="4959783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BC1AE8-AA86-1801-9267-270D21A28C26}"/>
                </a:ext>
              </a:extLst>
            </p:cNvPr>
            <p:cNvCxnSpPr/>
            <p:nvPr/>
          </p:nvCxnSpPr>
          <p:spPr>
            <a:xfrm>
              <a:off x="5178159" y="5210602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ADDE8C-358B-D382-47C1-538C895D725D}"/>
                </a:ext>
              </a:extLst>
            </p:cNvPr>
            <p:cNvCxnSpPr/>
            <p:nvPr/>
          </p:nvCxnSpPr>
          <p:spPr>
            <a:xfrm>
              <a:off x="5188319" y="5471713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9A6092-3529-74DC-F54F-783D74D7FF26}"/>
                </a:ext>
              </a:extLst>
            </p:cNvPr>
            <p:cNvCxnSpPr/>
            <p:nvPr/>
          </p:nvCxnSpPr>
          <p:spPr>
            <a:xfrm>
              <a:off x="5188319" y="5727940"/>
              <a:ext cx="1351280" cy="0"/>
            </a:xfrm>
            <a:prstGeom prst="line">
              <a:avLst/>
            </a:prstGeom>
            <a:ln w="1270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CDFBB5-4C78-586B-C7EF-4AAA8BD62B53}"/>
              </a:ext>
            </a:extLst>
          </p:cNvPr>
          <p:cNvGrpSpPr/>
          <p:nvPr/>
        </p:nvGrpSpPr>
        <p:grpSpPr>
          <a:xfrm>
            <a:off x="7477760" y="909484"/>
            <a:ext cx="2494280" cy="2595716"/>
            <a:chOff x="7477760" y="909484"/>
            <a:chExt cx="2494280" cy="259571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46EFDE-3A87-4E55-97F1-8F716CE4441B}"/>
                </a:ext>
              </a:extLst>
            </p:cNvPr>
            <p:cNvSpPr/>
            <p:nvPr/>
          </p:nvSpPr>
          <p:spPr>
            <a:xfrm>
              <a:off x="7477760" y="909484"/>
              <a:ext cx="2494280" cy="2595716"/>
            </a:xfrm>
            <a:custGeom>
              <a:avLst/>
              <a:gdLst>
                <a:gd name="connsiteX0" fmla="*/ 1247140 w 2494280"/>
                <a:gd name="connsiteY0" fmla="*/ 0 h 2595716"/>
                <a:gd name="connsiteX1" fmla="*/ 2494280 w 2494280"/>
                <a:gd name="connsiteY1" fmla="*/ 1310476 h 2595716"/>
                <a:gd name="connsiteX2" fmla="*/ 2142409 w 2494280"/>
                <a:gd name="connsiteY2" fmla="*/ 1310476 h 2595716"/>
                <a:gd name="connsiteX3" fmla="*/ 2142409 w 2494280"/>
                <a:gd name="connsiteY3" fmla="*/ 2595716 h 2595716"/>
                <a:gd name="connsiteX4" fmla="*/ 351709 w 2494280"/>
                <a:gd name="connsiteY4" fmla="*/ 2595716 h 2595716"/>
                <a:gd name="connsiteX5" fmla="*/ 351709 w 2494280"/>
                <a:gd name="connsiteY5" fmla="*/ 1310476 h 2595716"/>
                <a:gd name="connsiteX6" fmla="*/ 0 w 2494280"/>
                <a:gd name="connsiteY6" fmla="*/ 1310476 h 259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280" h="2595716">
                  <a:moveTo>
                    <a:pt x="1247140" y="0"/>
                  </a:moveTo>
                  <a:lnTo>
                    <a:pt x="2494280" y="1310476"/>
                  </a:lnTo>
                  <a:lnTo>
                    <a:pt x="2142409" y="1310476"/>
                  </a:lnTo>
                  <a:lnTo>
                    <a:pt x="2142409" y="2595716"/>
                  </a:lnTo>
                  <a:lnTo>
                    <a:pt x="351709" y="2595716"/>
                  </a:lnTo>
                  <a:lnTo>
                    <a:pt x="351709" y="1310476"/>
                  </a:lnTo>
                  <a:lnTo>
                    <a:pt x="0" y="1310476"/>
                  </a:lnTo>
                  <a:close/>
                </a:path>
              </a:pathLst>
            </a:custGeom>
            <a:ln w="1270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94D7B55-EB84-A2D8-CD75-34E695D0086E}"/>
                </a:ext>
              </a:extLst>
            </p:cNvPr>
            <p:cNvSpPr/>
            <p:nvPr/>
          </p:nvSpPr>
          <p:spPr>
            <a:xfrm>
              <a:off x="8423877" y="2409589"/>
              <a:ext cx="601884" cy="1095611"/>
            </a:xfrm>
            <a:prstGeom prst="rect">
              <a:avLst/>
            </a:prstGeom>
            <a:ln w="1270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BAE3D5-564F-54BB-CC3D-3FBE4919503E}"/>
              </a:ext>
            </a:extLst>
          </p:cNvPr>
          <p:cNvGrpSpPr/>
          <p:nvPr/>
        </p:nvGrpSpPr>
        <p:grpSpPr>
          <a:xfrm>
            <a:off x="7786001" y="3950072"/>
            <a:ext cx="2684206" cy="2684206"/>
            <a:chOff x="7382713" y="3799347"/>
            <a:chExt cx="2684206" cy="268420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7A39111-4218-276C-6591-9E0C9ABF9BB1}"/>
                </a:ext>
              </a:extLst>
            </p:cNvPr>
            <p:cNvSpPr/>
            <p:nvPr/>
          </p:nvSpPr>
          <p:spPr>
            <a:xfrm>
              <a:off x="7382713" y="3799347"/>
              <a:ext cx="2684206" cy="2684206"/>
            </a:xfrm>
            <a:prstGeom prst="ellipse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8A31A17-CB1A-D2B4-13D2-52992A7824C5}"/>
                </a:ext>
              </a:extLst>
            </p:cNvPr>
            <p:cNvSpPr/>
            <p:nvPr/>
          </p:nvSpPr>
          <p:spPr>
            <a:xfrm>
              <a:off x="7687366" y="5115329"/>
              <a:ext cx="2074907" cy="1366155"/>
            </a:xfrm>
            <a:custGeom>
              <a:avLst/>
              <a:gdLst>
                <a:gd name="connsiteX0" fmla="*/ 1037453 w 2074907"/>
                <a:gd name="connsiteY0" fmla="*/ 0 h 1366155"/>
                <a:gd name="connsiteX1" fmla="*/ 2069718 w 2074907"/>
                <a:gd name="connsiteY1" fmla="*/ 841321 h 1366155"/>
                <a:gd name="connsiteX2" fmla="*/ 2074907 w 2074907"/>
                <a:gd name="connsiteY2" fmla="*/ 875319 h 1366155"/>
                <a:gd name="connsiteX3" fmla="*/ 2073086 w 2074907"/>
                <a:gd name="connsiteY3" fmla="*/ 877754 h 1366155"/>
                <a:gd name="connsiteX4" fmla="*/ 1037454 w 2074907"/>
                <a:gd name="connsiteY4" fmla="*/ 1366155 h 1366155"/>
                <a:gd name="connsiteX5" fmla="*/ 1822 w 2074907"/>
                <a:gd name="connsiteY5" fmla="*/ 877754 h 1366155"/>
                <a:gd name="connsiteX6" fmla="*/ 0 w 2074907"/>
                <a:gd name="connsiteY6" fmla="*/ 875317 h 1366155"/>
                <a:gd name="connsiteX7" fmla="*/ 5188 w 2074907"/>
                <a:gd name="connsiteY7" fmla="*/ 841321 h 1366155"/>
                <a:gd name="connsiteX8" fmla="*/ 1037453 w 2074907"/>
                <a:gd name="connsiteY8" fmla="*/ 0 h 13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907" h="1366155">
                  <a:moveTo>
                    <a:pt x="1037453" y="0"/>
                  </a:moveTo>
                  <a:cubicBezTo>
                    <a:pt x="1546639" y="0"/>
                    <a:pt x="1971467" y="361180"/>
                    <a:pt x="2069718" y="841321"/>
                  </a:cubicBezTo>
                  <a:lnTo>
                    <a:pt x="2074907" y="875319"/>
                  </a:lnTo>
                  <a:lnTo>
                    <a:pt x="2073086" y="877754"/>
                  </a:lnTo>
                  <a:cubicBezTo>
                    <a:pt x="1826924" y="1176033"/>
                    <a:pt x="1454392" y="1366155"/>
                    <a:pt x="1037454" y="1366155"/>
                  </a:cubicBezTo>
                  <a:cubicBezTo>
                    <a:pt x="620516" y="1366155"/>
                    <a:pt x="247984" y="1176033"/>
                    <a:pt x="1822" y="877754"/>
                  </a:cubicBezTo>
                  <a:lnTo>
                    <a:pt x="0" y="875317"/>
                  </a:lnTo>
                  <a:lnTo>
                    <a:pt x="5188" y="841321"/>
                  </a:lnTo>
                  <a:cubicBezTo>
                    <a:pt x="103439" y="361180"/>
                    <a:pt x="528267" y="0"/>
                    <a:pt x="103745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E929CE-EB11-1B46-BB24-E94E95897B05}"/>
                </a:ext>
              </a:extLst>
            </p:cNvPr>
            <p:cNvSpPr/>
            <p:nvPr/>
          </p:nvSpPr>
          <p:spPr>
            <a:xfrm>
              <a:off x="8280435" y="4224499"/>
              <a:ext cx="888761" cy="888761"/>
            </a:xfrm>
            <a:prstGeom prst="ellipse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1D41FA-DA61-5383-402A-5DEC7B5361E4}"/>
              </a:ext>
            </a:extLst>
          </p:cNvPr>
          <p:cNvGrpSpPr/>
          <p:nvPr/>
        </p:nvGrpSpPr>
        <p:grpSpPr>
          <a:xfrm>
            <a:off x="4549878" y="911741"/>
            <a:ext cx="2597682" cy="2588379"/>
            <a:chOff x="4549878" y="911741"/>
            <a:chExt cx="2597682" cy="25883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7E87DA-6C5E-B9C8-175E-39DD43C547BE}"/>
                </a:ext>
              </a:extLst>
            </p:cNvPr>
            <p:cNvSpPr/>
            <p:nvPr/>
          </p:nvSpPr>
          <p:spPr>
            <a:xfrm>
              <a:off x="4549878" y="2585818"/>
              <a:ext cx="2597682" cy="914302"/>
            </a:xfrm>
            <a:custGeom>
              <a:avLst/>
              <a:gdLst>
                <a:gd name="connsiteX0" fmla="*/ 0 w 2597682"/>
                <a:gd name="connsiteY0" fmla="*/ 0 h 914302"/>
                <a:gd name="connsiteX1" fmla="*/ 1298841 w 2597682"/>
                <a:gd name="connsiteY1" fmla="*/ 191836 h 914302"/>
                <a:gd name="connsiteX2" fmla="*/ 2597682 w 2597682"/>
                <a:gd name="connsiteY2" fmla="*/ 0 h 914302"/>
                <a:gd name="connsiteX3" fmla="*/ 2597682 w 2597682"/>
                <a:gd name="connsiteY3" fmla="*/ 722466 h 914302"/>
                <a:gd name="connsiteX4" fmla="*/ 1298841 w 2597682"/>
                <a:gd name="connsiteY4" fmla="*/ 914302 h 914302"/>
                <a:gd name="connsiteX5" fmla="*/ 0 w 2597682"/>
                <a:gd name="connsiteY5" fmla="*/ 722466 h 9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682" h="914302">
                  <a:moveTo>
                    <a:pt x="0" y="0"/>
                  </a:moveTo>
                  <a:cubicBezTo>
                    <a:pt x="0" y="105988"/>
                    <a:pt x="581621" y="191836"/>
                    <a:pt x="1298841" y="191836"/>
                  </a:cubicBezTo>
                  <a:cubicBezTo>
                    <a:pt x="2016061" y="191836"/>
                    <a:pt x="2597682" y="105988"/>
                    <a:pt x="2597682" y="0"/>
                  </a:cubicBezTo>
                  <a:lnTo>
                    <a:pt x="2597682" y="722466"/>
                  </a:lnTo>
                  <a:cubicBezTo>
                    <a:pt x="2597682" y="828454"/>
                    <a:pt x="2016061" y="914302"/>
                    <a:pt x="1298841" y="914302"/>
                  </a:cubicBezTo>
                  <a:cubicBezTo>
                    <a:pt x="581621" y="914302"/>
                    <a:pt x="0" y="828454"/>
                    <a:pt x="0" y="722466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A8A83E76-7EB9-1915-075F-4C814F71C790}"/>
                </a:ext>
              </a:extLst>
            </p:cNvPr>
            <p:cNvSpPr/>
            <p:nvPr/>
          </p:nvSpPr>
          <p:spPr>
            <a:xfrm>
              <a:off x="4549878" y="911741"/>
              <a:ext cx="2597682" cy="1150784"/>
            </a:xfrm>
            <a:prstGeom prst="flowChartMagneticDisk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343AD5-6E0C-3C31-33A1-D4F4BDE55141}"/>
                </a:ext>
              </a:extLst>
            </p:cNvPr>
            <p:cNvSpPr/>
            <p:nvPr/>
          </p:nvSpPr>
          <p:spPr>
            <a:xfrm>
              <a:off x="4549878" y="1866484"/>
              <a:ext cx="2597682" cy="914302"/>
            </a:xfrm>
            <a:custGeom>
              <a:avLst/>
              <a:gdLst>
                <a:gd name="connsiteX0" fmla="*/ 0 w 2597682"/>
                <a:gd name="connsiteY0" fmla="*/ 0 h 914302"/>
                <a:gd name="connsiteX1" fmla="*/ 1298841 w 2597682"/>
                <a:gd name="connsiteY1" fmla="*/ 191836 h 914302"/>
                <a:gd name="connsiteX2" fmla="*/ 2597682 w 2597682"/>
                <a:gd name="connsiteY2" fmla="*/ 0 h 914302"/>
                <a:gd name="connsiteX3" fmla="*/ 2597682 w 2597682"/>
                <a:gd name="connsiteY3" fmla="*/ 722466 h 914302"/>
                <a:gd name="connsiteX4" fmla="*/ 1298841 w 2597682"/>
                <a:gd name="connsiteY4" fmla="*/ 914302 h 914302"/>
                <a:gd name="connsiteX5" fmla="*/ 0 w 2597682"/>
                <a:gd name="connsiteY5" fmla="*/ 722466 h 91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7682" h="914302">
                  <a:moveTo>
                    <a:pt x="0" y="0"/>
                  </a:moveTo>
                  <a:cubicBezTo>
                    <a:pt x="0" y="105988"/>
                    <a:pt x="581621" y="191836"/>
                    <a:pt x="1298841" y="191836"/>
                  </a:cubicBezTo>
                  <a:cubicBezTo>
                    <a:pt x="2016061" y="191836"/>
                    <a:pt x="2597682" y="105988"/>
                    <a:pt x="2597682" y="0"/>
                  </a:cubicBezTo>
                  <a:lnTo>
                    <a:pt x="2597682" y="722466"/>
                  </a:lnTo>
                  <a:cubicBezTo>
                    <a:pt x="2597682" y="828454"/>
                    <a:pt x="2016061" y="914302"/>
                    <a:pt x="1298841" y="914302"/>
                  </a:cubicBezTo>
                  <a:cubicBezTo>
                    <a:pt x="581621" y="914302"/>
                    <a:pt x="0" y="828454"/>
                    <a:pt x="0" y="722466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73549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ADYA MUHAMMAD PRAWIRA</dc:creator>
  <cp:lastModifiedBy>ADYA MUHAMMAD PRAWIRA</cp:lastModifiedBy>
  <cp:revision>6</cp:revision>
  <dcterms:created xsi:type="dcterms:W3CDTF">2024-05-09T02:06:03Z</dcterms:created>
  <dcterms:modified xsi:type="dcterms:W3CDTF">2024-05-21T06:38:37Z</dcterms:modified>
</cp:coreProperties>
</file>