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State-of-the-Art Models in Artificial Intelligence</a:t>
            </a:r>
          </a:p>
        </p:txBody>
      </p:sp>
      <p:sp>
        <p:nvSpPr>
          <p:cNvPr id="3" name="Content Placeholder 2"/>
          <p:cNvSpPr>
            <a:spLocks noGrp="1"/>
          </p:cNvSpPr>
          <p:nvPr>
            <p:ph idx="1"/>
          </p:nvPr>
        </p:nvSpPr>
        <p:spPr/>
        <p:txBody>
          <a:bodyPr/>
          <a:lstStyle/>
          <a:p>
            <a:r>
              <a:t>An Overview</a:t>
            </a:r>
          </a:p>
          <a:p>
            <a:r>
              <a:t>Your Name</a:t>
            </a:r>
          </a:p>
          <a:p>
            <a:r>
              <a:t>[Current Date]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Computer Vision Models</a:t>
            </a:r>
          </a:p>
        </p:txBody>
      </p:sp>
      <p:sp>
        <p:nvSpPr>
          <p:cNvPr id="3" name="Content Placeholder 2"/>
          <p:cNvSpPr>
            <a:spLocks noGrp="1"/>
          </p:cNvSpPr>
          <p:nvPr>
            <p:ph idx="1"/>
          </p:nvPr>
        </p:nvSpPr>
        <p:spPr/>
        <p:txBody>
          <a:bodyPr/>
          <a:lstStyle/>
          <a:p>
            <a:r>
              <a:t>Computer vision models have achieved state-of-the-art results in tasks such as object detection and image segmentation. Key models include:</a:t>
            </a:r>
          </a:p>
          <a:p>
            <a:r>
              <a:t>- **YOLO (You Only Look Once)**: A fast object detection model.</a:t>
            </a:r>
          </a:p>
          <a:p>
            <a:r>
              <a:t>- **SSD (Single Shot Detector)**: Another efficient object detection model.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and Future Directions</a:t>
            </a:r>
          </a:p>
        </p:txBody>
      </p:sp>
      <p:sp>
        <p:nvSpPr>
          <p:cNvPr id="3" name="Content Placeholder 2"/>
          <p:cNvSpPr>
            <a:spLocks noGrp="1"/>
          </p:cNvSpPr>
          <p:nvPr>
            <p:ph idx="1"/>
          </p:nvPr>
        </p:nvSpPr>
        <p:spPr/>
        <p:txBody>
          <a:bodyPr/>
          <a:lstStyle/>
          <a:p>
            <a:r>
              <a:t>Despite their impressive performance, SOTA models face several challenges. Some of these include:</a:t>
            </a:r>
          </a:p>
          <a:p>
            <a:r>
              <a:t>- **Computational Cost**: Training SOTA models requires substantial computational resources.</a:t>
            </a:r>
          </a:p>
          <a:p>
            <a:r>
              <a:t>- **Data Bias**: SOTA models can inherit biases from the data they are trained on.</a:t>
            </a:r>
          </a:p>
          <a:p>
            <a:r>
              <a:t>- **Explainability**: Many SOTA models, especially deep learning models, are considered black boxes.</a:t>
            </a:r>
          </a:p>
          <a:p>
            <a:r>
              <a:t>- **Ethical Concerns**: The misuse of AI technologies can lead to privacy violations, misinformation, etc.</a:t>
            </a:r>
          </a:p>
          <a:p>
            <a:r>
              <a:t>Looking ahead, future SOTA models will likely focus on efficiency, generalization, ethical AI, and multimodal integration.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SOTA models in AI are pushing the boundaries of what is possible in AI research and application. Despite challenges such as resource constraints, bias, and explainability issues, the future looks bright for AI innovations that can transform industries and improve human life.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In the rapidly evolving field of Artificial Intelligence (AI), SOTA (State-of-the-Art) models represent the cutting-edge advancements that push the boundaries of AI capabilities in various domains.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are SOTA Models?</a:t>
            </a:r>
          </a:p>
        </p:txBody>
      </p:sp>
      <p:sp>
        <p:nvSpPr>
          <p:cNvPr id="3" name="Content Placeholder 2"/>
          <p:cNvSpPr>
            <a:spLocks noGrp="1"/>
          </p:cNvSpPr>
          <p:nvPr>
            <p:ph idx="1"/>
          </p:nvPr>
        </p:nvSpPr>
        <p:spPr/>
        <p:txBody>
          <a:bodyPr/>
          <a:lstStyle/>
          <a:p>
            <a:r>
              <a:t>SOTA models refer to AI models that achieve the highest level of performance or accuracy on a specific task or benchmark. These models are typically built using the most advanced techniques, including deep learning, transformer networks, reinforcement learning, etc.</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Historical Context</a:t>
            </a:r>
          </a:p>
        </p:txBody>
      </p:sp>
      <p:sp>
        <p:nvSpPr>
          <p:cNvPr id="3" name="Content Placeholder 2"/>
          <p:cNvSpPr>
            <a:spLocks noGrp="1"/>
          </p:cNvSpPr>
          <p:nvPr>
            <p:ph idx="1"/>
          </p:nvPr>
        </p:nvSpPr>
        <p:spPr/>
        <p:txBody>
          <a:bodyPr/>
          <a:lstStyle/>
          <a:p>
            <a:r>
              <a:t>The journey towards SOTA models has been marked by significant advancements in AI over the past few decades. From early neural networks to modern transformer models, each milestone has brought us closer to the current state of the art.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Current Landscape of SOTA Models</a:t>
            </a:r>
          </a:p>
        </p:txBody>
      </p:sp>
      <p:sp>
        <p:nvSpPr>
          <p:cNvPr id="3" name="Content Placeholder 2"/>
          <p:cNvSpPr>
            <a:spLocks noGrp="1"/>
          </p:cNvSpPr>
          <p:nvPr>
            <p:ph idx="1"/>
          </p:nvPr>
        </p:nvSpPr>
        <p:spPr/>
        <p:txBody>
          <a:bodyPr/>
          <a:lstStyle/>
          <a:p>
            <a:r>
              <a:t>The current landscape of SOTA models includes a diverse range of architectures and techniques. Some notable categories include deep learning, reinforcement learning, generative models, and natural language processing (NLP) models.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Deep Learning Models</a:t>
            </a:r>
          </a:p>
        </p:txBody>
      </p:sp>
      <p:sp>
        <p:nvSpPr>
          <p:cNvPr id="3" name="Content Placeholder 2"/>
          <p:cNvSpPr>
            <a:spLocks noGrp="1"/>
          </p:cNvSpPr>
          <p:nvPr>
            <p:ph idx="1"/>
          </p:nvPr>
        </p:nvSpPr>
        <p:spPr/>
        <p:txBody>
          <a:bodyPr/>
          <a:lstStyle/>
          <a:p>
            <a:r>
              <a:t>Deep learning models, particularly those based on convolutional neural networks (CNNs), recurrent neural networks (RNNs), and transformers, have achieved remarkable success in various domains.</a:t>
            </a:r>
          </a:p>
          <a:p>
            <a:r>
              <a:t>- **ResNet**: A deep convolutional network for image classification and recognition.</a:t>
            </a:r>
          </a:p>
          <a:p>
            <a:r>
              <a:t>- **BERT**: A transformer-based model for various NLP tasks like text classification and question answering.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Reinforcement Learning Models</a:t>
            </a:r>
          </a:p>
        </p:txBody>
      </p:sp>
      <p:sp>
        <p:nvSpPr>
          <p:cNvPr id="3" name="Content Placeholder 2"/>
          <p:cNvSpPr>
            <a:spLocks noGrp="1"/>
          </p:cNvSpPr>
          <p:nvPr>
            <p:ph idx="1"/>
          </p:nvPr>
        </p:nvSpPr>
        <p:spPr/>
        <p:txBody>
          <a:bodyPr/>
          <a:lstStyle/>
          <a:p>
            <a:r>
              <a:t>Reinforcement learning models have made significant strides in solving complex decision-making problems.</a:t>
            </a:r>
          </a:p>
          <a:p>
            <a:r>
              <a:t>- **AlphaGo**: A model that demonstrated mastery in the game of Go.</a:t>
            </a:r>
          </a:p>
          <a:p>
            <a:r>
              <a:t>- **DQN (Deep Q-Network)**: A method for training agents to perform well in a variety of environments.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Generative Models</a:t>
            </a:r>
          </a:p>
        </p:txBody>
      </p:sp>
      <p:sp>
        <p:nvSpPr>
          <p:cNvPr id="3" name="Content Placeholder 2"/>
          <p:cNvSpPr>
            <a:spLocks noGrp="1"/>
          </p:cNvSpPr>
          <p:nvPr>
            <p:ph idx="1"/>
          </p:nvPr>
        </p:nvSpPr>
        <p:spPr/>
        <p:txBody>
          <a:bodyPr/>
          <a:lstStyle/>
          <a:p>
            <a:r>
              <a:t>Generative models are designed to generate new data that resembles the training data. Notable SOTA models include:</a:t>
            </a:r>
          </a:p>
          <a:p>
            <a:r>
              <a:t>- **StyleGAN**: A generative adversarial network for generating high-quality images.</a:t>
            </a:r>
          </a:p>
          <a:p>
            <a:r>
              <a:t>- **DALL-E**: A model capable of generating images from textual descriptions.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Natural Language Processing (NLP) Models</a:t>
            </a:r>
          </a:p>
        </p:txBody>
      </p:sp>
      <p:sp>
        <p:nvSpPr>
          <p:cNvPr id="3" name="Content Placeholder 2"/>
          <p:cNvSpPr>
            <a:spLocks noGrp="1"/>
          </p:cNvSpPr>
          <p:nvPr>
            <p:ph idx="1"/>
          </p:nvPr>
        </p:nvSpPr>
        <p:spPr/>
        <p:txBody>
          <a:bodyPr/>
          <a:lstStyle/>
          <a:p>
            <a:r>
              <a:t>NLP models have revolutionized how machines understand and generate human language. Prominent SOTA models include:</a:t>
            </a:r>
          </a:p>
          <a:p>
            <a:r>
              <a:t>- **BERT**: A transformer-based model for a wide range of NLP tasks.</a:t>
            </a:r>
          </a:p>
          <a:p>
            <a:r>
              <a:t>- **GPT-3**: A large language model for text generation and understanding.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