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State-of-the-Art Models in Artificial Intelligence</a:t>
            </a:r>
          </a:p>
        </p:txBody>
      </p:sp>
      <p:sp>
        <p:nvSpPr>
          <p:cNvPr id="3" name="Content Placeholder 2"/>
          <p:cNvSpPr>
            <a:spLocks noGrp="1"/>
          </p:cNvSpPr>
          <p:nvPr>
            <p:ph idx="1"/>
          </p:nvPr>
        </p:nvSpPr>
        <p:spPr/>
        <p:txBody>
          <a:bodyPr/>
          <a:lstStyle/>
          <a:p>
            <a:r>
              <a:t>State-of-the-Art (SOTA) models represent the most advanced or effective methods and techniques currently available in a specific field. This document provides an overview of the latest advancements in AI models and their implications.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Overview of SOTA Models</a:t>
            </a:r>
          </a:p>
        </p:txBody>
      </p:sp>
      <p:sp>
        <p:nvSpPr>
          <p:cNvPr id="3" name="Content Placeholder 2"/>
          <p:cNvSpPr>
            <a:spLocks noGrp="1"/>
          </p:cNvSpPr>
          <p:nvPr>
            <p:ph idx="1"/>
          </p:nvPr>
        </p:nvSpPr>
        <p:spPr/>
        <p:txBody>
          <a:bodyPr/>
          <a:lstStyle/>
          <a:p>
            <a:r>
              <a:t>### Deep Learning Models</a:t>
            </a:r>
          </a:p>
          <a:p>
            <a:r>
              <a:t>- **Convolutional Neural Networks (CNNs)**: Used extensively in image recognition tasks.</a:t>
            </a:r>
          </a:p>
          <a:p>
            <a:r>
              <a:t>  - Example: ResNet, VGG, Inception.</a:t>
            </a:r>
          </a:p>
          <a:p>
            <a:r>
              <a:t>- **Recurrent Neural Networks (RNNs)**: Effective for sequence data such as text and speech.</a:t>
            </a:r>
          </a:p>
          <a:p>
            <a:r>
              <a:t>  - Example: LSTM, GRU.</a:t>
            </a:r>
          </a:p>
          <a:p>
            <a:r>
              <a:t>- **Transformers**: Revolutionized natural language processing.</a:t>
            </a:r>
          </a:p>
          <a:p>
            <a:r>
              <a:t>  - Example: BERT, GPT, T5.</a:t>
            </a:r>
          </a:p>
          <a:p/>
          <a:p>
            <a:r>
              <a:t>### Generative Models</a:t>
            </a:r>
          </a:p>
          <a:p>
            <a:r>
              <a:t>- **Generative Adversarial Networks (GANs)**: Used for generating realistic images and videos.</a:t>
            </a:r>
          </a:p>
          <a:p>
            <a:r>
              <a:t>  - Example: DCGAN, StyleGAN.</a:t>
            </a:r>
          </a:p>
          <a:p>
            <a:r>
              <a:t>- **Variational Autoencoders (VAEs)**: Used for generative modeling and dimensionality reduction.</a:t>
            </a:r>
          </a:p>
          <a:p>
            <a:r>
              <a:t>  - Example: VAE, Beta-VAE.</a:t>
            </a:r>
          </a:p>
          <a:p/>
          <a:p>
            <a:r>
              <a:t>### Reinforcement Learning Models</a:t>
            </a:r>
          </a:p>
          <a:p>
            <a:r>
              <a:t>- **Deep Q-Networks (DQNs)**: Used for decision-making tasks.</a:t>
            </a:r>
          </a:p>
          <a:p>
            <a:r>
              <a:t>  - Example: DQN, Double DQN.</a:t>
            </a:r>
          </a:p>
          <a:p>
            <a:r>
              <a:t>- **Policy Gradients**: Used for optimizing policies in reinforcement learning.</a:t>
            </a:r>
          </a:p>
          <a:p>
            <a:r>
              <a:t>  - Example: REINFORCE, A3C.</a:t>
            </a:r>
          </a:p>
          <a:p/>
          <a:p>
            <a:r>
              <a:t>### Explainable AI Models</a:t>
            </a:r>
          </a:p>
          <a:p>
            <a:r>
              <a:t>- **LIME (Local Interpretable Model-agnostic Explanations)**: Provides explanations for predictions made by complex models.</a:t>
            </a:r>
          </a:p>
          <a:p>
            <a:r>
              <a:t>- **SHAP (SHapley Additive exPlanations)**: A game theoretic approach to explain the output of any machine learning model.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Recent Advancements</a:t>
            </a:r>
          </a:p>
        </p:txBody>
      </p:sp>
      <p:sp>
        <p:nvSpPr>
          <p:cNvPr id="3" name="Content Placeholder 2"/>
          <p:cNvSpPr>
            <a:spLocks noGrp="1"/>
          </p:cNvSpPr>
          <p:nvPr>
            <p:ph idx="1"/>
          </p:nvPr>
        </p:nvSpPr>
        <p:spPr/>
        <p:txBody>
          <a:bodyPr/>
          <a:lstStyle/>
          <a:p>
            <a:r>
              <a:t>### Efficient Architectures</a:t>
            </a:r>
          </a:p>
          <a:p>
            <a:r>
              <a:t>- **EfficientNet**: Balances model size and accuracy.</a:t>
            </a:r>
          </a:p>
          <a:p>
            <a:r>
              <a:t>- **MobileNets**: Optimized for mobile and embedded vision applications.</a:t>
            </a:r>
          </a:p>
          <a:p/>
          <a:p>
            <a:r>
              <a:t>### Federated Learning</a:t>
            </a:r>
          </a:p>
          <a:p>
            <a:r>
              <a:t>- **Federated Learning**: Allows training of models across multiple decentralized devices or servers containing local data samples.</a:t>
            </a:r>
          </a:p>
          <a:p>
            <a:r>
              <a:t>  - Example: Google’s Federated Learning.</a:t>
            </a:r>
          </a:p>
          <a:p/>
          <a:p>
            <a:r>
              <a:t>### Meta-Learning</a:t>
            </a:r>
          </a:p>
          <a:p>
            <a:r>
              <a:t>- **Model-Agnostic Meta-Learning (MAML)**: Enables rapid adaptation to new tasks with limited data.</a:t>
            </a:r>
          </a:p>
          <a:p>
            <a:r>
              <a:t>- **Reptile**: A simple and efficient meta-learning algorithm.</a:t>
            </a:r>
          </a:p>
          <a:p/>
          <a:p>
            <a:r>
              <a:t>### Multimodal Models</a:t>
            </a:r>
          </a:p>
          <a:p>
            <a:r>
              <a:t>- **Muti-Modal Transformers**: Handle multiple types of input data simultaneously.</a:t>
            </a:r>
          </a:p>
          <a:p>
            <a:r>
              <a:t>  - Example: M3-BERT, M6.</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Future Directions</a:t>
            </a:r>
          </a:p>
        </p:txBody>
      </p:sp>
      <p:sp>
        <p:nvSpPr>
          <p:cNvPr id="3" name="Content Placeholder 2"/>
          <p:cNvSpPr>
            <a:spLocks noGrp="1"/>
          </p:cNvSpPr>
          <p:nvPr>
            <p:ph idx="1"/>
          </p:nvPr>
        </p:nvSpPr>
        <p:spPr/>
        <p:txBody>
          <a:bodyPr/>
          <a:lstStyle/>
          <a:p>
            <a:r>
              <a:t>### Data Privacy</a:t>
            </a:r>
          </a:p>
          <a:p>
            <a:r>
              <a:t>- **Privacy-Preserving Techniques**: Techniques like differential privacy and secure multi-party computation.</a:t>
            </a:r>
          </a:p>
          <a:p>
            <a:r>
              <a:t>- **Data Augmentation**: Enhancing datasets to improve model robustness.</a:t>
            </a:r>
          </a:p>
          <a:p/>
          <a:p>
            <a:r>
              <a:t>### Interpretability</a:t>
            </a:r>
          </a:p>
          <a:p>
            <a:r>
              <a:t>- **Explainable AI**: Developing models that are transparent and understandable.</a:t>
            </a:r>
          </a:p>
          <a:p>
            <a:r>
              <a:t>- **Counterfactual Explanations**: Providing insights into how changes in input features affect model outputs.</a:t>
            </a:r>
          </a:p>
          <a:p/>
          <a:p>
            <a:r>
              <a:t>### Ethical Considerations</a:t>
            </a:r>
          </a:p>
          <a:p>
            <a:r>
              <a:t>- **Bias and Fairness**: Ensuring models do not perpetuate biases.</a:t>
            </a:r>
          </a:p>
          <a:p>
            <a:r>
              <a:t>- **Transparency and Accountability**: Ensuring models are transparent and accountable.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In summary, SOTA models in AI are pushing the boundaries of what is possible in AI research and application. Despite challenges such as resource constraints, bias, and explainability issues, the future looks bright for AI innovations that can transform industries and improve human life.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