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Fira Sans Extra Condensed" panose="020F0502020204030204" pitchFamily="34" charset="0"/>
      <p:regular r:id="rId19"/>
      <p:bold r:id="rId20"/>
      <p:italic r:id="rId21"/>
      <p:boldItalic r:id="rId22"/>
    </p:embeddedFont>
    <p:embeddedFont>
      <p:font typeface="Montserrat" pitchFamily="2" charset="77"/>
      <p:regular r:id="rId23"/>
      <p:bold r:id="rId24"/>
      <p:italic r:id="rId25"/>
      <p:boldItalic r:id="rId26"/>
    </p:embeddedFont>
    <p:embeddedFont>
      <p:font typeface="Montserrat Medium" panose="020F0502020204030204" pitchFamily="34" charset="0"/>
      <p:regular r:id="rId27"/>
      <p:bold r:id="rId28"/>
      <p:italic r:id="rId29"/>
      <p:boldItalic r:id="rId30"/>
    </p:embeddedFont>
    <p:embeddedFont>
      <p:font typeface="Montserrat SemiBold" panose="020F0502020204030204"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716AA8-D660-466D-AD86-7AF04B0E52A2}">
  <a:tblStyle styleId="{A4716AA8-D660-466D-AD86-7AF04B0E52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9"/>
  </p:normalViewPr>
  <p:slideViewPr>
    <p:cSldViewPr snapToGrid="0">
      <p:cViewPr varScale="1">
        <p:scale>
          <a:sx n="117" d="100"/>
          <a:sy n="117" d="100"/>
        </p:scale>
        <p:origin x="94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5fc6f885e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1b8d55c178_1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1b8d55c178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Without Any Pre-Processing:</a:t>
            </a:r>
            <a:endParaRPr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Accuracy</a:t>
            </a:r>
            <a:r>
              <a:rPr lang="en">
                <a:solidFill>
                  <a:schemeClr val="dk1"/>
                </a:solidFill>
              </a:rPr>
              <a:t>: </a:t>
            </a:r>
            <a:r>
              <a:rPr lang="en" b="1">
                <a:solidFill>
                  <a:schemeClr val="dk1"/>
                </a:solidFill>
              </a:rPr>
              <a:t>52%</a:t>
            </a:r>
            <a:r>
              <a:rPr lang="en">
                <a:solidFill>
                  <a:schemeClr val="dk1"/>
                </a:solidFill>
              </a:rPr>
              <a:t> overall, showing slightly better performance than Random Forest without scaling.</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Class Performance</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Class </a:t>
            </a:r>
            <a:r>
              <a:rPr lang="en" b="1">
                <a:solidFill>
                  <a:schemeClr val="dk1"/>
                </a:solidFill>
              </a:rPr>
              <a:t>3</a:t>
            </a:r>
            <a:r>
              <a:rPr lang="en">
                <a:solidFill>
                  <a:schemeClr val="dk1"/>
                </a:solidFill>
              </a:rPr>
              <a:t> achieves the highest recall (</a:t>
            </a:r>
            <a:r>
              <a:rPr lang="en" b="1">
                <a:solidFill>
                  <a:schemeClr val="dk1"/>
                </a:solidFill>
              </a:rPr>
              <a:t>82%</a:t>
            </a:r>
            <a:r>
              <a:rPr lang="en">
                <a:solidFill>
                  <a:schemeClr val="dk1"/>
                </a:solidFill>
              </a:rPr>
              <a:t>) and F1-score (</a:t>
            </a:r>
            <a:r>
              <a:rPr lang="en" b="1">
                <a:solidFill>
                  <a:schemeClr val="dk1"/>
                </a:solidFill>
              </a:rPr>
              <a:t>69%</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Classes </a:t>
            </a:r>
            <a:r>
              <a:rPr lang="en" b="1">
                <a:solidFill>
                  <a:schemeClr val="dk1"/>
                </a:solidFill>
              </a:rPr>
              <a:t>1</a:t>
            </a:r>
            <a:r>
              <a:rPr lang="en">
                <a:solidFill>
                  <a:schemeClr val="dk1"/>
                </a:solidFill>
              </a:rPr>
              <a:t> and </a:t>
            </a:r>
            <a:r>
              <a:rPr lang="en" b="1">
                <a:solidFill>
                  <a:schemeClr val="dk1"/>
                </a:solidFill>
              </a:rPr>
              <a:t>4</a:t>
            </a:r>
            <a:r>
              <a:rPr lang="en">
                <a:solidFill>
                  <a:schemeClr val="dk1"/>
                </a:solidFill>
              </a:rPr>
              <a:t> show the poorest recall and precision, reflecting challenges with minority classes.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Confusion Matrix</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Significant misclassifications in classes </a:t>
            </a:r>
            <a:r>
              <a:rPr lang="en" b="1">
                <a:solidFill>
                  <a:schemeClr val="dk1"/>
                </a:solidFill>
              </a:rPr>
              <a:t>1</a:t>
            </a:r>
            <a:r>
              <a:rPr lang="en">
                <a:solidFill>
                  <a:schemeClr val="dk1"/>
                </a:solidFill>
              </a:rPr>
              <a:t>, </a:t>
            </a:r>
            <a:r>
              <a:rPr lang="en" b="1">
                <a:solidFill>
                  <a:schemeClr val="dk1"/>
                </a:solidFill>
              </a:rPr>
              <a:t>2</a:t>
            </a:r>
            <a:r>
              <a:rPr lang="en">
                <a:solidFill>
                  <a:schemeClr val="dk1"/>
                </a:solidFill>
              </a:rPr>
              <a:t>, and </a:t>
            </a:r>
            <a:r>
              <a:rPr lang="en" b="1">
                <a:solidFill>
                  <a:schemeClr val="dk1"/>
                </a:solidFill>
              </a:rPr>
              <a:t>4</a:t>
            </a:r>
            <a:r>
              <a:rPr lang="en">
                <a:solidFill>
                  <a:schemeClr val="dk1"/>
                </a:solidFill>
              </a:rPr>
              <a:t>, likely due to class imbalance.</a:t>
            </a:r>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Post Age Binning:</a:t>
            </a:r>
            <a:endParaRPr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Accuracy</a:t>
            </a:r>
            <a:r>
              <a:rPr lang="en">
                <a:solidFill>
                  <a:schemeClr val="dk1"/>
                </a:solidFill>
              </a:rPr>
              <a:t>: Decreases slightly to </a:t>
            </a:r>
            <a:r>
              <a:rPr lang="en" b="1">
                <a:solidFill>
                  <a:schemeClr val="dk1"/>
                </a:solidFill>
              </a:rPr>
              <a:t>49%</a:t>
            </a:r>
            <a:r>
              <a:rPr lang="en">
                <a:solidFill>
                  <a:schemeClr val="dk1"/>
                </a:solidFill>
              </a:rPr>
              <a:t>, with no significant improvement after age binning.</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Class Performance</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Minimal changes in recall and precision across all classes, showing no significant effect of the age binning transformation.</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Macro Average F1-Score</a:t>
            </a:r>
            <a:r>
              <a:rPr lang="en">
                <a:solidFill>
                  <a:schemeClr val="dk1"/>
                </a:solidFill>
              </a:rPr>
              <a:t>: </a:t>
            </a:r>
            <a:r>
              <a:rPr lang="en" b="1">
                <a:solidFill>
                  <a:schemeClr val="dk1"/>
                </a:solidFill>
              </a:rPr>
              <a:t>36%</a:t>
            </a:r>
            <a:r>
              <a:rPr lang="en">
                <a:solidFill>
                  <a:schemeClr val="dk1"/>
                </a:solidFill>
              </a:rPr>
              <a:t>, indicating subpar balance across classes.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Observation</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Binning features like age does not enhance the XGBoost model’s predictive performance.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Key Takeaway:</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XGBoost provides decent results but struggles with imbalanced classes. Further optimization, such as SMOTE or hyperparameter tuning, is needed to improve performance. Pre-processing methods like age binning did not significantly impact results.</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1b52c2129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31b52c2129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 shows consistent results across preprocessing methods, but struggles with imbalanced classes. Techniques like SMOTE or feature engineering could improve performance.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31b52c21293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31b52c212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Model-Specific Prioritization</a:t>
            </a:r>
            <a:r>
              <a:rPr lang="en">
                <a:solidFill>
                  <a:schemeClr val="dk1"/>
                </a:solidFill>
              </a:rPr>
              <a:t>:</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Random Forest emphasizes </a:t>
            </a:r>
            <a:r>
              <a:rPr lang="en" b="1">
                <a:solidFill>
                  <a:schemeClr val="dk1"/>
                </a:solidFill>
              </a:rPr>
              <a:t>SleepHours</a:t>
            </a:r>
            <a:r>
              <a:rPr lang="en">
                <a:solidFill>
                  <a:schemeClr val="dk1"/>
                </a:solidFill>
              </a:rPr>
              <a:t>, </a:t>
            </a:r>
            <a:r>
              <a:rPr lang="en" b="1">
                <a:solidFill>
                  <a:schemeClr val="dk1"/>
                </a:solidFill>
              </a:rPr>
              <a:t>PhysicalActivityHours</a:t>
            </a:r>
            <a:r>
              <a:rPr lang="en">
                <a:solidFill>
                  <a:schemeClr val="dk1"/>
                </a:solidFill>
              </a:rPr>
              <a:t>, and </a:t>
            </a:r>
            <a:r>
              <a:rPr lang="en" b="1">
                <a:solidFill>
                  <a:schemeClr val="dk1"/>
                </a:solidFill>
              </a:rPr>
              <a:t>CommuteDistance</a:t>
            </a:r>
            <a:r>
              <a:rPr lang="en">
                <a:solidFill>
                  <a:schemeClr val="dk1"/>
                </a:solidFill>
              </a:rPr>
              <a:t> as key predictors.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XGBoost gives higher importance to workplace factors like </a:t>
            </a:r>
            <a:r>
              <a:rPr lang="en" b="1">
                <a:solidFill>
                  <a:schemeClr val="dk1"/>
                </a:solidFill>
              </a:rPr>
              <a:t>Work-Life Balance (WLB)</a:t>
            </a:r>
            <a:r>
              <a:rPr lang="en">
                <a:solidFill>
                  <a:schemeClr val="dk1"/>
                </a:solidFill>
              </a:rPr>
              <a:t> and </a:t>
            </a:r>
            <a:r>
              <a:rPr lang="en" b="1">
                <a:solidFill>
                  <a:schemeClr val="dk1"/>
                </a:solidFill>
              </a:rPr>
              <a:t>Work Environment (WorkEnv)</a:t>
            </a:r>
            <a:r>
              <a:rPr lang="en">
                <a:solidFill>
                  <a:schemeClr val="dk1"/>
                </a:solidFill>
              </a:rPr>
              <a: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Logistic Regression also aligns with XGBoost, highlighting </a:t>
            </a:r>
            <a:r>
              <a:rPr lang="en" b="1">
                <a:solidFill>
                  <a:schemeClr val="dk1"/>
                </a:solidFill>
              </a:rPr>
              <a:t>WorkEnv</a:t>
            </a:r>
            <a:r>
              <a:rPr lang="en">
                <a:solidFill>
                  <a:schemeClr val="dk1"/>
                </a:solidFill>
              </a:rPr>
              <a:t> and </a:t>
            </a:r>
            <a:r>
              <a:rPr lang="en" b="1">
                <a:solidFill>
                  <a:schemeClr val="dk1"/>
                </a:solidFill>
              </a:rPr>
              <a:t>WLB</a:t>
            </a:r>
            <a:r>
              <a:rPr lang="en">
                <a:solidFill>
                  <a:schemeClr val="dk1"/>
                </a:solidFill>
              </a:rPr>
              <a:t> as primary factors.</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31b52c2129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31b52c2129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2a5868fc0f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2a5868fc0f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2a5868fc0f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2a5868fc0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analysis of job satisfaction among employees provides key insights into the factors influencing workplace happiness and productivity. Through detailed exploration and modeling using various techniques, including Random Forest, XGBoost, SVM, and Logistic Regression, the following conclusions were drawn:</a:t>
            </a: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Critical Factors for Job Satisfaction</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Work Environment</a:t>
            </a:r>
            <a:r>
              <a:rPr lang="en">
                <a:solidFill>
                  <a:schemeClr val="dk1"/>
                </a:solidFill>
              </a:rPr>
              <a:t> and </a:t>
            </a:r>
            <a:r>
              <a:rPr lang="en" b="1">
                <a:solidFill>
                  <a:schemeClr val="dk1"/>
                </a:solidFill>
              </a:rPr>
              <a:t>Work-Life Balance</a:t>
            </a:r>
            <a:r>
              <a:rPr lang="en">
                <a:solidFill>
                  <a:schemeClr val="dk1"/>
                </a:solidFill>
              </a:rPr>
              <a:t> emerged as consistent predictors of job satisfaction across models.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Personal well-being metrics, such as </a:t>
            </a:r>
            <a:r>
              <a:rPr lang="en" b="1">
                <a:solidFill>
                  <a:schemeClr val="dk1"/>
                </a:solidFill>
              </a:rPr>
              <a:t>Sleep Hours</a:t>
            </a:r>
            <a:r>
              <a:rPr lang="en">
                <a:solidFill>
                  <a:schemeClr val="dk1"/>
                </a:solidFill>
              </a:rPr>
              <a:t> and </a:t>
            </a:r>
            <a:r>
              <a:rPr lang="en" b="1">
                <a:solidFill>
                  <a:schemeClr val="dk1"/>
                </a:solidFill>
              </a:rPr>
              <a:t>Physical Activity Hours</a:t>
            </a:r>
            <a:r>
              <a:rPr lang="en">
                <a:solidFill>
                  <a:schemeClr val="dk1"/>
                </a:solidFill>
              </a:rPr>
              <a:t>, significantly contribute to reducing stress and enhancing satisfaction.</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Commute Distance</a:t>
            </a:r>
            <a:r>
              <a:rPr lang="en">
                <a:solidFill>
                  <a:schemeClr val="dk1"/>
                </a:solidFill>
              </a:rPr>
              <a:t> negatively impacts job satisfaction, highlighting the importance of flexible work arrangements.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Challenges Identified</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Class Imbalance</a:t>
            </a:r>
            <a:r>
              <a:rPr lang="en">
                <a:solidFill>
                  <a:schemeClr val="dk1"/>
                </a:solidFill>
              </a:rPr>
              <a:t>: Lower performance for minority classes (e.g., dissatisfaction levels) was a recurring issue across all models. This underscores the need for techniques like SMOTE to improve prediction accuracy.</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Mid-career employees showed slightly lower satisfaction, suggesting challenges in this career phase that require targeted interventions.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Model Performance</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XGBoost and Random Forest consistently performed better in identifying key features, while SVM showed moderate accuracy improvement with feature selection.</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Logistic Regression provided stable but less impactful results, emphasizing the importance of ensemble methods for complex datasets.</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Recommendations</a:t>
            </a:r>
            <a:endParaRPr sz="1300"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Enhance Work-Life Balance</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Develop flexible work policies and programs to support employees in managing personal and professional commitments.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Focus on Employee Well-being</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Invest in wellness initiatives, such as physical activity programs and sleep health campaigns, to reduce stress and improve satisfaction.</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Address Commute Challenges</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Offer hybrid or remote work options to employees with longer commutes to boost overall satisfaction and productivity.</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Tailored Interventions for Career Phases</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Provide career development programs, mentoring, and growth opportunities, particularly for mid-career employees.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Data-driven Decision Making</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Regularly monitor job satisfaction metrics and leverage predictive models to proactively identify and address areas of dissatisfaction.</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Resolve Class Imbalance in Future Analyses</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Incorporate advanced resampling techniques, such as SMOTE, to improve model accuracy for underrepresented satisfaction levels.</a:t>
            </a:r>
            <a:endParaRPr>
              <a:solidFill>
                <a:schemeClr val="dk1"/>
              </a:solidFill>
            </a:endParaRPr>
          </a:p>
          <a:p>
            <a:pPr marL="0" lvl="0" indent="0" algn="l" rtl="0">
              <a:lnSpc>
                <a:spcPct val="115000"/>
              </a:lnSpc>
              <a:spcBef>
                <a:spcPts val="1200"/>
              </a:spcBef>
              <a:spcAft>
                <a:spcPts val="1200"/>
              </a:spcAft>
              <a:buNone/>
            </a:pPr>
            <a:r>
              <a:rPr lang="en">
                <a:solidFill>
                  <a:schemeClr val="dk1"/>
                </a:solidFill>
              </a:rPr>
              <a:t>This analysis emphasizes the importance of personalized, data-driven approaches to enhance job satisfaction, which directly impacts employee retention and organizational success.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de95a381e3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1b8d55c178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1b8d55c17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1b8d55c178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1b8d55c17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1b8d55c178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1b8d55c178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latin typeface="Montserrat Medium"/>
                <a:ea typeface="Montserrat Medium"/>
                <a:cs typeface="Montserrat Medium"/>
                <a:sym typeface="Montserrat Medium"/>
              </a:rPr>
              <a:t>How can you be most satisfied at your job?</a:t>
            </a:r>
            <a:endParaRPr sz="16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Clr>
                <a:schemeClr val="dk1"/>
              </a:buClr>
              <a:buSzPts val="1100"/>
              <a:buFont typeface="Arial"/>
              <a:buNone/>
            </a:pPr>
            <a:endParaRPr sz="20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Clr>
                <a:schemeClr val="dk1"/>
              </a:buClr>
              <a:buSzPts val="1100"/>
              <a:buFont typeface="Arial"/>
              <a:buNone/>
            </a:pPr>
            <a:r>
              <a:rPr lang="en" sz="2000">
                <a:solidFill>
                  <a:schemeClr val="dk1"/>
                </a:solidFill>
                <a:latin typeface="Montserrat Medium"/>
                <a:ea typeface="Montserrat Medium"/>
                <a:cs typeface="Montserrat Medium"/>
                <a:sym typeface="Montserrat Medium"/>
              </a:rPr>
              <a:t>By being a married or single male, working a full time job in IT or Finance department!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1b8d55c178_1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1b8d55c178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Distribution of Stress</a:t>
            </a:r>
            <a:endParaRPr b="1">
              <a:solidFill>
                <a:schemeClr val="dk1"/>
              </a:solidFill>
            </a:endParaRPr>
          </a:p>
          <a:p>
            <a:pPr marL="114300" lvl="0" indent="-127000" algn="l" rtl="0">
              <a:spcBef>
                <a:spcPts val="200"/>
              </a:spcBef>
              <a:spcAft>
                <a:spcPts val="0"/>
              </a:spcAft>
              <a:buClr>
                <a:schemeClr val="dk1"/>
              </a:buClr>
              <a:buSzPts val="1100"/>
              <a:buChar char="●"/>
            </a:pPr>
            <a:r>
              <a:rPr lang="en" b="1">
                <a:solidFill>
                  <a:schemeClr val="dk1"/>
                </a:solidFill>
              </a:rPr>
              <a:t>Key Insights</a:t>
            </a:r>
            <a:r>
              <a:rPr lang="en">
                <a:solidFill>
                  <a:schemeClr val="dk1"/>
                </a:solidFill>
              </a:rPr>
              <a:t>:</a:t>
            </a:r>
            <a:endParaRPr>
              <a:solidFill>
                <a:schemeClr val="dk1"/>
              </a:solidFill>
            </a:endParaRPr>
          </a:p>
          <a:p>
            <a:pPr marL="228600" lvl="1" indent="-127000" algn="l" rtl="0">
              <a:spcBef>
                <a:spcPts val="1200"/>
              </a:spcBef>
              <a:spcAft>
                <a:spcPts val="0"/>
              </a:spcAft>
              <a:buClr>
                <a:schemeClr val="dk1"/>
              </a:buClr>
              <a:buSzPts val="1100"/>
              <a:buChar char="○"/>
            </a:pPr>
            <a:r>
              <a:rPr lang="en">
                <a:solidFill>
                  <a:schemeClr val="dk1"/>
                </a:solidFill>
              </a:rPr>
              <a:t>Majority of employees </a:t>
            </a:r>
            <a:r>
              <a:rPr lang="en" b="1">
                <a:solidFill>
                  <a:schemeClr val="dk1"/>
                </a:solidFill>
              </a:rPr>
              <a:t>(59.8%) report a stress level of 1</a:t>
            </a:r>
            <a:r>
              <a:rPr lang="en">
                <a:solidFill>
                  <a:schemeClr val="dk1"/>
                </a:solidFill>
              </a:rPr>
              <a:t>, indicating low stress.</a:t>
            </a:r>
            <a:endParaRPr>
              <a:solidFill>
                <a:schemeClr val="dk1"/>
              </a:solidFill>
            </a:endParaRPr>
          </a:p>
          <a:p>
            <a:pPr marL="228600" lvl="1" indent="-127000" algn="l" rtl="0">
              <a:spcBef>
                <a:spcPts val="0"/>
              </a:spcBef>
              <a:spcAft>
                <a:spcPts val="0"/>
              </a:spcAft>
              <a:buClr>
                <a:schemeClr val="dk1"/>
              </a:buClr>
              <a:buSzPts val="1100"/>
              <a:buChar char="○"/>
            </a:pPr>
            <a:r>
              <a:rPr lang="en">
                <a:solidFill>
                  <a:schemeClr val="dk1"/>
                </a:solidFill>
              </a:rPr>
              <a:t>Only 2.5% of employees report a stress level of 5, suggesting very high stress is uncommon.</a:t>
            </a:r>
            <a:endParaRPr>
              <a:solidFill>
                <a:schemeClr val="dk1"/>
              </a:solidFill>
            </a:endParaRPr>
          </a:p>
          <a:p>
            <a:pPr marL="228600" lvl="1" indent="-127000" algn="l" rtl="0">
              <a:spcBef>
                <a:spcPts val="0"/>
              </a:spcBef>
              <a:spcAft>
                <a:spcPts val="0"/>
              </a:spcAft>
              <a:buClr>
                <a:schemeClr val="dk1"/>
              </a:buClr>
              <a:buSzPts val="1100"/>
              <a:buChar char="○"/>
            </a:pPr>
            <a:r>
              <a:rPr lang="en">
                <a:solidFill>
                  <a:schemeClr val="dk1"/>
                </a:solidFill>
              </a:rPr>
              <a:t>Moderate stress levels (2 and 3) account for approximately </a:t>
            </a:r>
            <a:r>
              <a:rPr lang="en" b="1">
                <a:solidFill>
                  <a:schemeClr val="dk1"/>
                </a:solidFill>
              </a:rPr>
              <a:t>31.8%</a:t>
            </a:r>
            <a:r>
              <a:rPr lang="en">
                <a:solidFill>
                  <a:schemeClr val="dk1"/>
                </a:solidFill>
              </a:rPr>
              <a:t> of employees.</a:t>
            </a:r>
            <a:endParaRPr>
              <a:solidFill>
                <a:schemeClr val="dk1"/>
              </a:solidFill>
            </a:endParaRPr>
          </a:p>
          <a:p>
            <a:pPr marL="0" lvl="0" indent="0" algn="l" rtl="0">
              <a:spcBef>
                <a:spcPts val="1200"/>
              </a:spcBef>
              <a:spcAft>
                <a:spcPts val="0"/>
              </a:spcAft>
              <a:buNone/>
            </a:pPr>
            <a:r>
              <a:rPr lang="en" b="1">
                <a:solidFill>
                  <a:schemeClr val="dk1"/>
                </a:solidFill>
              </a:rPr>
              <a:t>Distribution of Job Satisfaction</a:t>
            </a:r>
            <a:endParaRPr b="1">
              <a:solidFill>
                <a:schemeClr val="dk1"/>
              </a:solidFill>
            </a:endParaRPr>
          </a:p>
          <a:p>
            <a:pPr marL="114300" lvl="0" indent="-127000" algn="l" rtl="0">
              <a:spcBef>
                <a:spcPts val="200"/>
              </a:spcBef>
              <a:spcAft>
                <a:spcPts val="0"/>
              </a:spcAft>
              <a:buClr>
                <a:schemeClr val="dk1"/>
              </a:buClr>
              <a:buSzPts val="1100"/>
              <a:buChar char="●"/>
            </a:pPr>
            <a:r>
              <a:rPr lang="en" b="1">
                <a:solidFill>
                  <a:schemeClr val="dk1"/>
                </a:solidFill>
              </a:rPr>
              <a:t>Key Insights</a:t>
            </a:r>
            <a:r>
              <a:rPr lang="en">
                <a:solidFill>
                  <a:schemeClr val="dk1"/>
                </a:solidFill>
              </a:rPr>
              <a:t>:</a:t>
            </a:r>
            <a:endParaRPr>
              <a:solidFill>
                <a:schemeClr val="dk1"/>
              </a:solidFill>
            </a:endParaRPr>
          </a:p>
          <a:p>
            <a:pPr marL="228600" lvl="1" indent="-127000" algn="l" rtl="0">
              <a:spcBef>
                <a:spcPts val="1200"/>
              </a:spcBef>
              <a:spcAft>
                <a:spcPts val="0"/>
              </a:spcAft>
              <a:buClr>
                <a:schemeClr val="dk1"/>
              </a:buClr>
              <a:buSzPts val="1100"/>
              <a:buChar char="○"/>
            </a:pPr>
            <a:r>
              <a:rPr lang="en">
                <a:solidFill>
                  <a:schemeClr val="dk1"/>
                </a:solidFill>
              </a:rPr>
              <a:t>Job satisfaction is generally high, with 41.3% of employees rating it as 4 and 17.1% rating it as 5.</a:t>
            </a:r>
            <a:endParaRPr>
              <a:solidFill>
                <a:schemeClr val="dk1"/>
              </a:solidFill>
            </a:endParaRPr>
          </a:p>
          <a:p>
            <a:pPr marL="228600" lvl="1" indent="-127000" algn="l" rtl="0">
              <a:spcBef>
                <a:spcPts val="0"/>
              </a:spcBef>
              <a:spcAft>
                <a:spcPts val="0"/>
              </a:spcAft>
              <a:buClr>
                <a:schemeClr val="dk1"/>
              </a:buClr>
              <a:buSzPts val="1100"/>
              <a:buChar char="○"/>
            </a:pPr>
            <a:r>
              <a:rPr lang="en">
                <a:solidFill>
                  <a:schemeClr val="dk1"/>
                </a:solidFill>
              </a:rPr>
              <a:t>Lower satisfaction ratings (1 and 2) account for a smaller proportion (13.8% and 9.2%, respectively).</a:t>
            </a:r>
            <a:endParaRPr>
              <a:solidFill>
                <a:schemeClr val="dk1"/>
              </a:solidFill>
            </a:endParaRPr>
          </a:p>
          <a:p>
            <a:pPr marL="228600" lvl="1" indent="-127000" algn="l" rtl="0">
              <a:spcBef>
                <a:spcPts val="0"/>
              </a:spcBef>
              <a:spcAft>
                <a:spcPts val="0"/>
              </a:spcAft>
              <a:buClr>
                <a:schemeClr val="dk1"/>
              </a:buClr>
              <a:buSzPts val="1100"/>
              <a:buChar char="○"/>
            </a:pPr>
            <a:r>
              <a:rPr lang="en">
                <a:solidFill>
                  <a:schemeClr val="dk1"/>
                </a:solidFill>
              </a:rPr>
              <a:t>These results suggest that most employees are relatively satisfied with their jobs.</a:t>
            </a:r>
            <a:endParaRPr sz="1200">
              <a:solidFill>
                <a:schemeClr val="dk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200"/>
              </a:spcBef>
              <a:spcAft>
                <a:spcPts val="0"/>
              </a:spcAft>
              <a:buNone/>
            </a:pPr>
            <a:endParaRPr b="1">
              <a:solidFill>
                <a:schemeClr val="dk1"/>
              </a:solidFill>
            </a:endParaRPr>
          </a:p>
          <a:p>
            <a:pPr marL="0" lvl="0" indent="0" algn="l" rtl="0">
              <a:lnSpc>
                <a:spcPct val="115000"/>
              </a:lnSpc>
              <a:spcBef>
                <a:spcPts val="200"/>
              </a:spcBef>
              <a:spcAft>
                <a:spcPts val="0"/>
              </a:spcAft>
              <a:buNone/>
            </a:pPr>
            <a:r>
              <a:rPr lang="en" b="1">
                <a:solidFill>
                  <a:schemeClr val="dk1"/>
                </a:solidFill>
              </a:rPr>
              <a:t>Trendline</a:t>
            </a:r>
            <a:endParaRPr b="1">
              <a:solidFill>
                <a:schemeClr val="dk1"/>
              </a:solidFill>
            </a:endParaRPr>
          </a:p>
          <a:p>
            <a:pPr marL="0" lvl="0" indent="0" algn="l" rtl="0">
              <a:lnSpc>
                <a:spcPct val="115000"/>
              </a:lnSpc>
              <a:spcBef>
                <a:spcPts val="200"/>
              </a:spcBef>
              <a:spcAft>
                <a:spcPts val="0"/>
              </a:spcAft>
              <a:buClr>
                <a:schemeClr val="dk1"/>
              </a:buClr>
              <a:buSzPts val="1100"/>
              <a:buFont typeface="Arial"/>
              <a:buNone/>
            </a:pPr>
            <a:r>
              <a:rPr lang="en" b="1">
                <a:solidFill>
                  <a:schemeClr val="dk1"/>
                </a:solidFill>
              </a:rPr>
              <a:t>Key Insights:</a:t>
            </a:r>
            <a:endParaRPr b="1">
              <a:solidFill>
                <a:schemeClr val="dk1"/>
              </a:solidFill>
            </a:endParaRPr>
          </a:p>
          <a:p>
            <a:pPr marL="114300" lvl="0" indent="-127000" algn="l" rtl="0">
              <a:spcBef>
                <a:spcPts val="200"/>
              </a:spcBef>
              <a:spcAft>
                <a:spcPts val="0"/>
              </a:spcAft>
              <a:buClr>
                <a:schemeClr val="dk1"/>
              </a:buClr>
              <a:buSzPts val="1100"/>
              <a:buChar char="●"/>
            </a:pPr>
            <a:r>
              <a:rPr lang="en">
                <a:solidFill>
                  <a:schemeClr val="dk1"/>
                </a:solidFill>
              </a:rPr>
              <a:t>Job satisfaction tends to fluctuate slightly with years of experience.</a:t>
            </a:r>
            <a:endParaRPr>
              <a:solidFill>
                <a:schemeClr val="dk1"/>
              </a:solidFill>
            </a:endParaRPr>
          </a:p>
          <a:p>
            <a:pPr marL="114300" lvl="0" indent="-127000" algn="l" rtl="0">
              <a:spcBef>
                <a:spcPts val="1200"/>
              </a:spcBef>
              <a:spcAft>
                <a:spcPts val="0"/>
              </a:spcAft>
              <a:buClr>
                <a:schemeClr val="dk1"/>
              </a:buClr>
              <a:buSzPts val="1100"/>
              <a:buChar char="●"/>
            </a:pPr>
            <a:r>
              <a:rPr lang="en">
                <a:solidFill>
                  <a:schemeClr val="dk1"/>
                </a:solidFill>
              </a:rPr>
              <a:t>Employees with </a:t>
            </a:r>
            <a:r>
              <a:rPr lang="en" b="1">
                <a:solidFill>
                  <a:schemeClr val="dk1"/>
                </a:solidFill>
              </a:rPr>
              <a:t>less than 5 years</a:t>
            </a:r>
            <a:r>
              <a:rPr lang="en">
                <a:solidFill>
                  <a:schemeClr val="dk1"/>
                </a:solidFill>
              </a:rPr>
              <a:t> and </a:t>
            </a:r>
            <a:r>
              <a:rPr lang="en" b="1">
                <a:solidFill>
                  <a:schemeClr val="dk1"/>
                </a:solidFill>
              </a:rPr>
              <a:t>25+ years</a:t>
            </a:r>
            <a:r>
              <a:rPr lang="en">
                <a:solidFill>
                  <a:schemeClr val="dk1"/>
                </a:solidFill>
              </a:rPr>
              <a:t> of experience show higher average satisfaction scores.</a:t>
            </a:r>
            <a:endParaRPr>
              <a:solidFill>
                <a:schemeClr val="dk1"/>
              </a:solidFill>
            </a:endParaRPr>
          </a:p>
          <a:p>
            <a:pPr marL="114300" lvl="0" indent="-127000" algn="l" rtl="0">
              <a:spcBef>
                <a:spcPts val="1200"/>
              </a:spcBef>
              <a:spcAft>
                <a:spcPts val="0"/>
              </a:spcAft>
              <a:buClr>
                <a:schemeClr val="dk1"/>
              </a:buClr>
              <a:buSzPts val="1100"/>
              <a:buChar char="●"/>
            </a:pPr>
            <a:r>
              <a:rPr lang="en">
                <a:solidFill>
                  <a:schemeClr val="dk1"/>
                </a:solidFill>
              </a:rPr>
              <a:t>Satisfaction dips between 5–20 years of experience, possibly indicating challenges or stagnation during mid-career.</a:t>
            </a:r>
            <a:endParaRPr>
              <a:solidFill>
                <a:schemeClr val="dk1"/>
              </a:solidFill>
            </a:endParaRPr>
          </a:p>
          <a:p>
            <a:pPr marL="114300" lvl="0" indent="0" algn="l" rtl="0">
              <a:spcBef>
                <a:spcPts val="0"/>
              </a:spcBef>
              <a:spcAft>
                <a:spcPts val="0"/>
              </a:spcAft>
              <a:buClr>
                <a:schemeClr val="dk1"/>
              </a:buClr>
              <a:buSzPts val="1100"/>
              <a:buFont typeface="Arial"/>
              <a:buNone/>
            </a:pPr>
            <a:endParaRPr>
              <a:solidFill>
                <a:schemeClr val="dk1"/>
              </a:solidFill>
            </a:endParaRPr>
          </a:p>
          <a:p>
            <a:pPr marL="114300" lvl="0" indent="-127000" algn="l" rtl="0">
              <a:spcBef>
                <a:spcPts val="0"/>
              </a:spcBef>
              <a:spcAft>
                <a:spcPts val="0"/>
              </a:spcAft>
              <a:buClr>
                <a:schemeClr val="dk1"/>
              </a:buClr>
              <a:buSzPts val="1100"/>
              <a:buChar char="●"/>
            </a:pPr>
            <a:r>
              <a:rPr lang="en">
                <a:solidFill>
                  <a:schemeClr val="dk1"/>
                </a:solidFill>
              </a:rPr>
              <a:t>The peak satisfaction at 25+ years suggests greater stability and fulfillment in later career stages.</a:t>
            </a:r>
            <a:endParaRPr b="1">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a5868fc0f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a5868fc0f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a:solidFill>
                  <a:srgbClr val="1F1F1F"/>
                </a:solidFill>
                <a:highlight>
                  <a:srgbClr val="FFFFFF"/>
                </a:highlight>
                <a:latin typeface="Roboto"/>
                <a:ea typeface="Roboto"/>
                <a:cs typeface="Roboto"/>
                <a:sym typeface="Roboto"/>
              </a:rPr>
              <a:t>Key Pointers</a:t>
            </a:r>
            <a:endParaRPr sz="1050">
              <a:solidFill>
                <a:srgbClr val="1F1F1F"/>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Age and Experience:</a:t>
            </a:r>
            <a:endParaRPr sz="1050">
              <a:solidFill>
                <a:srgbClr val="1F1F1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Strong positive correlation (0.69) indicates that as employees age, they tend to have more work experience.</a:t>
            </a:r>
            <a:endParaRPr sz="1050">
              <a:solidFill>
                <a:srgbClr val="1F1F1F"/>
              </a:solidFill>
              <a:latin typeface="Roboto"/>
              <a:ea typeface="Roboto"/>
              <a:cs typeface="Roboto"/>
              <a:sym typeface="Roboto"/>
            </a:endParaRPr>
          </a:p>
          <a:p>
            <a:pPr marL="0" lvl="0" indent="0" algn="l" rtl="0">
              <a:spcBef>
                <a:spcPts val="0"/>
              </a:spcBef>
              <a:spcAft>
                <a:spcPts val="0"/>
              </a:spcAft>
              <a:buNone/>
            </a:pPr>
            <a:endParaRPr sz="1050">
              <a:solidFill>
                <a:srgbClr val="1F1F1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Experience and Training Hours:</a:t>
            </a:r>
            <a:endParaRPr sz="1050">
              <a:solidFill>
                <a:srgbClr val="1F1F1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Moderate positive correlation (0.74) shows that experienced employees are more likely to receive training.</a:t>
            </a:r>
            <a:endParaRPr sz="1050">
              <a:solidFill>
                <a:srgbClr val="1F1F1F"/>
              </a:solidFill>
              <a:latin typeface="Roboto"/>
              <a:ea typeface="Roboto"/>
              <a:cs typeface="Roboto"/>
              <a:sym typeface="Roboto"/>
            </a:endParaRPr>
          </a:p>
          <a:p>
            <a:pPr marL="0" lvl="0" indent="0" algn="l" rtl="0">
              <a:spcBef>
                <a:spcPts val="0"/>
              </a:spcBef>
              <a:spcAft>
                <a:spcPts val="0"/>
              </a:spcAft>
              <a:buNone/>
            </a:pPr>
            <a:endParaRPr sz="1050">
              <a:solidFill>
                <a:srgbClr val="1F1F1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Team Size and Number of Reports:</a:t>
            </a:r>
            <a:endParaRPr sz="1050">
              <a:solidFill>
                <a:srgbClr val="1F1F1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Positive correlation (0.55) suggests that larger teams often involve more reporting responsibilities.</a:t>
            </a:r>
            <a:endParaRPr sz="1050">
              <a:solidFill>
                <a:srgbClr val="1F1F1F"/>
              </a:solidFill>
              <a:latin typeface="Roboto"/>
              <a:ea typeface="Roboto"/>
              <a:cs typeface="Roboto"/>
              <a:sym typeface="Roboto"/>
            </a:endParaRPr>
          </a:p>
          <a:p>
            <a:pPr marL="0" lvl="0" indent="0" algn="l" rtl="0">
              <a:spcBef>
                <a:spcPts val="0"/>
              </a:spcBef>
              <a:spcAft>
                <a:spcPts val="0"/>
              </a:spcAft>
              <a:buNone/>
            </a:pPr>
            <a:endParaRPr sz="1050">
              <a:solidFill>
                <a:srgbClr val="1F1F1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Age and Training Hours:</a:t>
            </a:r>
            <a:endParaRPr sz="1050">
              <a:solidFill>
                <a:srgbClr val="1F1F1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Strong correlation (0.81) suggests older employees participate in more training programs, possibly reflecting senior roles.</a:t>
            </a:r>
            <a:endParaRPr sz="1050">
              <a:solidFill>
                <a:srgbClr val="1F1F1F"/>
              </a:solidFill>
              <a:latin typeface="Roboto"/>
              <a:ea typeface="Roboto"/>
              <a:cs typeface="Roboto"/>
              <a:sym typeface="Roboto"/>
            </a:endParaRPr>
          </a:p>
          <a:p>
            <a:pPr marL="0" lvl="0" indent="0" algn="l" rtl="0">
              <a:spcBef>
                <a:spcPts val="0"/>
              </a:spcBef>
              <a:spcAft>
                <a:spcPts val="0"/>
              </a:spcAft>
              <a:buNone/>
            </a:pPr>
            <a:endParaRPr sz="1050">
              <a:solidFill>
                <a:srgbClr val="1F1F1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Physical Activity and Other Variables:</a:t>
            </a:r>
            <a:endParaRPr sz="1050">
              <a:solidFill>
                <a:srgbClr val="1F1F1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Minimal correlation with other variables, indicating independence of physical activity levels from work-related factors.</a:t>
            </a:r>
            <a:endParaRPr sz="1050">
              <a:solidFill>
                <a:srgbClr val="1F1F1F"/>
              </a:solidFill>
              <a:latin typeface="Roboto"/>
              <a:ea typeface="Roboto"/>
              <a:cs typeface="Roboto"/>
              <a:sym typeface="Roboto"/>
            </a:endParaRPr>
          </a:p>
          <a:p>
            <a:pPr marL="0" lvl="0" indent="0" algn="l" rtl="0">
              <a:spcBef>
                <a:spcPts val="0"/>
              </a:spcBef>
              <a:spcAft>
                <a:spcPts val="0"/>
              </a:spcAft>
              <a:buNone/>
            </a:pPr>
            <a:endParaRPr sz="1050">
              <a:solidFill>
                <a:srgbClr val="1F1F1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Commute Distance:</a:t>
            </a:r>
            <a:endParaRPr sz="1050">
              <a:solidFill>
                <a:srgbClr val="1F1F1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Weak correlations with all other variables suggest commute distance does not strongly interact with job-related factors.</a:t>
            </a:r>
            <a:endParaRPr sz="1050">
              <a:solidFill>
                <a:srgbClr val="1F1F1F"/>
              </a:solidFill>
              <a:latin typeface="Roboto"/>
              <a:ea typeface="Roboto"/>
              <a:cs typeface="Roboto"/>
              <a:sym typeface="Roboto"/>
            </a:endParaRPr>
          </a:p>
          <a:p>
            <a:pPr marL="0" lvl="0" indent="0" algn="l" rtl="0">
              <a:spcBef>
                <a:spcPts val="0"/>
              </a:spcBef>
              <a:spcAft>
                <a:spcPts val="0"/>
              </a:spcAft>
              <a:buNone/>
            </a:pPr>
            <a:endParaRPr sz="1050">
              <a:solidFill>
                <a:srgbClr val="1F1F1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Summary:</a:t>
            </a:r>
            <a:endParaRPr sz="1050">
              <a:solidFill>
                <a:srgbClr val="1F1F1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This correlation matrix helps identify strong and weak relationships between variables, guiding feature selection for further analysis. Variables like Age, Experience, and Training Hours are key influencers in this dataset.</a:t>
            </a:r>
            <a:endParaRPr sz="1050">
              <a:solidFill>
                <a:srgbClr val="1F1F1F"/>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de95a381e3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de95a381e3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31b8d55c178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31b8d55c178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80000"/>
              </a:lnSpc>
              <a:spcBef>
                <a:spcPts val="1200"/>
              </a:spcBef>
              <a:spcAft>
                <a:spcPts val="0"/>
              </a:spcAft>
              <a:buClr>
                <a:schemeClr val="dk1"/>
              </a:buClr>
              <a:buSzPts val="1100"/>
              <a:buFont typeface="Arial"/>
              <a:buNone/>
            </a:pPr>
            <a:r>
              <a:rPr lang="en" sz="700" b="1">
                <a:solidFill>
                  <a:schemeClr val="dk1"/>
                </a:solidFill>
              </a:rPr>
              <a:t>Key Pointers</a:t>
            </a:r>
            <a:endParaRPr sz="700" b="1">
              <a:solidFill>
                <a:schemeClr val="dk1"/>
              </a:solidFill>
            </a:endParaRPr>
          </a:p>
          <a:p>
            <a:pPr marL="85725" lvl="0" indent="-101600" algn="l" rtl="0">
              <a:lnSpc>
                <a:spcPct val="115000"/>
              </a:lnSpc>
              <a:spcBef>
                <a:spcPts val="1200"/>
              </a:spcBef>
              <a:spcAft>
                <a:spcPts val="0"/>
              </a:spcAft>
              <a:buClr>
                <a:schemeClr val="dk1"/>
              </a:buClr>
              <a:buSzPts val="700"/>
              <a:buAutoNum type="arabicPeriod"/>
            </a:pPr>
            <a:r>
              <a:rPr lang="en" sz="700" b="1">
                <a:solidFill>
                  <a:schemeClr val="dk1"/>
                </a:solidFill>
              </a:rPr>
              <a:t>Without Pre-Processing</a:t>
            </a:r>
            <a:r>
              <a:rPr lang="en" sz="700">
                <a:solidFill>
                  <a:schemeClr val="dk1"/>
                </a:solidFill>
              </a:rPr>
              <a:t>:</a:t>
            </a:r>
            <a:endParaRPr sz="700">
              <a:solidFill>
                <a:schemeClr val="dk1"/>
              </a:solidFill>
            </a:endParaRPr>
          </a:p>
          <a:p>
            <a:pPr marL="200025" lvl="1" indent="-101600" algn="l" rtl="0">
              <a:lnSpc>
                <a:spcPct val="115000"/>
              </a:lnSpc>
              <a:spcBef>
                <a:spcPts val="0"/>
              </a:spcBef>
              <a:spcAft>
                <a:spcPts val="0"/>
              </a:spcAft>
              <a:buClr>
                <a:schemeClr val="dk1"/>
              </a:buClr>
              <a:buSzPts val="700"/>
              <a:buChar char="○"/>
            </a:pPr>
            <a:r>
              <a:rPr lang="en" sz="700">
                <a:solidFill>
                  <a:schemeClr val="dk1"/>
                </a:solidFill>
              </a:rPr>
              <a:t>Accuracy: </a:t>
            </a:r>
            <a:r>
              <a:rPr lang="en" sz="700" b="1">
                <a:solidFill>
                  <a:schemeClr val="dk1"/>
                </a:solidFill>
              </a:rPr>
              <a:t>49%</a:t>
            </a:r>
            <a:endParaRPr sz="700" b="1">
              <a:solidFill>
                <a:schemeClr val="dk1"/>
              </a:solidFill>
            </a:endParaRPr>
          </a:p>
          <a:p>
            <a:pPr marL="200025" lvl="1" indent="-101600" algn="l" rtl="0">
              <a:lnSpc>
                <a:spcPct val="115000"/>
              </a:lnSpc>
              <a:spcBef>
                <a:spcPts val="0"/>
              </a:spcBef>
              <a:spcAft>
                <a:spcPts val="0"/>
              </a:spcAft>
              <a:buClr>
                <a:schemeClr val="dk1"/>
              </a:buClr>
              <a:buSzPts val="700"/>
              <a:buChar char="○"/>
            </a:pPr>
            <a:r>
              <a:rPr lang="en" sz="700">
                <a:solidFill>
                  <a:schemeClr val="dk1"/>
                </a:solidFill>
              </a:rPr>
              <a:t>Macro Average F1-Score: </a:t>
            </a:r>
            <a:r>
              <a:rPr lang="en" sz="700" b="1">
                <a:solidFill>
                  <a:schemeClr val="dk1"/>
                </a:solidFill>
              </a:rPr>
              <a:t>33%</a:t>
            </a:r>
            <a:endParaRPr sz="700" b="1">
              <a:solidFill>
                <a:schemeClr val="dk1"/>
              </a:solidFill>
            </a:endParaRPr>
          </a:p>
          <a:p>
            <a:pPr marL="200025" lvl="1" indent="-101600" algn="l" rtl="0">
              <a:lnSpc>
                <a:spcPct val="115000"/>
              </a:lnSpc>
              <a:spcBef>
                <a:spcPts val="0"/>
              </a:spcBef>
              <a:spcAft>
                <a:spcPts val="0"/>
              </a:spcAft>
              <a:buClr>
                <a:schemeClr val="dk1"/>
              </a:buClr>
              <a:buSzPts val="700"/>
              <a:buChar char="○"/>
            </a:pPr>
            <a:r>
              <a:rPr lang="en" sz="700">
                <a:solidFill>
                  <a:schemeClr val="dk1"/>
                </a:solidFill>
              </a:rPr>
              <a:t>Weighted Average F1-Score: </a:t>
            </a:r>
            <a:r>
              <a:rPr lang="en" sz="700" b="1">
                <a:solidFill>
                  <a:schemeClr val="dk1"/>
                </a:solidFill>
              </a:rPr>
              <a:t>43%</a:t>
            </a:r>
            <a:endParaRPr sz="700" b="1">
              <a:solidFill>
                <a:schemeClr val="dk1"/>
              </a:solidFill>
            </a:endParaRPr>
          </a:p>
          <a:p>
            <a:pPr marL="200025" lvl="1" indent="-101600" algn="l" rtl="0">
              <a:lnSpc>
                <a:spcPct val="115000"/>
              </a:lnSpc>
              <a:spcBef>
                <a:spcPts val="0"/>
              </a:spcBef>
              <a:spcAft>
                <a:spcPts val="0"/>
              </a:spcAft>
              <a:buClr>
                <a:schemeClr val="dk1"/>
              </a:buClr>
              <a:buSzPts val="700"/>
              <a:buChar char="○"/>
            </a:pPr>
            <a:r>
              <a:rPr lang="en" sz="700">
                <a:solidFill>
                  <a:schemeClr val="dk1"/>
                </a:solidFill>
              </a:rPr>
              <a:t>Performance is limited due to lack of feature scaling, especially for features with different ranges.</a:t>
            </a:r>
            <a:endParaRPr sz="700">
              <a:solidFill>
                <a:schemeClr val="dk1"/>
              </a:solidFill>
            </a:endParaRPr>
          </a:p>
          <a:p>
            <a:pPr marL="85725" lvl="0" indent="-101600" algn="l" rtl="0">
              <a:lnSpc>
                <a:spcPct val="115000"/>
              </a:lnSpc>
              <a:spcBef>
                <a:spcPts val="0"/>
              </a:spcBef>
              <a:spcAft>
                <a:spcPts val="0"/>
              </a:spcAft>
              <a:buClr>
                <a:schemeClr val="dk1"/>
              </a:buClr>
              <a:buSzPts val="700"/>
              <a:buAutoNum type="arabicPeriod"/>
            </a:pPr>
            <a:r>
              <a:rPr lang="en" sz="700" b="1">
                <a:solidFill>
                  <a:schemeClr val="dk1"/>
                </a:solidFill>
              </a:rPr>
              <a:t>Post Feature Scaling</a:t>
            </a:r>
            <a:r>
              <a:rPr lang="en" sz="700">
                <a:solidFill>
                  <a:schemeClr val="dk1"/>
                </a:solidFill>
              </a:rPr>
              <a:t>:</a:t>
            </a:r>
            <a:endParaRPr sz="700">
              <a:solidFill>
                <a:schemeClr val="dk1"/>
              </a:solidFill>
            </a:endParaRPr>
          </a:p>
          <a:p>
            <a:pPr marL="200025" lvl="1" indent="-101600" algn="l" rtl="0">
              <a:lnSpc>
                <a:spcPct val="115000"/>
              </a:lnSpc>
              <a:spcBef>
                <a:spcPts val="0"/>
              </a:spcBef>
              <a:spcAft>
                <a:spcPts val="0"/>
              </a:spcAft>
              <a:buClr>
                <a:schemeClr val="dk1"/>
              </a:buClr>
              <a:buSzPts val="700"/>
              <a:buChar char="○"/>
            </a:pPr>
            <a:r>
              <a:rPr lang="en" sz="700">
                <a:solidFill>
                  <a:schemeClr val="dk1"/>
                </a:solidFill>
              </a:rPr>
              <a:t>Accuracy: </a:t>
            </a:r>
            <a:r>
              <a:rPr lang="en" sz="700" b="1">
                <a:solidFill>
                  <a:schemeClr val="dk1"/>
                </a:solidFill>
              </a:rPr>
              <a:t>49%</a:t>
            </a:r>
            <a:r>
              <a:rPr lang="en" sz="700">
                <a:solidFill>
                  <a:schemeClr val="dk1"/>
                </a:solidFill>
              </a:rPr>
              <a:t> (no improvement compared to unprocessed data).</a:t>
            </a:r>
            <a:endParaRPr sz="700">
              <a:solidFill>
                <a:schemeClr val="dk1"/>
              </a:solidFill>
            </a:endParaRPr>
          </a:p>
          <a:p>
            <a:pPr marL="200025" lvl="1" indent="-101600" algn="l" rtl="0">
              <a:lnSpc>
                <a:spcPct val="115000"/>
              </a:lnSpc>
              <a:spcBef>
                <a:spcPts val="0"/>
              </a:spcBef>
              <a:spcAft>
                <a:spcPts val="0"/>
              </a:spcAft>
              <a:buClr>
                <a:schemeClr val="dk1"/>
              </a:buClr>
              <a:buSzPts val="700"/>
              <a:buChar char="○"/>
            </a:pPr>
            <a:r>
              <a:rPr lang="en" sz="700">
                <a:solidFill>
                  <a:schemeClr val="dk1"/>
                </a:solidFill>
              </a:rPr>
              <a:t>Slight improvement in F1-scores, especially for higher class labels.</a:t>
            </a:r>
            <a:endParaRPr sz="700">
              <a:solidFill>
                <a:schemeClr val="dk1"/>
              </a:solidFill>
            </a:endParaRPr>
          </a:p>
          <a:p>
            <a:pPr marL="200025" lvl="1" indent="-101600" algn="l" rtl="0">
              <a:lnSpc>
                <a:spcPct val="115000"/>
              </a:lnSpc>
              <a:spcBef>
                <a:spcPts val="0"/>
              </a:spcBef>
              <a:spcAft>
                <a:spcPts val="0"/>
              </a:spcAft>
              <a:buClr>
                <a:schemeClr val="dk1"/>
              </a:buClr>
              <a:buSzPts val="700"/>
              <a:buChar char="○"/>
            </a:pPr>
            <a:r>
              <a:rPr lang="en" sz="700">
                <a:solidFill>
                  <a:schemeClr val="dk1"/>
                </a:solidFill>
              </a:rPr>
              <a:t>Highlights that scaling does not significantly impact Random Forest, as it is not sensitive to feature scaling.</a:t>
            </a:r>
            <a:endParaRPr sz="700">
              <a:solidFill>
                <a:schemeClr val="dk1"/>
              </a:solidFill>
            </a:endParaRPr>
          </a:p>
          <a:p>
            <a:pPr marL="85725" lvl="0" indent="-101600" algn="l" rtl="0">
              <a:lnSpc>
                <a:spcPct val="115000"/>
              </a:lnSpc>
              <a:spcBef>
                <a:spcPts val="0"/>
              </a:spcBef>
              <a:spcAft>
                <a:spcPts val="0"/>
              </a:spcAft>
              <a:buClr>
                <a:schemeClr val="dk1"/>
              </a:buClr>
              <a:buSzPts val="700"/>
              <a:buAutoNum type="arabicPeriod"/>
            </a:pPr>
            <a:r>
              <a:rPr lang="en" sz="700" b="1">
                <a:solidFill>
                  <a:schemeClr val="dk1"/>
                </a:solidFill>
              </a:rPr>
              <a:t>Confusion Matrix Insights</a:t>
            </a:r>
            <a:r>
              <a:rPr lang="en" sz="700">
                <a:solidFill>
                  <a:schemeClr val="dk1"/>
                </a:solidFill>
              </a:rPr>
              <a:t>:</a:t>
            </a:r>
            <a:endParaRPr sz="700">
              <a:solidFill>
                <a:schemeClr val="dk1"/>
              </a:solidFill>
            </a:endParaRPr>
          </a:p>
          <a:p>
            <a:pPr marL="200025" lvl="1" indent="-101600" algn="l" rtl="0">
              <a:lnSpc>
                <a:spcPct val="115000"/>
              </a:lnSpc>
              <a:spcBef>
                <a:spcPts val="0"/>
              </a:spcBef>
              <a:spcAft>
                <a:spcPts val="0"/>
              </a:spcAft>
              <a:buClr>
                <a:schemeClr val="dk1"/>
              </a:buClr>
              <a:buSzPts val="700"/>
              <a:buChar char="○"/>
            </a:pPr>
            <a:r>
              <a:rPr lang="en" sz="700">
                <a:solidFill>
                  <a:schemeClr val="dk1"/>
                </a:solidFill>
              </a:rPr>
              <a:t>Class </a:t>
            </a:r>
            <a:r>
              <a:rPr lang="en" sz="700" b="1">
                <a:solidFill>
                  <a:schemeClr val="dk1"/>
                </a:solidFill>
              </a:rPr>
              <a:t>4</a:t>
            </a:r>
            <a:r>
              <a:rPr lang="en" sz="700">
                <a:solidFill>
                  <a:schemeClr val="dk1"/>
                </a:solidFill>
              </a:rPr>
              <a:t> (likely majority class) is predicted most accurately, with </a:t>
            </a:r>
            <a:r>
              <a:rPr lang="en" sz="700" b="1">
                <a:solidFill>
                  <a:schemeClr val="dk1"/>
                </a:solidFill>
              </a:rPr>
              <a:t>218 correct predictions</a:t>
            </a:r>
            <a:r>
              <a:rPr lang="en" sz="700">
                <a:solidFill>
                  <a:schemeClr val="dk1"/>
                </a:solidFill>
              </a:rPr>
              <a:t>.</a:t>
            </a:r>
            <a:endParaRPr sz="700">
              <a:solidFill>
                <a:schemeClr val="dk1"/>
              </a:solidFill>
            </a:endParaRPr>
          </a:p>
          <a:p>
            <a:pPr marL="200025" lvl="1" indent="-101600" algn="l" rtl="0">
              <a:lnSpc>
                <a:spcPct val="115000"/>
              </a:lnSpc>
              <a:spcBef>
                <a:spcPts val="0"/>
              </a:spcBef>
              <a:spcAft>
                <a:spcPts val="0"/>
              </a:spcAft>
              <a:buClr>
                <a:schemeClr val="dk1"/>
              </a:buClr>
              <a:buSzPts val="700"/>
              <a:buChar char="○"/>
            </a:pPr>
            <a:r>
              <a:rPr lang="en" sz="700">
                <a:solidFill>
                  <a:schemeClr val="dk1"/>
                </a:solidFill>
              </a:rPr>
              <a:t>Misclassification is prominent for classes </a:t>
            </a:r>
            <a:r>
              <a:rPr lang="en" sz="700" b="1">
                <a:solidFill>
                  <a:schemeClr val="dk1"/>
                </a:solidFill>
              </a:rPr>
              <a:t>2</a:t>
            </a:r>
            <a:r>
              <a:rPr lang="en" sz="700">
                <a:solidFill>
                  <a:schemeClr val="dk1"/>
                </a:solidFill>
              </a:rPr>
              <a:t> and </a:t>
            </a:r>
            <a:r>
              <a:rPr lang="en" sz="700" b="1">
                <a:solidFill>
                  <a:schemeClr val="dk1"/>
                </a:solidFill>
              </a:rPr>
              <a:t>3</a:t>
            </a:r>
            <a:r>
              <a:rPr lang="en" sz="700">
                <a:solidFill>
                  <a:schemeClr val="dk1"/>
                </a:solidFill>
              </a:rPr>
              <a:t>, indicating imbalance or overlapping features.</a:t>
            </a:r>
            <a:endParaRPr sz="700">
              <a:solidFill>
                <a:schemeClr val="dk1"/>
              </a:solidFill>
            </a:endParaRPr>
          </a:p>
          <a:p>
            <a:pPr marL="85725" lvl="0" indent="-101600" algn="l" rtl="0">
              <a:lnSpc>
                <a:spcPct val="115000"/>
              </a:lnSpc>
              <a:spcBef>
                <a:spcPts val="0"/>
              </a:spcBef>
              <a:spcAft>
                <a:spcPts val="0"/>
              </a:spcAft>
              <a:buClr>
                <a:schemeClr val="dk1"/>
              </a:buClr>
              <a:buSzPts val="700"/>
              <a:buAutoNum type="arabicPeriod"/>
            </a:pPr>
            <a:r>
              <a:rPr lang="en" sz="700" b="1">
                <a:solidFill>
                  <a:schemeClr val="dk1"/>
                </a:solidFill>
              </a:rPr>
              <a:t>Overall Observation</a:t>
            </a:r>
            <a:r>
              <a:rPr lang="en" sz="700">
                <a:solidFill>
                  <a:schemeClr val="dk1"/>
                </a:solidFill>
              </a:rPr>
              <a:t>:</a:t>
            </a:r>
            <a:endParaRPr sz="700">
              <a:solidFill>
                <a:schemeClr val="dk1"/>
              </a:solidFill>
            </a:endParaRPr>
          </a:p>
          <a:p>
            <a:pPr marL="200025" lvl="1" indent="-101600" algn="l" rtl="0">
              <a:lnSpc>
                <a:spcPct val="115000"/>
              </a:lnSpc>
              <a:spcBef>
                <a:spcPts val="0"/>
              </a:spcBef>
              <a:spcAft>
                <a:spcPts val="0"/>
              </a:spcAft>
              <a:buClr>
                <a:schemeClr val="dk1"/>
              </a:buClr>
              <a:buSzPts val="700"/>
              <a:buChar char="○"/>
            </a:pPr>
            <a:r>
              <a:rPr lang="en" sz="700">
                <a:solidFill>
                  <a:schemeClr val="dk1"/>
                </a:solidFill>
              </a:rPr>
              <a:t>Random Forest struggles with imbalanced data and does not benefit much from feature scaling.</a:t>
            </a:r>
            <a:endParaRPr sz="700">
              <a:solidFill>
                <a:schemeClr val="dk1"/>
              </a:solidFill>
            </a:endParaRPr>
          </a:p>
          <a:p>
            <a:pPr marL="0" lvl="0" indent="0" algn="l" rtl="0">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182454"/>
            <a:ext cx="4487400" cy="23490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531458"/>
            <a:ext cx="44874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42" name="Google Shape;4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sz="1100"/>
            </a:lvl1pPr>
            <a:lvl2pPr marL="914400" lvl="1" indent="-317500" algn="l">
              <a:lnSpc>
                <a:spcPct val="90000"/>
              </a:lnSpc>
              <a:spcBef>
                <a:spcPts val="400"/>
              </a:spcBef>
              <a:spcAft>
                <a:spcPts val="0"/>
              </a:spcAft>
              <a:buClr>
                <a:schemeClr val="dk1"/>
              </a:buClr>
              <a:buSzPts val="1400"/>
              <a:buChar char="○"/>
              <a:defRPr sz="1100"/>
            </a:lvl2pPr>
            <a:lvl3pPr marL="1371600" lvl="2" indent="-317500" algn="l">
              <a:lnSpc>
                <a:spcPct val="90000"/>
              </a:lnSpc>
              <a:spcBef>
                <a:spcPts val="400"/>
              </a:spcBef>
              <a:spcAft>
                <a:spcPts val="0"/>
              </a:spcAft>
              <a:buClr>
                <a:schemeClr val="dk1"/>
              </a:buClr>
              <a:buSzPts val="1400"/>
              <a:buChar char="■"/>
              <a:defRPr sz="1100"/>
            </a:lvl3pPr>
            <a:lvl4pPr marL="1828800" lvl="3" indent="-317500" algn="l">
              <a:lnSpc>
                <a:spcPct val="90000"/>
              </a:lnSpc>
              <a:spcBef>
                <a:spcPts val="400"/>
              </a:spcBef>
              <a:spcAft>
                <a:spcPts val="0"/>
              </a:spcAft>
              <a:buClr>
                <a:schemeClr val="dk1"/>
              </a:buClr>
              <a:buSzPts val="1400"/>
              <a:buChar char="●"/>
              <a:defRPr sz="1100"/>
            </a:lvl4pPr>
            <a:lvl5pPr marL="2286000" lvl="4" indent="-317500" algn="l">
              <a:lnSpc>
                <a:spcPct val="90000"/>
              </a:lnSpc>
              <a:spcBef>
                <a:spcPts val="400"/>
              </a:spcBef>
              <a:spcAft>
                <a:spcPts val="0"/>
              </a:spcAft>
              <a:buClr>
                <a:schemeClr val="dk1"/>
              </a:buClr>
              <a:buSzPts val="1400"/>
              <a:buChar char="○"/>
              <a:defRPr sz="1100"/>
            </a:lvl5pPr>
            <a:lvl6pPr marL="2743200" lvl="5" indent="-317500" algn="l">
              <a:lnSpc>
                <a:spcPct val="90000"/>
              </a:lnSpc>
              <a:spcBef>
                <a:spcPts val="400"/>
              </a:spcBef>
              <a:spcAft>
                <a:spcPts val="0"/>
              </a:spcAft>
              <a:buClr>
                <a:schemeClr val="dk1"/>
              </a:buClr>
              <a:buSzPts val="1400"/>
              <a:buChar char="■"/>
              <a:defRPr sz="1100"/>
            </a:lvl6pPr>
            <a:lvl7pPr marL="3200400" lvl="6" indent="-317500" algn="l">
              <a:lnSpc>
                <a:spcPct val="90000"/>
              </a:lnSpc>
              <a:spcBef>
                <a:spcPts val="400"/>
              </a:spcBef>
              <a:spcAft>
                <a:spcPts val="0"/>
              </a:spcAft>
              <a:buClr>
                <a:schemeClr val="dk1"/>
              </a:buClr>
              <a:buSzPts val="1400"/>
              <a:buChar char="●"/>
              <a:defRPr sz="1100"/>
            </a:lvl7pPr>
            <a:lvl8pPr marL="3657600" lvl="7" indent="-317500" algn="l">
              <a:lnSpc>
                <a:spcPct val="90000"/>
              </a:lnSpc>
              <a:spcBef>
                <a:spcPts val="400"/>
              </a:spcBef>
              <a:spcAft>
                <a:spcPts val="0"/>
              </a:spcAft>
              <a:buClr>
                <a:schemeClr val="dk1"/>
              </a:buClr>
              <a:buSzPts val="1400"/>
              <a:buChar char="○"/>
              <a:defRPr sz="1100"/>
            </a:lvl8pPr>
            <a:lvl9pPr marL="4114800" lvl="8" indent="-317500" algn="l">
              <a:lnSpc>
                <a:spcPct val="90000"/>
              </a:lnSpc>
              <a:spcBef>
                <a:spcPts val="400"/>
              </a:spcBef>
              <a:spcAft>
                <a:spcPts val="0"/>
              </a:spcAft>
              <a:buClr>
                <a:schemeClr val="dk1"/>
              </a:buClr>
              <a:buSzPts val="1400"/>
              <a:buChar char="■"/>
              <a:defRPr sz="1100"/>
            </a:lvl9pPr>
          </a:lstStyle>
          <a:p>
            <a:endParaRPr/>
          </a:p>
        </p:txBody>
      </p:sp>
      <p:sp>
        <p:nvSpPr>
          <p:cNvPr id="43" name="Google Shape;4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44" name="Google Shape;4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45" name="Google Shape;4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1100"/>
            </a:lvl1pPr>
            <a:lvl2pPr marL="0" lvl="1" indent="0" algn="r">
              <a:spcBef>
                <a:spcPts val="0"/>
              </a:spcBef>
              <a:buNone/>
              <a:defRPr sz="1100"/>
            </a:lvl2pPr>
            <a:lvl3pPr marL="0" lvl="2" indent="0" algn="r">
              <a:spcBef>
                <a:spcPts val="0"/>
              </a:spcBef>
              <a:buNone/>
              <a:defRPr sz="1100"/>
            </a:lvl3pPr>
            <a:lvl4pPr marL="0" lvl="3" indent="0" algn="r">
              <a:spcBef>
                <a:spcPts val="0"/>
              </a:spcBef>
              <a:buNone/>
              <a:defRPr sz="1100"/>
            </a:lvl4pPr>
            <a:lvl5pPr marL="0" lvl="4" indent="0" algn="r">
              <a:spcBef>
                <a:spcPts val="0"/>
              </a:spcBef>
              <a:buNone/>
              <a:defRPr sz="1100"/>
            </a:lvl5pPr>
            <a:lvl6pPr marL="0" lvl="5" indent="0" algn="r">
              <a:spcBef>
                <a:spcPts val="0"/>
              </a:spcBef>
              <a:buNone/>
              <a:defRPr sz="1100"/>
            </a:lvl6pPr>
            <a:lvl7pPr marL="0" lvl="6" indent="0" algn="r">
              <a:spcBef>
                <a:spcPts val="0"/>
              </a:spcBef>
              <a:buNone/>
              <a:defRPr sz="1100"/>
            </a:lvl7pPr>
            <a:lvl8pPr marL="0" lvl="7" indent="0" algn="r">
              <a:spcBef>
                <a:spcPts val="0"/>
              </a:spcBef>
              <a:buNone/>
              <a:defRPr sz="1100"/>
            </a:lvl8pPr>
            <a:lvl9pPr marL="0" lvl="8" indent="0" algn="r">
              <a:spcBef>
                <a:spcPts val="0"/>
              </a:spcBef>
              <a:buNone/>
              <a:defRPr sz="11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17" name="Google Shape;17;p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28" name="Google Shape;28;p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subTitle" idx="1"/>
          </p:nvPr>
        </p:nvSpPr>
        <p:spPr>
          <a:xfrm>
            <a:off x="644750" y="2881125"/>
            <a:ext cx="2627100" cy="15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Group 11B：</a:t>
            </a:r>
            <a:endParaRPr sz="1500"/>
          </a:p>
          <a:p>
            <a:pPr marL="0" lvl="0" indent="0" algn="ctr" rtl="0">
              <a:spcBef>
                <a:spcPts val="0"/>
              </a:spcBef>
              <a:spcAft>
                <a:spcPts val="0"/>
              </a:spcAft>
              <a:buNone/>
            </a:pPr>
            <a:r>
              <a:rPr lang="en" sz="1500"/>
              <a:t>Shyam Desai</a:t>
            </a:r>
            <a:endParaRPr sz="1500"/>
          </a:p>
          <a:p>
            <a:pPr marL="0" lvl="0" indent="0" algn="ctr" rtl="0">
              <a:spcBef>
                <a:spcPts val="0"/>
              </a:spcBef>
              <a:spcAft>
                <a:spcPts val="0"/>
              </a:spcAft>
              <a:buClr>
                <a:schemeClr val="dk1"/>
              </a:buClr>
              <a:buSzPts val="1100"/>
              <a:buFont typeface="Arial"/>
              <a:buNone/>
            </a:pPr>
            <a:r>
              <a:rPr lang="en" sz="1500"/>
              <a:t>Yining Yang</a:t>
            </a:r>
            <a:endParaRPr sz="1500"/>
          </a:p>
          <a:p>
            <a:pPr marL="0" lvl="0" indent="0" algn="ctr" rtl="0">
              <a:spcBef>
                <a:spcPts val="0"/>
              </a:spcBef>
              <a:spcAft>
                <a:spcPts val="0"/>
              </a:spcAft>
              <a:buClr>
                <a:schemeClr val="dk1"/>
              </a:buClr>
              <a:buSzPts val="1100"/>
              <a:buFont typeface="Arial"/>
              <a:buNone/>
            </a:pPr>
            <a:r>
              <a:rPr lang="en" sz="1500"/>
              <a:t>Adya Yerradoddi</a:t>
            </a:r>
            <a:endParaRPr sz="1500"/>
          </a:p>
          <a:p>
            <a:pPr marL="0" lvl="0" indent="0" algn="ctr" rtl="0">
              <a:spcBef>
                <a:spcPts val="0"/>
              </a:spcBef>
              <a:spcAft>
                <a:spcPts val="0"/>
              </a:spcAft>
              <a:buClr>
                <a:schemeClr val="dk1"/>
              </a:buClr>
              <a:buSzPts val="1100"/>
              <a:buFont typeface="Arial"/>
              <a:buNone/>
            </a:pPr>
            <a:r>
              <a:rPr lang="en" sz="1500"/>
              <a:t>Yizhen Cao</a:t>
            </a:r>
            <a:endParaRPr sz="1500"/>
          </a:p>
          <a:p>
            <a:pPr marL="0" lvl="0" indent="0" algn="ctr" rtl="0">
              <a:spcBef>
                <a:spcPts val="0"/>
              </a:spcBef>
              <a:spcAft>
                <a:spcPts val="0"/>
              </a:spcAft>
              <a:buClr>
                <a:schemeClr val="dk1"/>
              </a:buClr>
              <a:buSzPts val="1100"/>
              <a:buFont typeface="Arial"/>
              <a:buNone/>
            </a:pPr>
            <a:r>
              <a:rPr lang="en" sz="1500"/>
              <a:t>Shih Ching Wang</a:t>
            </a:r>
            <a:endParaRPr sz="1500"/>
          </a:p>
          <a:p>
            <a:pPr marL="0" lvl="0" indent="0" algn="l" rtl="0">
              <a:spcBef>
                <a:spcPts val="0"/>
              </a:spcBef>
              <a:spcAft>
                <a:spcPts val="0"/>
              </a:spcAft>
              <a:buNone/>
            </a:pPr>
            <a:r>
              <a:rPr lang="en"/>
              <a:t> </a:t>
            </a:r>
            <a:endParaRPr/>
          </a:p>
        </p:txBody>
      </p:sp>
      <p:grpSp>
        <p:nvGrpSpPr>
          <p:cNvPr id="58" name="Google Shape;58;p17"/>
          <p:cNvGrpSpPr/>
          <p:nvPr/>
        </p:nvGrpSpPr>
        <p:grpSpPr>
          <a:xfrm>
            <a:off x="6204898" y="2281212"/>
            <a:ext cx="2573554" cy="2168904"/>
            <a:chOff x="5591100" y="1789888"/>
            <a:chExt cx="2703597" cy="2278500"/>
          </a:xfrm>
        </p:grpSpPr>
        <p:sp>
          <p:nvSpPr>
            <p:cNvPr id="59" name="Google Shape;59;p17"/>
            <p:cNvSpPr/>
            <p:nvPr/>
          </p:nvSpPr>
          <p:spPr>
            <a:xfrm>
              <a:off x="5755050" y="1789888"/>
              <a:ext cx="2375700" cy="2278500"/>
            </a:xfrm>
            <a:prstGeom prst="roundRect">
              <a:avLst>
                <a:gd name="adj" fmla="val 10297"/>
              </a:avLst>
            </a:prstGeom>
            <a:solidFill>
              <a:srgbClr val="96CFEA">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60" name="Google Shape;60;p17"/>
            <p:cNvGrpSpPr/>
            <p:nvPr/>
          </p:nvGrpSpPr>
          <p:grpSpPr>
            <a:xfrm>
              <a:off x="6928985" y="2824004"/>
              <a:ext cx="659852" cy="1020358"/>
              <a:chOff x="3575322" y="1922507"/>
              <a:chExt cx="537864" cy="831723"/>
            </a:xfrm>
          </p:grpSpPr>
          <p:sp>
            <p:nvSpPr>
              <p:cNvPr id="61" name="Google Shape;61;p17"/>
              <p:cNvSpPr/>
              <p:nvPr/>
            </p:nvSpPr>
            <p:spPr>
              <a:xfrm>
                <a:off x="3684859" y="1922507"/>
                <a:ext cx="417237" cy="389858"/>
              </a:xfrm>
              <a:custGeom>
                <a:avLst/>
                <a:gdLst/>
                <a:ahLst/>
                <a:cxnLst/>
                <a:rect l="l" t="t" r="r" b="b"/>
                <a:pathLst>
                  <a:path w="417237" h="389858" extrusionOk="0">
                    <a:moveTo>
                      <a:pt x="397955" y="0"/>
                    </a:moveTo>
                    <a:lnTo>
                      <a:pt x="102870" y="0"/>
                    </a:lnTo>
                    <a:lnTo>
                      <a:pt x="121825" y="258794"/>
                    </a:lnTo>
                    <a:cubicBezTo>
                      <a:pt x="126968" y="329565"/>
                      <a:pt x="70961" y="389858"/>
                      <a:pt x="0" y="389858"/>
                    </a:cubicBezTo>
                    <a:lnTo>
                      <a:pt x="295085" y="389858"/>
                    </a:lnTo>
                    <a:cubicBezTo>
                      <a:pt x="366046" y="389858"/>
                      <a:pt x="422053" y="329565"/>
                      <a:pt x="416909" y="258794"/>
                    </a:cubicBezTo>
                    <a:lnTo>
                      <a:pt x="397955"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62;p17"/>
              <p:cNvSpPr/>
              <p:nvPr/>
            </p:nvSpPr>
            <p:spPr>
              <a:xfrm>
                <a:off x="3591991" y="1922507"/>
                <a:ext cx="521195" cy="401002"/>
              </a:xfrm>
              <a:custGeom>
                <a:avLst/>
                <a:gdLst/>
                <a:ahLst/>
                <a:cxnLst/>
                <a:rect l="l" t="t" r="r" b="b"/>
                <a:pathLst>
                  <a:path w="521195" h="401002" extrusionOk="0">
                    <a:moveTo>
                      <a:pt x="501968" y="0"/>
                    </a:moveTo>
                    <a:lnTo>
                      <a:pt x="490823" y="0"/>
                    </a:lnTo>
                    <a:lnTo>
                      <a:pt x="509778" y="258794"/>
                    </a:lnTo>
                    <a:cubicBezTo>
                      <a:pt x="514921" y="329565"/>
                      <a:pt x="458914" y="389858"/>
                      <a:pt x="387953" y="389858"/>
                    </a:cubicBezTo>
                    <a:lnTo>
                      <a:pt x="0" y="389858"/>
                    </a:lnTo>
                    <a:lnTo>
                      <a:pt x="0" y="401002"/>
                    </a:lnTo>
                    <a:lnTo>
                      <a:pt x="387953" y="401002"/>
                    </a:lnTo>
                    <a:cubicBezTo>
                      <a:pt x="424815" y="401002"/>
                      <a:pt x="460438" y="385477"/>
                      <a:pt x="485585" y="358426"/>
                    </a:cubicBezTo>
                    <a:cubicBezTo>
                      <a:pt x="510730" y="331375"/>
                      <a:pt x="523589" y="294799"/>
                      <a:pt x="520827" y="258032"/>
                    </a:cubicBezTo>
                    <a:lnTo>
                      <a:pt x="501968" y="95"/>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63;p17"/>
              <p:cNvSpPr/>
              <p:nvPr/>
            </p:nvSpPr>
            <p:spPr>
              <a:xfrm>
                <a:off x="3591991" y="2312365"/>
                <a:ext cx="378904" cy="11144"/>
              </a:xfrm>
              <a:custGeom>
                <a:avLst/>
                <a:gdLst/>
                <a:ahLst/>
                <a:cxnLst/>
                <a:rect l="l" t="t" r="r" b="b"/>
                <a:pathLst>
                  <a:path w="378904" h="11144" extrusionOk="0">
                    <a:moveTo>
                      <a:pt x="0" y="0"/>
                    </a:moveTo>
                    <a:lnTo>
                      <a:pt x="378904" y="0"/>
                    </a:lnTo>
                    <a:lnTo>
                      <a:pt x="378904" y="11144"/>
                    </a:lnTo>
                    <a:lnTo>
                      <a:pt x="0" y="11144"/>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4" name="Google Shape;64;p17"/>
              <p:cNvGrpSpPr/>
              <p:nvPr/>
            </p:nvGrpSpPr>
            <p:grpSpPr>
              <a:xfrm>
                <a:off x="3815066" y="2280457"/>
                <a:ext cx="296609" cy="473773"/>
                <a:chOff x="3815066" y="2280457"/>
                <a:chExt cx="296609" cy="473773"/>
              </a:xfrm>
            </p:grpSpPr>
            <p:sp>
              <p:nvSpPr>
                <p:cNvPr id="65" name="Google Shape;65;p17"/>
                <p:cNvSpPr/>
                <p:nvPr/>
              </p:nvSpPr>
              <p:spPr>
                <a:xfrm>
                  <a:off x="4043381" y="2280457"/>
                  <a:ext cx="68294" cy="473773"/>
                </a:xfrm>
                <a:custGeom>
                  <a:avLst/>
                  <a:gdLst/>
                  <a:ahLst/>
                  <a:cxnLst/>
                  <a:rect l="l" t="t" r="r" b="b"/>
                  <a:pathLst>
                    <a:path w="68294" h="473773" extrusionOk="0">
                      <a:moveTo>
                        <a:pt x="34195" y="476"/>
                      </a:moveTo>
                      <a:cubicBezTo>
                        <a:pt x="24289" y="11144"/>
                        <a:pt x="12668" y="20002"/>
                        <a:pt x="0" y="26765"/>
                      </a:cubicBezTo>
                      <a:lnTo>
                        <a:pt x="51625" y="473773"/>
                      </a:lnTo>
                      <a:lnTo>
                        <a:pt x="68294" y="473773"/>
                      </a:lnTo>
                      <a:lnTo>
                        <a:pt x="34576" y="0"/>
                      </a:lnTo>
                      <a:cubicBezTo>
                        <a:pt x="34576" y="0"/>
                        <a:pt x="34290" y="381"/>
                        <a:pt x="34195" y="476"/>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66;p17"/>
                <p:cNvSpPr/>
                <p:nvPr/>
              </p:nvSpPr>
              <p:spPr>
                <a:xfrm>
                  <a:off x="3815066" y="2323414"/>
                  <a:ext cx="92392" cy="430815"/>
                </a:xfrm>
                <a:custGeom>
                  <a:avLst/>
                  <a:gdLst/>
                  <a:ahLst/>
                  <a:cxnLst/>
                  <a:rect l="l" t="t" r="r" b="b"/>
                  <a:pathLst>
                    <a:path w="92392" h="430815" extrusionOk="0">
                      <a:moveTo>
                        <a:pt x="56579" y="0"/>
                      </a:moveTo>
                      <a:lnTo>
                        <a:pt x="0" y="430816"/>
                      </a:lnTo>
                      <a:lnTo>
                        <a:pt x="16669" y="430816"/>
                      </a:lnTo>
                      <a:lnTo>
                        <a:pt x="92392" y="0"/>
                      </a:lnTo>
                      <a:lnTo>
                        <a:pt x="56579"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7" name="Google Shape;67;p17"/>
              <p:cNvSpPr/>
              <p:nvPr/>
            </p:nvSpPr>
            <p:spPr>
              <a:xfrm>
                <a:off x="3575322" y="2323414"/>
                <a:ext cx="92392" cy="430815"/>
              </a:xfrm>
              <a:custGeom>
                <a:avLst/>
                <a:gdLst/>
                <a:ahLst/>
                <a:cxnLst/>
                <a:rect l="l" t="t" r="r" b="b"/>
                <a:pathLst>
                  <a:path w="92392" h="430815" extrusionOk="0">
                    <a:moveTo>
                      <a:pt x="56579" y="0"/>
                    </a:moveTo>
                    <a:lnTo>
                      <a:pt x="0" y="430816"/>
                    </a:lnTo>
                    <a:lnTo>
                      <a:pt x="16669" y="430816"/>
                    </a:lnTo>
                    <a:lnTo>
                      <a:pt x="92393" y="0"/>
                    </a:lnTo>
                    <a:lnTo>
                      <a:pt x="56579"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68" name="Google Shape;68;p17"/>
            <p:cNvGrpSpPr/>
            <p:nvPr/>
          </p:nvGrpSpPr>
          <p:grpSpPr>
            <a:xfrm>
              <a:off x="6150279" y="2078087"/>
              <a:ext cx="1449259" cy="1766392"/>
              <a:chOff x="2940576" y="1314488"/>
              <a:chExt cx="1181333" cy="1439837"/>
            </a:xfrm>
          </p:grpSpPr>
          <p:sp>
            <p:nvSpPr>
              <p:cNvPr id="69" name="Google Shape;69;p17"/>
              <p:cNvSpPr/>
              <p:nvPr/>
            </p:nvSpPr>
            <p:spPr>
              <a:xfrm>
                <a:off x="3247662" y="1612342"/>
                <a:ext cx="794003" cy="501998"/>
              </a:xfrm>
              <a:custGeom>
                <a:avLst/>
                <a:gdLst/>
                <a:ahLst/>
                <a:cxnLst/>
                <a:rect l="l" t="t" r="r" b="b"/>
                <a:pathLst>
                  <a:path w="794003" h="501998" extrusionOk="0">
                    <a:moveTo>
                      <a:pt x="475012" y="14604"/>
                    </a:moveTo>
                    <a:cubicBezTo>
                      <a:pt x="447199" y="26511"/>
                      <a:pt x="372618" y="72707"/>
                      <a:pt x="365474" y="82899"/>
                    </a:cubicBezTo>
                    <a:cubicBezTo>
                      <a:pt x="358235" y="92995"/>
                      <a:pt x="203740" y="275684"/>
                      <a:pt x="203740" y="275684"/>
                    </a:cubicBezTo>
                    <a:lnTo>
                      <a:pt x="0" y="327310"/>
                    </a:lnTo>
                    <a:lnTo>
                      <a:pt x="0" y="347408"/>
                    </a:lnTo>
                    <a:lnTo>
                      <a:pt x="264128" y="347408"/>
                    </a:lnTo>
                    <a:cubicBezTo>
                      <a:pt x="279559" y="347408"/>
                      <a:pt x="432054" y="215963"/>
                      <a:pt x="432054" y="218249"/>
                    </a:cubicBezTo>
                    <a:cubicBezTo>
                      <a:pt x="432054" y="220535"/>
                      <a:pt x="460153" y="274827"/>
                      <a:pt x="462915" y="280161"/>
                    </a:cubicBezTo>
                    <a:cubicBezTo>
                      <a:pt x="466058" y="286067"/>
                      <a:pt x="477203" y="462470"/>
                      <a:pt x="477203" y="462470"/>
                    </a:cubicBezTo>
                    <a:lnTo>
                      <a:pt x="794004" y="501999"/>
                    </a:lnTo>
                    <a:cubicBezTo>
                      <a:pt x="794004" y="501999"/>
                      <a:pt x="792766" y="253205"/>
                      <a:pt x="774002" y="179101"/>
                    </a:cubicBezTo>
                    <a:cubicBezTo>
                      <a:pt x="755142" y="104997"/>
                      <a:pt x="754189" y="30511"/>
                      <a:pt x="714756" y="14699"/>
                    </a:cubicBezTo>
                    <a:cubicBezTo>
                      <a:pt x="666369" y="-4732"/>
                      <a:pt x="570643" y="698"/>
                      <a:pt x="570643" y="698"/>
                    </a:cubicBezTo>
                    <a:lnTo>
                      <a:pt x="475012" y="1469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70;p17"/>
              <p:cNvSpPr/>
              <p:nvPr/>
            </p:nvSpPr>
            <p:spPr>
              <a:xfrm>
                <a:off x="3756297" y="1660189"/>
                <a:ext cx="100583" cy="404907"/>
              </a:xfrm>
              <a:custGeom>
                <a:avLst/>
                <a:gdLst/>
                <a:ahLst/>
                <a:cxnLst/>
                <a:rect l="l" t="t" r="r" b="b"/>
                <a:pathLst>
                  <a:path w="100583" h="404907" extrusionOk="0">
                    <a:moveTo>
                      <a:pt x="22193" y="0"/>
                    </a:moveTo>
                    <a:lnTo>
                      <a:pt x="0" y="12668"/>
                    </a:lnTo>
                    <a:lnTo>
                      <a:pt x="17526" y="32671"/>
                    </a:lnTo>
                    <a:lnTo>
                      <a:pt x="19526" y="374809"/>
                    </a:lnTo>
                    <a:lnTo>
                      <a:pt x="60770" y="404908"/>
                    </a:lnTo>
                    <a:lnTo>
                      <a:pt x="100584" y="366141"/>
                    </a:lnTo>
                    <a:lnTo>
                      <a:pt x="33433" y="29908"/>
                    </a:lnTo>
                    <a:lnTo>
                      <a:pt x="43053" y="7620"/>
                    </a:lnTo>
                    <a:lnTo>
                      <a:pt x="22193"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71;p17"/>
              <p:cNvSpPr/>
              <p:nvPr/>
            </p:nvSpPr>
            <p:spPr>
              <a:xfrm>
                <a:off x="3733723" y="1561033"/>
                <a:ext cx="92487" cy="94011"/>
              </a:xfrm>
              <a:custGeom>
                <a:avLst/>
                <a:gdLst/>
                <a:ahLst/>
                <a:cxnLst/>
                <a:rect l="l" t="t" r="r" b="b"/>
                <a:pathLst>
                  <a:path w="92487" h="94011" extrusionOk="0">
                    <a:moveTo>
                      <a:pt x="0" y="22479"/>
                    </a:moveTo>
                    <a:lnTo>
                      <a:pt x="17716" y="79248"/>
                    </a:lnTo>
                    <a:lnTo>
                      <a:pt x="45625" y="94012"/>
                    </a:lnTo>
                    <a:lnTo>
                      <a:pt x="92488" y="60674"/>
                    </a:lnTo>
                    <a:lnTo>
                      <a:pt x="72962" y="0"/>
                    </a:lnTo>
                    <a:lnTo>
                      <a:pt x="0" y="22479"/>
                    </a:ln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72;p17"/>
              <p:cNvSpPr/>
              <p:nvPr/>
            </p:nvSpPr>
            <p:spPr>
              <a:xfrm>
                <a:off x="3718444" y="1589146"/>
                <a:ext cx="128835" cy="93302"/>
              </a:xfrm>
              <a:custGeom>
                <a:avLst/>
                <a:gdLst/>
                <a:ahLst/>
                <a:cxnLst/>
                <a:rect l="l" t="t" r="r" b="b"/>
                <a:pathLst>
                  <a:path w="128835" h="93302" extrusionOk="0">
                    <a:moveTo>
                      <a:pt x="61570" y="60851"/>
                    </a:moveTo>
                    <a:lnTo>
                      <a:pt x="97575" y="844"/>
                    </a:lnTo>
                    <a:cubicBezTo>
                      <a:pt x="97575" y="844"/>
                      <a:pt x="112339" y="-2109"/>
                      <a:pt x="117387" y="3034"/>
                    </a:cubicBezTo>
                    <a:cubicBezTo>
                      <a:pt x="123293" y="9130"/>
                      <a:pt x="126817" y="16274"/>
                      <a:pt x="128341" y="22561"/>
                    </a:cubicBezTo>
                    <a:cubicBezTo>
                      <a:pt x="131770" y="36372"/>
                      <a:pt x="116339" y="74948"/>
                      <a:pt x="114053" y="78663"/>
                    </a:cubicBezTo>
                    <a:cubicBezTo>
                      <a:pt x="111196" y="83330"/>
                      <a:pt x="67095" y="69614"/>
                      <a:pt x="60047" y="71043"/>
                    </a:cubicBezTo>
                    <a:cubicBezTo>
                      <a:pt x="52236" y="72567"/>
                      <a:pt x="25661" y="91712"/>
                      <a:pt x="20803" y="93236"/>
                    </a:cubicBezTo>
                    <a:cubicBezTo>
                      <a:pt x="15851" y="94760"/>
                      <a:pt x="8707" y="69805"/>
                      <a:pt x="2135" y="53707"/>
                    </a:cubicBezTo>
                    <a:cubicBezTo>
                      <a:pt x="-247" y="47802"/>
                      <a:pt x="-1104" y="34657"/>
                      <a:pt x="2039" y="28657"/>
                    </a:cubicBezTo>
                    <a:cubicBezTo>
                      <a:pt x="4516" y="23894"/>
                      <a:pt x="21661" y="15131"/>
                      <a:pt x="21661" y="15131"/>
                    </a:cubicBezTo>
                    <a:lnTo>
                      <a:pt x="61475" y="6094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73;p17"/>
              <p:cNvSpPr/>
              <p:nvPr/>
            </p:nvSpPr>
            <p:spPr>
              <a:xfrm>
                <a:off x="3736485" y="1561033"/>
                <a:ext cx="77247" cy="38329"/>
              </a:xfrm>
              <a:custGeom>
                <a:avLst/>
                <a:gdLst/>
                <a:ahLst/>
                <a:cxnLst/>
                <a:rect l="l" t="t" r="r" b="b"/>
                <a:pathLst>
                  <a:path w="77247" h="38329" extrusionOk="0">
                    <a:moveTo>
                      <a:pt x="77153" y="21622"/>
                    </a:moveTo>
                    <a:lnTo>
                      <a:pt x="70199" y="0"/>
                    </a:lnTo>
                    <a:lnTo>
                      <a:pt x="0" y="21717"/>
                    </a:lnTo>
                    <a:cubicBezTo>
                      <a:pt x="13811" y="35814"/>
                      <a:pt x="28765" y="39910"/>
                      <a:pt x="45244" y="37814"/>
                    </a:cubicBezTo>
                    <a:lnTo>
                      <a:pt x="45244" y="37814"/>
                    </a:lnTo>
                    <a:cubicBezTo>
                      <a:pt x="57721" y="36195"/>
                      <a:pt x="68389" y="31337"/>
                      <a:pt x="77248" y="2162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74;p17"/>
              <p:cNvSpPr/>
              <p:nvPr/>
            </p:nvSpPr>
            <p:spPr>
              <a:xfrm>
                <a:off x="3650852" y="1342314"/>
                <a:ext cx="214673" cy="249178"/>
              </a:xfrm>
              <a:custGeom>
                <a:avLst/>
                <a:gdLst/>
                <a:ahLst/>
                <a:cxnLst/>
                <a:rect l="l" t="t" r="r" b="b"/>
                <a:pathLst>
                  <a:path w="214673" h="249178" extrusionOk="0">
                    <a:moveTo>
                      <a:pt x="193933" y="96228"/>
                    </a:moveTo>
                    <a:cubicBezTo>
                      <a:pt x="193933" y="96228"/>
                      <a:pt x="181741" y="-10738"/>
                      <a:pt x="90491" y="883"/>
                    </a:cubicBezTo>
                    <a:lnTo>
                      <a:pt x="90491" y="883"/>
                    </a:lnTo>
                    <a:cubicBezTo>
                      <a:pt x="-758" y="12503"/>
                      <a:pt x="14291" y="119183"/>
                      <a:pt x="14291" y="119183"/>
                    </a:cubicBezTo>
                    <a:cubicBezTo>
                      <a:pt x="14291" y="119183"/>
                      <a:pt x="-3901" y="121660"/>
                      <a:pt x="766" y="149473"/>
                    </a:cubicBezTo>
                    <a:cubicBezTo>
                      <a:pt x="5528" y="177286"/>
                      <a:pt x="31627" y="174523"/>
                      <a:pt x="31627" y="174523"/>
                    </a:cubicBezTo>
                    <a:cubicBezTo>
                      <a:pt x="54677" y="237960"/>
                      <a:pt x="83919" y="253200"/>
                      <a:pt x="122019" y="248342"/>
                    </a:cubicBezTo>
                    <a:lnTo>
                      <a:pt x="122019" y="248342"/>
                    </a:lnTo>
                    <a:cubicBezTo>
                      <a:pt x="160119" y="243484"/>
                      <a:pt x="184598" y="221386"/>
                      <a:pt x="190980" y="154235"/>
                    </a:cubicBezTo>
                    <a:cubicBezTo>
                      <a:pt x="190980" y="154235"/>
                      <a:pt x="216983" y="150330"/>
                      <a:pt x="214507" y="122326"/>
                    </a:cubicBezTo>
                    <a:cubicBezTo>
                      <a:pt x="212126" y="94228"/>
                      <a:pt x="193837" y="96418"/>
                      <a:pt x="193837" y="96418"/>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75;p17"/>
              <p:cNvSpPr/>
              <p:nvPr/>
            </p:nvSpPr>
            <p:spPr>
              <a:xfrm>
                <a:off x="3650852" y="1342314"/>
                <a:ext cx="214673" cy="249178"/>
              </a:xfrm>
              <a:custGeom>
                <a:avLst/>
                <a:gdLst/>
                <a:ahLst/>
                <a:cxnLst/>
                <a:rect l="l" t="t" r="r" b="b"/>
                <a:pathLst>
                  <a:path w="214673" h="249178" extrusionOk="0">
                    <a:moveTo>
                      <a:pt x="193933" y="96228"/>
                    </a:moveTo>
                    <a:cubicBezTo>
                      <a:pt x="193933" y="96228"/>
                      <a:pt x="181741" y="-10738"/>
                      <a:pt x="90491" y="883"/>
                    </a:cubicBezTo>
                    <a:lnTo>
                      <a:pt x="90491" y="883"/>
                    </a:lnTo>
                    <a:cubicBezTo>
                      <a:pt x="-758" y="12503"/>
                      <a:pt x="14291" y="119183"/>
                      <a:pt x="14291" y="119183"/>
                    </a:cubicBezTo>
                    <a:cubicBezTo>
                      <a:pt x="14291" y="119183"/>
                      <a:pt x="-3901" y="121660"/>
                      <a:pt x="766" y="149473"/>
                    </a:cubicBezTo>
                    <a:cubicBezTo>
                      <a:pt x="5528" y="177286"/>
                      <a:pt x="31627" y="174523"/>
                      <a:pt x="31627" y="174523"/>
                    </a:cubicBezTo>
                    <a:cubicBezTo>
                      <a:pt x="54677" y="237960"/>
                      <a:pt x="83919" y="253200"/>
                      <a:pt x="122019" y="248342"/>
                    </a:cubicBezTo>
                    <a:lnTo>
                      <a:pt x="122019" y="248342"/>
                    </a:lnTo>
                    <a:cubicBezTo>
                      <a:pt x="160119" y="243484"/>
                      <a:pt x="184598" y="221386"/>
                      <a:pt x="190980" y="154235"/>
                    </a:cubicBezTo>
                    <a:cubicBezTo>
                      <a:pt x="190980" y="154235"/>
                      <a:pt x="216983" y="150330"/>
                      <a:pt x="214507" y="122326"/>
                    </a:cubicBezTo>
                    <a:cubicBezTo>
                      <a:pt x="212126" y="94228"/>
                      <a:pt x="193837" y="96418"/>
                      <a:pt x="193837" y="96418"/>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76;p17"/>
              <p:cNvSpPr/>
              <p:nvPr/>
            </p:nvSpPr>
            <p:spPr>
              <a:xfrm>
                <a:off x="3639306" y="1314488"/>
                <a:ext cx="215954" cy="151178"/>
              </a:xfrm>
              <a:custGeom>
                <a:avLst/>
                <a:gdLst/>
                <a:ahLst/>
                <a:cxnLst/>
                <a:rect l="l" t="t" r="r" b="b"/>
                <a:pathLst>
                  <a:path w="215954" h="151178" extrusionOk="0">
                    <a:moveTo>
                      <a:pt x="205478" y="124054"/>
                    </a:moveTo>
                    <a:cubicBezTo>
                      <a:pt x="205478" y="124054"/>
                      <a:pt x="238339" y="27756"/>
                      <a:pt x="187666" y="27756"/>
                    </a:cubicBezTo>
                    <a:cubicBezTo>
                      <a:pt x="187666" y="27756"/>
                      <a:pt x="191190" y="1276"/>
                      <a:pt x="148232" y="38"/>
                    </a:cubicBezTo>
                    <a:cubicBezTo>
                      <a:pt x="105275" y="-1200"/>
                      <a:pt x="-8454" y="27756"/>
                      <a:pt x="500" y="84049"/>
                    </a:cubicBezTo>
                    <a:cubicBezTo>
                      <a:pt x="7834" y="130626"/>
                      <a:pt x="167759" y="89954"/>
                      <a:pt x="167759" y="89954"/>
                    </a:cubicBezTo>
                    <a:cubicBezTo>
                      <a:pt x="167759" y="89954"/>
                      <a:pt x="168330" y="123958"/>
                      <a:pt x="186904" y="123958"/>
                    </a:cubicBezTo>
                    <a:cubicBezTo>
                      <a:pt x="186904" y="123958"/>
                      <a:pt x="191286" y="185204"/>
                      <a:pt x="205478" y="12395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77;p17"/>
              <p:cNvSpPr/>
              <p:nvPr/>
            </p:nvSpPr>
            <p:spPr>
              <a:xfrm>
                <a:off x="3654746" y="1394409"/>
                <a:ext cx="35762" cy="95093"/>
              </a:xfrm>
              <a:custGeom>
                <a:avLst/>
                <a:gdLst/>
                <a:ahLst/>
                <a:cxnLst/>
                <a:rect l="l" t="t" r="r" b="b"/>
                <a:pathLst>
                  <a:path w="35762" h="95093" extrusionOk="0">
                    <a:moveTo>
                      <a:pt x="15" y="16129"/>
                    </a:moveTo>
                    <a:cubicBezTo>
                      <a:pt x="15" y="16129"/>
                      <a:pt x="-747" y="48990"/>
                      <a:pt x="8683" y="72517"/>
                    </a:cubicBezTo>
                    <a:cubicBezTo>
                      <a:pt x="18112" y="95948"/>
                      <a:pt x="28971" y="109093"/>
                      <a:pt x="24780" y="71374"/>
                    </a:cubicBezTo>
                    <a:cubicBezTo>
                      <a:pt x="24780" y="71374"/>
                      <a:pt x="43544" y="52419"/>
                      <a:pt x="32019" y="16129"/>
                    </a:cubicBezTo>
                    <a:cubicBezTo>
                      <a:pt x="20493" y="-20161"/>
                      <a:pt x="15" y="16129"/>
                      <a:pt x="15" y="1612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78;p17"/>
              <p:cNvSpPr/>
              <p:nvPr/>
            </p:nvSpPr>
            <p:spPr>
              <a:xfrm>
                <a:off x="3846023" y="1625540"/>
                <a:ext cx="275886" cy="334209"/>
              </a:xfrm>
              <a:custGeom>
                <a:avLst/>
                <a:gdLst/>
                <a:ahLst/>
                <a:cxnLst/>
                <a:rect l="l" t="t" r="r" b="b"/>
                <a:pathLst>
                  <a:path w="275886" h="334209" extrusionOk="0">
                    <a:moveTo>
                      <a:pt x="116396" y="1406"/>
                    </a:moveTo>
                    <a:cubicBezTo>
                      <a:pt x="151257" y="10550"/>
                      <a:pt x="199072" y="90275"/>
                      <a:pt x="229648" y="150282"/>
                    </a:cubicBezTo>
                    <a:cubicBezTo>
                      <a:pt x="242602" y="175619"/>
                      <a:pt x="257937" y="212385"/>
                      <a:pt x="271367" y="246485"/>
                    </a:cubicBezTo>
                    <a:cubicBezTo>
                      <a:pt x="287941" y="288585"/>
                      <a:pt x="256889" y="334210"/>
                      <a:pt x="211550" y="334210"/>
                    </a:cubicBezTo>
                    <a:lnTo>
                      <a:pt x="1333" y="334210"/>
                    </a:lnTo>
                    <a:lnTo>
                      <a:pt x="0" y="270011"/>
                    </a:lnTo>
                    <a:lnTo>
                      <a:pt x="160782" y="242865"/>
                    </a:lnTo>
                    <a:cubicBezTo>
                      <a:pt x="160782" y="242865"/>
                      <a:pt x="25527" y="-22216"/>
                      <a:pt x="116491" y="1502"/>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79;p17"/>
              <p:cNvSpPr/>
              <p:nvPr/>
            </p:nvSpPr>
            <p:spPr>
              <a:xfrm>
                <a:off x="3803350" y="1895456"/>
                <a:ext cx="44005" cy="64198"/>
              </a:xfrm>
              <a:custGeom>
                <a:avLst/>
                <a:gdLst/>
                <a:ahLst/>
                <a:cxnLst/>
                <a:rect l="l" t="t" r="r" b="b"/>
                <a:pathLst>
                  <a:path w="44005" h="64198" extrusionOk="0">
                    <a:moveTo>
                      <a:pt x="0" y="4953"/>
                    </a:moveTo>
                    <a:lnTo>
                      <a:pt x="42577" y="0"/>
                    </a:lnTo>
                    <a:lnTo>
                      <a:pt x="44005" y="64199"/>
                    </a:lnTo>
                    <a:lnTo>
                      <a:pt x="0" y="64199"/>
                    </a:lnTo>
                    <a:lnTo>
                      <a:pt x="0" y="49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0;p17"/>
              <p:cNvSpPr/>
              <p:nvPr/>
            </p:nvSpPr>
            <p:spPr>
              <a:xfrm>
                <a:off x="3651427" y="1875835"/>
                <a:ext cx="151923" cy="91154"/>
              </a:xfrm>
              <a:custGeom>
                <a:avLst/>
                <a:gdLst/>
                <a:ahLst/>
                <a:cxnLst/>
                <a:rect l="l" t="t" r="r" b="b"/>
                <a:pathLst>
                  <a:path w="151923" h="91154" extrusionOk="0">
                    <a:moveTo>
                      <a:pt x="151924" y="83820"/>
                    </a:moveTo>
                    <a:lnTo>
                      <a:pt x="71247" y="87725"/>
                    </a:lnTo>
                    <a:lnTo>
                      <a:pt x="12859" y="91154"/>
                    </a:lnTo>
                    <a:lnTo>
                      <a:pt x="0" y="80867"/>
                    </a:lnTo>
                    <a:lnTo>
                      <a:pt x="12859" y="72390"/>
                    </a:lnTo>
                    <a:lnTo>
                      <a:pt x="5429" y="63913"/>
                    </a:lnTo>
                    <a:lnTo>
                      <a:pt x="42577" y="29623"/>
                    </a:lnTo>
                    <a:lnTo>
                      <a:pt x="89630" y="18288"/>
                    </a:lnTo>
                    <a:lnTo>
                      <a:pt x="81153" y="6572"/>
                    </a:lnTo>
                    <a:lnTo>
                      <a:pt x="93631" y="0"/>
                    </a:lnTo>
                    <a:lnTo>
                      <a:pt x="151924" y="24575"/>
                    </a:lnTo>
                    <a:lnTo>
                      <a:pt x="151924" y="83820"/>
                    </a:ln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1;p17"/>
              <p:cNvSpPr/>
              <p:nvPr/>
            </p:nvSpPr>
            <p:spPr>
              <a:xfrm>
                <a:off x="3121646" y="2074716"/>
                <a:ext cx="842771" cy="603504"/>
              </a:xfrm>
              <a:custGeom>
                <a:avLst/>
                <a:gdLst/>
                <a:ahLst/>
                <a:cxnLst/>
                <a:rect l="l" t="t" r="r" b="b"/>
                <a:pathLst>
                  <a:path w="842771" h="603504" extrusionOk="0">
                    <a:moveTo>
                      <a:pt x="603218" y="0"/>
                    </a:moveTo>
                    <a:lnTo>
                      <a:pt x="308991" y="56864"/>
                    </a:lnTo>
                    <a:cubicBezTo>
                      <a:pt x="280702" y="62294"/>
                      <a:pt x="256508" y="80296"/>
                      <a:pt x="242983" y="105728"/>
                    </a:cubicBezTo>
                    <a:lnTo>
                      <a:pt x="0" y="563118"/>
                    </a:lnTo>
                    <a:lnTo>
                      <a:pt x="95631" y="603504"/>
                    </a:lnTo>
                    <a:lnTo>
                      <a:pt x="343471" y="205740"/>
                    </a:lnTo>
                    <a:lnTo>
                      <a:pt x="842772" y="29908"/>
                    </a:lnTo>
                    <a:lnTo>
                      <a:pt x="603218"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2;p17"/>
              <p:cNvSpPr/>
              <p:nvPr/>
            </p:nvSpPr>
            <p:spPr>
              <a:xfrm>
                <a:off x="3445803" y="2090052"/>
                <a:ext cx="599059" cy="561498"/>
              </a:xfrm>
              <a:custGeom>
                <a:avLst/>
                <a:gdLst/>
                <a:ahLst/>
                <a:cxnLst/>
                <a:rect l="l" t="t" r="r" b="b"/>
                <a:pathLst>
                  <a:path w="599059" h="561498" extrusionOk="0">
                    <a:moveTo>
                      <a:pt x="595768" y="24194"/>
                    </a:moveTo>
                    <a:lnTo>
                      <a:pt x="598149" y="46196"/>
                    </a:lnTo>
                    <a:cubicBezTo>
                      <a:pt x="608151" y="140303"/>
                      <a:pt x="534427" y="222313"/>
                      <a:pt x="439844" y="222313"/>
                    </a:cubicBezTo>
                    <a:lnTo>
                      <a:pt x="146283" y="222313"/>
                    </a:lnTo>
                    <a:lnTo>
                      <a:pt x="168477" y="561499"/>
                    </a:lnTo>
                    <a:lnTo>
                      <a:pt x="51795" y="561499"/>
                    </a:lnTo>
                    <a:lnTo>
                      <a:pt x="932" y="178117"/>
                    </a:lnTo>
                    <a:cubicBezTo>
                      <a:pt x="-6307" y="126492"/>
                      <a:pt x="29411" y="78581"/>
                      <a:pt x="81037" y="70771"/>
                    </a:cubicBezTo>
                    <a:lnTo>
                      <a:pt x="387837" y="24289"/>
                    </a:lnTo>
                    <a:lnTo>
                      <a:pt x="401744" y="0"/>
                    </a:lnTo>
                    <a:lnTo>
                      <a:pt x="596054" y="2419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3;p17"/>
              <p:cNvSpPr/>
              <p:nvPr/>
            </p:nvSpPr>
            <p:spPr>
              <a:xfrm>
                <a:off x="3443517" y="2112218"/>
                <a:ext cx="392054" cy="158141"/>
              </a:xfrm>
              <a:custGeom>
                <a:avLst/>
                <a:gdLst/>
                <a:ahLst/>
                <a:cxnLst/>
                <a:rect l="l" t="t" r="r" b="b"/>
                <a:pathLst>
                  <a:path w="392054" h="158141" extrusionOk="0">
                    <a:moveTo>
                      <a:pt x="3027" y="158046"/>
                    </a:moveTo>
                    <a:cubicBezTo>
                      <a:pt x="1980" y="158046"/>
                      <a:pt x="1027" y="157284"/>
                      <a:pt x="932" y="156237"/>
                    </a:cubicBezTo>
                    <a:cubicBezTo>
                      <a:pt x="-6403" y="103659"/>
                      <a:pt x="30364" y="54414"/>
                      <a:pt x="82752" y="46509"/>
                    </a:cubicBezTo>
                    <a:lnTo>
                      <a:pt x="389552" y="27"/>
                    </a:lnTo>
                    <a:cubicBezTo>
                      <a:pt x="390790" y="-164"/>
                      <a:pt x="391838" y="693"/>
                      <a:pt x="392028" y="1836"/>
                    </a:cubicBezTo>
                    <a:cubicBezTo>
                      <a:pt x="392219" y="2979"/>
                      <a:pt x="391362" y="4122"/>
                      <a:pt x="390219" y="4313"/>
                    </a:cubicBezTo>
                    <a:lnTo>
                      <a:pt x="83418" y="50795"/>
                    </a:lnTo>
                    <a:cubicBezTo>
                      <a:pt x="33222" y="58415"/>
                      <a:pt x="-1830" y="105468"/>
                      <a:pt x="5123" y="155760"/>
                    </a:cubicBezTo>
                    <a:cubicBezTo>
                      <a:pt x="5313" y="156903"/>
                      <a:pt x="4456" y="158046"/>
                      <a:pt x="3313" y="158142"/>
                    </a:cubicBezTo>
                    <a:cubicBezTo>
                      <a:pt x="3218" y="158142"/>
                      <a:pt x="3122" y="158142"/>
                      <a:pt x="3027" y="158142"/>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4;p17"/>
              <p:cNvSpPr/>
              <p:nvPr/>
            </p:nvSpPr>
            <p:spPr>
              <a:xfrm>
                <a:off x="3390537" y="2606307"/>
                <a:ext cx="226794" cy="148018"/>
              </a:xfrm>
              <a:custGeom>
                <a:avLst/>
                <a:gdLst/>
                <a:ahLst/>
                <a:cxnLst/>
                <a:rect l="l" t="t" r="r" b="b"/>
                <a:pathLst>
                  <a:path w="226794" h="148018" extrusionOk="0">
                    <a:moveTo>
                      <a:pt x="125254" y="7144"/>
                    </a:moveTo>
                    <a:lnTo>
                      <a:pt x="123730" y="51816"/>
                    </a:lnTo>
                    <a:cubicBezTo>
                      <a:pt x="113252" y="63818"/>
                      <a:pt x="84963" y="103823"/>
                      <a:pt x="84963" y="103823"/>
                    </a:cubicBezTo>
                    <a:cubicBezTo>
                      <a:pt x="16954" y="112490"/>
                      <a:pt x="0" y="148019"/>
                      <a:pt x="0" y="148019"/>
                    </a:cubicBezTo>
                    <a:lnTo>
                      <a:pt x="146018" y="148019"/>
                    </a:lnTo>
                    <a:cubicBezTo>
                      <a:pt x="146018" y="148019"/>
                      <a:pt x="226409" y="89916"/>
                      <a:pt x="226790" y="80582"/>
                    </a:cubicBezTo>
                    <a:cubicBezTo>
                      <a:pt x="227171" y="71152"/>
                      <a:pt x="201454" y="0"/>
                      <a:pt x="201454" y="0"/>
                    </a:cubicBezTo>
                    <a:lnTo>
                      <a:pt x="125254" y="733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85;p17"/>
              <p:cNvSpPr/>
              <p:nvPr/>
            </p:nvSpPr>
            <p:spPr>
              <a:xfrm>
                <a:off x="2940576" y="2617641"/>
                <a:ext cx="284226" cy="136588"/>
              </a:xfrm>
              <a:custGeom>
                <a:avLst/>
                <a:gdLst/>
                <a:ahLst/>
                <a:cxnLst/>
                <a:rect l="l" t="t" r="r" b="b"/>
                <a:pathLst>
                  <a:path w="284226" h="136588" extrusionOk="0">
                    <a:moveTo>
                      <a:pt x="284226" y="23717"/>
                    </a:moveTo>
                    <a:lnTo>
                      <a:pt x="236601" y="136588"/>
                    </a:lnTo>
                    <a:lnTo>
                      <a:pt x="0" y="136588"/>
                    </a:lnTo>
                    <a:cubicBezTo>
                      <a:pt x="0" y="136588"/>
                      <a:pt x="6858" y="104775"/>
                      <a:pt x="70866" y="101441"/>
                    </a:cubicBezTo>
                    <a:cubicBezTo>
                      <a:pt x="88583" y="100489"/>
                      <a:pt x="153257" y="65532"/>
                      <a:pt x="153257" y="65532"/>
                    </a:cubicBezTo>
                    <a:cubicBezTo>
                      <a:pt x="177165" y="50768"/>
                      <a:pt x="210312" y="0"/>
                      <a:pt x="210312" y="0"/>
                    </a:cubicBezTo>
                    <a:lnTo>
                      <a:pt x="284226" y="23717"/>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6" name="Google Shape;86;p17"/>
              <p:cNvGrpSpPr/>
              <p:nvPr/>
            </p:nvGrpSpPr>
            <p:grpSpPr>
              <a:xfrm>
                <a:off x="3654688" y="1597178"/>
                <a:ext cx="364713" cy="352189"/>
                <a:chOff x="3654688" y="1597178"/>
                <a:chExt cx="364713" cy="352189"/>
              </a:xfrm>
            </p:grpSpPr>
            <p:sp>
              <p:nvSpPr>
                <p:cNvPr id="87" name="Google Shape;87;p17"/>
                <p:cNvSpPr/>
                <p:nvPr/>
              </p:nvSpPr>
              <p:spPr>
                <a:xfrm>
                  <a:off x="3855902" y="1706061"/>
                  <a:ext cx="163499" cy="243306"/>
                </a:xfrm>
                <a:custGeom>
                  <a:avLst/>
                  <a:gdLst/>
                  <a:ahLst/>
                  <a:cxnLst/>
                  <a:rect l="l" t="t" r="r" b="b"/>
                  <a:pathLst>
                    <a:path w="163499" h="243306" extrusionOk="0">
                      <a:moveTo>
                        <a:pt x="9742" y="243306"/>
                      </a:moveTo>
                      <a:cubicBezTo>
                        <a:pt x="8694" y="243306"/>
                        <a:pt x="7742" y="242544"/>
                        <a:pt x="7647" y="241496"/>
                      </a:cubicBezTo>
                      <a:lnTo>
                        <a:pt x="27" y="187775"/>
                      </a:lnTo>
                      <a:cubicBezTo>
                        <a:pt x="-164" y="186632"/>
                        <a:pt x="693" y="185585"/>
                        <a:pt x="1836" y="185394"/>
                      </a:cubicBezTo>
                      <a:lnTo>
                        <a:pt x="158237" y="160915"/>
                      </a:lnTo>
                      <a:lnTo>
                        <a:pt x="80323" y="3086"/>
                      </a:lnTo>
                      <a:cubicBezTo>
                        <a:pt x="79846" y="2038"/>
                        <a:pt x="80323" y="704"/>
                        <a:pt x="81275" y="228"/>
                      </a:cubicBezTo>
                      <a:cubicBezTo>
                        <a:pt x="82323" y="-343"/>
                        <a:pt x="83656" y="228"/>
                        <a:pt x="84132" y="1181"/>
                      </a:cubicBezTo>
                      <a:lnTo>
                        <a:pt x="163285" y="161582"/>
                      </a:lnTo>
                      <a:cubicBezTo>
                        <a:pt x="163571" y="162153"/>
                        <a:pt x="163571" y="162915"/>
                        <a:pt x="163285" y="163487"/>
                      </a:cubicBezTo>
                      <a:cubicBezTo>
                        <a:pt x="162999" y="164058"/>
                        <a:pt x="162428" y="164534"/>
                        <a:pt x="161761" y="164630"/>
                      </a:cubicBezTo>
                      <a:lnTo>
                        <a:pt x="4599" y="189299"/>
                      </a:lnTo>
                      <a:lnTo>
                        <a:pt x="11933" y="240925"/>
                      </a:lnTo>
                      <a:cubicBezTo>
                        <a:pt x="12123" y="242068"/>
                        <a:pt x="11266" y="243211"/>
                        <a:pt x="10123" y="243306"/>
                      </a:cubicBezTo>
                      <a:cubicBezTo>
                        <a:pt x="10028" y="243306"/>
                        <a:pt x="9933" y="243306"/>
                        <a:pt x="9837" y="2433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88;p17"/>
                <p:cNvSpPr/>
                <p:nvPr/>
              </p:nvSpPr>
              <p:spPr>
                <a:xfrm>
                  <a:off x="3717809" y="1635875"/>
                  <a:ext cx="33417" cy="48792"/>
                </a:xfrm>
                <a:custGeom>
                  <a:avLst/>
                  <a:gdLst/>
                  <a:ahLst/>
                  <a:cxnLst/>
                  <a:rect l="l" t="t" r="r" b="b"/>
                  <a:pathLst>
                    <a:path w="33417" h="48792" extrusionOk="0">
                      <a:moveTo>
                        <a:pt x="21438" y="48697"/>
                      </a:moveTo>
                      <a:cubicBezTo>
                        <a:pt x="21438" y="48697"/>
                        <a:pt x="21153" y="48697"/>
                        <a:pt x="20962" y="48697"/>
                      </a:cubicBezTo>
                      <a:cubicBezTo>
                        <a:pt x="20391" y="48602"/>
                        <a:pt x="19915" y="48221"/>
                        <a:pt x="19629" y="47745"/>
                      </a:cubicBezTo>
                      <a:cubicBezTo>
                        <a:pt x="18867" y="46602"/>
                        <a:pt x="1817" y="19932"/>
                        <a:pt x="7" y="2406"/>
                      </a:cubicBezTo>
                      <a:cubicBezTo>
                        <a:pt x="-88" y="1263"/>
                        <a:pt x="769" y="215"/>
                        <a:pt x="1912" y="24"/>
                      </a:cubicBezTo>
                      <a:cubicBezTo>
                        <a:pt x="3055" y="-166"/>
                        <a:pt x="4103" y="786"/>
                        <a:pt x="4294" y="1929"/>
                      </a:cubicBezTo>
                      <a:cubicBezTo>
                        <a:pt x="5722" y="15931"/>
                        <a:pt x="18295" y="37267"/>
                        <a:pt x="22201" y="43554"/>
                      </a:cubicBezTo>
                      <a:lnTo>
                        <a:pt x="30106" y="38505"/>
                      </a:lnTo>
                      <a:cubicBezTo>
                        <a:pt x="31059" y="37839"/>
                        <a:pt x="32392" y="38124"/>
                        <a:pt x="33059" y="39172"/>
                      </a:cubicBezTo>
                      <a:cubicBezTo>
                        <a:pt x="33726" y="40125"/>
                        <a:pt x="33440" y="41458"/>
                        <a:pt x="32392" y="42125"/>
                      </a:cubicBezTo>
                      <a:lnTo>
                        <a:pt x="22677" y="48411"/>
                      </a:lnTo>
                      <a:cubicBezTo>
                        <a:pt x="22677" y="48411"/>
                        <a:pt x="21915" y="48792"/>
                        <a:pt x="21534" y="4879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89;p17"/>
                <p:cNvSpPr/>
                <p:nvPr/>
              </p:nvSpPr>
              <p:spPr>
                <a:xfrm>
                  <a:off x="3804848" y="1609611"/>
                  <a:ext cx="44068" cy="64293"/>
                </a:xfrm>
                <a:custGeom>
                  <a:avLst/>
                  <a:gdLst/>
                  <a:ahLst/>
                  <a:cxnLst/>
                  <a:rect l="l" t="t" r="r" b="b"/>
                  <a:pathLst>
                    <a:path w="44068" h="64293" extrusionOk="0">
                      <a:moveTo>
                        <a:pt x="20505" y="64294"/>
                      </a:moveTo>
                      <a:cubicBezTo>
                        <a:pt x="20505" y="64294"/>
                        <a:pt x="20315" y="64294"/>
                        <a:pt x="20124" y="64294"/>
                      </a:cubicBezTo>
                      <a:lnTo>
                        <a:pt x="1836" y="61436"/>
                      </a:lnTo>
                      <a:cubicBezTo>
                        <a:pt x="693" y="61246"/>
                        <a:pt x="-164" y="60198"/>
                        <a:pt x="27" y="58960"/>
                      </a:cubicBezTo>
                      <a:cubicBezTo>
                        <a:pt x="217" y="57817"/>
                        <a:pt x="1265" y="56959"/>
                        <a:pt x="2503" y="57150"/>
                      </a:cubicBezTo>
                      <a:lnTo>
                        <a:pt x="19458" y="59817"/>
                      </a:lnTo>
                      <a:cubicBezTo>
                        <a:pt x="23268" y="54197"/>
                        <a:pt x="40698" y="27051"/>
                        <a:pt x="39841" y="2191"/>
                      </a:cubicBezTo>
                      <a:cubicBezTo>
                        <a:pt x="39841" y="1048"/>
                        <a:pt x="40698" y="0"/>
                        <a:pt x="41936" y="0"/>
                      </a:cubicBezTo>
                      <a:cubicBezTo>
                        <a:pt x="41936" y="0"/>
                        <a:pt x="41936" y="0"/>
                        <a:pt x="41936" y="0"/>
                      </a:cubicBezTo>
                      <a:cubicBezTo>
                        <a:pt x="43079" y="0"/>
                        <a:pt x="44032" y="953"/>
                        <a:pt x="44032" y="2096"/>
                      </a:cubicBezTo>
                      <a:cubicBezTo>
                        <a:pt x="45080" y="31242"/>
                        <a:pt x="23077" y="62103"/>
                        <a:pt x="22125" y="63437"/>
                      </a:cubicBezTo>
                      <a:cubicBezTo>
                        <a:pt x="21744" y="64008"/>
                        <a:pt x="21077" y="64294"/>
                        <a:pt x="20410" y="6429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90;p17"/>
                <p:cNvSpPr/>
                <p:nvPr/>
              </p:nvSpPr>
              <p:spPr>
                <a:xfrm>
                  <a:off x="3756202" y="1597178"/>
                  <a:ext cx="58057" cy="54913"/>
                </a:xfrm>
                <a:custGeom>
                  <a:avLst/>
                  <a:gdLst/>
                  <a:ahLst/>
                  <a:cxnLst/>
                  <a:rect l="l" t="t" r="r" b="b"/>
                  <a:pathLst>
                    <a:path w="58057" h="54913" extrusionOk="0">
                      <a:moveTo>
                        <a:pt x="23812" y="54914"/>
                      </a:moveTo>
                      <a:cubicBezTo>
                        <a:pt x="23241" y="54914"/>
                        <a:pt x="22669" y="54628"/>
                        <a:pt x="22289" y="54247"/>
                      </a:cubicBezTo>
                      <a:lnTo>
                        <a:pt x="572" y="31196"/>
                      </a:lnTo>
                      <a:cubicBezTo>
                        <a:pt x="-191" y="30339"/>
                        <a:pt x="-191" y="29006"/>
                        <a:pt x="572" y="28148"/>
                      </a:cubicBezTo>
                      <a:cubicBezTo>
                        <a:pt x="1429" y="27387"/>
                        <a:pt x="2762" y="27387"/>
                        <a:pt x="3619" y="28244"/>
                      </a:cubicBezTo>
                      <a:lnTo>
                        <a:pt x="23432" y="49294"/>
                      </a:lnTo>
                      <a:lnTo>
                        <a:pt x="54102" y="1002"/>
                      </a:lnTo>
                      <a:cubicBezTo>
                        <a:pt x="54769" y="50"/>
                        <a:pt x="56007" y="-331"/>
                        <a:pt x="57055" y="336"/>
                      </a:cubicBezTo>
                      <a:cubicBezTo>
                        <a:pt x="58007" y="1002"/>
                        <a:pt x="58388" y="2336"/>
                        <a:pt x="57722" y="3288"/>
                      </a:cubicBezTo>
                      <a:lnTo>
                        <a:pt x="25527" y="53961"/>
                      </a:lnTo>
                      <a:cubicBezTo>
                        <a:pt x="25146" y="54533"/>
                        <a:pt x="24575" y="54914"/>
                        <a:pt x="23908" y="54914"/>
                      </a:cubicBezTo>
                      <a:cubicBezTo>
                        <a:pt x="23908" y="54914"/>
                        <a:pt x="23812" y="54914"/>
                        <a:pt x="23717" y="5491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91;p17"/>
                <p:cNvSpPr/>
                <p:nvPr/>
              </p:nvSpPr>
              <p:spPr>
                <a:xfrm>
                  <a:off x="3654688" y="1790345"/>
                  <a:ext cx="22529" cy="33196"/>
                </a:xfrm>
                <a:custGeom>
                  <a:avLst/>
                  <a:gdLst/>
                  <a:ahLst/>
                  <a:cxnLst/>
                  <a:rect l="l" t="t" r="r" b="b"/>
                  <a:pathLst>
                    <a:path w="22529" h="33196" extrusionOk="0">
                      <a:moveTo>
                        <a:pt x="20361" y="33197"/>
                      </a:moveTo>
                      <a:cubicBezTo>
                        <a:pt x="19694" y="33197"/>
                        <a:pt x="18932" y="32816"/>
                        <a:pt x="18551" y="32149"/>
                      </a:cubicBezTo>
                      <a:lnTo>
                        <a:pt x="359" y="3288"/>
                      </a:lnTo>
                      <a:cubicBezTo>
                        <a:pt x="-308" y="2336"/>
                        <a:pt x="-22" y="1002"/>
                        <a:pt x="1025" y="336"/>
                      </a:cubicBezTo>
                      <a:cubicBezTo>
                        <a:pt x="2073" y="-331"/>
                        <a:pt x="3311" y="50"/>
                        <a:pt x="3978" y="1002"/>
                      </a:cubicBezTo>
                      <a:lnTo>
                        <a:pt x="22171" y="29863"/>
                      </a:lnTo>
                      <a:cubicBezTo>
                        <a:pt x="22838" y="30911"/>
                        <a:pt x="22552" y="32149"/>
                        <a:pt x="21504" y="32816"/>
                      </a:cubicBezTo>
                      <a:cubicBezTo>
                        <a:pt x="21123" y="33006"/>
                        <a:pt x="20742" y="33102"/>
                        <a:pt x="20361" y="331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92;p17"/>
                <p:cNvSpPr/>
                <p:nvPr/>
              </p:nvSpPr>
              <p:spPr>
                <a:xfrm>
                  <a:off x="3726176" y="1880374"/>
                  <a:ext cx="40510" cy="17368"/>
                </a:xfrm>
                <a:custGeom>
                  <a:avLst/>
                  <a:gdLst/>
                  <a:ahLst/>
                  <a:cxnLst/>
                  <a:rect l="l" t="t" r="r" b="b"/>
                  <a:pathLst>
                    <a:path w="40510" h="17368" extrusionOk="0">
                      <a:moveTo>
                        <a:pt x="2118" y="17273"/>
                      </a:moveTo>
                      <a:cubicBezTo>
                        <a:pt x="2118" y="17273"/>
                        <a:pt x="1642" y="17273"/>
                        <a:pt x="1451" y="17178"/>
                      </a:cubicBezTo>
                      <a:cubicBezTo>
                        <a:pt x="308" y="16797"/>
                        <a:pt x="-263" y="15558"/>
                        <a:pt x="118" y="14511"/>
                      </a:cubicBezTo>
                      <a:lnTo>
                        <a:pt x="4404" y="1461"/>
                      </a:lnTo>
                      <a:cubicBezTo>
                        <a:pt x="4690" y="509"/>
                        <a:pt x="5547" y="-158"/>
                        <a:pt x="6595" y="33"/>
                      </a:cubicBezTo>
                      <a:lnTo>
                        <a:pt x="38503" y="1652"/>
                      </a:lnTo>
                      <a:cubicBezTo>
                        <a:pt x="39646" y="1652"/>
                        <a:pt x="40599" y="2700"/>
                        <a:pt x="40504" y="3938"/>
                      </a:cubicBezTo>
                      <a:cubicBezTo>
                        <a:pt x="40504" y="5081"/>
                        <a:pt x="39361" y="6033"/>
                        <a:pt x="38218" y="5938"/>
                      </a:cubicBezTo>
                      <a:lnTo>
                        <a:pt x="8023" y="4414"/>
                      </a:lnTo>
                      <a:lnTo>
                        <a:pt x="4213" y="15939"/>
                      </a:lnTo>
                      <a:cubicBezTo>
                        <a:pt x="3928" y="16797"/>
                        <a:pt x="3070" y="17368"/>
                        <a:pt x="2213" y="1736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93" name="Google Shape;93;p17"/>
            <p:cNvGrpSpPr/>
            <p:nvPr/>
          </p:nvGrpSpPr>
          <p:grpSpPr>
            <a:xfrm>
              <a:off x="6138243" y="2246869"/>
              <a:ext cx="791325" cy="622708"/>
              <a:chOff x="2930765" y="1452067"/>
              <a:chExt cx="645032" cy="507587"/>
            </a:xfrm>
          </p:grpSpPr>
          <p:sp>
            <p:nvSpPr>
              <p:cNvPr id="94" name="Google Shape;94;p17"/>
              <p:cNvSpPr/>
              <p:nvPr/>
            </p:nvSpPr>
            <p:spPr>
              <a:xfrm>
                <a:off x="2930765" y="1452067"/>
                <a:ext cx="633698" cy="422719"/>
              </a:xfrm>
              <a:custGeom>
                <a:avLst/>
                <a:gdLst/>
                <a:ahLst/>
                <a:cxnLst/>
                <a:rect l="l" t="t" r="r" b="b"/>
                <a:pathLst>
                  <a:path w="633698" h="422719" extrusionOk="0">
                    <a:moveTo>
                      <a:pt x="605790" y="0"/>
                    </a:moveTo>
                    <a:cubicBezTo>
                      <a:pt x="621203" y="0"/>
                      <a:pt x="633698" y="12495"/>
                      <a:pt x="633698" y="27908"/>
                    </a:cubicBezTo>
                    <a:lnTo>
                      <a:pt x="633698" y="394811"/>
                    </a:lnTo>
                    <a:cubicBezTo>
                      <a:pt x="633698" y="410225"/>
                      <a:pt x="621203" y="422720"/>
                      <a:pt x="605790" y="422720"/>
                    </a:cubicBezTo>
                    <a:lnTo>
                      <a:pt x="27908" y="422720"/>
                    </a:lnTo>
                    <a:cubicBezTo>
                      <a:pt x="12495" y="422720"/>
                      <a:pt x="0" y="410225"/>
                      <a:pt x="0" y="394811"/>
                    </a:cubicBezTo>
                    <a:lnTo>
                      <a:pt x="0" y="27908"/>
                    </a:lnTo>
                    <a:cubicBezTo>
                      <a:pt x="0" y="12495"/>
                      <a:pt x="12495" y="0"/>
                      <a:pt x="27908"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95;p17"/>
              <p:cNvSpPr/>
              <p:nvPr/>
            </p:nvSpPr>
            <p:spPr>
              <a:xfrm>
                <a:off x="3536650" y="1452067"/>
                <a:ext cx="39147" cy="422719"/>
              </a:xfrm>
              <a:custGeom>
                <a:avLst/>
                <a:gdLst/>
                <a:ahLst/>
                <a:cxnLst/>
                <a:rect l="l" t="t" r="r" b="b"/>
                <a:pathLst>
                  <a:path w="39147" h="422719" extrusionOk="0">
                    <a:moveTo>
                      <a:pt x="11239" y="0"/>
                    </a:moveTo>
                    <a:lnTo>
                      <a:pt x="0" y="0"/>
                    </a:lnTo>
                    <a:cubicBezTo>
                      <a:pt x="15430" y="0"/>
                      <a:pt x="27908" y="12478"/>
                      <a:pt x="27908" y="27908"/>
                    </a:cubicBezTo>
                    <a:lnTo>
                      <a:pt x="27908" y="394811"/>
                    </a:lnTo>
                    <a:cubicBezTo>
                      <a:pt x="27908" y="410242"/>
                      <a:pt x="15430" y="422720"/>
                      <a:pt x="0" y="422720"/>
                    </a:cubicBezTo>
                    <a:lnTo>
                      <a:pt x="11239" y="422720"/>
                    </a:lnTo>
                    <a:cubicBezTo>
                      <a:pt x="26670" y="422720"/>
                      <a:pt x="39148" y="410242"/>
                      <a:pt x="39148" y="394811"/>
                    </a:cubicBezTo>
                    <a:lnTo>
                      <a:pt x="39148" y="27908"/>
                    </a:lnTo>
                    <a:cubicBezTo>
                      <a:pt x="39148" y="12478"/>
                      <a:pt x="26670" y="0"/>
                      <a:pt x="11239" y="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6" name="Google Shape;96;p17"/>
              <p:cNvGrpSpPr/>
              <p:nvPr/>
            </p:nvGrpSpPr>
            <p:grpSpPr>
              <a:xfrm>
                <a:off x="3070592" y="1942319"/>
                <a:ext cx="405860" cy="17335"/>
                <a:chOff x="3070592" y="1942319"/>
                <a:chExt cx="405860" cy="17335"/>
              </a:xfrm>
            </p:grpSpPr>
            <p:sp>
              <p:nvSpPr>
                <p:cNvPr id="97" name="Google Shape;97;p17"/>
                <p:cNvSpPr/>
                <p:nvPr/>
              </p:nvSpPr>
              <p:spPr>
                <a:xfrm>
                  <a:off x="3070592" y="1942319"/>
                  <a:ext cx="320040" cy="17335"/>
                </a:xfrm>
                <a:custGeom>
                  <a:avLst/>
                  <a:gdLst/>
                  <a:ahLst/>
                  <a:cxnLst/>
                  <a:rect l="l" t="t" r="r" b="b"/>
                  <a:pathLst>
                    <a:path w="320040" h="17335" extrusionOk="0">
                      <a:moveTo>
                        <a:pt x="0" y="0"/>
                      </a:moveTo>
                      <a:lnTo>
                        <a:pt x="320040" y="0"/>
                      </a:lnTo>
                      <a:lnTo>
                        <a:pt x="320040" y="17336"/>
                      </a:lnTo>
                      <a:lnTo>
                        <a:pt x="0" y="17336"/>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98;p17"/>
                <p:cNvSpPr/>
                <p:nvPr/>
              </p:nvSpPr>
              <p:spPr>
                <a:xfrm>
                  <a:off x="3390537" y="1942319"/>
                  <a:ext cx="85915" cy="17335"/>
                </a:xfrm>
                <a:custGeom>
                  <a:avLst/>
                  <a:gdLst/>
                  <a:ahLst/>
                  <a:cxnLst/>
                  <a:rect l="l" t="t" r="r" b="b"/>
                  <a:pathLst>
                    <a:path w="85915" h="17335" extrusionOk="0">
                      <a:moveTo>
                        <a:pt x="0" y="0"/>
                      </a:moveTo>
                      <a:lnTo>
                        <a:pt x="85915" y="0"/>
                      </a:lnTo>
                      <a:lnTo>
                        <a:pt x="85915" y="17336"/>
                      </a:lnTo>
                      <a:lnTo>
                        <a:pt x="0" y="1733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9" name="Google Shape;99;p17"/>
              <p:cNvSpPr/>
              <p:nvPr/>
            </p:nvSpPr>
            <p:spPr>
              <a:xfrm>
                <a:off x="3158317" y="1724482"/>
                <a:ext cx="143541" cy="235172"/>
              </a:xfrm>
              <a:custGeom>
                <a:avLst/>
                <a:gdLst/>
                <a:ahLst/>
                <a:cxnLst/>
                <a:rect l="l" t="t" r="r" b="b"/>
                <a:pathLst>
                  <a:path w="143541" h="235172" extrusionOk="0">
                    <a:moveTo>
                      <a:pt x="103251" y="235172"/>
                    </a:moveTo>
                    <a:lnTo>
                      <a:pt x="143542" y="0"/>
                    </a:lnTo>
                    <a:lnTo>
                      <a:pt x="40291" y="0"/>
                    </a:lnTo>
                    <a:lnTo>
                      <a:pt x="0" y="235172"/>
                    </a:lnTo>
                    <a:lnTo>
                      <a:pt x="103251" y="235172"/>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0" name="Google Shape;100;p17"/>
              <p:cNvGrpSpPr/>
              <p:nvPr/>
            </p:nvGrpSpPr>
            <p:grpSpPr>
              <a:xfrm>
                <a:off x="2985725" y="1801539"/>
                <a:ext cx="126395" cy="6097"/>
                <a:chOff x="2985725" y="1801539"/>
                <a:chExt cx="126395" cy="6097"/>
              </a:xfrm>
            </p:grpSpPr>
            <p:sp>
              <p:nvSpPr>
                <p:cNvPr id="101" name="Google Shape;101;p17"/>
                <p:cNvSpPr/>
                <p:nvPr/>
              </p:nvSpPr>
              <p:spPr>
                <a:xfrm>
                  <a:off x="3012395" y="1801540"/>
                  <a:ext cx="20954" cy="6096"/>
                </a:xfrm>
                <a:custGeom>
                  <a:avLst/>
                  <a:gdLst/>
                  <a:ahLst/>
                  <a:cxnLst/>
                  <a:rect l="l" t="t" r="r" b="b"/>
                  <a:pathLst>
                    <a:path w="20954" h="6096" extrusionOk="0">
                      <a:moveTo>
                        <a:pt x="0" y="0"/>
                      </a:moveTo>
                      <a:lnTo>
                        <a:pt x="20955" y="0"/>
                      </a:lnTo>
                      <a:lnTo>
                        <a:pt x="20955" y="6096"/>
                      </a:lnTo>
                      <a:lnTo>
                        <a:pt x="0" y="6096"/>
                      </a:lnTo>
                      <a:close/>
                    </a:path>
                  </a:pathLst>
                </a:custGeom>
                <a:solidFill>
                  <a:srgbClr val="011C6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02;p17"/>
                <p:cNvSpPr/>
                <p:nvPr/>
              </p:nvSpPr>
              <p:spPr>
                <a:xfrm>
                  <a:off x="3051828" y="1801540"/>
                  <a:ext cx="20954" cy="6096"/>
                </a:xfrm>
                <a:custGeom>
                  <a:avLst/>
                  <a:gdLst/>
                  <a:ahLst/>
                  <a:cxnLst/>
                  <a:rect l="l" t="t" r="r" b="b"/>
                  <a:pathLst>
                    <a:path w="20954" h="6096" extrusionOk="0">
                      <a:moveTo>
                        <a:pt x="0" y="0"/>
                      </a:moveTo>
                      <a:lnTo>
                        <a:pt x="20955" y="0"/>
                      </a:lnTo>
                      <a:lnTo>
                        <a:pt x="20955" y="6096"/>
                      </a:lnTo>
                      <a:lnTo>
                        <a:pt x="0" y="6096"/>
                      </a:lnTo>
                      <a:close/>
                    </a:path>
                  </a:pathLst>
                </a:custGeom>
                <a:solidFill>
                  <a:srgbClr val="011C6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03;p17"/>
                <p:cNvSpPr/>
                <p:nvPr/>
              </p:nvSpPr>
              <p:spPr>
                <a:xfrm>
                  <a:off x="3091166" y="1801540"/>
                  <a:ext cx="20954" cy="6096"/>
                </a:xfrm>
                <a:custGeom>
                  <a:avLst/>
                  <a:gdLst/>
                  <a:ahLst/>
                  <a:cxnLst/>
                  <a:rect l="l" t="t" r="r" b="b"/>
                  <a:pathLst>
                    <a:path w="20954" h="6096" extrusionOk="0">
                      <a:moveTo>
                        <a:pt x="0" y="0"/>
                      </a:moveTo>
                      <a:lnTo>
                        <a:pt x="20955" y="0"/>
                      </a:lnTo>
                      <a:lnTo>
                        <a:pt x="20955" y="6096"/>
                      </a:lnTo>
                      <a:lnTo>
                        <a:pt x="0" y="6096"/>
                      </a:lnTo>
                      <a:close/>
                    </a:path>
                  </a:pathLst>
                </a:custGeom>
                <a:solidFill>
                  <a:srgbClr val="011C6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04;p17"/>
                <p:cNvSpPr/>
                <p:nvPr/>
              </p:nvSpPr>
              <p:spPr>
                <a:xfrm>
                  <a:off x="2985725" y="1801539"/>
                  <a:ext cx="6095" cy="6095"/>
                </a:xfrm>
                <a:custGeom>
                  <a:avLst/>
                  <a:gdLst/>
                  <a:ahLst/>
                  <a:cxnLst/>
                  <a:rect l="l" t="t" r="r" b="b"/>
                  <a:pathLst>
                    <a:path w="6095" h="6095" extrusionOk="0">
                      <a:moveTo>
                        <a:pt x="6096" y="3048"/>
                      </a:moveTo>
                      <a:cubicBezTo>
                        <a:pt x="6096" y="4763"/>
                        <a:pt x="4763" y="6096"/>
                        <a:pt x="3048" y="6096"/>
                      </a:cubicBezTo>
                      <a:cubicBezTo>
                        <a:pt x="1333" y="6096"/>
                        <a:pt x="0" y="4763"/>
                        <a:pt x="0" y="3048"/>
                      </a:cubicBezTo>
                      <a:cubicBezTo>
                        <a:pt x="0" y="1333"/>
                        <a:pt x="1333" y="0"/>
                        <a:pt x="3048" y="0"/>
                      </a:cubicBezTo>
                      <a:cubicBezTo>
                        <a:pt x="4763" y="0"/>
                        <a:pt x="6096" y="1333"/>
                        <a:pt x="6096" y="3048"/>
                      </a:cubicBezTo>
                      <a:close/>
                    </a:path>
                  </a:pathLst>
                </a:custGeom>
                <a:solidFill>
                  <a:srgbClr val="011C6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05" name="Google Shape;105;p17"/>
            <p:cNvGrpSpPr/>
            <p:nvPr/>
          </p:nvGrpSpPr>
          <p:grpSpPr>
            <a:xfrm>
              <a:off x="5732414" y="2869577"/>
              <a:ext cx="2320811" cy="974783"/>
              <a:chOff x="2599962" y="1959655"/>
              <a:chExt cx="1891760" cy="794574"/>
            </a:xfrm>
          </p:grpSpPr>
          <p:sp>
            <p:nvSpPr>
              <p:cNvPr id="106" name="Google Shape;106;p17"/>
              <p:cNvSpPr/>
              <p:nvPr/>
            </p:nvSpPr>
            <p:spPr>
              <a:xfrm>
                <a:off x="2632633" y="1985372"/>
                <a:ext cx="1200816" cy="25622"/>
              </a:xfrm>
              <a:custGeom>
                <a:avLst/>
                <a:gdLst/>
                <a:ahLst/>
                <a:cxnLst/>
                <a:rect l="l" t="t" r="r" b="b"/>
                <a:pathLst>
                  <a:path w="1200816" h="25622" extrusionOk="0">
                    <a:moveTo>
                      <a:pt x="0" y="0"/>
                    </a:moveTo>
                    <a:lnTo>
                      <a:pt x="1200817" y="0"/>
                    </a:lnTo>
                    <a:lnTo>
                      <a:pt x="1200817" y="25622"/>
                    </a:lnTo>
                    <a:lnTo>
                      <a:pt x="0" y="25622"/>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07;p17"/>
              <p:cNvSpPr/>
              <p:nvPr/>
            </p:nvSpPr>
            <p:spPr>
              <a:xfrm>
                <a:off x="2599962" y="1959655"/>
                <a:ext cx="1891760" cy="25622"/>
              </a:xfrm>
              <a:custGeom>
                <a:avLst/>
                <a:gdLst/>
                <a:ahLst/>
                <a:cxnLst/>
                <a:rect l="l" t="t" r="r" b="b"/>
                <a:pathLst>
                  <a:path w="1891760" h="25622" extrusionOk="0">
                    <a:moveTo>
                      <a:pt x="0" y="0"/>
                    </a:moveTo>
                    <a:lnTo>
                      <a:pt x="1891760" y="0"/>
                    </a:lnTo>
                    <a:lnTo>
                      <a:pt x="1891760" y="25622"/>
                    </a:lnTo>
                    <a:lnTo>
                      <a:pt x="0" y="25622"/>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08;p17"/>
              <p:cNvSpPr/>
              <p:nvPr/>
            </p:nvSpPr>
            <p:spPr>
              <a:xfrm rot="10800000">
                <a:off x="3833449" y="1985277"/>
                <a:ext cx="625602" cy="25622"/>
              </a:xfrm>
              <a:custGeom>
                <a:avLst/>
                <a:gdLst/>
                <a:ahLst/>
                <a:cxnLst/>
                <a:rect l="l" t="t" r="r" b="b"/>
                <a:pathLst>
                  <a:path w="625602" h="25622" extrusionOk="0">
                    <a:moveTo>
                      <a:pt x="0" y="0"/>
                    </a:moveTo>
                    <a:lnTo>
                      <a:pt x="625602" y="0"/>
                    </a:lnTo>
                    <a:lnTo>
                      <a:pt x="625602" y="25622"/>
                    </a:lnTo>
                    <a:lnTo>
                      <a:pt x="0" y="25622"/>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09;p17"/>
              <p:cNvSpPr/>
              <p:nvPr/>
            </p:nvSpPr>
            <p:spPr>
              <a:xfrm>
                <a:off x="2664446" y="2010994"/>
                <a:ext cx="90773" cy="743235"/>
              </a:xfrm>
              <a:custGeom>
                <a:avLst/>
                <a:gdLst/>
                <a:ahLst/>
                <a:cxnLst/>
                <a:rect l="l" t="t" r="r" b="b"/>
                <a:pathLst>
                  <a:path w="90773" h="743235" extrusionOk="0">
                    <a:moveTo>
                      <a:pt x="24098" y="743236"/>
                    </a:moveTo>
                    <a:lnTo>
                      <a:pt x="0" y="743236"/>
                    </a:lnTo>
                    <a:lnTo>
                      <a:pt x="38100" y="0"/>
                    </a:lnTo>
                    <a:lnTo>
                      <a:pt x="90773" y="0"/>
                    </a:lnTo>
                    <a:lnTo>
                      <a:pt x="24098" y="743236"/>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10;p17"/>
              <p:cNvSpPr/>
              <p:nvPr/>
            </p:nvSpPr>
            <p:spPr>
              <a:xfrm>
                <a:off x="3882027" y="2010994"/>
                <a:ext cx="90773" cy="743235"/>
              </a:xfrm>
              <a:custGeom>
                <a:avLst/>
                <a:gdLst/>
                <a:ahLst/>
                <a:cxnLst/>
                <a:rect l="l" t="t" r="r" b="b"/>
                <a:pathLst>
                  <a:path w="90773" h="743235" extrusionOk="0">
                    <a:moveTo>
                      <a:pt x="24098" y="743236"/>
                    </a:moveTo>
                    <a:lnTo>
                      <a:pt x="0" y="743236"/>
                    </a:lnTo>
                    <a:lnTo>
                      <a:pt x="38100" y="0"/>
                    </a:lnTo>
                    <a:lnTo>
                      <a:pt x="90773" y="0"/>
                    </a:lnTo>
                    <a:lnTo>
                      <a:pt x="24098" y="743236"/>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11;p17"/>
              <p:cNvSpPr/>
              <p:nvPr/>
            </p:nvSpPr>
            <p:spPr>
              <a:xfrm>
                <a:off x="4251883" y="2010994"/>
                <a:ext cx="166878" cy="743235"/>
              </a:xfrm>
              <a:custGeom>
                <a:avLst/>
                <a:gdLst/>
                <a:ahLst/>
                <a:cxnLst/>
                <a:rect l="l" t="t" r="r" b="b"/>
                <a:pathLst>
                  <a:path w="166878" h="743235" extrusionOk="0">
                    <a:moveTo>
                      <a:pt x="142875" y="743236"/>
                    </a:moveTo>
                    <a:lnTo>
                      <a:pt x="166878" y="743236"/>
                    </a:lnTo>
                    <a:lnTo>
                      <a:pt x="52578" y="0"/>
                    </a:lnTo>
                    <a:lnTo>
                      <a:pt x="0" y="0"/>
                    </a:lnTo>
                    <a:lnTo>
                      <a:pt x="142875" y="743236"/>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12;p17"/>
              <p:cNvSpPr/>
              <p:nvPr/>
            </p:nvSpPr>
            <p:spPr>
              <a:xfrm>
                <a:off x="3034302" y="2010994"/>
                <a:ext cx="166877" cy="743235"/>
              </a:xfrm>
              <a:custGeom>
                <a:avLst/>
                <a:gdLst/>
                <a:ahLst/>
                <a:cxnLst/>
                <a:rect l="l" t="t" r="r" b="b"/>
                <a:pathLst>
                  <a:path w="166877" h="743235" extrusionOk="0">
                    <a:moveTo>
                      <a:pt x="142875" y="743236"/>
                    </a:moveTo>
                    <a:lnTo>
                      <a:pt x="166878" y="743236"/>
                    </a:lnTo>
                    <a:lnTo>
                      <a:pt x="52578" y="0"/>
                    </a:lnTo>
                    <a:lnTo>
                      <a:pt x="0" y="0"/>
                    </a:lnTo>
                    <a:lnTo>
                      <a:pt x="142875" y="743236"/>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3" name="Google Shape;113;p17"/>
            <p:cNvGrpSpPr/>
            <p:nvPr/>
          </p:nvGrpSpPr>
          <p:grpSpPr>
            <a:xfrm>
              <a:off x="7811537" y="3059228"/>
              <a:ext cx="483159" cy="785016"/>
              <a:chOff x="4346823" y="2114245"/>
              <a:chExt cx="393837" cy="639889"/>
            </a:xfrm>
          </p:grpSpPr>
          <p:grpSp>
            <p:nvGrpSpPr>
              <p:cNvPr id="114" name="Google Shape;114;p17"/>
              <p:cNvGrpSpPr/>
              <p:nvPr/>
            </p:nvGrpSpPr>
            <p:grpSpPr>
              <a:xfrm>
                <a:off x="4458741" y="2114245"/>
                <a:ext cx="103202" cy="336613"/>
                <a:chOff x="4458741" y="2114245"/>
                <a:chExt cx="103202" cy="336613"/>
              </a:xfrm>
            </p:grpSpPr>
            <p:sp>
              <p:nvSpPr>
                <p:cNvPr id="115" name="Google Shape;115;p17"/>
                <p:cNvSpPr/>
                <p:nvPr/>
              </p:nvSpPr>
              <p:spPr>
                <a:xfrm>
                  <a:off x="4458741" y="2114245"/>
                  <a:ext cx="103202" cy="336613"/>
                </a:xfrm>
                <a:custGeom>
                  <a:avLst/>
                  <a:gdLst/>
                  <a:ahLst/>
                  <a:cxnLst/>
                  <a:rect l="l" t="t" r="r" b="b"/>
                  <a:pathLst>
                    <a:path w="103202" h="336613" extrusionOk="0">
                      <a:moveTo>
                        <a:pt x="68119" y="336614"/>
                      </a:moveTo>
                      <a:cubicBezTo>
                        <a:pt x="29162" y="290798"/>
                        <a:pt x="5255" y="232410"/>
                        <a:pt x="778" y="172402"/>
                      </a:cubicBezTo>
                      <a:cubicBezTo>
                        <a:pt x="-3699" y="112395"/>
                        <a:pt x="11255" y="51149"/>
                        <a:pt x="42878" y="0"/>
                      </a:cubicBezTo>
                      <a:cubicBezTo>
                        <a:pt x="113077" y="101632"/>
                        <a:pt x="122698" y="225743"/>
                        <a:pt x="68119" y="336614"/>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6" name="Google Shape;116;p17"/>
                <p:cNvGrpSpPr/>
                <p:nvPr/>
              </p:nvGrpSpPr>
              <p:grpSpPr>
                <a:xfrm>
                  <a:off x="4476852" y="2194344"/>
                  <a:ext cx="57678" cy="195650"/>
                  <a:chOff x="4476852" y="2194344"/>
                  <a:chExt cx="57678" cy="195650"/>
                </a:xfrm>
              </p:grpSpPr>
              <p:sp>
                <p:nvSpPr>
                  <p:cNvPr id="117" name="Google Shape;117;p17"/>
                  <p:cNvSpPr/>
                  <p:nvPr/>
                </p:nvSpPr>
                <p:spPr>
                  <a:xfrm>
                    <a:off x="4503422" y="2194344"/>
                    <a:ext cx="19825" cy="195650"/>
                  </a:xfrm>
                  <a:custGeom>
                    <a:avLst/>
                    <a:gdLst/>
                    <a:ahLst/>
                    <a:cxnLst/>
                    <a:rect l="l" t="t" r="r" b="b"/>
                    <a:pathLst>
                      <a:path w="19825" h="195650" extrusionOk="0">
                        <a:moveTo>
                          <a:pt x="17437" y="195650"/>
                        </a:moveTo>
                        <a:cubicBezTo>
                          <a:pt x="16199" y="195650"/>
                          <a:pt x="15151" y="194698"/>
                          <a:pt x="15056" y="193459"/>
                        </a:cubicBezTo>
                        <a:lnTo>
                          <a:pt x="7" y="2578"/>
                        </a:lnTo>
                        <a:cubicBezTo>
                          <a:pt x="-89" y="1245"/>
                          <a:pt x="864" y="102"/>
                          <a:pt x="2197" y="7"/>
                        </a:cubicBezTo>
                        <a:cubicBezTo>
                          <a:pt x="3721" y="-89"/>
                          <a:pt x="4674" y="864"/>
                          <a:pt x="4769" y="2197"/>
                        </a:cubicBezTo>
                        <a:lnTo>
                          <a:pt x="19819" y="193078"/>
                        </a:lnTo>
                        <a:cubicBezTo>
                          <a:pt x="19914" y="194412"/>
                          <a:pt x="18961" y="195555"/>
                          <a:pt x="17628" y="195650"/>
                        </a:cubicBezTo>
                        <a:cubicBezTo>
                          <a:pt x="17628" y="195650"/>
                          <a:pt x="17533" y="195650"/>
                          <a:pt x="17437" y="19565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18;p17"/>
                  <p:cNvSpPr/>
                  <p:nvPr/>
                </p:nvSpPr>
                <p:spPr>
                  <a:xfrm>
                    <a:off x="4511381" y="2253605"/>
                    <a:ext cx="23149" cy="45520"/>
                  </a:xfrm>
                  <a:custGeom>
                    <a:avLst/>
                    <a:gdLst/>
                    <a:ahLst/>
                    <a:cxnLst/>
                    <a:rect l="l" t="t" r="r" b="b"/>
                    <a:pathLst>
                      <a:path w="23149" h="45520" extrusionOk="0">
                        <a:moveTo>
                          <a:pt x="2335" y="45521"/>
                        </a:moveTo>
                        <a:cubicBezTo>
                          <a:pt x="2335" y="45521"/>
                          <a:pt x="1669" y="45521"/>
                          <a:pt x="1383" y="45330"/>
                        </a:cubicBezTo>
                        <a:cubicBezTo>
                          <a:pt x="145" y="44759"/>
                          <a:pt x="-332" y="43425"/>
                          <a:pt x="240" y="42187"/>
                        </a:cubicBezTo>
                        <a:lnTo>
                          <a:pt x="18623" y="1420"/>
                        </a:lnTo>
                        <a:cubicBezTo>
                          <a:pt x="19195" y="182"/>
                          <a:pt x="20528" y="-295"/>
                          <a:pt x="21766" y="182"/>
                        </a:cubicBezTo>
                        <a:cubicBezTo>
                          <a:pt x="23005" y="753"/>
                          <a:pt x="23481" y="2087"/>
                          <a:pt x="22909" y="3325"/>
                        </a:cubicBezTo>
                        <a:lnTo>
                          <a:pt x="4526" y="44092"/>
                        </a:lnTo>
                        <a:cubicBezTo>
                          <a:pt x="4145" y="44949"/>
                          <a:pt x="3288" y="45521"/>
                          <a:pt x="2335" y="45521"/>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19;p17"/>
                  <p:cNvSpPr/>
                  <p:nvPr/>
                </p:nvSpPr>
                <p:spPr>
                  <a:xfrm>
                    <a:off x="4476852" y="2217875"/>
                    <a:ext cx="34579" cy="32386"/>
                  </a:xfrm>
                  <a:custGeom>
                    <a:avLst/>
                    <a:gdLst/>
                    <a:ahLst/>
                    <a:cxnLst/>
                    <a:rect l="l" t="t" r="r" b="b"/>
                    <a:pathLst>
                      <a:path w="34579" h="32386" extrusionOk="0">
                        <a:moveTo>
                          <a:pt x="32196" y="32387"/>
                        </a:moveTo>
                        <a:cubicBezTo>
                          <a:pt x="31625" y="32387"/>
                          <a:pt x="31053" y="32196"/>
                          <a:pt x="30577" y="31720"/>
                        </a:cubicBezTo>
                        <a:lnTo>
                          <a:pt x="764" y="4098"/>
                        </a:lnTo>
                        <a:cubicBezTo>
                          <a:pt x="-189" y="3240"/>
                          <a:pt x="-284" y="1716"/>
                          <a:pt x="669" y="764"/>
                        </a:cubicBezTo>
                        <a:cubicBezTo>
                          <a:pt x="1526" y="-189"/>
                          <a:pt x="3050" y="-284"/>
                          <a:pt x="4002" y="669"/>
                        </a:cubicBezTo>
                        <a:lnTo>
                          <a:pt x="33816" y="28291"/>
                        </a:lnTo>
                        <a:cubicBezTo>
                          <a:pt x="34768" y="29148"/>
                          <a:pt x="34863" y="30672"/>
                          <a:pt x="33911" y="31625"/>
                        </a:cubicBezTo>
                        <a:cubicBezTo>
                          <a:pt x="33435" y="32101"/>
                          <a:pt x="32768" y="32387"/>
                          <a:pt x="32196" y="32387"/>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20" name="Google Shape;120;p17"/>
              <p:cNvGrpSpPr/>
              <p:nvPr/>
            </p:nvGrpSpPr>
            <p:grpSpPr>
              <a:xfrm>
                <a:off x="4346823" y="2220258"/>
                <a:ext cx="203896" cy="353568"/>
                <a:chOff x="4346823" y="2220258"/>
                <a:chExt cx="203896" cy="353568"/>
              </a:xfrm>
            </p:grpSpPr>
            <p:sp>
              <p:nvSpPr>
                <p:cNvPr id="121" name="Google Shape;121;p17"/>
                <p:cNvSpPr/>
                <p:nvPr/>
              </p:nvSpPr>
              <p:spPr>
                <a:xfrm>
                  <a:off x="4346823" y="2220258"/>
                  <a:ext cx="203896" cy="353568"/>
                </a:xfrm>
                <a:custGeom>
                  <a:avLst/>
                  <a:gdLst/>
                  <a:ahLst/>
                  <a:cxnLst/>
                  <a:rect l="l" t="t" r="r" b="b"/>
                  <a:pathLst>
                    <a:path w="203896" h="353568" extrusionOk="0">
                      <a:moveTo>
                        <a:pt x="141557" y="320992"/>
                      </a:moveTo>
                      <a:cubicBezTo>
                        <a:pt x="40306" y="251460"/>
                        <a:pt x="-15605" y="121349"/>
                        <a:pt x="3825" y="0"/>
                      </a:cubicBezTo>
                      <a:cubicBezTo>
                        <a:pt x="72215" y="26670"/>
                        <a:pt x="132318" y="75248"/>
                        <a:pt x="166989" y="139922"/>
                      </a:cubicBezTo>
                      <a:cubicBezTo>
                        <a:pt x="201755" y="204597"/>
                        <a:pt x="212518" y="281845"/>
                        <a:pt x="196897" y="353568"/>
                      </a:cubicBezTo>
                      <a:cubicBezTo>
                        <a:pt x="181467" y="342995"/>
                        <a:pt x="156892" y="331470"/>
                        <a:pt x="141462" y="320897"/>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2" name="Google Shape;122;p17"/>
                <p:cNvGrpSpPr/>
                <p:nvPr/>
              </p:nvGrpSpPr>
              <p:grpSpPr>
                <a:xfrm>
                  <a:off x="4386289" y="2290097"/>
                  <a:ext cx="129505" cy="225150"/>
                  <a:chOff x="4386289" y="2290097"/>
                  <a:chExt cx="129505" cy="225150"/>
                </a:xfrm>
              </p:grpSpPr>
              <p:sp>
                <p:nvSpPr>
                  <p:cNvPr id="123" name="Google Shape;123;p17"/>
                  <p:cNvSpPr/>
                  <p:nvPr/>
                </p:nvSpPr>
                <p:spPr>
                  <a:xfrm>
                    <a:off x="4386289" y="2290097"/>
                    <a:ext cx="129505" cy="225150"/>
                  </a:xfrm>
                  <a:custGeom>
                    <a:avLst/>
                    <a:gdLst/>
                    <a:ahLst/>
                    <a:cxnLst/>
                    <a:rect l="l" t="t" r="r" b="b"/>
                    <a:pathLst>
                      <a:path w="129505" h="225150" extrusionOk="0">
                        <a:moveTo>
                          <a:pt x="127427" y="225056"/>
                        </a:moveTo>
                        <a:cubicBezTo>
                          <a:pt x="126665" y="225056"/>
                          <a:pt x="125998" y="224674"/>
                          <a:pt x="125522" y="224008"/>
                        </a:cubicBezTo>
                        <a:lnTo>
                          <a:pt x="269" y="3218"/>
                        </a:lnTo>
                        <a:cubicBezTo>
                          <a:pt x="-303" y="2170"/>
                          <a:pt x="78" y="837"/>
                          <a:pt x="1030" y="265"/>
                        </a:cubicBezTo>
                        <a:cubicBezTo>
                          <a:pt x="2078" y="-306"/>
                          <a:pt x="3412" y="75"/>
                          <a:pt x="3983" y="1123"/>
                        </a:cubicBezTo>
                        <a:lnTo>
                          <a:pt x="129237" y="221912"/>
                        </a:lnTo>
                        <a:cubicBezTo>
                          <a:pt x="129809" y="222960"/>
                          <a:pt x="129428" y="224294"/>
                          <a:pt x="128475" y="224865"/>
                        </a:cubicBezTo>
                        <a:cubicBezTo>
                          <a:pt x="128094" y="225056"/>
                          <a:pt x="127808" y="225151"/>
                          <a:pt x="127427" y="2251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124;p17"/>
                  <p:cNvSpPr/>
                  <p:nvPr/>
                </p:nvSpPr>
                <p:spPr>
                  <a:xfrm>
                    <a:off x="4461703" y="2327027"/>
                    <a:ext cx="12300" cy="100304"/>
                  </a:xfrm>
                  <a:custGeom>
                    <a:avLst/>
                    <a:gdLst/>
                    <a:ahLst/>
                    <a:cxnLst/>
                    <a:rect l="l" t="t" r="r" b="b"/>
                    <a:pathLst>
                      <a:path w="12300" h="100304" extrusionOk="0">
                        <a:moveTo>
                          <a:pt x="2197" y="100305"/>
                        </a:moveTo>
                        <a:cubicBezTo>
                          <a:pt x="2197" y="100305"/>
                          <a:pt x="2102" y="100305"/>
                          <a:pt x="2007" y="100305"/>
                        </a:cubicBezTo>
                        <a:cubicBezTo>
                          <a:pt x="864" y="100210"/>
                          <a:pt x="-88" y="99162"/>
                          <a:pt x="7" y="98019"/>
                        </a:cubicBezTo>
                        <a:lnTo>
                          <a:pt x="8008" y="2007"/>
                        </a:lnTo>
                        <a:cubicBezTo>
                          <a:pt x="8008" y="864"/>
                          <a:pt x="9151" y="-89"/>
                          <a:pt x="10294" y="7"/>
                        </a:cubicBezTo>
                        <a:cubicBezTo>
                          <a:pt x="11437" y="102"/>
                          <a:pt x="12389" y="1150"/>
                          <a:pt x="12294" y="2292"/>
                        </a:cubicBezTo>
                        <a:lnTo>
                          <a:pt x="4293" y="98305"/>
                        </a:lnTo>
                        <a:cubicBezTo>
                          <a:pt x="4293" y="99448"/>
                          <a:pt x="3245" y="100305"/>
                          <a:pt x="2197" y="10030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 name="Google Shape;125;p17"/>
                  <p:cNvSpPr/>
                  <p:nvPr/>
                </p:nvSpPr>
                <p:spPr>
                  <a:xfrm>
                    <a:off x="4411193" y="2368624"/>
                    <a:ext cx="29595" cy="14130"/>
                  </a:xfrm>
                  <a:custGeom>
                    <a:avLst/>
                    <a:gdLst/>
                    <a:ahLst/>
                    <a:cxnLst/>
                    <a:rect l="l" t="t" r="r" b="b"/>
                    <a:pathLst>
                      <a:path w="29595" h="14130" extrusionOk="0">
                        <a:moveTo>
                          <a:pt x="27466" y="14131"/>
                        </a:moveTo>
                        <a:cubicBezTo>
                          <a:pt x="27466" y="14131"/>
                          <a:pt x="26990" y="14131"/>
                          <a:pt x="26704" y="13941"/>
                        </a:cubicBezTo>
                        <a:lnTo>
                          <a:pt x="1367" y="4130"/>
                        </a:lnTo>
                        <a:cubicBezTo>
                          <a:pt x="224" y="3749"/>
                          <a:pt x="-252" y="2415"/>
                          <a:pt x="129" y="1367"/>
                        </a:cubicBezTo>
                        <a:cubicBezTo>
                          <a:pt x="605" y="224"/>
                          <a:pt x="1844" y="-252"/>
                          <a:pt x="2891" y="129"/>
                        </a:cubicBezTo>
                        <a:lnTo>
                          <a:pt x="28228" y="9940"/>
                        </a:lnTo>
                        <a:cubicBezTo>
                          <a:pt x="29371" y="10416"/>
                          <a:pt x="29847" y="11654"/>
                          <a:pt x="29466" y="12702"/>
                        </a:cubicBezTo>
                        <a:cubicBezTo>
                          <a:pt x="29085" y="13559"/>
                          <a:pt x="28323" y="14036"/>
                          <a:pt x="27466" y="1403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 name="Google Shape;126;p17"/>
                  <p:cNvSpPr/>
                  <p:nvPr/>
                </p:nvSpPr>
                <p:spPr>
                  <a:xfrm>
                    <a:off x="4419983" y="2306912"/>
                    <a:ext cx="8032" cy="46982"/>
                  </a:xfrm>
                  <a:custGeom>
                    <a:avLst/>
                    <a:gdLst/>
                    <a:ahLst/>
                    <a:cxnLst/>
                    <a:rect l="l" t="t" r="r" b="b"/>
                    <a:pathLst>
                      <a:path w="8032" h="46982" extrusionOk="0">
                        <a:moveTo>
                          <a:pt x="2197" y="46887"/>
                        </a:moveTo>
                        <a:cubicBezTo>
                          <a:pt x="2197" y="46887"/>
                          <a:pt x="2102" y="46887"/>
                          <a:pt x="2007" y="46887"/>
                        </a:cubicBezTo>
                        <a:cubicBezTo>
                          <a:pt x="864" y="46792"/>
                          <a:pt x="-89" y="45744"/>
                          <a:pt x="7" y="44601"/>
                        </a:cubicBezTo>
                        <a:lnTo>
                          <a:pt x="3817" y="1929"/>
                        </a:lnTo>
                        <a:cubicBezTo>
                          <a:pt x="3912" y="786"/>
                          <a:pt x="4960" y="-166"/>
                          <a:pt x="6103" y="24"/>
                        </a:cubicBezTo>
                        <a:cubicBezTo>
                          <a:pt x="7246" y="120"/>
                          <a:pt x="8198" y="1167"/>
                          <a:pt x="8008" y="2310"/>
                        </a:cubicBezTo>
                        <a:lnTo>
                          <a:pt x="4198" y="44982"/>
                        </a:lnTo>
                        <a:cubicBezTo>
                          <a:pt x="4198" y="46125"/>
                          <a:pt x="3150" y="46983"/>
                          <a:pt x="2102" y="4698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127" name="Google Shape;127;p17"/>
              <p:cNvSpPr/>
              <p:nvPr/>
            </p:nvSpPr>
            <p:spPr>
              <a:xfrm>
                <a:off x="4505857" y="2144154"/>
                <a:ext cx="234803" cy="403479"/>
              </a:xfrm>
              <a:custGeom>
                <a:avLst/>
                <a:gdLst/>
                <a:ahLst/>
                <a:cxnLst/>
                <a:rect l="l" t="t" r="r" b="b"/>
                <a:pathLst>
                  <a:path w="234803" h="403479" extrusionOk="0">
                    <a:moveTo>
                      <a:pt x="227791" y="0"/>
                    </a:moveTo>
                    <a:cubicBezTo>
                      <a:pt x="152734" y="34004"/>
                      <a:pt x="89012" y="92678"/>
                      <a:pt x="48911" y="164687"/>
                    </a:cubicBezTo>
                    <a:cubicBezTo>
                      <a:pt x="8811" y="236696"/>
                      <a:pt x="-7477" y="321755"/>
                      <a:pt x="3191" y="403479"/>
                    </a:cubicBezTo>
                    <a:cubicBezTo>
                      <a:pt x="81201" y="371094"/>
                      <a:pt x="148829" y="316230"/>
                      <a:pt x="187595" y="241268"/>
                    </a:cubicBezTo>
                    <a:cubicBezTo>
                      <a:pt x="226362" y="166306"/>
                      <a:pt x="246364" y="82391"/>
                      <a:pt x="227791"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8" name="Google Shape;128;p17"/>
              <p:cNvGrpSpPr/>
              <p:nvPr/>
            </p:nvGrpSpPr>
            <p:grpSpPr>
              <a:xfrm>
                <a:off x="4506720" y="2225169"/>
                <a:ext cx="188012" cy="324940"/>
                <a:chOff x="4506720" y="2225169"/>
                <a:chExt cx="188012" cy="324940"/>
              </a:xfrm>
            </p:grpSpPr>
            <p:sp>
              <p:nvSpPr>
                <p:cNvPr id="129" name="Google Shape;129;p17"/>
                <p:cNvSpPr/>
                <p:nvPr/>
              </p:nvSpPr>
              <p:spPr>
                <a:xfrm>
                  <a:off x="4506720" y="2225169"/>
                  <a:ext cx="188012" cy="324940"/>
                </a:xfrm>
                <a:custGeom>
                  <a:avLst/>
                  <a:gdLst/>
                  <a:ahLst/>
                  <a:cxnLst/>
                  <a:rect l="l" t="t" r="r" b="b"/>
                  <a:pathLst>
                    <a:path w="188012" h="324940" extrusionOk="0">
                      <a:moveTo>
                        <a:pt x="2328" y="324845"/>
                      </a:moveTo>
                      <a:cubicBezTo>
                        <a:pt x="2328" y="324845"/>
                        <a:pt x="1566" y="324750"/>
                        <a:pt x="1185" y="324559"/>
                      </a:cubicBezTo>
                      <a:cubicBezTo>
                        <a:pt x="42" y="323892"/>
                        <a:pt x="-339" y="322464"/>
                        <a:pt x="328" y="321321"/>
                      </a:cubicBezTo>
                      <a:lnTo>
                        <a:pt x="183589" y="1185"/>
                      </a:lnTo>
                      <a:cubicBezTo>
                        <a:pt x="184256" y="42"/>
                        <a:pt x="185685" y="-339"/>
                        <a:pt x="186827" y="328"/>
                      </a:cubicBezTo>
                      <a:cubicBezTo>
                        <a:pt x="187971" y="995"/>
                        <a:pt x="188352" y="2424"/>
                        <a:pt x="187685" y="3567"/>
                      </a:cubicBezTo>
                      <a:lnTo>
                        <a:pt x="4424" y="323702"/>
                      </a:lnTo>
                      <a:cubicBezTo>
                        <a:pt x="3948" y="324464"/>
                        <a:pt x="3185" y="324940"/>
                        <a:pt x="2328" y="32494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p:nvPr/>
              </p:nvSpPr>
              <p:spPr>
                <a:xfrm>
                  <a:off x="4606197" y="2321128"/>
                  <a:ext cx="8871" cy="47910"/>
                </a:xfrm>
                <a:custGeom>
                  <a:avLst/>
                  <a:gdLst/>
                  <a:ahLst/>
                  <a:cxnLst/>
                  <a:rect l="l" t="t" r="r" b="b"/>
                  <a:pathLst>
                    <a:path w="8871" h="47910" extrusionOk="0">
                      <a:moveTo>
                        <a:pt x="6484" y="47911"/>
                      </a:moveTo>
                      <a:cubicBezTo>
                        <a:pt x="5245" y="47911"/>
                        <a:pt x="4198" y="46958"/>
                        <a:pt x="4102" y="45720"/>
                      </a:cubicBezTo>
                      <a:lnTo>
                        <a:pt x="7" y="2572"/>
                      </a:lnTo>
                      <a:cubicBezTo>
                        <a:pt x="-89" y="1238"/>
                        <a:pt x="864" y="95"/>
                        <a:pt x="2197" y="0"/>
                      </a:cubicBezTo>
                      <a:cubicBezTo>
                        <a:pt x="3531" y="0"/>
                        <a:pt x="4674" y="857"/>
                        <a:pt x="4769" y="2191"/>
                      </a:cubicBezTo>
                      <a:lnTo>
                        <a:pt x="8865" y="45339"/>
                      </a:lnTo>
                      <a:cubicBezTo>
                        <a:pt x="8960" y="46673"/>
                        <a:pt x="8008" y="47816"/>
                        <a:pt x="6674" y="47911"/>
                      </a:cubicBezTo>
                      <a:cubicBezTo>
                        <a:pt x="6674" y="47911"/>
                        <a:pt x="6484" y="47911"/>
                        <a:pt x="6484" y="4791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 name="Google Shape;131;p17"/>
                <p:cNvSpPr/>
                <p:nvPr/>
              </p:nvSpPr>
              <p:spPr>
                <a:xfrm>
                  <a:off x="4587415" y="2394732"/>
                  <a:ext cx="75486" cy="14216"/>
                </a:xfrm>
                <a:custGeom>
                  <a:avLst/>
                  <a:gdLst/>
                  <a:ahLst/>
                  <a:cxnLst/>
                  <a:rect l="l" t="t" r="r" b="b"/>
                  <a:pathLst>
                    <a:path w="75486" h="14216" extrusionOk="0">
                      <a:moveTo>
                        <a:pt x="2406" y="14216"/>
                      </a:moveTo>
                      <a:cubicBezTo>
                        <a:pt x="1263" y="14216"/>
                        <a:pt x="215" y="13359"/>
                        <a:pt x="24" y="12121"/>
                      </a:cubicBezTo>
                      <a:cubicBezTo>
                        <a:pt x="-166" y="10787"/>
                        <a:pt x="786" y="9645"/>
                        <a:pt x="2024" y="9454"/>
                      </a:cubicBezTo>
                      <a:lnTo>
                        <a:pt x="72795" y="24"/>
                      </a:lnTo>
                      <a:cubicBezTo>
                        <a:pt x="74224" y="-166"/>
                        <a:pt x="75272" y="786"/>
                        <a:pt x="75462" y="2025"/>
                      </a:cubicBezTo>
                      <a:cubicBezTo>
                        <a:pt x="75653" y="3358"/>
                        <a:pt x="74700" y="4501"/>
                        <a:pt x="73462" y="4691"/>
                      </a:cubicBezTo>
                      <a:lnTo>
                        <a:pt x="2691" y="14121"/>
                      </a:lnTo>
                      <a:cubicBezTo>
                        <a:pt x="2691" y="14121"/>
                        <a:pt x="2501" y="14121"/>
                        <a:pt x="2406" y="1412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 name="Google Shape;132;p17"/>
                <p:cNvSpPr/>
                <p:nvPr/>
              </p:nvSpPr>
              <p:spPr>
                <a:xfrm>
                  <a:off x="4641325" y="2303170"/>
                  <a:ext cx="42724" cy="11576"/>
                </a:xfrm>
                <a:custGeom>
                  <a:avLst/>
                  <a:gdLst/>
                  <a:ahLst/>
                  <a:cxnLst/>
                  <a:rect l="l" t="t" r="r" b="b"/>
                  <a:pathLst>
                    <a:path w="42724" h="11576" extrusionOk="0">
                      <a:moveTo>
                        <a:pt x="2408" y="11576"/>
                      </a:moveTo>
                      <a:cubicBezTo>
                        <a:pt x="1265" y="11576"/>
                        <a:pt x="312" y="10719"/>
                        <a:pt x="27" y="9576"/>
                      </a:cubicBezTo>
                      <a:cubicBezTo>
                        <a:pt x="-164" y="8243"/>
                        <a:pt x="693" y="7004"/>
                        <a:pt x="1931" y="6814"/>
                      </a:cubicBezTo>
                      <a:lnTo>
                        <a:pt x="39936" y="51"/>
                      </a:lnTo>
                      <a:cubicBezTo>
                        <a:pt x="41175" y="-235"/>
                        <a:pt x="42508" y="718"/>
                        <a:pt x="42698" y="1956"/>
                      </a:cubicBezTo>
                      <a:cubicBezTo>
                        <a:pt x="42889" y="3289"/>
                        <a:pt x="42032" y="4528"/>
                        <a:pt x="40794" y="4718"/>
                      </a:cubicBezTo>
                      <a:lnTo>
                        <a:pt x="2789" y="11481"/>
                      </a:lnTo>
                      <a:cubicBezTo>
                        <a:pt x="2789" y="11481"/>
                        <a:pt x="2503" y="11481"/>
                        <a:pt x="2408" y="1148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33" name="Google Shape;133;p17"/>
              <p:cNvSpPr/>
              <p:nvPr/>
            </p:nvSpPr>
            <p:spPr>
              <a:xfrm>
                <a:off x="4388462" y="2481148"/>
                <a:ext cx="264890" cy="272986"/>
              </a:xfrm>
              <a:custGeom>
                <a:avLst/>
                <a:gdLst/>
                <a:ahLst/>
                <a:cxnLst/>
                <a:rect l="l" t="t" r="r" b="b"/>
                <a:pathLst>
                  <a:path w="264890" h="272986" extrusionOk="0">
                    <a:moveTo>
                      <a:pt x="264890" y="0"/>
                    </a:moveTo>
                    <a:lnTo>
                      <a:pt x="0" y="0"/>
                    </a:lnTo>
                    <a:lnTo>
                      <a:pt x="37814" y="272987"/>
                    </a:lnTo>
                    <a:lnTo>
                      <a:pt x="227076" y="272987"/>
                    </a:lnTo>
                    <a:lnTo>
                      <a:pt x="26489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34" name="Google Shape;134;p17"/>
            <p:cNvSpPr/>
            <p:nvPr/>
          </p:nvSpPr>
          <p:spPr>
            <a:xfrm>
              <a:off x="7333989" y="3066419"/>
              <a:ext cx="13812" cy="199518"/>
            </a:xfrm>
            <a:custGeom>
              <a:avLst/>
              <a:gdLst/>
              <a:ahLst/>
              <a:cxnLst/>
              <a:rect l="l" t="t" r="r" b="b"/>
              <a:pathLst>
                <a:path w="11252" h="162540" extrusionOk="0">
                  <a:moveTo>
                    <a:pt x="2007" y="162446"/>
                  </a:moveTo>
                  <a:cubicBezTo>
                    <a:pt x="2007" y="162446"/>
                    <a:pt x="2007" y="162446"/>
                    <a:pt x="2007" y="162446"/>
                  </a:cubicBezTo>
                  <a:cubicBezTo>
                    <a:pt x="864" y="162446"/>
                    <a:pt x="-89" y="161398"/>
                    <a:pt x="7" y="160255"/>
                  </a:cubicBezTo>
                  <a:lnTo>
                    <a:pt x="7055" y="2045"/>
                  </a:lnTo>
                  <a:cubicBezTo>
                    <a:pt x="7055" y="902"/>
                    <a:pt x="7912" y="-241"/>
                    <a:pt x="9246" y="44"/>
                  </a:cubicBezTo>
                  <a:cubicBezTo>
                    <a:pt x="10389" y="44"/>
                    <a:pt x="11341" y="1092"/>
                    <a:pt x="11246" y="2235"/>
                  </a:cubicBezTo>
                  <a:lnTo>
                    <a:pt x="4198" y="160445"/>
                  </a:lnTo>
                  <a:cubicBezTo>
                    <a:pt x="4198" y="161588"/>
                    <a:pt x="3245" y="162541"/>
                    <a:pt x="2102" y="162541"/>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 name="Google Shape;135;p17"/>
            <p:cNvSpPr/>
            <p:nvPr/>
          </p:nvSpPr>
          <p:spPr>
            <a:xfrm>
              <a:off x="7386104" y="3072074"/>
              <a:ext cx="20362" cy="147209"/>
            </a:xfrm>
            <a:custGeom>
              <a:avLst/>
              <a:gdLst/>
              <a:ahLst/>
              <a:cxnLst/>
              <a:rect l="l" t="t" r="r" b="b"/>
              <a:pathLst>
                <a:path w="16588" h="119926" extrusionOk="0">
                  <a:moveTo>
                    <a:pt x="2103" y="119927"/>
                  </a:moveTo>
                  <a:cubicBezTo>
                    <a:pt x="2103" y="119927"/>
                    <a:pt x="1912" y="119927"/>
                    <a:pt x="1912" y="119927"/>
                  </a:cubicBezTo>
                  <a:cubicBezTo>
                    <a:pt x="769" y="119832"/>
                    <a:pt x="-88" y="118784"/>
                    <a:pt x="7" y="117546"/>
                  </a:cubicBezTo>
                  <a:lnTo>
                    <a:pt x="12295" y="1912"/>
                  </a:lnTo>
                  <a:cubicBezTo>
                    <a:pt x="12390" y="769"/>
                    <a:pt x="13437" y="-88"/>
                    <a:pt x="14676" y="7"/>
                  </a:cubicBezTo>
                  <a:cubicBezTo>
                    <a:pt x="15819" y="102"/>
                    <a:pt x="16676" y="1150"/>
                    <a:pt x="16581" y="2388"/>
                  </a:cubicBezTo>
                  <a:lnTo>
                    <a:pt x="4294" y="118022"/>
                  </a:lnTo>
                  <a:cubicBezTo>
                    <a:pt x="4198" y="119165"/>
                    <a:pt x="3246" y="119927"/>
                    <a:pt x="2198" y="119927"/>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6" name="Google Shape;136;p17"/>
            <p:cNvSpPr/>
            <p:nvPr/>
          </p:nvSpPr>
          <p:spPr>
            <a:xfrm>
              <a:off x="7037659" y="2866890"/>
              <a:ext cx="470249" cy="5378"/>
            </a:xfrm>
            <a:custGeom>
              <a:avLst/>
              <a:gdLst/>
              <a:ahLst/>
              <a:cxnLst/>
              <a:rect l="l" t="t" r="r" b="b"/>
              <a:pathLst>
                <a:path w="383095" h="4381" extrusionOk="0">
                  <a:moveTo>
                    <a:pt x="381000" y="4381"/>
                  </a:moveTo>
                  <a:lnTo>
                    <a:pt x="2096" y="4381"/>
                  </a:lnTo>
                  <a:cubicBezTo>
                    <a:pt x="952" y="4381"/>
                    <a:pt x="0" y="3429"/>
                    <a:pt x="0" y="2191"/>
                  </a:cubicBezTo>
                  <a:cubicBezTo>
                    <a:pt x="0" y="952"/>
                    <a:pt x="952" y="0"/>
                    <a:pt x="2096" y="0"/>
                  </a:cubicBezTo>
                  <a:lnTo>
                    <a:pt x="381000" y="0"/>
                  </a:lnTo>
                  <a:cubicBezTo>
                    <a:pt x="382143" y="0"/>
                    <a:pt x="383096" y="952"/>
                    <a:pt x="383096" y="2191"/>
                  </a:cubicBezTo>
                  <a:cubicBezTo>
                    <a:pt x="383096" y="3429"/>
                    <a:pt x="382143" y="4381"/>
                    <a:pt x="381000" y="4381"/>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 name="Google Shape;137;p17"/>
            <p:cNvSpPr/>
            <p:nvPr/>
          </p:nvSpPr>
          <p:spPr>
            <a:xfrm>
              <a:off x="5591100" y="3840888"/>
              <a:ext cx="2652300" cy="31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sp>
        <p:nvSpPr>
          <p:cNvPr id="138" name="Google Shape;138;p17"/>
          <p:cNvSpPr/>
          <p:nvPr/>
        </p:nvSpPr>
        <p:spPr>
          <a:xfrm>
            <a:off x="7269363" y="1566373"/>
            <a:ext cx="444600" cy="444600"/>
          </a:xfrm>
          <a:prstGeom prst="roundRect">
            <a:avLst>
              <a:gd name="adj" fmla="val 16667"/>
            </a:avLst>
          </a:prstGeom>
          <a:solidFill>
            <a:schemeClr val="accent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Montserrat SemiBold"/>
              <a:ea typeface="Montserrat SemiBold"/>
              <a:cs typeface="Montserrat SemiBold"/>
              <a:sym typeface="Montserrat SemiBold"/>
            </a:endParaRPr>
          </a:p>
        </p:txBody>
      </p:sp>
      <p:sp>
        <p:nvSpPr>
          <p:cNvPr id="139" name="Google Shape;139;p17"/>
          <p:cNvSpPr/>
          <p:nvPr/>
        </p:nvSpPr>
        <p:spPr>
          <a:xfrm>
            <a:off x="6119663" y="2222073"/>
            <a:ext cx="444600" cy="444600"/>
          </a:xfrm>
          <a:prstGeom prst="roundRect">
            <a:avLst>
              <a:gd name="adj" fmla="val 16667"/>
            </a:avLst>
          </a:prstGeom>
          <a:solidFill>
            <a:schemeClr val="accent1"/>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Montserrat SemiBold"/>
              <a:ea typeface="Montserrat SemiBold"/>
              <a:cs typeface="Montserrat SemiBold"/>
              <a:sym typeface="Montserrat SemiBold"/>
            </a:endParaRPr>
          </a:p>
        </p:txBody>
      </p:sp>
      <p:sp>
        <p:nvSpPr>
          <p:cNvPr id="140" name="Google Shape;140;p17"/>
          <p:cNvSpPr/>
          <p:nvPr/>
        </p:nvSpPr>
        <p:spPr>
          <a:xfrm>
            <a:off x="8068988" y="2065923"/>
            <a:ext cx="444600" cy="444600"/>
          </a:xfrm>
          <a:prstGeom prst="roundRect">
            <a:avLst>
              <a:gd name="adj" fmla="val 16667"/>
            </a:avLst>
          </a:prstGeom>
          <a:solidFill>
            <a:schemeClr val="accent5"/>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Montserrat SemiBold"/>
              <a:ea typeface="Montserrat SemiBold"/>
              <a:cs typeface="Montserrat SemiBold"/>
              <a:sym typeface="Montserrat SemiBold"/>
            </a:endParaRPr>
          </a:p>
        </p:txBody>
      </p:sp>
      <p:cxnSp>
        <p:nvCxnSpPr>
          <p:cNvPr id="141" name="Google Shape;141;p17"/>
          <p:cNvCxnSpPr>
            <a:stCxn id="139" idx="0"/>
            <a:endCxn id="138" idx="1"/>
          </p:cNvCxnSpPr>
          <p:nvPr/>
        </p:nvCxnSpPr>
        <p:spPr>
          <a:xfrm rot="-5400000">
            <a:off x="6588863" y="1541673"/>
            <a:ext cx="433500" cy="927300"/>
          </a:xfrm>
          <a:prstGeom prst="bentConnector2">
            <a:avLst/>
          </a:prstGeom>
          <a:noFill/>
          <a:ln w="9525" cap="flat" cmpd="sng">
            <a:solidFill>
              <a:schemeClr val="dk1"/>
            </a:solidFill>
            <a:prstDash val="solid"/>
            <a:round/>
            <a:headEnd type="oval" w="med" len="med"/>
            <a:tailEnd type="none" w="med" len="med"/>
          </a:ln>
        </p:spPr>
      </p:cxnSp>
      <p:cxnSp>
        <p:nvCxnSpPr>
          <p:cNvPr id="142" name="Google Shape;142;p17"/>
          <p:cNvCxnSpPr>
            <a:stCxn id="140" idx="0"/>
            <a:endCxn id="138" idx="3"/>
          </p:cNvCxnSpPr>
          <p:nvPr/>
        </p:nvCxnSpPr>
        <p:spPr>
          <a:xfrm rot="5400000" flipH="1">
            <a:off x="7864088" y="1638723"/>
            <a:ext cx="277200" cy="577200"/>
          </a:xfrm>
          <a:prstGeom prst="bentConnector2">
            <a:avLst/>
          </a:prstGeom>
          <a:noFill/>
          <a:ln w="9525" cap="flat" cmpd="sng">
            <a:solidFill>
              <a:schemeClr val="dk1"/>
            </a:solidFill>
            <a:prstDash val="solid"/>
            <a:round/>
            <a:headEnd type="oval" w="med" len="med"/>
            <a:tailEnd type="none" w="med" len="med"/>
          </a:ln>
        </p:spPr>
      </p:cxnSp>
      <p:sp>
        <p:nvSpPr>
          <p:cNvPr id="143" name="Google Shape;143;p17"/>
          <p:cNvSpPr/>
          <p:nvPr/>
        </p:nvSpPr>
        <p:spPr>
          <a:xfrm>
            <a:off x="7034125" y="381088"/>
            <a:ext cx="915000" cy="915000"/>
          </a:xfrm>
          <a:prstGeom prst="donut">
            <a:avLst>
              <a:gd name="adj" fmla="val 2172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cxnSp>
        <p:nvCxnSpPr>
          <p:cNvPr id="144" name="Google Shape;144;p17"/>
          <p:cNvCxnSpPr>
            <a:stCxn id="138" idx="0"/>
            <a:endCxn id="143" idx="4"/>
          </p:cNvCxnSpPr>
          <p:nvPr/>
        </p:nvCxnSpPr>
        <p:spPr>
          <a:xfrm rot="10800000">
            <a:off x="7491663" y="1296073"/>
            <a:ext cx="0" cy="270300"/>
          </a:xfrm>
          <a:prstGeom prst="straightConnector1">
            <a:avLst/>
          </a:prstGeom>
          <a:noFill/>
          <a:ln w="9525" cap="flat" cmpd="sng">
            <a:solidFill>
              <a:schemeClr val="dk1"/>
            </a:solidFill>
            <a:prstDash val="solid"/>
            <a:round/>
            <a:headEnd type="oval" w="med" len="med"/>
            <a:tailEnd type="none" w="med" len="med"/>
          </a:ln>
        </p:spPr>
      </p:cxnSp>
      <p:sp>
        <p:nvSpPr>
          <p:cNvPr id="145" name="Google Shape;145;p17"/>
          <p:cNvSpPr/>
          <p:nvPr/>
        </p:nvSpPr>
        <p:spPr>
          <a:xfrm>
            <a:off x="7034125" y="381102"/>
            <a:ext cx="915000" cy="915000"/>
          </a:xfrm>
          <a:prstGeom prst="blockArc">
            <a:avLst>
              <a:gd name="adj1" fmla="val 16252355"/>
              <a:gd name="adj2" fmla="val 5461258"/>
              <a:gd name="adj3" fmla="val 21543"/>
            </a:avLst>
          </a:prstGeom>
          <a:solidFill>
            <a:schemeClr val="accent2"/>
          </a:solidFill>
          <a:ln>
            <a:noFill/>
          </a:ln>
          <a:effectLst>
            <a:outerShdw blurRad="57150" dist="19050" dir="108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46" name="Google Shape;146;p17"/>
          <p:cNvSpPr txBox="1"/>
          <p:nvPr/>
        </p:nvSpPr>
        <p:spPr>
          <a:xfrm>
            <a:off x="7188025" y="682925"/>
            <a:ext cx="607200" cy="31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a:solidFill>
                  <a:schemeClr val="dk1"/>
                </a:solidFill>
                <a:latin typeface="Montserrat SemiBold"/>
                <a:ea typeface="Montserrat SemiBold"/>
                <a:cs typeface="Montserrat SemiBold"/>
                <a:sym typeface="Montserrat SemiBold"/>
              </a:rPr>
              <a:t>50%</a:t>
            </a:r>
            <a:endParaRPr>
              <a:solidFill>
                <a:schemeClr val="dk1"/>
              </a:solidFill>
              <a:latin typeface="Montserrat SemiBold"/>
              <a:ea typeface="Montserrat SemiBold"/>
              <a:cs typeface="Montserrat SemiBold"/>
              <a:sym typeface="Montserrat SemiBold"/>
            </a:endParaRPr>
          </a:p>
        </p:txBody>
      </p:sp>
      <p:grpSp>
        <p:nvGrpSpPr>
          <p:cNvPr id="147" name="Google Shape;147;p17"/>
          <p:cNvGrpSpPr/>
          <p:nvPr/>
        </p:nvGrpSpPr>
        <p:grpSpPr>
          <a:xfrm>
            <a:off x="7369500" y="1616277"/>
            <a:ext cx="244361" cy="344759"/>
            <a:chOff x="5310103" y="3003752"/>
            <a:chExt cx="418140" cy="589937"/>
          </a:xfrm>
        </p:grpSpPr>
        <p:sp>
          <p:nvSpPr>
            <p:cNvPr id="148" name="Google Shape;148;p17"/>
            <p:cNvSpPr/>
            <p:nvPr/>
          </p:nvSpPr>
          <p:spPr>
            <a:xfrm>
              <a:off x="5367367" y="3061018"/>
              <a:ext cx="303609" cy="303609"/>
            </a:xfrm>
            <a:custGeom>
              <a:avLst/>
              <a:gdLst/>
              <a:ahLst/>
              <a:cxnLst/>
              <a:rect l="l" t="t" r="r" b="b"/>
              <a:pathLst>
                <a:path w="303609" h="303609" extrusionOk="0">
                  <a:moveTo>
                    <a:pt x="151805" y="303609"/>
                  </a:moveTo>
                  <a:cubicBezTo>
                    <a:pt x="235510" y="303609"/>
                    <a:pt x="303609" y="235511"/>
                    <a:pt x="303609" y="151805"/>
                  </a:cubicBezTo>
                  <a:cubicBezTo>
                    <a:pt x="303609" y="68098"/>
                    <a:pt x="235511" y="0"/>
                    <a:pt x="151805" y="0"/>
                  </a:cubicBezTo>
                  <a:cubicBezTo>
                    <a:pt x="68099" y="0"/>
                    <a:pt x="0" y="68099"/>
                    <a:pt x="0" y="151805"/>
                  </a:cubicBezTo>
                  <a:cubicBezTo>
                    <a:pt x="0" y="235510"/>
                    <a:pt x="68099" y="303609"/>
                    <a:pt x="151805" y="303609"/>
                  </a:cubicBezTo>
                  <a:close/>
                  <a:moveTo>
                    <a:pt x="93637" y="113627"/>
                  </a:moveTo>
                  <a:lnTo>
                    <a:pt x="93637" y="84994"/>
                  </a:lnTo>
                  <a:cubicBezTo>
                    <a:pt x="93637" y="68708"/>
                    <a:pt x="106887" y="55459"/>
                    <a:pt x="123172" y="55459"/>
                  </a:cubicBezTo>
                  <a:lnTo>
                    <a:pt x="180437" y="55459"/>
                  </a:lnTo>
                  <a:cubicBezTo>
                    <a:pt x="196724" y="55459"/>
                    <a:pt x="209973" y="68708"/>
                    <a:pt x="209973" y="84994"/>
                  </a:cubicBezTo>
                  <a:lnTo>
                    <a:pt x="209973" y="113627"/>
                  </a:lnTo>
                  <a:cubicBezTo>
                    <a:pt x="209973" y="114125"/>
                    <a:pt x="209567" y="114529"/>
                    <a:pt x="209071" y="114529"/>
                  </a:cubicBezTo>
                  <a:lnTo>
                    <a:pt x="170893" y="114529"/>
                  </a:lnTo>
                  <a:cubicBezTo>
                    <a:pt x="154608" y="114529"/>
                    <a:pt x="141359" y="101280"/>
                    <a:pt x="141359" y="84994"/>
                  </a:cubicBezTo>
                  <a:cubicBezTo>
                    <a:pt x="141359" y="80221"/>
                    <a:pt x="137489" y="76353"/>
                    <a:pt x="132717" y="76353"/>
                  </a:cubicBezTo>
                  <a:cubicBezTo>
                    <a:pt x="127944" y="76353"/>
                    <a:pt x="124075" y="80221"/>
                    <a:pt x="124075" y="84994"/>
                  </a:cubicBezTo>
                  <a:cubicBezTo>
                    <a:pt x="124075" y="101280"/>
                    <a:pt x="110826" y="114529"/>
                    <a:pt x="94541" y="114529"/>
                  </a:cubicBezTo>
                  <a:cubicBezTo>
                    <a:pt x="94042" y="114529"/>
                    <a:pt x="93637" y="114125"/>
                    <a:pt x="93637" y="113627"/>
                  </a:cubicBezTo>
                  <a:close/>
                  <a:moveTo>
                    <a:pt x="103181" y="131000"/>
                  </a:moveTo>
                  <a:cubicBezTo>
                    <a:pt x="115321" y="128725"/>
                    <a:pt x="125817" y="121754"/>
                    <a:pt x="132716" y="112045"/>
                  </a:cubicBezTo>
                  <a:cubicBezTo>
                    <a:pt x="141208" y="123994"/>
                    <a:pt x="155149" y="131812"/>
                    <a:pt x="170892" y="131812"/>
                  </a:cubicBezTo>
                  <a:lnTo>
                    <a:pt x="200428" y="131812"/>
                  </a:lnTo>
                  <a:lnTo>
                    <a:pt x="200428" y="161348"/>
                  </a:lnTo>
                  <a:cubicBezTo>
                    <a:pt x="200428" y="174489"/>
                    <a:pt x="195267" y="186802"/>
                    <a:pt x="185898" y="196017"/>
                  </a:cubicBezTo>
                  <a:cubicBezTo>
                    <a:pt x="176529" y="205232"/>
                    <a:pt x="164134" y="210163"/>
                    <a:pt x="150970" y="209965"/>
                  </a:cubicBezTo>
                  <a:cubicBezTo>
                    <a:pt x="124619" y="209526"/>
                    <a:pt x="103181" y="187294"/>
                    <a:pt x="103181" y="160406"/>
                  </a:cubicBezTo>
                  <a:close/>
                  <a:moveTo>
                    <a:pt x="183403" y="272472"/>
                  </a:moveTo>
                  <a:cubicBezTo>
                    <a:pt x="184670" y="272750"/>
                    <a:pt x="185975" y="272901"/>
                    <a:pt x="187300" y="272901"/>
                  </a:cubicBezTo>
                  <a:cubicBezTo>
                    <a:pt x="188058" y="272901"/>
                    <a:pt x="188824" y="272854"/>
                    <a:pt x="189592" y="272759"/>
                  </a:cubicBezTo>
                  <a:cubicBezTo>
                    <a:pt x="196469" y="271900"/>
                    <a:pt x="202177" y="267309"/>
                    <a:pt x="204487" y="260774"/>
                  </a:cubicBezTo>
                  <a:lnTo>
                    <a:pt x="214065" y="233681"/>
                  </a:lnTo>
                  <a:cubicBezTo>
                    <a:pt x="223348" y="238989"/>
                    <a:pt x="230819" y="247289"/>
                    <a:pt x="234988" y="257452"/>
                  </a:cubicBezTo>
                  <a:cubicBezTo>
                    <a:pt x="219568" y="269620"/>
                    <a:pt x="201431" y="278486"/>
                    <a:pt x="181652" y="282984"/>
                  </a:cubicBezTo>
                  <a:close/>
                  <a:moveTo>
                    <a:pt x="188192" y="255012"/>
                  </a:moveTo>
                  <a:cubicBezTo>
                    <a:pt x="188132" y="255183"/>
                    <a:pt x="188006" y="255538"/>
                    <a:pt x="187452" y="255608"/>
                  </a:cubicBezTo>
                  <a:cubicBezTo>
                    <a:pt x="186894" y="255675"/>
                    <a:pt x="186690" y="255364"/>
                    <a:pt x="186589" y="255213"/>
                  </a:cubicBezTo>
                  <a:lnTo>
                    <a:pt x="167951" y="227255"/>
                  </a:lnTo>
                  <a:lnTo>
                    <a:pt x="189980" y="227255"/>
                  </a:lnTo>
                  <a:cubicBezTo>
                    <a:pt x="192622" y="227255"/>
                    <a:pt x="195227" y="227475"/>
                    <a:pt x="197777" y="227892"/>
                  </a:cubicBezTo>
                  <a:close/>
                  <a:moveTo>
                    <a:pt x="135659" y="227255"/>
                  </a:moveTo>
                  <a:lnTo>
                    <a:pt x="117020" y="255213"/>
                  </a:lnTo>
                  <a:cubicBezTo>
                    <a:pt x="116920" y="255364"/>
                    <a:pt x="116707" y="255675"/>
                    <a:pt x="116157" y="255608"/>
                  </a:cubicBezTo>
                  <a:cubicBezTo>
                    <a:pt x="115604" y="255538"/>
                    <a:pt x="115479" y="255184"/>
                    <a:pt x="115418" y="255012"/>
                  </a:cubicBezTo>
                  <a:lnTo>
                    <a:pt x="105831" y="227892"/>
                  </a:lnTo>
                  <a:cubicBezTo>
                    <a:pt x="108381" y="227475"/>
                    <a:pt x="110986" y="227255"/>
                    <a:pt x="113628" y="227255"/>
                  </a:cubicBezTo>
                  <a:close/>
                  <a:moveTo>
                    <a:pt x="89546" y="233680"/>
                  </a:moveTo>
                  <a:lnTo>
                    <a:pt x="99123" y="260773"/>
                  </a:lnTo>
                  <a:cubicBezTo>
                    <a:pt x="101433" y="267307"/>
                    <a:pt x="107140" y="271899"/>
                    <a:pt x="114018" y="272757"/>
                  </a:cubicBezTo>
                  <a:cubicBezTo>
                    <a:pt x="114786" y="272853"/>
                    <a:pt x="115551" y="272900"/>
                    <a:pt x="116311" y="272900"/>
                  </a:cubicBezTo>
                  <a:cubicBezTo>
                    <a:pt x="117636" y="272900"/>
                    <a:pt x="118939" y="272748"/>
                    <a:pt x="120207" y="272470"/>
                  </a:cubicBezTo>
                  <a:lnTo>
                    <a:pt x="121960" y="282983"/>
                  </a:lnTo>
                  <a:cubicBezTo>
                    <a:pt x="102181" y="278485"/>
                    <a:pt x="84044" y="269619"/>
                    <a:pt x="68625" y="257452"/>
                  </a:cubicBezTo>
                  <a:cubicBezTo>
                    <a:pt x="72791" y="247288"/>
                    <a:pt x="80262" y="238988"/>
                    <a:pt x="89546" y="233680"/>
                  </a:cubicBezTo>
                  <a:close/>
                  <a:moveTo>
                    <a:pt x="139949" y="285797"/>
                  </a:moveTo>
                  <a:lnTo>
                    <a:pt x="135440" y="258740"/>
                  </a:lnTo>
                  <a:lnTo>
                    <a:pt x="151805" y="234193"/>
                  </a:lnTo>
                  <a:lnTo>
                    <a:pt x="168171" y="258741"/>
                  </a:lnTo>
                  <a:lnTo>
                    <a:pt x="163661" y="285797"/>
                  </a:lnTo>
                  <a:cubicBezTo>
                    <a:pt x="159753" y="286140"/>
                    <a:pt x="155800" y="286326"/>
                    <a:pt x="151805" y="286326"/>
                  </a:cubicBezTo>
                  <a:cubicBezTo>
                    <a:pt x="147810" y="286326"/>
                    <a:pt x="143858" y="286140"/>
                    <a:pt x="139949" y="285797"/>
                  </a:cubicBezTo>
                  <a:close/>
                  <a:moveTo>
                    <a:pt x="151805" y="17283"/>
                  </a:moveTo>
                  <a:cubicBezTo>
                    <a:pt x="225980" y="17283"/>
                    <a:pt x="286326" y="77629"/>
                    <a:pt x="286326" y="151805"/>
                  </a:cubicBezTo>
                  <a:cubicBezTo>
                    <a:pt x="286326" y="188118"/>
                    <a:pt x="271857" y="221109"/>
                    <a:pt x="248389" y="245336"/>
                  </a:cubicBezTo>
                  <a:cubicBezTo>
                    <a:pt x="238099" y="225733"/>
                    <a:pt x="218336" y="212310"/>
                    <a:pt x="195973" y="210255"/>
                  </a:cubicBezTo>
                  <a:cubicBezTo>
                    <a:pt x="196663" y="209631"/>
                    <a:pt x="197347" y="208997"/>
                    <a:pt x="198015" y="208340"/>
                  </a:cubicBezTo>
                  <a:cubicBezTo>
                    <a:pt x="210716" y="195849"/>
                    <a:pt x="217711" y="179160"/>
                    <a:pt x="217711" y="161348"/>
                  </a:cubicBezTo>
                  <a:lnTo>
                    <a:pt x="217711" y="129624"/>
                  </a:lnTo>
                  <a:cubicBezTo>
                    <a:pt x="223391" y="126545"/>
                    <a:pt x="227255" y="120529"/>
                    <a:pt x="227255" y="113627"/>
                  </a:cubicBezTo>
                  <a:lnTo>
                    <a:pt x="227255" y="84994"/>
                  </a:lnTo>
                  <a:cubicBezTo>
                    <a:pt x="227255" y="59179"/>
                    <a:pt x="206251" y="38175"/>
                    <a:pt x="180436" y="38175"/>
                  </a:cubicBezTo>
                  <a:lnTo>
                    <a:pt x="123171" y="38175"/>
                  </a:lnTo>
                  <a:cubicBezTo>
                    <a:pt x="97355" y="38175"/>
                    <a:pt x="76353" y="59179"/>
                    <a:pt x="76353" y="84994"/>
                  </a:cubicBezTo>
                  <a:lnTo>
                    <a:pt x="76353" y="113627"/>
                  </a:lnTo>
                  <a:cubicBezTo>
                    <a:pt x="76353" y="120529"/>
                    <a:pt x="80218" y="126545"/>
                    <a:pt x="85897" y="129624"/>
                  </a:cubicBezTo>
                  <a:lnTo>
                    <a:pt x="85897" y="160406"/>
                  </a:lnTo>
                  <a:cubicBezTo>
                    <a:pt x="85897" y="180097"/>
                    <a:pt x="94479" y="197926"/>
                    <a:pt x="108034" y="210214"/>
                  </a:cubicBezTo>
                  <a:cubicBezTo>
                    <a:pt x="85506" y="212144"/>
                    <a:pt x="65570" y="225617"/>
                    <a:pt x="55219" y="245336"/>
                  </a:cubicBezTo>
                  <a:cubicBezTo>
                    <a:pt x="31752" y="221109"/>
                    <a:pt x="17282" y="188117"/>
                    <a:pt x="17282" y="151805"/>
                  </a:cubicBezTo>
                  <a:cubicBezTo>
                    <a:pt x="17283" y="77629"/>
                    <a:pt x="77629" y="17283"/>
                    <a:pt x="151805"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 name="Google Shape;149;p17"/>
            <p:cNvSpPr/>
            <p:nvPr/>
          </p:nvSpPr>
          <p:spPr>
            <a:xfrm>
              <a:off x="5491442" y="3194636"/>
              <a:ext cx="17283" cy="22055"/>
            </a:xfrm>
            <a:custGeom>
              <a:avLst/>
              <a:gdLst/>
              <a:ahLst/>
              <a:cxnLst/>
              <a:rect l="l" t="t" r="r" b="b"/>
              <a:pathLst>
                <a:path w="17283" h="22055" extrusionOk="0">
                  <a:moveTo>
                    <a:pt x="8642" y="22056"/>
                  </a:moveTo>
                  <a:cubicBezTo>
                    <a:pt x="13414" y="22056"/>
                    <a:pt x="17283" y="18188"/>
                    <a:pt x="17283" y="13414"/>
                  </a:cubicBezTo>
                  <a:lnTo>
                    <a:pt x="17283" y="8642"/>
                  </a:lnTo>
                  <a:cubicBezTo>
                    <a:pt x="17283" y="3868"/>
                    <a:pt x="13414" y="0"/>
                    <a:pt x="8642" y="0"/>
                  </a:cubicBezTo>
                  <a:cubicBezTo>
                    <a:pt x="3869" y="0"/>
                    <a:pt x="0" y="3868"/>
                    <a:pt x="0" y="8642"/>
                  </a:cubicBezTo>
                  <a:lnTo>
                    <a:pt x="0" y="13414"/>
                  </a:lnTo>
                  <a:cubicBezTo>
                    <a:pt x="0" y="18188"/>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 name="Google Shape;150;p17"/>
            <p:cNvSpPr/>
            <p:nvPr/>
          </p:nvSpPr>
          <p:spPr>
            <a:xfrm>
              <a:off x="5529619" y="3194636"/>
              <a:ext cx="17283" cy="22055"/>
            </a:xfrm>
            <a:custGeom>
              <a:avLst/>
              <a:gdLst/>
              <a:ahLst/>
              <a:cxnLst/>
              <a:rect l="l" t="t" r="r" b="b"/>
              <a:pathLst>
                <a:path w="17283" h="22055" extrusionOk="0">
                  <a:moveTo>
                    <a:pt x="8642" y="22056"/>
                  </a:moveTo>
                  <a:cubicBezTo>
                    <a:pt x="13415" y="22056"/>
                    <a:pt x="17283" y="18188"/>
                    <a:pt x="17283" y="13414"/>
                  </a:cubicBezTo>
                  <a:lnTo>
                    <a:pt x="17283" y="8642"/>
                  </a:lnTo>
                  <a:cubicBezTo>
                    <a:pt x="17283" y="3868"/>
                    <a:pt x="13415" y="0"/>
                    <a:pt x="8642" y="0"/>
                  </a:cubicBezTo>
                  <a:cubicBezTo>
                    <a:pt x="3868" y="0"/>
                    <a:pt x="0" y="3868"/>
                    <a:pt x="0" y="8642"/>
                  </a:cubicBezTo>
                  <a:lnTo>
                    <a:pt x="0" y="13414"/>
                  </a:lnTo>
                  <a:cubicBezTo>
                    <a:pt x="0" y="18188"/>
                    <a:pt x="3868"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 name="Google Shape;151;p17"/>
            <p:cNvSpPr/>
            <p:nvPr/>
          </p:nvSpPr>
          <p:spPr>
            <a:xfrm>
              <a:off x="5310103" y="3003752"/>
              <a:ext cx="418140" cy="589937"/>
            </a:xfrm>
            <a:custGeom>
              <a:avLst/>
              <a:gdLst/>
              <a:ahLst/>
              <a:cxnLst/>
              <a:rect l="l" t="t" r="r" b="b"/>
              <a:pathLst>
                <a:path w="418140" h="589937" extrusionOk="0">
                  <a:moveTo>
                    <a:pt x="372144" y="468173"/>
                  </a:moveTo>
                  <a:cubicBezTo>
                    <a:pt x="369044" y="461973"/>
                    <a:pt x="362809" y="458121"/>
                    <a:pt x="355879" y="458121"/>
                  </a:cubicBezTo>
                  <a:lnTo>
                    <a:pt x="263924" y="458121"/>
                  </a:lnTo>
                  <a:lnTo>
                    <a:pt x="361341" y="352315"/>
                  </a:lnTo>
                  <a:cubicBezTo>
                    <a:pt x="397969" y="313395"/>
                    <a:pt x="418141" y="262521"/>
                    <a:pt x="418141" y="209071"/>
                  </a:cubicBezTo>
                  <a:cubicBezTo>
                    <a:pt x="418141" y="152966"/>
                    <a:pt x="396220" y="100290"/>
                    <a:pt x="356414" y="60746"/>
                  </a:cubicBezTo>
                  <a:cubicBezTo>
                    <a:pt x="316612" y="21206"/>
                    <a:pt x="263834" y="-394"/>
                    <a:pt x="207660" y="5"/>
                  </a:cubicBezTo>
                  <a:cubicBezTo>
                    <a:pt x="159447" y="323"/>
                    <a:pt x="114339" y="16404"/>
                    <a:pt x="77210" y="46509"/>
                  </a:cubicBezTo>
                  <a:cubicBezTo>
                    <a:pt x="73504" y="49514"/>
                    <a:pt x="72934" y="54956"/>
                    <a:pt x="75941" y="58664"/>
                  </a:cubicBezTo>
                  <a:cubicBezTo>
                    <a:pt x="78948" y="62373"/>
                    <a:pt x="84389" y="62938"/>
                    <a:pt x="88095" y="59933"/>
                  </a:cubicBezTo>
                  <a:cubicBezTo>
                    <a:pt x="122143" y="32326"/>
                    <a:pt x="163527" y="17579"/>
                    <a:pt x="207774" y="17288"/>
                  </a:cubicBezTo>
                  <a:cubicBezTo>
                    <a:pt x="208210" y="17284"/>
                    <a:pt x="208641" y="17283"/>
                    <a:pt x="209078" y="17283"/>
                  </a:cubicBezTo>
                  <a:cubicBezTo>
                    <a:pt x="260075" y="17283"/>
                    <a:pt x="308030" y="37042"/>
                    <a:pt x="344232" y="73005"/>
                  </a:cubicBezTo>
                  <a:cubicBezTo>
                    <a:pt x="380747" y="109281"/>
                    <a:pt x="400856" y="157602"/>
                    <a:pt x="400856" y="209069"/>
                  </a:cubicBezTo>
                  <a:cubicBezTo>
                    <a:pt x="400856" y="258102"/>
                    <a:pt x="382352" y="304767"/>
                    <a:pt x="348690" y="340540"/>
                  </a:cubicBezTo>
                  <a:lnTo>
                    <a:pt x="216754" y="483835"/>
                  </a:lnTo>
                  <a:cubicBezTo>
                    <a:pt x="214753" y="486009"/>
                    <a:pt x="212024" y="487206"/>
                    <a:pt x="209069" y="487205"/>
                  </a:cubicBezTo>
                  <a:cubicBezTo>
                    <a:pt x="206115" y="487205"/>
                    <a:pt x="203385" y="486009"/>
                    <a:pt x="201385" y="483835"/>
                  </a:cubicBezTo>
                  <a:lnTo>
                    <a:pt x="69386" y="340472"/>
                  </a:lnTo>
                  <a:cubicBezTo>
                    <a:pt x="36027" y="305024"/>
                    <a:pt x="17524" y="258700"/>
                    <a:pt x="17286" y="210032"/>
                  </a:cubicBezTo>
                  <a:cubicBezTo>
                    <a:pt x="17055" y="163063"/>
                    <a:pt x="33789" y="117871"/>
                    <a:pt x="64407" y="82782"/>
                  </a:cubicBezTo>
                  <a:cubicBezTo>
                    <a:pt x="67544" y="79186"/>
                    <a:pt x="67172" y="73728"/>
                    <a:pt x="63576" y="70589"/>
                  </a:cubicBezTo>
                  <a:cubicBezTo>
                    <a:pt x="59980" y="67453"/>
                    <a:pt x="54522" y="67824"/>
                    <a:pt x="51383" y="71420"/>
                  </a:cubicBezTo>
                  <a:cubicBezTo>
                    <a:pt x="17998" y="109679"/>
                    <a:pt x="-249" y="158936"/>
                    <a:pt x="3" y="210117"/>
                  </a:cubicBezTo>
                  <a:cubicBezTo>
                    <a:pt x="263" y="263173"/>
                    <a:pt x="20434" y="313673"/>
                    <a:pt x="56735" y="352247"/>
                  </a:cubicBezTo>
                  <a:lnTo>
                    <a:pt x="154216" y="458122"/>
                  </a:lnTo>
                  <a:lnTo>
                    <a:pt x="62261" y="458122"/>
                  </a:lnTo>
                  <a:cubicBezTo>
                    <a:pt x="55329" y="458122"/>
                    <a:pt x="49096" y="461974"/>
                    <a:pt x="45996" y="468175"/>
                  </a:cubicBezTo>
                  <a:cubicBezTo>
                    <a:pt x="45996" y="468175"/>
                    <a:pt x="10465" y="539252"/>
                    <a:pt x="10466" y="539252"/>
                  </a:cubicBezTo>
                  <a:cubicBezTo>
                    <a:pt x="9882" y="540417"/>
                    <a:pt x="9544" y="541727"/>
                    <a:pt x="9544" y="543119"/>
                  </a:cubicBezTo>
                  <a:lnTo>
                    <a:pt x="9544" y="572078"/>
                  </a:lnTo>
                  <a:cubicBezTo>
                    <a:pt x="9544" y="581926"/>
                    <a:pt x="17555" y="589937"/>
                    <a:pt x="27403" y="589937"/>
                  </a:cubicBezTo>
                  <a:lnTo>
                    <a:pt x="77255" y="589937"/>
                  </a:lnTo>
                  <a:cubicBezTo>
                    <a:pt x="82028" y="589937"/>
                    <a:pt x="85897" y="586069"/>
                    <a:pt x="85897" y="581295"/>
                  </a:cubicBezTo>
                  <a:cubicBezTo>
                    <a:pt x="85897" y="576522"/>
                    <a:pt x="82028" y="572654"/>
                    <a:pt x="77255" y="572654"/>
                  </a:cubicBezTo>
                  <a:lnTo>
                    <a:pt x="27403" y="572654"/>
                  </a:lnTo>
                  <a:cubicBezTo>
                    <a:pt x="27085" y="572654"/>
                    <a:pt x="26827" y="572395"/>
                    <a:pt x="26827" y="572078"/>
                  </a:cubicBezTo>
                  <a:lnTo>
                    <a:pt x="26827" y="551761"/>
                  </a:lnTo>
                  <a:lnTo>
                    <a:pt x="391313" y="551761"/>
                  </a:lnTo>
                  <a:lnTo>
                    <a:pt x="391313" y="572078"/>
                  </a:lnTo>
                  <a:cubicBezTo>
                    <a:pt x="391313" y="572395"/>
                    <a:pt x="391053" y="572654"/>
                    <a:pt x="390737" y="572654"/>
                  </a:cubicBezTo>
                  <a:lnTo>
                    <a:pt x="111823" y="572654"/>
                  </a:lnTo>
                  <a:cubicBezTo>
                    <a:pt x="107050" y="572654"/>
                    <a:pt x="103181" y="576522"/>
                    <a:pt x="103181" y="581295"/>
                  </a:cubicBezTo>
                  <a:cubicBezTo>
                    <a:pt x="103181" y="586069"/>
                    <a:pt x="107050" y="589937"/>
                    <a:pt x="111823" y="589937"/>
                  </a:cubicBezTo>
                  <a:lnTo>
                    <a:pt x="390735" y="589937"/>
                  </a:lnTo>
                  <a:cubicBezTo>
                    <a:pt x="400583" y="589937"/>
                    <a:pt x="408595" y="581926"/>
                    <a:pt x="408595" y="572078"/>
                  </a:cubicBezTo>
                  <a:lnTo>
                    <a:pt x="408595" y="543119"/>
                  </a:lnTo>
                  <a:cubicBezTo>
                    <a:pt x="408595" y="541728"/>
                    <a:pt x="408258" y="540418"/>
                    <a:pt x="407674" y="539253"/>
                  </a:cubicBezTo>
                  <a:close/>
                  <a:moveTo>
                    <a:pt x="61454" y="475904"/>
                  </a:moveTo>
                  <a:cubicBezTo>
                    <a:pt x="61606" y="475600"/>
                    <a:pt x="61923" y="475404"/>
                    <a:pt x="62261" y="475404"/>
                  </a:cubicBezTo>
                  <a:lnTo>
                    <a:pt x="170130" y="475404"/>
                  </a:lnTo>
                  <a:lnTo>
                    <a:pt x="188670" y="495542"/>
                  </a:lnTo>
                  <a:cubicBezTo>
                    <a:pt x="193905" y="501228"/>
                    <a:pt x="201341" y="504489"/>
                    <a:pt x="209070" y="504489"/>
                  </a:cubicBezTo>
                  <a:lnTo>
                    <a:pt x="209069" y="504489"/>
                  </a:lnTo>
                  <a:cubicBezTo>
                    <a:pt x="216797" y="504489"/>
                    <a:pt x="224233" y="501228"/>
                    <a:pt x="229469" y="495542"/>
                  </a:cubicBezTo>
                  <a:lnTo>
                    <a:pt x="248009" y="475404"/>
                  </a:lnTo>
                  <a:lnTo>
                    <a:pt x="355877" y="475404"/>
                  </a:lnTo>
                  <a:cubicBezTo>
                    <a:pt x="356222" y="475404"/>
                    <a:pt x="356531" y="475596"/>
                    <a:pt x="356685" y="475904"/>
                  </a:cubicBezTo>
                  <a:lnTo>
                    <a:pt x="385971" y="534476"/>
                  </a:lnTo>
                  <a:lnTo>
                    <a:pt x="32168" y="53447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2" name="Google Shape;152;p17"/>
          <p:cNvGrpSpPr/>
          <p:nvPr/>
        </p:nvGrpSpPr>
        <p:grpSpPr>
          <a:xfrm>
            <a:off x="6169602" y="2272002"/>
            <a:ext cx="344758" cy="344758"/>
            <a:chOff x="6299198" y="3003752"/>
            <a:chExt cx="589935" cy="589935"/>
          </a:xfrm>
        </p:grpSpPr>
        <p:sp>
          <p:nvSpPr>
            <p:cNvPr id="153" name="Google Shape;153;p17"/>
            <p:cNvSpPr/>
            <p:nvPr/>
          </p:nvSpPr>
          <p:spPr>
            <a:xfrm>
              <a:off x="6451858" y="3146916"/>
              <a:ext cx="17283" cy="26825"/>
            </a:xfrm>
            <a:custGeom>
              <a:avLst/>
              <a:gdLst/>
              <a:ahLst/>
              <a:cxnLst/>
              <a:rect l="l" t="t" r="r" b="b"/>
              <a:pathLst>
                <a:path w="17283" h="26825" extrusionOk="0">
                  <a:moveTo>
                    <a:pt x="17283" y="18184"/>
                  </a:moveTo>
                  <a:lnTo>
                    <a:pt x="17283" y="8642"/>
                  </a:lnTo>
                  <a:cubicBezTo>
                    <a:pt x="17283" y="3868"/>
                    <a:pt x="13414" y="0"/>
                    <a:pt x="8642" y="0"/>
                  </a:cubicBezTo>
                  <a:cubicBezTo>
                    <a:pt x="3869" y="0"/>
                    <a:pt x="0" y="3868"/>
                    <a:pt x="0" y="8642"/>
                  </a:cubicBezTo>
                  <a:lnTo>
                    <a:pt x="0" y="18184"/>
                  </a:lnTo>
                  <a:cubicBezTo>
                    <a:pt x="0" y="22958"/>
                    <a:pt x="3869" y="26826"/>
                    <a:pt x="8642" y="26826"/>
                  </a:cubicBezTo>
                  <a:cubicBezTo>
                    <a:pt x="13414" y="26826"/>
                    <a:pt x="17283" y="22958"/>
                    <a:pt x="17283" y="1818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4" name="Google Shape;154;p17"/>
            <p:cNvSpPr/>
            <p:nvPr/>
          </p:nvSpPr>
          <p:spPr>
            <a:xfrm>
              <a:off x="6528191" y="3146916"/>
              <a:ext cx="17283" cy="26825"/>
            </a:xfrm>
            <a:custGeom>
              <a:avLst/>
              <a:gdLst/>
              <a:ahLst/>
              <a:cxnLst/>
              <a:rect l="l" t="t" r="r" b="b"/>
              <a:pathLst>
                <a:path w="17283" h="26825" extrusionOk="0">
                  <a:moveTo>
                    <a:pt x="8642" y="26826"/>
                  </a:moveTo>
                  <a:cubicBezTo>
                    <a:pt x="13414" y="26826"/>
                    <a:pt x="17283" y="22958"/>
                    <a:pt x="17283" y="18184"/>
                  </a:cubicBezTo>
                  <a:lnTo>
                    <a:pt x="17283" y="8642"/>
                  </a:lnTo>
                  <a:cubicBezTo>
                    <a:pt x="17283" y="3868"/>
                    <a:pt x="13414" y="0"/>
                    <a:pt x="8642" y="0"/>
                  </a:cubicBezTo>
                  <a:cubicBezTo>
                    <a:pt x="3869" y="0"/>
                    <a:pt x="0" y="3868"/>
                    <a:pt x="0" y="8642"/>
                  </a:cubicBezTo>
                  <a:lnTo>
                    <a:pt x="0" y="18184"/>
                  </a:lnTo>
                  <a:cubicBezTo>
                    <a:pt x="0" y="22958"/>
                    <a:pt x="3869" y="26826"/>
                    <a:pt x="8642" y="2682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5" name="Google Shape;155;p17"/>
            <p:cNvSpPr/>
            <p:nvPr/>
          </p:nvSpPr>
          <p:spPr>
            <a:xfrm>
              <a:off x="6465228" y="3206565"/>
              <a:ext cx="66872" cy="31599"/>
            </a:xfrm>
            <a:custGeom>
              <a:avLst/>
              <a:gdLst/>
              <a:ahLst/>
              <a:cxnLst/>
              <a:rect l="l" t="t" r="r" b="b"/>
              <a:pathLst>
                <a:path w="66872" h="31599" extrusionOk="0">
                  <a:moveTo>
                    <a:pt x="65710" y="12974"/>
                  </a:moveTo>
                  <a:cubicBezTo>
                    <a:pt x="68100" y="8842"/>
                    <a:pt x="66688" y="3555"/>
                    <a:pt x="62558" y="1166"/>
                  </a:cubicBezTo>
                  <a:cubicBezTo>
                    <a:pt x="58427" y="-1220"/>
                    <a:pt x="53139" y="186"/>
                    <a:pt x="50750" y="4318"/>
                  </a:cubicBezTo>
                  <a:cubicBezTo>
                    <a:pt x="47182" y="10485"/>
                    <a:pt x="40548" y="14316"/>
                    <a:pt x="33438" y="14316"/>
                  </a:cubicBezTo>
                  <a:cubicBezTo>
                    <a:pt x="26326" y="14316"/>
                    <a:pt x="19692" y="10485"/>
                    <a:pt x="16123" y="4316"/>
                  </a:cubicBezTo>
                  <a:cubicBezTo>
                    <a:pt x="13733" y="184"/>
                    <a:pt x="8448" y="-1226"/>
                    <a:pt x="4316" y="1162"/>
                  </a:cubicBezTo>
                  <a:cubicBezTo>
                    <a:pt x="185" y="3552"/>
                    <a:pt x="-1227" y="8838"/>
                    <a:pt x="1163" y="12969"/>
                  </a:cubicBezTo>
                  <a:cubicBezTo>
                    <a:pt x="7810" y="24461"/>
                    <a:pt x="20177" y="31599"/>
                    <a:pt x="33438" y="31599"/>
                  </a:cubicBezTo>
                  <a:cubicBezTo>
                    <a:pt x="46698" y="31599"/>
                    <a:pt x="59064" y="24462"/>
                    <a:pt x="65710" y="1297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6" name="Google Shape;156;p17"/>
            <p:cNvSpPr/>
            <p:nvPr/>
          </p:nvSpPr>
          <p:spPr>
            <a:xfrm>
              <a:off x="6299198" y="3003752"/>
              <a:ext cx="589935" cy="589935"/>
            </a:xfrm>
            <a:custGeom>
              <a:avLst/>
              <a:gdLst/>
              <a:ahLst/>
              <a:cxnLst/>
              <a:rect l="l" t="t" r="r" b="b"/>
              <a:pathLst>
                <a:path w="589935" h="589935" extrusionOk="0">
                  <a:moveTo>
                    <a:pt x="589935" y="314055"/>
                  </a:moveTo>
                  <a:cubicBezTo>
                    <a:pt x="589935" y="298764"/>
                    <a:pt x="577498" y="286326"/>
                    <a:pt x="562210" y="286326"/>
                  </a:cubicBezTo>
                  <a:lnTo>
                    <a:pt x="350295" y="286326"/>
                  </a:lnTo>
                  <a:cubicBezTo>
                    <a:pt x="345522" y="286326"/>
                    <a:pt x="341653" y="290194"/>
                    <a:pt x="341653" y="294968"/>
                  </a:cubicBezTo>
                  <a:cubicBezTo>
                    <a:pt x="341653" y="299741"/>
                    <a:pt x="345522" y="303609"/>
                    <a:pt x="350295" y="303609"/>
                  </a:cubicBezTo>
                  <a:lnTo>
                    <a:pt x="562210" y="303609"/>
                  </a:lnTo>
                  <a:cubicBezTo>
                    <a:pt x="567968" y="303609"/>
                    <a:pt x="572652" y="308295"/>
                    <a:pt x="572652" y="314055"/>
                  </a:cubicBezTo>
                  <a:lnTo>
                    <a:pt x="572652" y="524019"/>
                  </a:lnTo>
                  <a:cubicBezTo>
                    <a:pt x="572652" y="529780"/>
                    <a:pt x="567968" y="534466"/>
                    <a:pt x="562210" y="534466"/>
                  </a:cubicBezTo>
                  <a:lnTo>
                    <a:pt x="295048" y="534466"/>
                  </a:lnTo>
                  <a:cubicBezTo>
                    <a:pt x="289291" y="534466"/>
                    <a:pt x="284607" y="529780"/>
                    <a:pt x="284607" y="524019"/>
                  </a:cubicBezTo>
                  <a:lnTo>
                    <a:pt x="284607" y="314055"/>
                  </a:lnTo>
                  <a:cubicBezTo>
                    <a:pt x="284607" y="308295"/>
                    <a:pt x="289292" y="303609"/>
                    <a:pt x="295048" y="303609"/>
                  </a:cubicBezTo>
                  <a:lnTo>
                    <a:pt x="315727" y="303609"/>
                  </a:lnTo>
                  <a:cubicBezTo>
                    <a:pt x="320499" y="303609"/>
                    <a:pt x="324369" y="299741"/>
                    <a:pt x="324369" y="294968"/>
                  </a:cubicBezTo>
                  <a:cubicBezTo>
                    <a:pt x="324369" y="290194"/>
                    <a:pt x="320499" y="286326"/>
                    <a:pt x="315727" y="286326"/>
                  </a:cubicBezTo>
                  <a:lnTo>
                    <a:pt x="295048" y="286326"/>
                  </a:lnTo>
                  <a:cubicBezTo>
                    <a:pt x="279761" y="286326"/>
                    <a:pt x="267324" y="298765"/>
                    <a:pt x="267324" y="314055"/>
                  </a:cubicBezTo>
                  <a:lnTo>
                    <a:pt x="267324" y="331897"/>
                  </a:lnTo>
                  <a:lnTo>
                    <a:pt x="255819" y="327293"/>
                  </a:lnTo>
                  <a:lnTo>
                    <a:pt x="255819" y="286991"/>
                  </a:lnTo>
                  <a:cubicBezTo>
                    <a:pt x="282223" y="269911"/>
                    <a:pt x="300436" y="241205"/>
                    <a:pt x="303164" y="208171"/>
                  </a:cubicBezTo>
                  <a:lnTo>
                    <a:pt x="313968" y="208171"/>
                  </a:lnTo>
                  <a:cubicBezTo>
                    <a:pt x="329255" y="208171"/>
                    <a:pt x="341692" y="195732"/>
                    <a:pt x="341692" y="180442"/>
                  </a:cubicBezTo>
                  <a:lnTo>
                    <a:pt x="341692" y="142263"/>
                  </a:lnTo>
                  <a:cubicBezTo>
                    <a:pt x="341692" y="126972"/>
                    <a:pt x="329255" y="114533"/>
                    <a:pt x="313968" y="114533"/>
                  </a:cubicBezTo>
                  <a:lnTo>
                    <a:pt x="303526" y="114533"/>
                  </a:lnTo>
                  <a:lnTo>
                    <a:pt x="303526" y="56363"/>
                  </a:lnTo>
                  <a:cubicBezTo>
                    <a:pt x="303526" y="25284"/>
                    <a:pt x="278248" y="0"/>
                    <a:pt x="247177" y="0"/>
                  </a:cubicBezTo>
                  <a:lnTo>
                    <a:pt x="151763" y="0"/>
                  </a:lnTo>
                  <a:cubicBezTo>
                    <a:pt x="120691" y="0"/>
                    <a:pt x="95413" y="25284"/>
                    <a:pt x="95413" y="56363"/>
                  </a:cubicBezTo>
                  <a:lnTo>
                    <a:pt x="95413" y="114532"/>
                  </a:lnTo>
                  <a:lnTo>
                    <a:pt x="84971" y="114532"/>
                  </a:lnTo>
                  <a:cubicBezTo>
                    <a:pt x="69684" y="114532"/>
                    <a:pt x="57247" y="126971"/>
                    <a:pt x="57247" y="142261"/>
                  </a:cubicBezTo>
                  <a:lnTo>
                    <a:pt x="57247" y="180438"/>
                  </a:lnTo>
                  <a:cubicBezTo>
                    <a:pt x="57247" y="195729"/>
                    <a:pt x="69684" y="208169"/>
                    <a:pt x="84971" y="208169"/>
                  </a:cubicBezTo>
                  <a:lnTo>
                    <a:pt x="95776" y="208169"/>
                  </a:lnTo>
                  <a:cubicBezTo>
                    <a:pt x="98503" y="241202"/>
                    <a:pt x="116715" y="269909"/>
                    <a:pt x="143119" y="286988"/>
                  </a:cubicBezTo>
                  <a:lnTo>
                    <a:pt x="143119" y="327292"/>
                  </a:lnTo>
                  <a:lnTo>
                    <a:pt x="102388" y="343592"/>
                  </a:lnTo>
                  <a:lnTo>
                    <a:pt x="84969" y="343595"/>
                  </a:lnTo>
                  <a:cubicBezTo>
                    <a:pt x="38118" y="343596"/>
                    <a:pt x="0" y="381723"/>
                    <a:pt x="0" y="428587"/>
                  </a:cubicBezTo>
                  <a:lnTo>
                    <a:pt x="0" y="495114"/>
                  </a:lnTo>
                  <a:cubicBezTo>
                    <a:pt x="0" y="499888"/>
                    <a:pt x="3869" y="503756"/>
                    <a:pt x="8642" y="503756"/>
                  </a:cubicBezTo>
                  <a:cubicBezTo>
                    <a:pt x="13414" y="503756"/>
                    <a:pt x="17283" y="499888"/>
                    <a:pt x="17283" y="495114"/>
                  </a:cubicBezTo>
                  <a:lnTo>
                    <a:pt x="17283" y="428587"/>
                  </a:lnTo>
                  <a:cubicBezTo>
                    <a:pt x="17283" y="391253"/>
                    <a:pt x="47648" y="360879"/>
                    <a:pt x="84970" y="360879"/>
                  </a:cubicBezTo>
                  <a:lnTo>
                    <a:pt x="98202" y="360878"/>
                  </a:lnTo>
                  <a:lnTo>
                    <a:pt x="129829" y="439964"/>
                  </a:lnTo>
                  <a:cubicBezTo>
                    <a:pt x="131875" y="445076"/>
                    <a:pt x="136063" y="448945"/>
                    <a:pt x="141321" y="450578"/>
                  </a:cubicBezTo>
                  <a:cubicBezTo>
                    <a:pt x="143100" y="451130"/>
                    <a:pt x="144922" y="451403"/>
                    <a:pt x="146734" y="451403"/>
                  </a:cubicBezTo>
                  <a:cubicBezTo>
                    <a:pt x="150274" y="451403"/>
                    <a:pt x="153769" y="450362"/>
                    <a:pt x="156799" y="448343"/>
                  </a:cubicBezTo>
                  <a:lnTo>
                    <a:pt x="158557" y="447171"/>
                  </a:lnTo>
                  <a:lnTo>
                    <a:pt x="171340" y="468482"/>
                  </a:lnTo>
                  <a:lnTo>
                    <a:pt x="160346" y="534467"/>
                  </a:lnTo>
                  <a:lnTo>
                    <a:pt x="94678" y="534467"/>
                  </a:lnTo>
                  <a:cubicBezTo>
                    <a:pt x="84651" y="534467"/>
                    <a:pt x="76495" y="542625"/>
                    <a:pt x="76495" y="552653"/>
                  </a:cubicBezTo>
                  <a:lnTo>
                    <a:pt x="76495" y="571740"/>
                  </a:lnTo>
                  <a:cubicBezTo>
                    <a:pt x="76495" y="572048"/>
                    <a:pt x="76526" y="572348"/>
                    <a:pt x="76541" y="572652"/>
                  </a:cubicBezTo>
                  <a:lnTo>
                    <a:pt x="18183" y="572652"/>
                  </a:lnTo>
                  <a:cubicBezTo>
                    <a:pt x="17687" y="572652"/>
                    <a:pt x="17283" y="572246"/>
                    <a:pt x="17283" y="571750"/>
                  </a:cubicBezTo>
                  <a:lnTo>
                    <a:pt x="17283" y="529681"/>
                  </a:lnTo>
                  <a:cubicBezTo>
                    <a:pt x="17283" y="524907"/>
                    <a:pt x="13414" y="521039"/>
                    <a:pt x="8642" y="521039"/>
                  </a:cubicBezTo>
                  <a:cubicBezTo>
                    <a:pt x="3869" y="521039"/>
                    <a:pt x="0" y="524907"/>
                    <a:pt x="0" y="529681"/>
                  </a:cubicBezTo>
                  <a:lnTo>
                    <a:pt x="0" y="571750"/>
                  </a:lnTo>
                  <a:cubicBezTo>
                    <a:pt x="0" y="581777"/>
                    <a:pt x="8157" y="589935"/>
                    <a:pt x="18183" y="589935"/>
                  </a:cubicBezTo>
                  <a:lnTo>
                    <a:pt x="572076" y="589926"/>
                  </a:lnTo>
                  <a:cubicBezTo>
                    <a:pt x="581924" y="589926"/>
                    <a:pt x="589935" y="581914"/>
                    <a:pt x="589935" y="572066"/>
                  </a:cubicBezTo>
                  <a:lnTo>
                    <a:pt x="589935" y="552326"/>
                  </a:lnTo>
                  <a:cubicBezTo>
                    <a:pt x="589935" y="547509"/>
                    <a:pt x="588010" y="543140"/>
                    <a:pt x="584900" y="539924"/>
                  </a:cubicBezTo>
                  <a:cubicBezTo>
                    <a:pt x="588067" y="535418"/>
                    <a:pt x="589935" y="529933"/>
                    <a:pt x="589935" y="524018"/>
                  </a:cubicBezTo>
                  <a:close/>
                  <a:moveTo>
                    <a:pt x="238594" y="534466"/>
                  </a:moveTo>
                  <a:lnTo>
                    <a:pt x="227600" y="468481"/>
                  </a:lnTo>
                  <a:lnTo>
                    <a:pt x="240384" y="447171"/>
                  </a:lnTo>
                  <a:lnTo>
                    <a:pt x="242140" y="448341"/>
                  </a:lnTo>
                  <a:cubicBezTo>
                    <a:pt x="245170" y="450361"/>
                    <a:pt x="248665" y="451402"/>
                    <a:pt x="252205" y="451402"/>
                  </a:cubicBezTo>
                  <a:cubicBezTo>
                    <a:pt x="254015" y="451402"/>
                    <a:pt x="255839" y="451130"/>
                    <a:pt x="257618" y="450577"/>
                  </a:cubicBezTo>
                  <a:cubicBezTo>
                    <a:pt x="261645" y="449327"/>
                    <a:pt x="265035" y="446756"/>
                    <a:pt x="267325" y="443327"/>
                  </a:cubicBezTo>
                  <a:lnTo>
                    <a:pt x="267325" y="524018"/>
                  </a:lnTo>
                  <a:cubicBezTo>
                    <a:pt x="267325" y="527713"/>
                    <a:pt x="268056" y="531239"/>
                    <a:pt x="269374" y="534465"/>
                  </a:cubicBezTo>
                  <a:lnTo>
                    <a:pt x="238594" y="534465"/>
                  </a:lnTo>
                  <a:close/>
                  <a:moveTo>
                    <a:pt x="267324" y="397878"/>
                  </a:moveTo>
                  <a:lnTo>
                    <a:pt x="253060" y="433545"/>
                  </a:lnTo>
                  <a:cubicBezTo>
                    <a:pt x="253021" y="433644"/>
                    <a:pt x="252900" y="433944"/>
                    <a:pt x="252491" y="434071"/>
                  </a:cubicBezTo>
                  <a:cubicBezTo>
                    <a:pt x="252082" y="434200"/>
                    <a:pt x="251815" y="434019"/>
                    <a:pt x="251727" y="433961"/>
                  </a:cubicBezTo>
                  <a:lnTo>
                    <a:pt x="211243" y="406965"/>
                  </a:lnTo>
                  <a:lnTo>
                    <a:pt x="250677" y="343850"/>
                  </a:lnTo>
                  <a:lnTo>
                    <a:pt x="267325" y="350511"/>
                  </a:lnTo>
                  <a:lnTo>
                    <a:pt x="267325" y="397878"/>
                  </a:lnTo>
                  <a:close/>
                  <a:moveTo>
                    <a:pt x="313968" y="131816"/>
                  </a:moveTo>
                  <a:cubicBezTo>
                    <a:pt x="319725" y="131816"/>
                    <a:pt x="324409" y="136502"/>
                    <a:pt x="324409" y="142263"/>
                  </a:cubicBezTo>
                  <a:lnTo>
                    <a:pt x="324409" y="180442"/>
                  </a:lnTo>
                  <a:cubicBezTo>
                    <a:pt x="324409" y="186202"/>
                    <a:pt x="319725" y="190888"/>
                    <a:pt x="313968" y="190888"/>
                  </a:cubicBezTo>
                  <a:lnTo>
                    <a:pt x="303526" y="190888"/>
                  </a:lnTo>
                  <a:lnTo>
                    <a:pt x="303526" y="131816"/>
                  </a:lnTo>
                  <a:close/>
                  <a:moveTo>
                    <a:pt x="151763" y="17283"/>
                  </a:moveTo>
                  <a:lnTo>
                    <a:pt x="247177" y="17283"/>
                  </a:lnTo>
                  <a:cubicBezTo>
                    <a:pt x="268718" y="17283"/>
                    <a:pt x="286243" y="34814"/>
                    <a:pt x="286243" y="56363"/>
                  </a:cubicBezTo>
                  <a:lnTo>
                    <a:pt x="286243" y="95443"/>
                  </a:lnTo>
                  <a:lnTo>
                    <a:pt x="275803" y="95443"/>
                  </a:lnTo>
                  <a:cubicBezTo>
                    <a:pt x="270045" y="95443"/>
                    <a:pt x="265361" y="90757"/>
                    <a:pt x="265361" y="84997"/>
                  </a:cubicBezTo>
                  <a:lnTo>
                    <a:pt x="265361" y="74548"/>
                  </a:lnTo>
                  <a:lnTo>
                    <a:pt x="266263" y="74548"/>
                  </a:lnTo>
                  <a:cubicBezTo>
                    <a:pt x="271036" y="74548"/>
                    <a:pt x="274905" y="70680"/>
                    <a:pt x="274905" y="65907"/>
                  </a:cubicBezTo>
                  <a:cubicBezTo>
                    <a:pt x="274905" y="61133"/>
                    <a:pt x="271036" y="57265"/>
                    <a:pt x="266263" y="57265"/>
                  </a:cubicBezTo>
                  <a:lnTo>
                    <a:pt x="132679" y="57265"/>
                  </a:lnTo>
                  <a:cubicBezTo>
                    <a:pt x="127906" y="57265"/>
                    <a:pt x="124037" y="61133"/>
                    <a:pt x="124037" y="65907"/>
                  </a:cubicBezTo>
                  <a:cubicBezTo>
                    <a:pt x="124037" y="70680"/>
                    <a:pt x="127906" y="74548"/>
                    <a:pt x="132679" y="74548"/>
                  </a:cubicBezTo>
                  <a:lnTo>
                    <a:pt x="133578" y="74548"/>
                  </a:lnTo>
                  <a:lnTo>
                    <a:pt x="133578" y="84996"/>
                  </a:lnTo>
                  <a:cubicBezTo>
                    <a:pt x="133578" y="90756"/>
                    <a:pt x="128894" y="95442"/>
                    <a:pt x="123136" y="95442"/>
                  </a:cubicBezTo>
                  <a:lnTo>
                    <a:pt x="112697" y="95442"/>
                  </a:lnTo>
                  <a:lnTo>
                    <a:pt x="112697" y="56362"/>
                  </a:lnTo>
                  <a:cubicBezTo>
                    <a:pt x="112696" y="34814"/>
                    <a:pt x="130221" y="17283"/>
                    <a:pt x="151763" y="17283"/>
                  </a:cubicBezTo>
                  <a:close/>
                  <a:moveTo>
                    <a:pt x="74530" y="180439"/>
                  </a:moveTo>
                  <a:lnTo>
                    <a:pt x="74530" y="142262"/>
                  </a:lnTo>
                  <a:cubicBezTo>
                    <a:pt x="74530" y="136502"/>
                    <a:pt x="79214" y="131816"/>
                    <a:pt x="84971" y="131816"/>
                  </a:cubicBezTo>
                  <a:lnTo>
                    <a:pt x="95413" y="131816"/>
                  </a:lnTo>
                  <a:lnTo>
                    <a:pt x="95413" y="190888"/>
                  </a:lnTo>
                  <a:lnTo>
                    <a:pt x="84970" y="190888"/>
                  </a:lnTo>
                  <a:cubicBezTo>
                    <a:pt x="79215" y="190887"/>
                    <a:pt x="74530" y="186201"/>
                    <a:pt x="74530" y="180439"/>
                  </a:cubicBezTo>
                  <a:close/>
                  <a:moveTo>
                    <a:pt x="112697" y="199529"/>
                  </a:moveTo>
                  <a:lnTo>
                    <a:pt x="112696" y="112726"/>
                  </a:lnTo>
                  <a:lnTo>
                    <a:pt x="123135" y="112726"/>
                  </a:lnTo>
                  <a:cubicBezTo>
                    <a:pt x="138423" y="112726"/>
                    <a:pt x="150860" y="100287"/>
                    <a:pt x="150860" y="84997"/>
                  </a:cubicBezTo>
                  <a:lnTo>
                    <a:pt x="150860" y="74548"/>
                  </a:lnTo>
                  <a:lnTo>
                    <a:pt x="248075" y="74548"/>
                  </a:lnTo>
                  <a:lnTo>
                    <a:pt x="248075" y="84996"/>
                  </a:lnTo>
                  <a:cubicBezTo>
                    <a:pt x="248075" y="100287"/>
                    <a:pt x="260513" y="112725"/>
                    <a:pt x="275799" y="112725"/>
                  </a:cubicBezTo>
                  <a:lnTo>
                    <a:pt x="286239" y="112725"/>
                  </a:lnTo>
                  <a:lnTo>
                    <a:pt x="286239" y="199528"/>
                  </a:lnTo>
                  <a:cubicBezTo>
                    <a:pt x="286239" y="247389"/>
                    <a:pt x="247313" y="286327"/>
                    <a:pt x="199467" y="286327"/>
                  </a:cubicBezTo>
                  <a:cubicBezTo>
                    <a:pt x="151621" y="286327"/>
                    <a:pt x="112697" y="247390"/>
                    <a:pt x="112697" y="199529"/>
                  </a:cubicBezTo>
                  <a:close/>
                  <a:moveTo>
                    <a:pt x="199469" y="303611"/>
                  </a:moveTo>
                  <a:cubicBezTo>
                    <a:pt x="213280" y="303611"/>
                    <a:pt x="226466" y="300900"/>
                    <a:pt x="238535" y="295992"/>
                  </a:cubicBezTo>
                  <a:lnTo>
                    <a:pt x="238535" y="330667"/>
                  </a:lnTo>
                  <a:lnTo>
                    <a:pt x="199469" y="393194"/>
                  </a:lnTo>
                  <a:lnTo>
                    <a:pt x="160402" y="330665"/>
                  </a:lnTo>
                  <a:lnTo>
                    <a:pt x="160402" y="295992"/>
                  </a:lnTo>
                  <a:cubicBezTo>
                    <a:pt x="172472" y="300899"/>
                    <a:pt x="185659" y="303611"/>
                    <a:pt x="199469" y="303611"/>
                  </a:cubicBezTo>
                  <a:close/>
                  <a:moveTo>
                    <a:pt x="146447" y="434072"/>
                  </a:moveTo>
                  <a:cubicBezTo>
                    <a:pt x="146038" y="433946"/>
                    <a:pt x="145917" y="433645"/>
                    <a:pt x="145878" y="433546"/>
                  </a:cubicBezTo>
                  <a:lnTo>
                    <a:pt x="115285" y="357048"/>
                  </a:lnTo>
                  <a:lnTo>
                    <a:pt x="148262" y="343851"/>
                  </a:lnTo>
                  <a:lnTo>
                    <a:pt x="187695" y="406966"/>
                  </a:lnTo>
                  <a:lnTo>
                    <a:pt x="147211" y="433962"/>
                  </a:lnTo>
                  <a:cubicBezTo>
                    <a:pt x="147123" y="434021"/>
                    <a:pt x="146857" y="434200"/>
                    <a:pt x="146447" y="434072"/>
                  </a:cubicBezTo>
                  <a:close/>
                  <a:moveTo>
                    <a:pt x="199469" y="419889"/>
                  </a:moveTo>
                  <a:lnTo>
                    <a:pt x="225988" y="437572"/>
                  </a:lnTo>
                  <a:lnTo>
                    <a:pt x="213660" y="458123"/>
                  </a:lnTo>
                  <a:lnTo>
                    <a:pt x="185281" y="458123"/>
                  </a:lnTo>
                  <a:lnTo>
                    <a:pt x="172954" y="437570"/>
                  </a:lnTo>
                  <a:close/>
                  <a:moveTo>
                    <a:pt x="187708" y="475406"/>
                  </a:moveTo>
                  <a:lnTo>
                    <a:pt x="211232" y="475406"/>
                  </a:lnTo>
                  <a:lnTo>
                    <a:pt x="221072" y="534467"/>
                  </a:lnTo>
                  <a:lnTo>
                    <a:pt x="177867" y="534467"/>
                  </a:lnTo>
                  <a:close/>
                  <a:moveTo>
                    <a:pt x="93777" y="552653"/>
                  </a:moveTo>
                  <a:cubicBezTo>
                    <a:pt x="93777" y="552155"/>
                    <a:pt x="94181" y="551751"/>
                    <a:pt x="94677" y="551751"/>
                  </a:cubicBezTo>
                  <a:lnTo>
                    <a:pt x="267352" y="551751"/>
                  </a:lnTo>
                  <a:cubicBezTo>
                    <a:pt x="267347" y="551943"/>
                    <a:pt x="267324" y="552132"/>
                    <a:pt x="267324" y="552327"/>
                  </a:cubicBezTo>
                  <a:lnTo>
                    <a:pt x="267324" y="572068"/>
                  </a:lnTo>
                  <a:cubicBezTo>
                    <a:pt x="267324" y="572262"/>
                    <a:pt x="267347" y="572451"/>
                    <a:pt x="267352" y="572644"/>
                  </a:cubicBezTo>
                  <a:lnTo>
                    <a:pt x="94678" y="572644"/>
                  </a:lnTo>
                  <a:cubicBezTo>
                    <a:pt x="94181" y="572644"/>
                    <a:pt x="93778" y="572238"/>
                    <a:pt x="93778" y="571742"/>
                  </a:cubicBezTo>
                  <a:lnTo>
                    <a:pt x="93778" y="552653"/>
                  </a:lnTo>
                  <a:close/>
                  <a:moveTo>
                    <a:pt x="572652" y="572066"/>
                  </a:moveTo>
                  <a:cubicBezTo>
                    <a:pt x="572652" y="572383"/>
                    <a:pt x="572394" y="572643"/>
                    <a:pt x="572076" y="572643"/>
                  </a:cubicBezTo>
                  <a:lnTo>
                    <a:pt x="295048" y="572643"/>
                  </a:lnTo>
                  <a:lnTo>
                    <a:pt x="285183" y="572643"/>
                  </a:lnTo>
                  <a:cubicBezTo>
                    <a:pt x="284865" y="572643"/>
                    <a:pt x="284607" y="572383"/>
                    <a:pt x="284607" y="572066"/>
                  </a:cubicBezTo>
                  <a:lnTo>
                    <a:pt x="284607" y="552326"/>
                  </a:lnTo>
                  <a:cubicBezTo>
                    <a:pt x="284607" y="552009"/>
                    <a:pt x="284865" y="551749"/>
                    <a:pt x="285183" y="551749"/>
                  </a:cubicBezTo>
                  <a:lnTo>
                    <a:pt x="295048" y="551749"/>
                  </a:lnTo>
                  <a:lnTo>
                    <a:pt x="562210" y="551749"/>
                  </a:lnTo>
                  <a:lnTo>
                    <a:pt x="572076" y="551749"/>
                  </a:lnTo>
                  <a:cubicBezTo>
                    <a:pt x="572394" y="551749"/>
                    <a:pt x="572652" y="552009"/>
                    <a:pt x="572652" y="55232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 name="Google Shape;157;p17"/>
            <p:cNvSpPr/>
            <p:nvPr/>
          </p:nvSpPr>
          <p:spPr>
            <a:xfrm>
              <a:off x="6623770" y="3347343"/>
              <a:ext cx="208113" cy="150901"/>
            </a:xfrm>
            <a:custGeom>
              <a:avLst/>
              <a:gdLst/>
              <a:ahLst/>
              <a:cxnLst/>
              <a:rect l="l" t="t" r="r" b="b"/>
              <a:pathLst>
                <a:path w="208113" h="150901" extrusionOk="0">
                  <a:moveTo>
                    <a:pt x="0" y="133042"/>
                  </a:moveTo>
                  <a:cubicBezTo>
                    <a:pt x="0" y="142890"/>
                    <a:pt x="8011" y="150901"/>
                    <a:pt x="17859" y="150901"/>
                  </a:cubicBezTo>
                  <a:lnTo>
                    <a:pt x="190254" y="150901"/>
                  </a:lnTo>
                  <a:cubicBezTo>
                    <a:pt x="200102" y="150901"/>
                    <a:pt x="208113" y="142890"/>
                    <a:pt x="208113" y="133042"/>
                  </a:cubicBezTo>
                  <a:lnTo>
                    <a:pt x="208113" y="17859"/>
                  </a:lnTo>
                  <a:cubicBezTo>
                    <a:pt x="208113" y="8011"/>
                    <a:pt x="200102" y="0"/>
                    <a:pt x="190254" y="0"/>
                  </a:cubicBezTo>
                  <a:lnTo>
                    <a:pt x="17859" y="0"/>
                  </a:lnTo>
                  <a:cubicBezTo>
                    <a:pt x="8011" y="0"/>
                    <a:pt x="0" y="8011"/>
                    <a:pt x="0" y="17859"/>
                  </a:cubicBezTo>
                  <a:close/>
                  <a:moveTo>
                    <a:pt x="17283" y="17859"/>
                  </a:moveTo>
                  <a:cubicBezTo>
                    <a:pt x="17283" y="17542"/>
                    <a:pt x="17541" y="17283"/>
                    <a:pt x="17859" y="17283"/>
                  </a:cubicBezTo>
                  <a:lnTo>
                    <a:pt x="190254" y="17283"/>
                  </a:lnTo>
                  <a:cubicBezTo>
                    <a:pt x="190572" y="17283"/>
                    <a:pt x="190830" y="17542"/>
                    <a:pt x="190830" y="17859"/>
                  </a:cubicBezTo>
                  <a:lnTo>
                    <a:pt x="190830" y="133042"/>
                  </a:lnTo>
                  <a:cubicBezTo>
                    <a:pt x="190830" y="133359"/>
                    <a:pt x="190572" y="133618"/>
                    <a:pt x="190254" y="133618"/>
                  </a:cubicBezTo>
                  <a:lnTo>
                    <a:pt x="17859" y="133618"/>
                  </a:lnTo>
                  <a:cubicBezTo>
                    <a:pt x="17541" y="133618"/>
                    <a:pt x="17283" y="133359"/>
                    <a:pt x="17283" y="13304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 name="Google Shape;158;p17"/>
            <p:cNvSpPr/>
            <p:nvPr/>
          </p:nvSpPr>
          <p:spPr>
            <a:xfrm>
              <a:off x="6661936" y="3003752"/>
              <a:ext cx="208113" cy="217727"/>
            </a:xfrm>
            <a:custGeom>
              <a:avLst/>
              <a:gdLst/>
              <a:ahLst/>
              <a:cxnLst/>
              <a:rect l="l" t="t" r="r" b="b"/>
              <a:pathLst>
                <a:path w="208113" h="217727" extrusionOk="0">
                  <a:moveTo>
                    <a:pt x="46808" y="169990"/>
                  </a:moveTo>
                  <a:lnTo>
                    <a:pt x="56349" y="169990"/>
                  </a:lnTo>
                  <a:cubicBezTo>
                    <a:pt x="56846" y="169990"/>
                    <a:pt x="57249" y="170396"/>
                    <a:pt x="57249" y="170892"/>
                  </a:cubicBezTo>
                  <a:lnTo>
                    <a:pt x="57249" y="199526"/>
                  </a:lnTo>
                  <a:cubicBezTo>
                    <a:pt x="57249" y="206460"/>
                    <a:pt x="61101" y="212692"/>
                    <a:pt x="67303" y="215792"/>
                  </a:cubicBezTo>
                  <a:cubicBezTo>
                    <a:pt x="69897" y="217089"/>
                    <a:pt x="72682" y="217728"/>
                    <a:pt x="75451" y="217728"/>
                  </a:cubicBezTo>
                  <a:cubicBezTo>
                    <a:pt x="79300" y="217728"/>
                    <a:pt x="83119" y="216492"/>
                    <a:pt x="86344" y="214073"/>
                  </a:cubicBezTo>
                  <a:lnTo>
                    <a:pt x="144867" y="170167"/>
                  </a:lnTo>
                  <a:cubicBezTo>
                    <a:pt x="145020" y="170052"/>
                    <a:pt x="145210" y="169990"/>
                    <a:pt x="145403" y="169990"/>
                  </a:cubicBezTo>
                  <a:lnTo>
                    <a:pt x="161306" y="169990"/>
                  </a:lnTo>
                  <a:cubicBezTo>
                    <a:pt x="187115" y="169990"/>
                    <a:pt x="208113" y="148987"/>
                    <a:pt x="208113" y="123172"/>
                  </a:cubicBezTo>
                  <a:lnTo>
                    <a:pt x="208113" y="46819"/>
                  </a:lnTo>
                  <a:cubicBezTo>
                    <a:pt x="208113" y="21004"/>
                    <a:pt x="187115" y="0"/>
                    <a:pt x="161306" y="0"/>
                  </a:cubicBezTo>
                  <a:lnTo>
                    <a:pt x="46808" y="0"/>
                  </a:lnTo>
                  <a:cubicBezTo>
                    <a:pt x="20998" y="0"/>
                    <a:pt x="0" y="21004"/>
                    <a:pt x="0" y="46819"/>
                  </a:cubicBezTo>
                  <a:lnTo>
                    <a:pt x="0" y="123172"/>
                  </a:lnTo>
                  <a:cubicBezTo>
                    <a:pt x="0" y="148989"/>
                    <a:pt x="20998" y="169990"/>
                    <a:pt x="46808" y="169990"/>
                  </a:cubicBezTo>
                  <a:close/>
                  <a:moveTo>
                    <a:pt x="17283" y="46819"/>
                  </a:moveTo>
                  <a:cubicBezTo>
                    <a:pt x="17283" y="30533"/>
                    <a:pt x="30528" y="17283"/>
                    <a:pt x="46808" y="17283"/>
                  </a:cubicBezTo>
                  <a:lnTo>
                    <a:pt x="161306" y="17283"/>
                  </a:lnTo>
                  <a:cubicBezTo>
                    <a:pt x="177585" y="17283"/>
                    <a:pt x="190830" y="30533"/>
                    <a:pt x="190830" y="46819"/>
                  </a:cubicBezTo>
                  <a:lnTo>
                    <a:pt x="190830" y="123172"/>
                  </a:lnTo>
                  <a:cubicBezTo>
                    <a:pt x="190830" y="139457"/>
                    <a:pt x="177585" y="152707"/>
                    <a:pt x="161306" y="152707"/>
                  </a:cubicBezTo>
                  <a:lnTo>
                    <a:pt x="145403" y="152707"/>
                  </a:lnTo>
                  <a:cubicBezTo>
                    <a:pt x="141491" y="152707"/>
                    <a:pt x="137616" y="154000"/>
                    <a:pt x="134493" y="156345"/>
                  </a:cubicBezTo>
                  <a:lnTo>
                    <a:pt x="75971" y="200247"/>
                  </a:lnTo>
                  <a:cubicBezTo>
                    <a:pt x="75827" y="200356"/>
                    <a:pt x="75527" y="200579"/>
                    <a:pt x="75031" y="200331"/>
                  </a:cubicBezTo>
                  <a:cubicBezTo>
                    <a:pt x="74532" y="200082"/>
                    <a:pt x="74532" y="199706"/>
                    <a:pt x="74532" y="199525"/>
                  </a:cubicBezTo>
                  <a:lnTo>
                    <a:pt x="74532" y="170890"/>
                  </a:lnTo>
                  <a:cubicBezTo>
                    <a:pt x="74531" y="160863"/>
                    <a:pt x="66373" y="152706"/>
                    <a:pt x="56349" y="152706"/>
                  </a:cubicBezTo>
                  <a:lnTo>
                    <a:pt x="46808" y="152706"/>
                  </a:lnTo>
                  <a:cubicBezTo>
                    <a:pt x="30528" y="152706"/>
                    <a:pt x="17283" y="139456"/>
                    <a:pt x="17283" y="1231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59;p17"/>
            <p:cNvSpPr/>
            <p:nvPr/>
          </p:nvSpPr>
          <p:spPr>
            <a:xfrm>
              <a:off x="6700102" y="3041929"/>
              <a:ext cx="131781" cy="17283"/>
            </a:xfrm>
            <a:custGeom>
              <a:avLst/>
              <a:gdLst/>
              <a:ahLst/>
              <a:cxnLst/>
              <a:rect l="l" t="t" r="r" b="b"/>
              <a:pathLst>
                <a:path w="131781" h="17283" extrusionOk="0">
                  <a:moveTo>
                    <a:pt x="8642" y="17283"/>
                  </a:moveTo>
                  <a:lnTo>
                    <a:pt x="123140" y="17283"/>
                  </a:lnTo>
                  <a:cubicBezTo>
                    <a:pt x="127912" y="17283"/>
                    <a:pt x="131781" y="13415"/>
                    <a:pt x="131781" y="8642"/>
                  </a:cubicBezTo>
                  <a:cubicBezTo>
                    <a:pt x="131781" y="3868"/>
                    <a:pt x="127912" y="0"/>
                    <a:pt x="123140" y="0"/>
                  </a:cubicBezTo>
                  <a:lnTo>
                    <a:pt x="8642" y="0"/>
                  </a:lnTo>
                  <a:cubicBezTo>
                    <a:pt x="3869" y="0"/>
                    <a:pt x="0" y="3868"/>
                    <a:pt x="0" y="8642"/>
                  </a:cubicBezTo>
                  <a:cubicBezTo>
                    <a:pt x="0" y="13415"/>
                    <a:pt x="3869"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60;p17"/>
            <p:cNvSpPr/>
            <p:nvPr/>
          </p:nvSpPr>
          <p:spPr>
            <a:xfrm>
              <a:off x="6700102" y="3080105"/>
              <a:ext cx="131781" cy="17283"/>
            </a:xfrm>
            <a:custGeom>
              <a:avLst/>
              <a:gdLst/>
              <a:ahLst/>
              <a:cxnLst/>
              <a:rect l="l" t="t" r="r" b="b"/>
              <a:pathLst>
                <a:path w="131781" h="17283" extrusionOk="0">
                  <a:moveTo>
                    <a:pt x="8642" y="17283"/>
                  </a:moveTo>
                  <a:lnTo>
                    <a:pt x="123140" y="17283"/>
                  </a:lnTo>
                  <a:cubicBezTo>
                    <a:pt x="127912" y="17283"/>
                    <a:pt x="131781" y="13415"/>
                    <a:pt x="131781" y="8642"/>
                  </a:cubicBezTo>
                  <a:cubicBezTo>
                    <a:pt x="131781" y="3868"/>
                    <a:pt x="127912" y="0"/>
                    <a:pt x="123140" y="0"/>
                  </a:cubicBezTo>
                  <a:lnTo>
                    <a:pt x="8642" y="0"/>
                  </a:lnTo>
                  <a:cubicBezTo>
                    <a:pt x="3869" y="0"/>
                    <a:pt x="0" y="3868"/>
                    <a:pt x="0" y="8642"/>
                  </a:cubicBezTo>
                  <a:cubicBezTo>
                    <a:pt x="0" y="13415"/>
                    <a:pt x="3869"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161;p17"/>
            <p:cNvSpPr/>
            <p:nvPr/>
          </p:nvSpPr>
          <p:spPr>
            <a:xfrm>
              <a:off x="6700102" y="3118282"/>
              <a:ext cx="55449" cy="17283"/>
            </a:xfrm>
            <a:custGeom>
              <a:avLst/>
              <a:gdLst/>
              <a:ahLst/>
              <a:cxnLst/>
              <a:rect l="l" t="t" r="r" b="b"/>
              <a:pathLst>
                <a:path w="55449" h="17283" extrusionOk="0">
                  <a:moveTo>
                    <a:pt x="8642" y="17283"/>
                  </a:moveTo>
                  <a:lnTo>
                    <a:pt x="46808" y="17283"/>
                  </a:lnTo>
                  <a:cubicBezTo>
                    <a:pt x="51580" y="17283"/>
                    <a:pt x="55449" y="13415"/>
                    <a:pt x="55449" y="8642"/>
                  </a:cubicBezTo>
                  <a:cubicBezTo>
                    <a:pt x="55449" y="3868"/>
                    <a:pt x="51580" y="0"/>
                    <a:pt x="46808" y="0"/>
                  </a:cubicBezTo>
                  <a:lnTo>
                    <a:pt x="8642" y="0"/>
                  </a:lnTo>
                  <a:cubicBezTo>
                    <a:pt x="3869" y="0"/>
                    <a:pt x="0" y="3868"/>
                    <a:pt x="0" y="8642"/>
                  </a:cubicBezTo>
                  <a:cubicBezTo>
                    <a:pt x="0" y="13415"/>
                    <a:pt x="3869"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2" name="Google Shape;162;p17"/>
          <p:cNvGrpSpPr/>
          <p:nvPr/>
        </p:nvGrpSpPr>
        <p:grpSpPr>
          <a:xfrm>
            <a:off x="8118927" y="2115841"/>
            <a:ext cx="344756" cy="344758"/>
            <a:chOff x="5224206" y="3979606"/>
            <a:chExt cx="589932" cy="589935"/>
          </a:xfrm>
        </p:grpSpPr>
        <p:sp>
          <p:nvSpPr>
            <p:cNvPr id="163" name="Google Shape;163;p17"/>
            <p:cNvSpPr/>
            <p:nvPr/>
          </p:nvSpPr>
          <p:spPr>
            <a:xfrm>
              <a:off x="5224206" y="3979606"/>
              <a:ext cx="589932" cy="589935"/>
            </a:xfrm>
            <a:custGeom>
              <a:avLst/>
              <a:gdLst/>
              <a:ahLst/>
              <a:cxnLst/>
              <a:rect l="l" t="t" r="r" b="b"/>
              <a:pathLst>
                <a:path w="589932" h="589935" extrusionOk="0">
                  <a:moveTo>
                    <a:pt x="543115" y="133619"/>
                  </a:moveTo>
                  <a:lnTo>
                    <a:pt x="513511" y="133619"/>
                  </a:lnTo>
                  <a:cubicBezTo>
                    <a:pt x="508737" y="133619"/>
                    <a:pt x="504869" y="137487"/>
                    <a:pt x="504869" y="142261"/>
                  </a:cubicBezTo>
                  <a:cubicBezTo>
                    <a:pt x="504869" y="147034"/>
                    <a:pt x="508737" y="150902"/>
                    <a:pt x="513511" y="150902"/>
                  </a:cubicBezTo>
                  <a:lnTo>
                    <a:pt x="543115" y="150902"/>
                  </a:lnTo>
                  <a:cubicBezTo>
                    <a:pt x="559400" y="150902"/>
                    <a:pt x="572649" y="164152"/>
                    <a:pt x="572649" y="180437"/>
                  </a:cubicBezTo>
                  <a:lnTo>
                    <a:pt x="572649" y="323600"/>
                  </a:lnTo>
                  <a:cubicBezTo>
                    <a:pt x="572649" y="324098"/>
                    <a:pt x="572244" y="324502"/>
                    <a:pt x="571747" y="324502"/>
                  </a:cubicBezTo>
                  <a:lnTo>
                    <a:pt x="379962" y="324502"/>
                  </a:lnTo>
                  <a:lnTo>
                    <a:pt x="379962" y="275225"/>
                  </a:lnTo>
                  <a:cubicBezTo>
                    <a:pt x="379962" y="260295"/>
                    <a:pt x="367815" y="248148"/>
                    <a:pt x="352885" y="248148"/>
                  </a:cubicBezTo>
                  <a:lnTo>
                    <a:pt x="341786" y="248148"/>
                  </a:lnTo>
                  <a:lnTo>
                    <a:pt x="341786" y="150902"/>
                  </a:lnTo>
                  <a:lnTo>
                    <a:pt x="478944" y="150902"/>
                  </a:lnTo>
                  <a:cubicBezTo>
                    <a:pt x="483717" y="150902"/>
                    <a:pt x="487586" y="147034"/>
                    <a:pt x="487586" y="142261"/>
                  </a:cubicBezTo>
                  <a:cubicBezTo>
                    <a:pt x="487586" y="137487"/>
                    <a:pt x="483717" y="133619"/>
                    <a:pt x="478944" y="133619"/>
                  </a:cubicBezTo>
                  <a:lnTo>
                    <a:pt x="456315" y="133619"/>
                  </a:lnTo>
                  <a:lnTo>
                    <a:pt x="456315" y="113301"/>
                  </a:lnTo>
                  <a:cubicBezTo>
                    <a:pt x="456315" y="103453"/>
                    <a:pt x="448303" y="95442"/>
                    <a:pt x="438455" y="95442"/>
                  </a:cubicBezTo>
                  <a:lnTo>
                    <a:pt x="437227" y="95442"/>
                  </a:lnTo>
                  <a:lnTo>
                    <a:pt x="437227" y="27729"/>
                  </a:lnTo>
                  <a:cubicBezTo>
                    <a:pt x="437227" y="12439"/>
                    <a:pt x="424788" y="0"/>
                    <a:pt x="409497" y="0"/>
                  </a:cubicBezTo>
                  <a:lnTo>
                    <a:pt x="180436" y="0"/>
                  </a:lnTo>
                  <a:cubicBezTo>
                    <a:pt x="165146" y="0"/>
                    <a:pt x="152707" y="12439"/>
                    <a:pt x="152707" y="27729"/>
                  </a:cubicBezTo>
                  <a:lnTo>
                    <a:pt x="152707" y="95442"/>
                  </a:lnTo>
                  <a:lnTo>
                    <a:pt x="151478" y="95442"/>
                  </a:lnTo>
                  <a:cubicBezTo>
                    <a:pt x="141630" y="95442"/>
                    <a:pt x="133619" y="103453"/>
                    <a:pt x="133619" y="113301"/>
                  </a:cubicBezTo>
                  <a:lnTo>
                    <a:pt x="133619" y="133619"/>
                  </a:lnTo>
                  <a:lnTo>
                    <a:pt x="46818" y="133619"/>
                  </a:lnTo>
                  <a:cubicBezTo>
                    <a:pt x="21003" y="133619"/>
                    <a:pt x="0" y="154622"/>
                    <a:pt x="0" y="180437"/>
                  </a:cubicBezTo>
                  <a:lnTo>
                    <a:pt x="0" y="323600"/>
                  </a:lnTo>
                  <a:cubicBezTo>
                    <a:pt x="0" y="330502"/>
                    <a:pt x="3865" y="336516"/>
                    <a:pt x="9543" y="339596"/>
                  </a:cubicBezTo>
                  <a:lnTo>
                    <a:pt x="9543" y="543117"/>
                  </a:lnTo>
                  <a:cubicBezTo>
                    <a:pt x="9543" y="568932"/>
                    <a:pt x="30545" y="589935"/>
                    <a:pt x="56361" y="589935"/>
                  </a:cubicBezTo>
                  <a:lnTo>
                    <a:pt x="102626" y="589935"/>
                  </a:lnTo>
                  <a:cubicBezTo>
                    <a:pt x="107399" y="589935"/>
                    <a:pt x="111267" y="586067"/>
                    <a:pt x="111267" y="581293"/>
                  </a:cubicBezTo>
                  <a:cubicBezTo>
                    <a:pt x="111267" y="576520"/>
                    <a:pt x="107399" y="572652"/>
                    <a:pt x="102626" y="572652"/>
                  </a:cubicBezTo>
                  <a:lnTo>
                    <a:pt x="56361" y="572652"/>
                  </a:lnTo>
                  <a:cubicBezTo>
                    <a:pt x="40075" y="572652"/>
                    <a:pt x="26826" y="559402"/>
                    <a:pt x="26826" y="543117"/>
                  </a:cubicBezTo>
                  <a:lnTo>
                    <a:pt x="26826" y="341786"/>
                  </a:lnTo>
                  <a:lnTo>
                    <a:pt x="209971" y="341786"/>
                  </a:lnTo>
                  <a:lnTo>
                    <a:pt x="209971" y="362680"/>
                  </a:lnTo>
                  <a:lnTo>
                    <a:pt x="65906" y="362680"/>
                  </a:lnTo>
                  <a:cubicBezTo>
                    <a:pt x="61132" y="362680"/>
                    <a:pt x="57264" y="366548"/>
                    <a:pt x="57264" y="371321"/>
                  </a:cubicBezTo>
                  <a:cubicBezTo>
                    <a:pt x="57264" y="376095"/>
                    <a:pt x="61132" y="379963"/>
                    <a:pt x="65906" y="379963"/>
                  </a:cubicBezTo>
                  <a:lnTo>
                    <a:pt x="209971" y="379963"/>
                  </a:lnTo>
                  <a:lnTo>
                    <a:pt x="209971" y="391064"/>
                  </a:lnTo>
                  <a:cubicBezTo>
                    <a:pt x="209971" y="405994"/>
                    <a:pt x="222117" y="418141"/>
                    <a:pt x="237048" y="418141"/>
                  </a:cubicBezTo>
                  <a:lnTo>
                    <a:pt x="248147" y="418141"/>
                  </a:lnTo>
                  <a:lnTo>
                    <a:pt x="248147" y="572652"/>
                  </a:lnTo>
                  <a:lnTo>
                    <a:pt x="137881" y="572652"/>
                  </a:lnTo>
                  <a:cubicBezTo>
                    <a:pt x="133108" y="572652"/>
                    <a:pt x="129240" y="576520"/>
                    <a:pt x="129240" y="581293"/>
                  </a:cubicBezTo>
                  <a:cubicBezTo>
                    <a:pt x="129240" y="586067"/>
                    <a:pt x="133108" y="589935"/>
                    <a:pt x="137881" y="589935"/>
                  </a:cubicBezTo>
                  <a:lnTo>
                    <a:pt x="533572" y="589935"/>
                  </a:lnTo>
                  <a:cubicBezTo>
                    <a:pt x="559387" y="589935"/>
                    <a:pt x="580390" y="568932"/>
                    <a:pt x="580390" y="543117"/>
                  </a:cubicBezTo>
                  <a:lnTo>
                    <a:pt x="580390" y="339596"/>
                  </a:lnTo>
                  <a:cubicBezTo>
                    <a:pt x="586068" y="336516"/>
                    <a:pt x="589933" y="330501"/>
                    <a:pt x="589933" y="323600"/>
                  </a:cubicBezTo>
                  <a:lnTo>
                    <a:pt x="589933" y="180437"/>
                  </a:lnTo>
                  <a:cubicBezTo>
                    <a:pt x="589933" y="154621"/>
                    <a:pt x="568931" y="133619"/>
                    <a:pt x="543115" y="133619"/>
                  </a:cubicBezTo>
                  <a:close/>
                  <a:moveTo>
                    <a:pt x="362679" y="113301"/>
                  </a:moveTo>
                  <a:lnTo>
                    <a:pt x="362679" y="133619"/>
                  </a:lnTo>
                  <a:lnTo>
                    <a:pt x="333144" y="133619"/>
                  </a:lnTo>
                  <a:lnTo>
                    <a:pt x="256789" y="133619"/>
                  </a:lnTo>
                  <a:lnTo>
                    <a:pt x="227254" y="133619"/>
                  </a:lnTo>
                  <a:lnTo>
                    <a:pt x="227254" y="113301"/>
                  </a:lnTo>
                  <a:cubicBezTo>
                    <a:pt x="227254" y="103453"/>
                    <a:pt x="219243" y="95442"/>
                    <a:pt x="209395" y="95442"/>
                  </a:cubicBezTo>
                  <a:lnTo>
                    <a:pt x="208166" y="95442"/>
                  </a:lnTo>
                  <a:lnTo>
                    <a:pt x="208166" y="56362"/>
                  </a:lnTo>
                  <a:cubicBezTo>
                    <a:pt x="208166" y="55864"/>
                    <a:pt x="208572" y="55460"/>
                    <a:pt x="209069" y="55460"/>
                  </a:cubicBezTo>
                  <a:lnTo>
                    <a:pt x="380864" y="55460"/>
                  </a:lnTo>
                  <a:cubicBezTo>
                    <a:pt x="381362" y="55460"/>
                    <a:pt x="381766" y="55865"/>
                    <a:pt x="381766" y="56362"/>
                  </a:cubicBezTo>
                  <a:lnTo>
                    <a:pt x="381766" y="95442"/>
                  </a:lnTo>
                  <a:lnTo>
                    <a:pt x="380538" y="95442"/>
                  </a:lnTo>
                  <a:cubicBezTo>
                    <a:pt x="370690" y="95442"/>
                    <a:pt x="362679" y="103453"/>
                    <a:pt x="362679" y="113301"/>
                  </a:cubicBezTo>
                  <a:close/>
                  <a:moveTo>
                    <a:pt x="324502" y="150902"/>
                  </a:moveTo>
                  <a:lnTo>
                    <a:pt x="324502" y="248148"/>
                  </a:lnTo>
                  <a:lnTo>
                    <a:pt x="265430" y="248148"/>
                  </a:lnTo>
                  <a:lnTo>
                    <a:pt x="265430" y="150902"/>
                  </a:lnTo>
                  <a:close/>
                  <a:moveTo>
                    <a:pt x="438455" y="112725"/>
                  </a:moveTo>
                  <a:cubicBezTo>
                    <a:pt x="438772" y="112725"/>
                    <a:pt x="439031" y="112984"/>
                    <a:pt x="439031" y="113301"/>
                  </a:cubicBezTo>
                  <a:lnTo>
                    <a:pt x="439031" y="133619"/>
                  </a:lnTo>
                  <a:lnTo>
                    <a:pt x="379961" y="133619"/>
                  </a:lnTo>
                  <a:lnTo>
                    <a:pt x="379961" y="113301"/>
                  </a:lnTo>
                  <a:cubicBezTo>
                    <a:pt x="379961" y="112984"/>
                    <a:pt x="380220" y="112725"/>
                    <a:pt x="380537" y="112725"/>
                  </a:cubicBezTo>
                  <a:close/>
                  <a:moveTo>
                    <a:pt x="169989" y="27729"/>
                  </a:moveTo>
                  <a:cubicBezTo>
                    <a:pt x="169989" y="21969"/>
                    <a:pt x="174675" y="17283"/>
                    <a:pt x="180435" y="17283"/>
                  </a:cubicBezTo>
                  <a:lnTo>
                    <a:pt x="409497" y="17283"/>
                  </a:lnTo>
                  <a:cubicBezTo>
                    <a:pt x="415257" y="17283"/>
                    <a:pt x="419943" y="21969"/>
                    <a:pt x="419943" y="27729"/>
                  </a:cubicBezTo>
                  <a:lnTo>
                    <a:pt x="419943" y="95442"/>
                  </a:lnTo>
                  <a:lnTo>
                    <a:pt x="399048" y="95442"/>
                  </a:lnTo>
                  <a:lnTo>
                    <a:pt x="399048" y="56362"/>
                  </a:lnTo>
                  <a:cubicBezTo>
                    <a:pt x="399048" y="46334"/>
                    <a:pt x="390891" y="38176"/>
                    <a:pt x="380863" y="38176"/>
                  </a:cubicBezTo>
                  <a:lnTo>
                    <a:pt x="209067" y="38176"/>
                  </a:lnTo>
                  <a:cubicBezTo>
                    <a:pt x="199040" y="38176"/>
                    <a:pt x="190882" y="46334"/>
                    <a:pt x="190882" y="56362"/>
                  </a:cubicBezTo>
                  <a:lnTo>
                    <a:pt x="190882" y="95442"/>
                  </a:lnTo>
                  <a:lnTo>
                    <a:pt x="169988" y="95442"/>
                  </a:lnTo>
                  <a:lnTo>
                    <a:pt x="169988" y="27729"/>
                  </a:lnTo>
                  <a:close/>
                  <a:moveTo>
                    <a:pt x="150901" y="113301"/>
                  </a:moveTo>
                  <a:cubicBezTo>
                    <a:pt x="150901" y="112984"/>
                    <a:pt x="151160" y="112725"/>
                    <a:pt x="151477" y="112725"/>
                  </a:cubicBezTo>
                  <a:lnTo>
                    <a:pt x="209396" y="112725"/>
                  </a:lnTo>
                  <a:cubicBezTo>
                    <a:pt x="209713" y="112725"/>
                    <a:pt x="209972" y="112984"/>
                    <a:pt x="209972" y="113301"/>
                  </a:cubicBezTo>
                  <a:lnTo>
                    <a:pt x="209972" y="133619"/>
                  </a:lnTo>
                  <a:lnTo>
                    <a:pt x="150901" y="133619"/>
                  </a:lnTo>
                  <a:close/>
                  <a:moveTo>
                    <a:pt x="209971" y="275225"/>
                  </a:moveTo>
                  <a:lnTo>
                    <a:pt x="209971" y="324502"/>
                  </a:lnTo>
                  <a:lnTo>
                    <a:pt x="18185" y="324502"/>
                  </a:lnTo>
                  <a:cubicBezTo>
                    <a:pt x="17688" y="324502"/>
                    <a:pt x="17283" y="324097"/>
                    <a:pt x="17283" y="323600"/>
                  </a:cubicBezTo>
                  <a:lnTo>
                    <a:pt x="17283" y="180437"/>
                  </a:lnTo>
                  <a:cubicBezTo>
                    <a:pt x="17283" y="164152"/>
                    <a:pt x="30533" y="150902"/>
                    <a:pt x="46818" y="150902"/>
                  </a:cubicBezTo>
                  <a:lnTo>
                    <a:pt x="248147" y="150902"/>
                  </a:lnTo>
                  <a:lnTo>
                    <a:pt x="248147" y="248148"/>
                  </a:lnTo>
                  <a:lnTo>
                    <a:pt x="237048" y="248148"/>
                  </a:lnTo>
                  <a:cubicBezTo>
                    <a:pt x="222117" y="248148"/>
                    <a:pt x="209971" y="260295"/>
                    <a:pt x="209971" y="275225"/>
                  </a:cubicBezTo>
                  <a:close/>
                  <a:moveTo>
                    <a:pt x="324502" y="572652"/>
                  </a:moveTo>
                  <a:lnTo>
                    <a:pt x="265430" y="572652"/>
                  </a:lnTo>
                  <a:lnTo>
                    <a:pt x="265430" y="418139"/>
                  </a:lnTo>
                  <a:lnTo>
                    <a:pt x="324502" y="418139"/>
                  </a:lnTo>
                  <a:close/>
                  <a:moveTo>
                    <a:pt x="237048" y="400856"/>
                  </a:moveTo>
                  <a:cubicBezTo>
                    <a:pt x="231649" y="400856"/>
                    <a:pt x="227254" y="396463"/>
                    <a:pt x="227254" y="391062"/>
                  </a:cubicBezTo>
                  <a:lnTo>
                    <a:pt x="227254" y="275225"/>
                  </a:lnTo>
                  <a:cubicBezTo>
                    <a:pt x="227254" y="269826"/>
                    <a:pt x="231649" y="265432"/>
                    <a:pt x="237048" y="265432"/>
                  </a:cubicBezTo>
                  <a:lnTo>
                    <a:pt x="352884" y="265432"/>
                  </a:lnTo>
                  <a:cubicBezTo>
                    <a:pt x="358283" y="265432"/>
                    <a:pt x="362678" y="269826"/>
                    <a:pt x="362678" y="275225"/>
                  </a:cubicBezTo>
                  <a:lnTo>
                    <a:pt x="362678" y="391062"/>
                  </a:lnTo>
                  <a:cubicBezTo>
                    <a:pt x="362678" y="396463"/>
                    <a:pt x="358283" y="400856"/>
                    <a:pt x="352884" y="400856"/>
                  </a:cubicBezTo>
                  <a:close/>
                  <a:moveTo>
                    <a:pt x="563107" y="543117"/>
                  </a:moveTo>
                  <a:cubicBezTo>
                    <a:pt x="563107" y="559402"/>
                    <a:pt x="549857" y="572652"/>
                    <a:pt x="533572" y="572652"/>
                  </a:cubicBezTo>
                  <a:lnTo>
                    <a:pt x="341786" y="572652"/>
                  </a:lnTo>
                  <a:lnTo>
                    <a:pt x="341786" y="418139"/>
                  </a:lnTo>
                  <a:lnTo>
                    <a:pt x="352885" y="418139"/>
                  </a:lnTo>
                  <a:cubicBezTo>
                    <a:pt x="367815" y="418139"/>
                    <a:pt x="379962" y="405993"/>
                    <a:pt x="379962" y="391062"/>
                  </a:cubicBezTo>
                  <a:lnTo>
                    <a:pt x="379962" y="379962"/>
                  </a:lnTo>
                  <a:lnTo>
                    <a:pt x="524027" y="379962"/>
                  </a:lnTo>
                  <a:cubicBezTo>
                    <a:pt x="528801" y="379962"/>
                    <a:pt x="532669" y="376094"/>
                    <a:pt x="532669" y="371320"/>
                  </a:cubicBezTo>
                  <a:cubicBezTo>
                    <a:pt x="532669" y="366547"/>
                    <a:pt x="528801" y="362679"/>
                    <a:pt x="524027" y="362679"/>
                  </a:cubicBezTo>
                  <a:lnTo>
                    <a:pt x="379962" y="362679"/>
                  </a:lnTo>
                  <a:lnTo>
                    <a:pt x="379962" y="341784"/>
                  </a:lnTo>
                  <a:lnTo>
                    <a:pt x="563107" y="34178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 name="Google Shape;164;p17"/>
            <p:cNvSpPr/>
            <p:nvPr/>
          </p:nvSpPr>
          <p:spPr>
            <a:xfrm>
              <a:off x="5281470" y="4475903"/>
              <a:ext cx="93637" cy="55460"/>
            </a:xfrm>
            <a:custGeom>
              <a:avLst/>
              <a:gdLst/>
              <a:ahLst/>
              <a:cxnLst/>
              <a:rect l="l" t="t" r="r" b="b"/>
              <a:pathLst>
                <a:path w="93637" h="55460" extrusionOk="0">
                  <a:moveTo>
                    <a:pt x="93637" y="37601"/>
                  </a:moveTo>
                  <a:lnTo>
                    <a:pt x="93637" y="17859"/>
                  </a:lnTo>
                  <a:cubicBezTo>
                    <a:pt x="93637" y="8011"/>
                    <a:pt x="85626" y="0"/>
                    <a:pt x="75778" y="0"/>
                  </a:cubicBezTo>
                  <a:lnTo>
                    <a:pt x="17859" y="0"/>
                  </a:lnTo>
                  <a:cubicBezTo>
                    <a:pt x="8011" y="0"/>
                    <a:pt x="0" y="8011"/>
                    <a:pt x="0" y="17859"/>
                  </a:cubicBezTo>
                  <a:lnTo>
                    <a:pt x="0" y="37601"/>
                  </a:lnTo>
                  <a:cubicBezTo>
                    <a:pt x="0" y="47449"/>
                    <a:pt x="8011" y="55461"/>
                    <a:pt x="17859" y="55461"/>
                  </a:cubicBezTo>
                  <a:lnTo>
                    <a:pt x="75778" y="55461"/>
                  </a:lnTo>
                  <a:cubicBezTo>
                    <a:pt x="85626" y="55461"/>
                    <a:pt x="93637" y="47449"/>
                    <a:pt x="93637" y="37601"/>
                  </a:cubicBezTo>
                  <a:close/>
                  <a:moveTo>
                    <a:pt x="17283" y="37601"/>
                  </a:moveTo>
                  <a:lnTo>
                    <a:pt x="17283" y="17859"/>
                  </a:lnTo>
                  <a:cubicBezTo>
                    <a:pt x="17283" y="17543"/>
                    <a:pt x="17543" y="17283"/>
                    <a:pt x="17859" y="17283"/>
                  </a:cubicBezTo>
                  <a:lnTo>
                    <a:pt x="75778" y="17283"/>
                  </a:lnTo>
                  <a:cubicBezTo>
                    <a:pt x="76095" y="17283"/>
                    <a:pt x="76354" y="17543"/>
                    <a:pt x="76354" y="17859"/>
                  </a:cubicBezTo>
                  <a:lnTo>
                    <a:pt x="76354" y="37601"/>
                  </a:lnTo>
                  <a:cubicBezTo>
                    <a:pt x="76354" y="37918"/>
                    <a:pt x="76095" y="38178"/>
                    <a:pt x="75778" y="38178"/>
                  </a:cubicBezTo>
                  <a:lnTo>
                    <a:pt x="17859" y="38178"/>
                  </a:lnTo>
                  <a:cubicBezTo>
                    <a:pt x="17543" y="38178"/>
                    <a:pt x="17283" y="37919"/>
                    <a:pt x="17283" y="37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 name="Google Shape;165;p17"/>
            <p:cNvSpPr/>
            <p:nvPr/>
          </p:nvSpPr>
          <p:spPr>
            <a:xfrm>
              <a:off x="5472353" y="4265931"/>
              <a:ext cx="93638" cy="93637"/>
            </a:xfrm>
            <a:custGeom>
              <a:avLst/>
              <a:gdLst/>
              <a:ahLst/>
              <a:cxnLst/>
              <a:rect l="l" t="t" r="r" b="b"/>
              <a:pathLst>
                <a:path w="93638" h="93637" extrusionOk="0">
                  <a:moveTo>
                    <a:pt x="75779" y="93637"/>
                  </a:moveTo>
                  <a:cubicBezTo>
                    <a:pt x="85627" y="93637"/>
                    <a:pt x="93638" y="85626"/>
                    <a:pt x="93638" y="75778"/>
                  </a:cubicBezTo>
                  <a:lnTo>
                    <a:pt x="93638" y="17859"/>
                  </a:lnTo>
                  <a:cubicBezTo>
                    <a:pt x="93638" y="8011"/>
                    <a:pt x="85627" y="0"/>
                    <a:pt x="75779" y="0"/>
                  </a:cubicBezTo>
                  <a:lnTo>
                    <a:pt x="17859" y="0"/>
                  </a:lnTo>
                  <a:cubicBezTo>
                    <a:pt x="8011" y="0"/>
                    <a:pt x="0" y="8011"/>
                    <a:pt x="0" y="17859"/>
                  </a:cubicBezTo>
                  <a:lnTo>
                    <a:pt x="0" y="75778"/>
                  </a:lnTo>
                  <a:cubicBezTo>
                    <a:pt x="0" y="85626"/>
                    <a:pt x="8011" y="93637"/>
                    <a:pt x="17859" y="93637"/>
                  </a:cubicBezTo>
                  <a:close/>
                  <a:moveTo>
                    <a:pt x="17283" y="75778"/>
                  </a:moveTo>
                  <a:lnTo>
                    <a:pt x="17283" y="17859"/>
                  </a:lnTo>
                  <a:cubicBezTo>
                    <a:pt x="17283" y="17543"/>
                    <a:pt x="17543" y="17283"/>
                    <a:pt x="17859" y="17283"/>
                  </a:cubicBezTo>
                  <a:lnTo>
                    <a:pt x="75779" y="17283"/>
                  </a:lnTo>
                  <a:cubicBezTo>
                    <a:pt x="76096" y="17283"/>
                    <a:pt x="76355" y="17543"/>
                    <a:pt x="76355" y="17859"/>
                  </a:cubicBezTo>
                  <a:lnTo>
                    <a:pt x="76355" y="75778"/>
                  </a:lnTo>
                  <a:cubicBezTo>
                    <a:pt x="76355" y="76095"/>
                    <a:pt x="76096" y="76354"/>
                    <a:pt x="75779" y="76354"/>
                  </a:cubicBezTo>
                  <a:lnTo>
                    <a:pt x="17859" y="76354"/>
                  </a:lnTo>
                  <a:cubicBezTo>
                    <a:pt x="17543" y="76354"/>
                    <a:pt x="17283" y="76095"/>
                    <a:pt x="17283" y="7577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66" name="Google Shape;166;p17"/>
          <p:cNvSpPr txBox="1"/>
          <p:nvPr/>
        </p:nvSpPr>
        <p:spPr>
          <a:xfrm>
            <a:off x="1630225" y="1788575"/>
            <a:ext cx="43407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Montserrat Medium"/>
                <a:ea typeface="Montserrat Medium"/>
                <a:cs typeface="Montserrat Medium"/>
                <a:sym typeface="Montserrat Medium"/>
              </a:rPr>
              <a:t>— A Data-Driven Approach to Improve Employee Retention and Productivity</a:t>
            </a:r>
            <a:endParaRPr>
              <a:solidFill>
                <a:schemeClr val="dk1"/>
              </a:solidFill>
              <a:latin typeface="Montserrat Medium"/>
              <a:ea typeface="Montserrat Medium"/>
              <a:cs typeface="Montserrat Medium"/>
              <a:sym typeface="Montserrat Medium"/>
            </a:endParaRPr>
          </a:p>
        </p:txBody>
      </p:sp>
      <p:sp>
        <p:nvSpPr>
          <p:cNvPr id="167" name="Google Shape;167;p17"/>
          <p:cNvSpPr txBox="1">
            <a:spLocks noGrp="1"/>
          </p:cNvSpPr>
          <p:nvPr>
            <p:ph type="ctrTitle"/>
          </p:nvPr>
        </p:nvSpPr>
        <p:spPr>
          <a:xfrm>
            <a:off x="177500" y="0"/>
            <a:ext cx="5793300" cy="1849800"/>
          </a:xfrm>
          <a:prstGeom prst="rect">
            <a:avLst/>
          </a:prstGeom>
        </p:spPr>
        <p:txBody>
          <a:bodyPr spcFirstLastPara="1" wrap="square" lIns="91425" tIns="91425" rIns="91425" bIns="91425" anchor="b" anchorCtr="0">
            <a:noAutofit/>
          </a:bodyPr>
          <a:lstStyle/>
          <a:p>
            <a:pPr marL="0" marR="0" lvl="0" indent="0" algn="l" rtl="0">
              <a:lnSpc>
                <a:spcPct val="90000"/>
              </a:lnSpc>
              <a:spcBef>
                <a:spcPts val="0"/>
              </a:spcBef>
              <a:spcAft>
                <a:spcPts val="0"/>
              </a:spcAft>
              <a:buNone/>
            </a:pPr>
            <a:r>
              <a:rPr lang="en" sz="3100">
                <a:solidFill>
                  <a:srgbClr val="0D0D0D"/>
                </a:solidFill>
                <a:highlight>
                  <a:srgbClr val="FFFFFF"/>
                </a:highlight>
              </a:rPr>
              <a:t>Job Satisfaction Analysis: </a:t>
            </a:r>
            <a:r>
              <a:rPr lang="en" sz="2600" b="0">
                <a:solidFill>
                  <a:srgbClr val="0D0D0D"/>
                </a:solidFill>
                <a:highlight>
                  <a:srgbClr val="FFFFFF"/>
                </a:highlight>
              </a:rPr>
              <a:t>Exploring Work Environment, Health, and Career Growth</a:t>
            </a:r>
            <a:endParaRPr sz="2600" b="0">
              <a:solidFill>
                <a:srgbClr val="0D0D0D"/>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26"/>
          <p:cNvSpPr txBox="1">
            <a:spLocks noGrp="1"/>
          </p:cNvSpPr>
          <p:nvPr>
            <p:ph type="title"/>
          </p:nvPr>
        </p:nvSpPr>
        <p:spPr>
          <a:xfrm>
            <a:off x="0" y="0"/>
            <a:ext cx="2236800" cy="56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XGBoost</a:t>
            </a:r>
            <a:endParaRPr/>
          </a:p>
        </p:txBody>
      </p:sp>
      <p:pic>
        <p:nvPicPr>
          <p:cNvPr id="535" name="Google Shape;535;p26"/>
          <p:cNvPicPr preferRelativeResize="0"/>
          <p:nvPr/>
        </p:nvPicPr>
        <p:blipFill>
          <a:blip r:embed="rId3">
            <a:alphaModFix/>
          </a:blip>
          <a:stretch>
            <a:fillRect/>
          </a:stretch>
        </p:blipFill>
        <p:spPr>
          <a:xfrm>
            <a:off x="0" y="2674625"/>
            <a:ext cx="2481224" cy="2468880"/>
          </a:xfrm>
          <a:prstGeom prst="rect">
            <a:avLst/>
          </a:prstGeom>
          <a:noFill/>
          <a:ln>
            <a:noFill/>
          </a:ln>
        </p:spPr>
      </p:pic>
      <p:pic>
        <p:nvPicPr>
          <p:cNvPr id="536" name="Google Shape;536;p26"/>
          <p:cNvPicPr preferRelativeResize="0"/>
          <p:nvPr/>
        </p:nvPicPr>
        <p:blipFill>
          <a:blip r:embed="rId4">
            <a:alphaModFix/>
          </a:blip>
          <a:stretch>
            <a:fillRect/>
          </a:stretch>
        </p:blipFill>
        <p:spPr>
          <a:xfrm>
            <a:off x="3936825" y="2674625"/>
            <a:ext cx="2444191" cy="2468880"/>
          </a:xfrm>
          <a:prstGeom prst="rect">
            <a:avLst/>
          </a:prstGeom>
          <a:noFill/>
          <a:ln>
            <a:noFill/>
          </a:ln>
        </p:spPr>
      </p:pic>
      <p:sp>
        <p:nvSpPr>
          <p:cNvPr id="537" name="Google Shape;537;p26"/>
          <p:cNvSpPr txBox="1"/>
          <p:nvPr/>
        </p:nvSpPr>
        <p:spPr>
          <a:xfrm>
            <a:off x="2569725" y="3762813"/>
            <a:ext cx="1278600" cy="41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700">
                <a:solidFill>
                  <a:schemeClr val="dk1"/>
                </a:solidFill>
                <a:latin typeface="Montserrat"/>
                <a:ea typeface="Montserrat"/>
                <a:cs typeface="Montserrat"/>
                <a:sym typeface="Montserrat"/>
              </a:rPr>
              <a:t>Post-Processing - No Effect</a:t>
            </a:r>
            <a:endParaRPr sz="1000">
              <a:latin typeface="Montserrat"/>
              <a:ea typeface="Montserrat"/>
              <a:cs typeface="Montserrat"/>
              <a:sym typeface="Montserrat"/>
            </a:endParaRPr>
          </a:p>
        </p:txBody>
      </p:sp>
      <p:sp>
        <p:nvSpPr>
          <p:cNvPr id="538" name="Google Shape;538;p26"/>
          <p:cNvSpPr txBox="1"/>
          <p:nvPr/>
        </p:nvSpPr>
        <p:spPr>
          <a:xfrm>
            <a:off x="184777" y="2305325"/>
            <a:ext cx="2521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latin typeface="Montserrat"/>
                <a:ea typeface="Montserrat"/>
                <a:cs typeface="Montserrat"/>
                <a:sym typeface="Montserrat"/>
              </a:rPr>
              <a:t>Without Any pre-processing</a:t>
            </a:r>
            <a:endParaRPr sz="1500">
              <a:latin typeface="Montserrat"/>
              <a:ea typeface="Montserrat"/>
              <a:cs typeface="Montserrat"/>
              <a:sym typeface="Montserrat"/>
            </a:endParaRPr>
          </a:p>
        </p:txBody>
      </p:sp>
      <p:sp>
        <p:nvSpPr>
          <p:cNvPr id="539" name="Google Shape;539;p26"/>
          <p:cNvSpPr txBox="1"/>
          <p:nvPr/>
        </p:nvSpPr>
        <p:spPr>
          <a:xfrm>
            <a:off x="4362425" y="2289875"/>
            <a:ext cx="2236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Montserrat"/>
                <a:ea typeface="Montserrat"/>
                <a:cs typeface="Montserrat"/>
                <a:sym typeface="Montserrat"/>
              </a:rPr>
              <a:t>Post Age Binning</a:t>
            </a:r>
            <a:endParaRPr sz="1700">
              <a:latin typeface="Montserrat"/>
              <a:ea typeface="Montserrat"/>
              <a:cs typeface="Montserrat"/>
              <a:sym typeface="Montserrat"/>
            </a:endParaRPr>
          </a:p>
        </p:txBody>
      </p:sp>
      <p:sp>
        <p:nvSpPr>
          <p:cNvPr id="540" name="Google Shape;540;p26"/>
          <p:cNvSpPr txBox="1"/>
          <p:nvPr/>
        </p:nvSpPr>
        <p:spPr>
          <a:xfrm>
            <a:off x="0" y="761800"/>
            <a:ext cx="3428100" cy="1528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chemeClr val="dk1"/>
                </a:solidFill>
                <a:latin typeface="Montserrat"/>
                <a:ea typeface="Montserrat"/>
                <a:cs typeface="Montserrat"/>
                <a:sym typeface="Montserrat"/>
              </a:rPr>
              <a:t>Without Any Pre-Processing:</a:t>
            </a:r>
            <a:endParaRPr sz="1100" b="1">
              <a:solidFill>
                <a:schemeClr val="dk1"/>
              </a:solidFill>
              <a:latin typeface="Montserrat"/>
              <a:ea typeface="Montserrat"/>
              <a:cs typeface="Montserrat"/>
              <a:sym typeface="Montserrat"/>
            </a:endParaRPr>
          </a:p>
          <a:p>
            <a:pPr marL="457200" lvl="0" indent="-298450" algn="l" rtl="0">
              <a:lnSpc>
                <a:spcPct val="100000"/>
              </a:lnSpc>
              <a:spcBef>
                <a:spcPts val="0"/>
              </a:spcBef>
              <a:spcAft>
                <a:spcPts val="0"/>
              </a:spcAft>
              <a:buClr>
                <a:schemeClr val="dk1"/>
              </a:buClr>
              <a:buSzPts val="1100"/>
              <a:buAutoNum type="arabicPeriod"/>
            </a:pPr>
            <a:r>
              <a:rPr lang="en" sz="1100" b="1">
                <a:solidFill>
                  <a:schemeClr val="dk1"/>
                </a:solidFill>
                <a:latin typeface="Montserrat"/>
                <a:ea typeface="Montserrat"/>
                <a:cs typeface="Montserrat"/>
                <a:sym typeface="Montserrat"/>
              </a:rPr>
              <a:t>Accuracy</a:t>
            </a:r>
            <a:r>
              <a:rPr lang="en" sz="1100">
                <a:solidFill>
                  <a:schemeClr val="dk1"/>
                </a:solidFill>
                <a:latin typeface="Montserrat"/>
                <a:ea typeface="Montserrat"/>
                <a:cs typeface="Montserrat"/>
                <a:sym typeface="Montserrat"/>
              </a:rPr>
              <a:t>: </a:t>
            </a:r>
            <a:r>
              <a:rPr lang="en" sz="1100" b="1">
                <a:solidFill>
                  <a:schemeClr val="dk1"/>
                </a:solidFill>
                <a:latin typeface="Montserrat"/>
                <a:ea typeface="Montserrat"/>
                <a:cs typeface="Montserrat"/>
                <a:sym typeface="Montserrat"/>
              </a:rPr>
              <a:t>52%</a:t>
            </a:r>
            <a:r>
              <a:rPr lang="en" sz="1100">
                <a:solidFill>
                  <a:schemeClr val="dk1"/>
                </a:solidFill>
                <a:latin typeface="Montserrat"/>
                <a:ea typeface="Montserrat"/>
                <a:cs typeface="Montserrat"/>
                <a:sym typeface="Montserrat"/>
              </a:rPr>
              <a:t> overall, showing slightly better performance than Random Forest without scaling.</a:t>
            </a:r>
            <a:endParaRPr sz="1100">
              <a:solidFill>
                <a:schemeClr val="dk1"/>
              </a:solidFill>
              <a:latin typeface="Montserrat"/>
              <a:ea typeface="Montserrat"/>
              <a:cs typeface="Montserrat"/>
              <a:sym typeface="Montserrat"/>
            </a:endParaRPr>
          </a:p>
          <a:p>
            <a:pPr marL="457200" lvl="0" indent="-298450" algn="l" rtl="0">
              <a:lnSpc>
                <a:spcPct val="100000"/>
              </a:lnSpc>
              <a:spcBef>
                <a:spcPts val="0"/>
              </a:spcBef>
              <a:spcAft>
                <a:spcPts val="0"/>
              </a:spcAft>
              <a:buClr>
                <a:schemeClr val="dk1"/>
              </a:buClr>
              <a:buSzPts val="1100"/>
              <a:buAutoNum type="arabicPeriod"/>
            </a:pPr>
            <a:r>
              <a:rPr lang="en" sz="1100" b="1">
                <a:solidFill>
                  <a:schemeClr val="dk1"/>
                </a:solidFill>
                <a:latin typeface="Montserrat"/>
                <a:ea typeface="Montserrat"/>
                <a:cs typeface="Montserrat"/>
                <a:sym typeface="Montserrat"/>
              </a:rPr>
              <a:t>Confusion Matrix</a:t>
            </a:r>
            <a:r>
              <a:rPr lang="en" sz="1100">
                <a:solidFill>
                  <a:schemeClr val="dk1"/>
                </a:solidFill>
                <a:latin typeface="Montserrat"/>
                <a:ea typeface="Montserrat"/>
                <a:cs typeface="Montserrat"/>
                <a:sym typeface="Montserrat"/>
              </a:rPr>
              <a:t>:</a:t>
            </a:r>
            <a:endParaRPr sz="1100">
              <a:solidFill>
                <a:schemeClr val="dk1"/>
              </a:solidFill>
              <a:latin typeface="Montserrat"/>
              <a:ea typeface="Montserrat"/>
              <a:cs typeface="Montserrat"/>
              <a:sym typeface="Montserrat"/>
            </a:endParaRPr>
          </a:p>
          <a:p>
            <a:pPr marL="914400" lvl="1" indent="-298450" algn="l" rtl="0">
              <a:lnSpc>
                <a:spcPct val="100000"/>
              </a:lnSpc>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Significant misclassifications in classes </a:t>
            </a:r>
            <a:r>
              <a:rPr lang="en" sz="1100" b="1">
                <a:solidFill>
                  <a:schemeClr val="dk1"/>
                </a:solidFill>
                <a:latin typeface="Montserrat"/>
                <a:ea typeface="Montserrat"/>
                <a:cs typeface="Montserrat"/>
                <a:sym typeface="Montserrat"/>
              </a:rPr>
              <a:t>1</a:t>
            </a:r>
            <a:r>
              <a:rPr lang="en" sz="1100">
                <a:solidFill>
                  <a:schemeClr val="dk1"/>
                </a:solidFill>
                <a:latin typeface="Montserrat"/>
                <a:ea typeface="Montserrat"/>
                <a:cs typeface="Montserrat"/>
                <a:sym typeface="Montserrat"/>
              </a:rPr>
              <a:t>, </a:t>
            </a:r>
            <a:r>
              <a:rPr lang="en" sz="1100" b="1">
                <a:solidFill>
                  <a:schemeClr val="dk1"/>
                </a:solidFill>
                <a:latin typeface="Montserrat"/>
                <a:ea typeface="Montserrat"/>
                <a:cs typeface="Montserrat"/>
                <a:sym typeface="Montserrat"/>
              </a:rPr>
              <a:t>2</a:t>
            </a:r>
            <a:r>
              <a:rPr lang="en" sz="1100">
                <a:solidFill>
                  <a:schemeClr val="dk1"/>
                </a:solidFill>
                <a:latin typeface="Montserrat"/>
                <a:ea typeface="Montserrat"/>
                <a:cs typeface="Montserrat"/>
                <a:sym typeface="Montserrat"/>
              </a:rPr>
              <a:t>, and </a:t>
            </a:r>
            <a:r>
              <a:rPr lang="en" sz="1100" b="1">
                <a:solidFill>
                  <a:schemeClr val="dk1"/>
                </a:solidFill>
                <a:latin typeface="Montserrat"/>
                <a:ea typeface="Montserrat"/>
                <a:cs typeface="Montserrat"/>
                <a:sym typeface="Montserrat"/>
              </a:rPr>
              <a:t>4</a:t>
            </a:r>
            <a:r>
              <a:rPr lang="en" sz="1100">
                <a:solidFill>
                  <a:schemeClr val="dk1"/>
                </a:solidFill>
                <a:latin typeface="Montserrat"/>
                <a:ea typeface="Montserrat"/>
                <a:cs typeface="Montserrat"/>
                <a:sym typeface="Montserrat"/>
              </a:rPr>
              <a:t>, likely due to class imbalance.</a:t>
            </a:r>
            <a:endParaRPr sz="1200">
              <a:solidFill>
                <a:schemeClr val="dk1"/>
              </a:solidFill>
              <a:latin typeface="Montserrat Medium"/>
              <a:ea typeface="Montserrat Medium"/>
              <a:cs typeface="Montserrat Medium"/>
              <a:sym typeface="Montserrat Medium"/>
            </a:endParaRPr>
          </a:p>
        </p:txBody>
      </p:sp>
      <p:sp>
        <p:nvSpPr>
          <p:cNvPr id="541" name="Google Shape;541;p26"/>
          <p:cNvSpPr txBox="1"/>
          <p:nvPr/>
        </p:nvSpPr>
        <p:spPr>
          <a:xfrm>
            <a:off x="3848325" y="207625"/>
            <a:ext cx="5146800" cy="187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b="1">
                <a:solidFill>
                  <a:schemeClr val="dk1"/>
                </a:solidFill>
                <a:latin typeface="Montserrat"/>
                <a:ea typeface="Montserrat"/>
                <a:cs typeface="Montserrat"/>
                <a:sym typeface="Montserrat"/>
              </a:rPr>
              <a:t>Post Age Binning:</a:t>
            </a:r>
            <a:endParaRPr sz="1100" b="1">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AutoNum type="arabicPeriod"/>
            </a:pPr>
            <a:r>
              <a:rPr lang="en" sz="1100" b="1">
                <a:solidFill>
                  <a:schemeClr val="dk1"/>
                </a:solidFill>
                <a:latin typeface="Montserrat"/>
                <a:ea typeface="Montserrat"/>
                <a:cs typeface="Montserrat"/>
                <a:sym typeface="Montserrat"/>
              </a:rPr>
              <a:t>Accuracy</a:t>
            </a:r>
            <a:r>
              <a:rPr lang="en" sz="1100">
                <a:solidFill>
                  <a:schemeClr val="dk1"/>
                </a:solidFill>
                <a:latin typeface="Montserrat"/>
                <a:ea typeface="Montserrat"/>
                <a:cs typeface="Montserrat"/>
                <a:sym typeface="Montserrat"/>
              </a:rPr>
              <a:t>: Decreases slightly to </a:t>
            </a:r>
            <a:r>
              <a:rPr lang="en" sz="1100" b="1">
                <a:solidFill>
                  <a:schemeClr val="dk1"/>
                </a:solidFill>
                <a:latin typeface="Montserrat"/>
                <a:ea typeface="Montserrat"/>
                <a:cs typeface="Montserrat"/>
                <a:sym typeface="Montserrat"/>
              </a:rPr>
              <a:t>49%</a:t>
            </a:r>
            <a:r>
              <a:rPr lang="en" sz="1100">
                <a:solidFill>
                  <a:schemeClr val="dk1"/>
                </a:solidFill>
                <a:latin typeface="Montserrat"/>
                <a:ea typeface="Montserrat"/>
                <a:cs typeface="Montserrat"/>
                <a:sym typeface="Montserrat"/>
              </a:rPr>
              <a:t>, with no significant improvement after age binning.</a:t>
            </a:r>
            <a:endParaRPr sz="11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AutoNum type="arabicPeriod"/>
            </a:pPr>
            <a:r>
              <a:rPr lang="en" sz="1100" b="1">
                <a:solidFill>
                  <a:schemeClr val="dk1"/>
                </a:solidFill>
                <a:latin typeface="Montserrat"/>
                <a:ea typeface="Montserrat"/>
                <a:cs typeface="Montserrat"/>
                <a:sym typeface="Montserrat"/>
              </a:rPr>
              <a:t>Class Performance</a:t>
            </a:r>
            <a:r>
              <a:rPr lang="en" sz="1100">
                <a:solidFill>
                  <a:schemeClr val="dk1"/>
                </a:solidFill>
                <a:latin typeface="Montserrat"/>
                <a:ea typeface="Montserrat"/>
                <a:cs typeface="Montserrat"/>
                <a:sym typeface="Montserrat"/>
              </a:rPr>
              <a:t>:</a:t>
            </a:r>
            <a:endParaRPr sz="1100">
              <a:solidFill>
                <a:schemeClr val="dk1"/>
              </a:solidFill>
              <a:latin typeface="Montserrat"/>
              <a:ea typeface="Montserrat"/>
              <a:cs typeface="Montserrat"/>
              <a:sym typeface="Montserrat"/>
            </a:endParaRPr>
          </a:p>
          <a:p>
            <a:pPr marL="914400" lvl="1" indent="-298450" algn="l" rtl="0">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Minimal changes in recall and precision across all classes, showing no significant effect of the age binning transformation.</a:t>
            </a:r>
            <a:endParaRPr sz="11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AutoNum type="arabicPeriod"/>
            </a:pPr>
            <a:r>
              <a:rPr lang="en" sz="1100" b="1">
                <a:solidFill>
                  <a:schemeClr val="dk1"/>
                </a:solidFill>
                <a:latin typeface="Montserrat"/>
                <a:ea typeface="Montserrat"/>
                <a:cs typeface="Montserrat"/>
                <a:sym typeface="Montserrat"/>
              </a:rPr>
              <a:t>Observation</a:t>
            </a:r>
            <a:r>
              <a:rPr lang="en" sz="1100">
                <a:solidFill>
                  <a:schemeClr val="dk1"/>
                </a:solidFill>
                <a:latin typeface="Montserrat"/>
                <a:ea typeface="Montserrat"/>
                <a:cs typeface="Montserrat"/>
                <a:sym typeface="Montserrat"/>
              </a:rPr>
              <a:t>:</a:t>
            </a:r>
            <a:endParaRPr sz="1100">
              <a:solidFill>
                <a:schemeClr val="dk1"/>
              </a:solidFill>
              <a:latin typeface="Montserrat"/>
              <a:ea typeface="Montserrat"/>
              <a:cs typeface="Montserrat"/>
              <a:sym typeface="Montserrat"/>
            </a:endParaRPr>
          </a:p>
          <a:p>
            <a:pPr marL="914400" lvl="1" indent="-298450" algn="l" rtl="0">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Binning features like age does not enhance the XGBoost model’s predictive performance.</a:t>
            </a:r>
            <a:endParaRPr sz="1100">
              <a:solidFill>
                <a:schemeClr val="dk1"/>
              </a:solidFill>
              <a:latin typeface="Montserrat"/>
              <a:ea typeface="Montserrat"/>
              <a:cs typeface="Montserrat"/>
              <a:sym typeface="Montserrat"/>
            </a:endParaRPr>
          </a:p>
          <a:p>
            <a:pPr marL="0" lvl="0" indent="0" algn="l" rtl="0">
              <a:spcBef>
                <a:spcPts val="0"/>
              </a:spcBef>
              <a:spcAft>
                <a:spcPts val="0"/>
              </a:spcAft>
              <a:buNone/>
            </a:pPr>
            <a:endParaRPr sz="1200">
              <a:solidFill>
                <a:schemeClr val="dk1"/>
              </a:solidFill>
              <a:latin typeface="Montserrat Medium"/>
              <a:ea typeface="Montserrat Medium"/>
              <a:cs typeface="Montserrat Medium"/>
              <a:sym typeface="Montserrat Medium"/>
            </a:endParaRPr>
          </a:p>
        </p:txBody>
      </p:sp>
      <p:sp>
        <p:nvSpPr>
          <p:cNvPr id="542" name="Google Shape;542;p26"/>
          <p:cNvSpPr/>
          <p:nvPr/>
        </p:nvSpPr>
        <p:spPr>
          <a:xfrm>
            <a:off x="7958178" y="4055324"/>
            <a:ext cx="1185900" cy="1088100"/>
          </a:xfrm>
          <a:prstGeom prst="roundRect">
            <a:avLst>
              <a:gd name="adj" fmla="val 16667"/>
            </a:avLst>
          </a:prstGeom>
          <a:solidFill>
            <a:schemeClr val="accent5"/>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grpSp>
        <p:nvGrpSpPr>
          <p:cNvPr id="543" name="Google Shape;543;p26"/>
          <p:cNvGrpSpPr/>
          <p:nvPr/>
        </p:nvGrpSpPr>
        <p:grpSpPr>
          <a:xfrm>
            <a:off x="8153615" y="4234458"/>
            <a:ext cx="795763" cy="730220"/>
            <a:chOff x="8449184" y="2131141"/>
            <a:chExt cx="589935" cy="589934"/>
          </a:xfrm>
        </p:grpSpPr>
        <p:sp>
          <p:nvSpPr>
            <p:cNvPr id="544" name="Google Shape;544;p26"/>
            <p:cNvSpPr/>
            <p:nvPr/>
          </p:nvSpPr>
          <p:spPr>
            <a:xfrm>
              <a:off x="8563713" y="2322024"/>
              <a:ext cx="17283" cy="22055"/>
            </a:xfrm>
            <a:custGeom>
              <a:avLst/>
              <a:gdLst/>
              <a:ahLst/>
              <a:cxnLst/>
              <a:rect l="l" t="t" r="r" b="b"/>
              <a:pathLst>
                <a:path w="17283" h="22055" extrusionOk="0">
                  <a:moveTo>
                    <a:pt x="8642" y="22056"/>
                  </a:moveTo>
                  <a:cubicBezTo>
                    <a:pt x="13415" y="22056"/>
                    <a:pt x="17283" y="18187"/>
                    <a:pt x="17283" y="13414"/>
                  </a:cubicBezTo>
                  <a:lnTo>
                    <a:pt x="17283" y="8642"/>
                  </a:lnTo>
                  <a:cubicBezTo>
                    <a:pt x="17283" y="3869"/>
                    <a:pt x="13415" y="0"/>
                    <a:pt x="8642" y="0"/>
                  </a:cubicBezTo>
                  <a:cubicBezTo>
                    <a:pt x="3868" y="0"/>
                    <a:pt x="0" y="3869"/>
                    <a:pt x="0" y="8642"/>
                  </a:cubicBezTo>
                  <a:lnTo>
                    <a:pt x="0" y="13414"/>
                  </a:lnTo>
                  <a:cubicBezTo>
                    <a:pt x="0" y="18187"/>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5" name="Google Shape;545;p26"/>
            <p:cNvSpPr/>
            <p:nvPr/>
          </p:nvSpPr>
          <p:spPr>
            <a:xfrm>
              <a:off x="8601890" y="2322024"/>
              <a:ext cx="17283" cy="22055"/>
            </a:xfrm>
            <a:custGeom>
              <a:avLst/>
              <a:gdLst/>
              <a:ahLst/>
              <a:cxnLst/>
              <a:rect l="l" t="t" r="r" b="b"/>
              <a:pathLst>
                <a:path w="17283" h="22055" extrusionOk="0">
                  <a:moveTo>
                    <a:pt x="8642" y="22056"/>
                  </a:moveTo>
                  <a:cubicBezTo>
                    <a:pt x="13415" y="22056"/>
                    <a:pt x="17283" y="18187"/>
                    <a:pt x="17283" y="13414"/>
                  </a:cubicBezTo>
                  <a:lnTo>
                    <a:pt x="17283" y="8642"/>
                  </a:lnTo>
                  <a:cubicBezTo>
                    <a:pt x="17283" y="3869"/>
                    <a:pt x="13415" y="0"/>
                    <a:pt x="8642" y="0"/>
                  </a:cubicBezTo>
                  <a:cubicBezTo>
                    <a:pt x="3868" y="0"/>
                    <a:pt x="0" y="3869"/>
                    <a:pt x="0" y="8642"/>
                  </a:cubicBezTo>
                  <a:lnTo>
                    <a:pt x="0" y="13414"/>
                  </a:lnTo>
                  <a:cubicBezTo>
                    <a:pt x="0" y="18187"/>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6" name="Google Shape;546;p26"/>
            <p:cNvSpPr/>
            <p:nvPr/>
          </p:nvSpPr>
          <p:spPr>
            <a:xfrm>
              <a:off x="8449184" y="2188406"/>
              <a:ext cx="589935" cy="532669"/>
            </a:xfrm>
            <a:custGeom>
              <a:avLst/>
              <a:gdLst/>
              <a:ahLst/>
              <a:cxnLst/>
              <a:rect l="l" t="t" r="r" b="b"/>
              <a:pathLst>
                <a:path w="589935" h="532669" extrusionOk="0">
                  <a:moveTo>
                    <a:pt x="572076" y="324503"/>
                  </a:moveTo>
                  <a:lnTo>
                    <a:pt x="482241" y="324503"/>
                  </a:lnTo>
                  <a:cubicBezTo>
                    <a:pt x="477467" y="324503"/>
                    <a:pt x="473599" y="328373"/>
                    <a:pt x="473599" y="333145"/>
                  </a:cubicBezTo>
                  <a:cubicBezTo>
                    <a:pt x="473599" y="337918"/>
                    <a:pt x="477467" y="341787"/>
                    <a:pt x="482241" y="341787"/>
                  </a:cubicBezTo>
                  <a:lnTo>
                    <a:pt x="572076" y="341787"/>
                  </a:lnTo>
                  <a:cubicBezTo>
                    <a:pt x="572393" y="341787"/>
                    <a:pt x="572652" y="342045"/>
                    <a:pt x="572652" y="342363"/>
                  </a:cubicBezTo>
                  <a:lnTo>
                    <a:pt x="572652" y="362104"/>
                  </a:lnTo>
                  <a:cubicBezTo>
                    <a:pt x="572652" y="362422"/>
                    <a:pt x="572393" y="362680"/>
                    <a:pt x="572076" y="362680"/>
                  </a:cubicBezTo>
                  <a:lnTo>
                    <a:pt x="17859" y="362680"/>
                  </a:lnTo>
                  <a:cubicBezTo>
                    <a:pt x="17543" y="362680"/>
                    <a:pt x="17283" y="362422"/>
                    <a:pt x="17283" y="362104"/>
                  </a:cubicBezTo>
                  <a:lnTo>
                    <a:pt x="17283" y="342363"/>
                  </a:lnTo>
                  <a:cubicBezTo>
                    <a:pt x="17283" y="342045"/>
                    <a:pt x="17543" y="341787"/>
                    <a:pt x="17859" y="341787"/>
                  </a:cubicBezTo>
                  <a:lnTo>
                    <a:pt x="447674" y="341787"/>
                  </a:lnTo>
                  <a:cubicBezTo>
                    <a:pt x="452448" y="341787"/>
                    <a:pt x="456316" y="337918"/>
                    <a:pt x="456316" y="333145"/>
                  </a:cubicBezTo>
                  <a:cubicBezTo>
                    <a:pt x="456316" y="328373"/>
                    <a:pt x="452448" y="324503"/>
                    <a:pt x="447674" y="324503"/>
                  </a:cubicBezTo>
                  <a:lnTo>
                    <a:pt x="418138" y="324503"/>
                  </a:lnTo>
                  <a:lnTo>
                    <a:pt x="418138" y="217961"/>
                  </a:lnTo>
                  <a:cubicBezTo>
                    <a:pt x="418138" y="203031"/>
                    <a:pt x="405992" y="190884"/>
                    <a:pt x="391061" y="190884"/>
                  </a:cubicBezTo>
                  <a:lnTo>
                    <a:pt x="237049" y="190884"/>
                  </a:lnTo>
                  <a:cubicBezTo>
                    <a:pt x="222448" y="190884"/>
                    <a:pt x="210518" y="202502"/>
                    <a:pt x="209997" y="216977"/>
                  </a:cubicBezTo>
                  <a:cubicBezTo>
                    <a:pt x="202545" y="213235"/>
                    <a:pt x="194419" y="210929"/>
                    <a:pt x="186025" y="210217"/>
                  </a:cubicBezTo>
                  <a:cubicBezTo>
                    <a:pt x="199581" y="197929"/>
                    <a:pt x="208166" y="180100"/>
                    <a:pt x="208166" y="160407"/>
                  </a:cubicBezTo>
                  <a:lnTo>
                    <a:pt x="208166" y="131814"/>
                  </a:lnTo>
                  <a:lnTo>
                    <a:pt x="209070" y="131814"/>
                  </a:lnTo>
                  <a:cubicBezTo>
                    <a:pt x="219097" y="131814"/>
                    <a:pt x="227255" y="123655"/>
                    <a:pt x="227255" y="113627"/>
                  </a:cubicBezTo>
                  <a:lnTo>
                    <a:pt x="227255" y="104083"/>
                  </a:lnTo>
                  <a:cubicBezTo>
                    <a:pt x="227255" y="77617"/>
                    <a:pt x="211565" y="54759"/>
                    <a:pt x="189007" y="44283"/>
                  </a:cubicBezTo>
                  <a:cubicBezTo>
                    <a:pt x="187686" y="19642"/>
                    <a:pt x="167226" y="0"/>
                    <a:pt x="142261" y="0"/>
                  </a:cubicBezTo>
                  <a:cubicBezTo>
                    <a:pt x="117296" y="0"/>
                    <a:pt x="96835" y="19642"/>
                    <a:pt x="95513" y="44283"/>
                  </a:cubicBezTo>
                  <a:cubicBezTo>
                    <a:pt x="72955" y="54759"/>
                    <a:pt x="57266" y="77617"/>
                    <a:pt x="57266" y="104083"/>
                  </a:cubicBezTo>
                  <a:lnTo>
                    <a:pt x="57266" y="113627"/>
                  </a:lnTo>
                  <a:cubicBezTo>
                    <a:pt x="57266" y="123655"/>
                    <a:pt x="65424" y="131814"/>
                    <a:pt x="75452" y="131814"/>
                  </a:cubicBezTo>
                  <a:lnTo>
                    <a:pt x="76354" y="131814"/>
                  </a:lnTo>
                  <a:lnTo>
                    <a:pt x="76354" y="161348"/>
                  </a:lnTo>
                  <a:cubicBezTo>
                    <a:pt x="76354" y="179161"/>
                    <a:pt x="83349" y="195849"/>
                    <a:pt x="96051" y="208342"/>
                  </a:cubicBezTo>
                  <a:cubicBezTo>
                    <a:pt x="96719" y="208998"/>
                    <a:pt x="97404" y="209632"/>
                    <a:pt x="98094" y="210257"/>
                  </a:cubicBezTo>
                  <a:cubicBezTo>
                    <a:pt x="64551" y="213294"/>
                    <a:pt x="38176" y="241558"/>
                    <a:pt x="38176" y="275879"/>
                  </a:cubicBezTo>
                  <a:lnTo>
                    <a:pt x="38176" y="324502"/>
                  </a:lnTo>
                  <a:lnTo>
                    <a:pt x="17859" y="324502"/>
                  </a:lnTo>
                  <a:cubicBezTo>
                    <a:pt x="8011" y="324502"/>
                    <a:pt x="0" y="332514"/>
                    <a:pt x="0" y="342362"/>
                  </a:cubicBezTo>
                  <a:lnTo>
                    <a:pt x="0" y="362103"/>
                  </a:lnTo>
                  <a:cubicBezTo>
                    <a:pt x="0" y="371951"/>
                    <a:pt x="8011" y="379962"/>
                    <a:pt x="17859" y="379962"/>
                  </a:cubicBezTo>
                  <a:lnTo>
                    <a:pt x="19088" y="379962"/>
                  </a:lnTo>
                  <a:lnTo>
                    <a:pt x="19088" y="514810"/>
                  </a:lnTo>
                  <a:cubicBezTo>
                    <a:pt x="19088" y="524658"/>
                    <a:pt x="27099" y="532670"/>
                    <a:pt x="36947" y="532670"/>
                  </a:cubicBezTo>
                  <a:lnTo>
                    <a:pt x="109601" y="532670"/>
                  </a:lnTo>
                  <a:cubicBezTo>
                    <a:pt x="114375" y="532670"/>
                    <a:pt x="118243" y="528801"/>
                    <a:pt x="118243" y="524028"/>
                  </a:cubicBezTo>
                  <a:cubicBezTo>
                    <a:pt x="118243" y="519256"/>
                    <a:pt x="114375" y="515387"/>
                    <a:pt x="109601" y="515387"/>
                  </a:cubicBezTo>
                  <a:lnTo>
                    <a:pt x="74548" y="515387"/>
                  </a:lnTo>
                  <a:lnTo>
                    <a:pt x="74548" y="379963"/>
                  </a:lnTo>
                  <a:lnTo>
                    <a:pt x="515387" y="379963"/>
                  </a:lnTo>
                  <a:lnTo>
                    <a:pt x="515387" y="515387"/>
                  </a:lnTo>
                  <a:lnTo>
                    <a:pt x="144169" y="515387"/>
                  </a:lnTo>
                  <a:cubicBezTo>
                    <a:pt x="139395" y="515387"/>
                    <a:pt x="135527" y="519256"/>
                    <a:pt x="135527" y="524028"/>
                  </a:cubicBezTo>
                  <a:cubicBezTo>
                    <a:pt x="135527" y="528801"/>
                    <a:pt x="139395" y="532670"/>
                    <a:pt x="144169" y="532670"/>
                  </a:cubicBezTo>
                  <a:lnTo>
                    <a:pt x="552988" y="532670"/>
                  </a:lnTo>
                  <a:cubicBezTo>
                    <a:pt x="562836" y="532670"/>
                    <a:pt x="570847" y="524658"/>
                    <a:pt x="570847" y="514810"/>
                  </a:cubicBezTo>
                  <a:lnTo>
                    <a:pt x="570847" y="379963"/>
                  </a:lnTo>
                  <a:lnTo>
                    <a:pt x="572076" y="379963"/>
                  </a:lnTo>
                  <a:cubicBezTo>
                    <a:pt x="581924" y="379963"/>
                    <a:pt x="589935" y="371952"/>
                    <a:pt x="589935" y="362104"/>
                  </a:cubicBezTo>
                  <a:lnTo>
                    <a:pt x="589935" y="342363"/>
                  </a:lnTo>
                  <a:cubicBezTo>
                    <a:pt x="589935" y="332515"/>
                    <a:pt x="581924" y="324503"/>
                    <a:pt x="572076" y="324503"/>
                  </a:cubicBezTo>
                  <a:close/>
                  <a:moveTo>
                    <a:pt x="209972" y="237266"/>
                  </a:moveTo>
                  <a:lnTo>
                    <a:pt x="209972" y="324503"/>
                  </a:lnTo>
                  <a:lnTo>
                    <a:pt x="170739" y="324503"/>
                  </a:lnTo>
                  <a:lnTo>
                    <a:pt x="175056" y="272693"/>
                  </a:lnTo>
                  <a:cubicBezTo>
                    <a:pt x="175944" y="272825"/>
                    <a:pt x="176843" y="272901"/>
                    <a:pt x="177754" y="272901"/>
                  </a:cubicBezTo>
                  <a:cubicBezTo>
                    <a:pt x="178512" y="272901"/>
                    <a:pt x="179278" y="272855"/>
                    <a:pt x="180045" y="272759"/>
                  </a:cubicBezTo>
                  <a:cubicBezTo>
                    <a:pt x="186923" y="271901"/>
                    <a:pt x="192631" y="267309"/>
                    <a:pt x="194941" y="260774"/>
                  </a:cubicBezTo>
                  <a:lnTo>
                    <a:pt x="204528" y="233652"/>
                  </a:lnTo>
                  <a:cubicBezTo>
                    <a:pt x="206415" y="234728"/>
                    <a:pt x="208234" y="235934"/>
                    <a:pt x="209972" y="237266"/>
                  </a:cubicBezTo>
                  <a:close/>
                  <a:moveTo>
                    <a:pt x="178648" y="255012"/>
                  </a:moveTo>
                  <a:cubicBezTo>
                    <a:pt x="178588" y="255183"/>
                    <a:pt x="178462" y="255539"/>
                    <a:pt x="177908" y="255608"/>
                  </a:cubicBezTo>
                  <a:cubicBezTo>
                    <a:pt x="177353" y="255673"/>
                    <a:pt x="177145" y="255362"/>
                    <a:pt x="177045" y="255213"/>
                  </a:cubicBezTo>
                  <a:lnTo>
                    <a:pt x="158407" y="227255"/>
                  </a:lnTo>
                  <a:lnTo>
                    <a:pt x="180437" y="227255"/>
                  </a:lnTo>
                  <a:cubicBezTo>
                    <a:pt x="183068" y="227255"/>
                    <a:pt x="185672" y="227480"/>
                    <a:pt x="188233" y="227895"/>
                  </a:cubicBezTo>
                  <a:close/>
                  <a:moveTo>
                    <a:pt x="107475" y="255211"/>
                  </a:moveTo>
                  <a:cubicBezTo>
                    <a:pt x="107375" y="255362"/>
                    <a:pt x="107161" y="255678"/>
                    <a:pt x="106612" y="255608"/>
                  </a:cubicBezTo>
                  <a:cubicBezTo>
                    <a:pt x="106059" y="255539"/>
                    <a:pt x="105933" y="255184"/>
                    <a:pt x="105873" y="255013"/>
                  </a:cubicBezTo>
                  <a:lnTo>
                    <a:pt x="96285" y="227889"/>
                  </a:lnTo>
                  <a:cubicBezTo>
                    <a:pt x="98826" y="227478"/>
                    <a:pt x="101428" y="227255"/>
                    <a:pt x="104083" y="227255"/>
                  </a:cubicBezTo>
                  <a:lnTo>
                    <a:pt x="126114" y="227255"/>
                  </a:lnTo>
                  <a:close/>
                  <a:moveTo>
                    <a:pt x="131123" y="324503"/>
                  </a:moveTo>
                  <a:lnTo>
                    <a:pt x="125671" y="259077"/>
                  </a:lnTo>
                  <a:lnTo>
                    <a:pt x="142261" y="234193"/>
                  </a:lnTo>
                  <a:lnTo>
                    <a:pt x="158850" y="259077"/>
                  </a:lnTo>
                  <a:lnTo>
                    <a:pt x="153397" y="324503"/>
                  </a:lnTo>
                  <a:close/>
                  <a:moveTo>
                    <a:pt x="237049" y="208168"/>
                  </a:moveTo>
                  <a:lnTo>
                    <a:pt x="391061" y="208168"/>
                  </a:lnTo>
                  <a:cubicBezTo>
                    <a:pt x="396461" y="208168"/>
                    <a:pt x="400855" y="212561"/>
                    <a:pt x="400855" y="217961"/>
                  </a:cubicBezTo>
                  <a:lnTo>
                    <a:pt x="400855" y="324503"/>
                  </a:lnTo>
                  <a:lnTo>
                    <a:pt x="227255" y="324503"/>
                  </a:lnTo>
                  <a:lnTo>
                    <a:pt x="227255" y="233567"/>
                  </a:lnTo>
                  <a:cubicBezTo>
                    <a:pt x="227257" y="233520"/>
                    <a:pt x="227254" y="233471"/>
                    <a:pt x="227255" y="233424"/>
                  </a:cubicBezTo>
                  <a:lnTo>
                    <a:pt x="227255" y="217961"/>
                  </a:lnTo>
                  <a:cubicBezTo>
                    <a:pt x="227255" y="212561"/>
                    <a:pt x="231650" y="208168"/>
                    <a:pt x="237049" y="208168"/>
                  </a:cubicBezTo>
                  <a:close/>
                  <a:moveTo>
                    <a:pt x="142261" y="17283"/>
                  </a:moveTo>
                  <a:cubicBezTo>
                    <a:pt x="155785" y="17283"/>
                    <a:pt x="167207" y="26425"/>
                    <a:pt x="170695" y="38852"/>
                  </a:cubicBezTo>
                  <a:cubicBezTo>
                    <a:pt x="167641" y="38416"/>
                    <a:pt x="164523" y="38178"/>
                    <a:pt x="161350" y="38178"/>
                  </a:cubicBezTo>
                  <a:lnTo>
                    <a:pt x="123172" y="38178"/>
                  </a:lnTo>
                  <a:cubicBezTo>
                    <a:pt x="119999" y="38178"/>
                    <a:pt x="116881" y="38416"/>
                    <a:pt x="113826" y="38852"/>
                  </a:cubicBezTo>
                  <a:cubicBezTo>
                    <a:pt x="117312" y="26425"/>
                    <a:pt x="128735" y="17283"/>
                    <a:pt x="142261" y="17283"/>
                  </a:cubicBezTo>
                  <a:close/>
                  <a:moveTo>
                    <a:pt x="74548" y="113627"/>
                  </a:moveTo>
                  <a:lnTo>
                    <a:pt x="74548" y="104083"/>
                  </a:lnTo>
                  <a:cubicBezTo>
                    <a:pt x="74548" y="77272"/>
                    <a:pt x="96361" y="55460"/>
                    <a:pt x="123171" y="55460"/>
                  </a:cubicBezTo>
                  <a:lnTo>
                    <a:pt x="161348" y="55460"/>
                  </a:lnTo>
                  <a:cubicBezTo>
                    <a:pt x="188160" y="55460"/>
                    <a:pt x="209972" y="77272"/>
                    <a:pt x="209972" y="104083"/>
                  </a:cubicBezTo>
                  <a:lnTo>
                    <a:pt x="209972" y="113627"/>
                  </a:lnTo>
                  <a:cubicBezTo>
                    <a:pt x="209972" y="114125"/>
                    <a:pt x="209566" y="114530"/>
                    <a:pt x="209070" y="114530"/>
                  </a:cubicBezTo>
                  <a:lnTo>
                    <a:pt x="180437" y="114530"/>
                  </a:lnTo>
                  <a:cubicBezTo>
                    <a:pt x="164152" y="114530"/>
                    <a:pt x="150902" y="101281"/>
                    <a:pt x="150902" y="84996"/>
                  </a:cubicBezTo>
                  <a:cubicBezTo>
                    <a:pt x="150902" y="80223"/>
                    <a:pt x="147034" y="76354"/>
                    <a:pt x="142261" y="76354"/>
                  </a:cubicBezTo>
                  <a:cubicBezTo>
                    <a:pt x="137487" y="76354"/>
                    <a:pt x="133619" y="80223"/>
                    <a:pt x="133619" y="84996"/>
                  </a:cubicBezTo>
                  <a:cubicBezTo>
                    <a:pt x="133619" y="101281"/>
                    <a:pt x="120370" y="114530"/>
                    <a:pt x="104083" y="114530"/>
                  </a:cubicBezTo>
                  <a:lnTo>
                    <a:pt x="75451" y="114530"/>
                  </a:lnTo>
                  <a:cubicBezTo>
                    <a:pt x="74954" y="114530"/>
                    <a:pt x="74548" y="114126"/>
                    <a:pt x="74548" y="113627"/>
                  </a:cubicBezTo>
                  <a:close/>
                  <a:moveTo>
                    <a:pt x="93637" y="161348"/>
                  </a:moveTo>
                  <a:lnTo>
                    <a:pt x="93637" y="131814"/>
                  </a:lnTo>
                  <a:lnTo>
                    <a:pt x="104083" y="131814"/>
                  </a:lnTo>
                  <a:cubicBezTo>
                    <a:pt x="119819" y="131814"/>
                    <a:pt x="133768" y="124010"/>
                    <a:pt x="142261" y="112069"/>
                  </a:cubicBezTo>
                  <a:cubicBezTo>
                    <a:pt x="150753" y="124010"/>
                    <a:pt x="164701" y="131814"/>
                    <a:pt x="180437" y="131814"/>
                  </a:cubicBezTo>
                  <a:lnTo>
                    <a:pt x="190883" y="131814"/>
                  </a:lnTo>
                  <a:lnTo>
                    <a:pt x="190883" y="160406"/>
                  </a:lnTo>
                  <a:cubicBezTo>
                    <a:pt x="190883" y="187293"/>
                    <a:pt x="169446" y="209525"/>
                    <a:pt x="143095" y="209965"/>
                  </a:cubicBezTo>
                  <a:cubicBezTo>
                    <a:pt x="129921" y="210179"/>
                    <a:pt x="117535" y="205232"/>
                    <a:pt x="108169" y="196019"/>
                  </a:cubicBezTo>
                  <a:cubicBezTo>
                    <a:pt x="98798" y="186803"/>
                    <a:pt x="93637" y="174491"/>
                    <a:pt x="93637" y="161348"/>
                  </a:cubicBezTo>
                  <a:close/>
                  <a:moveTo>
                    <a:pt x="55460" y="275879"/>
                  </a:moveTo>
                  <a:cubicBezTo>
                    <a:pt x="55460" y="257828"/>
                    <a:pt x="65354" y="242055"/>
                    <a:pt x="79997" y="233667"/>
                  </a:cubicBezTo>
                  <a:lnTo>
                    <a:pt x="89579" y="260773"/>
                  </a:lnTo>
                  <a:cubicBezTo>
                    <a:pt x="91889" y="267306"/>
                    <a:pt x="97596" y="271899"/>
                    <a:pt x="104474" y="272757"/>
                  </a:cubicBezTo>
                  <a:cubicBezTo>
                    <a:pt x="105242" y="272853"/>
                    <a:pt x="106007" y="272900"/>
                    <a:pt x="106767" y="272900"/>
                  </a:cubicBezTo>
                  <a:cubicBezTo>
                    <a:pt x="107678" y="272900"/>
                    <a:pt x="108578" y="272824"/>
                    <a:pt x="109464" y="272692"/>
                  </a:cubicBezTo>
                  <a:lnTo>
                    <a:pt x="113781" y="324502"/>
                  </a:lnTo>
                  <a:lnTo>
                    <a:pt x="55460" y="324502"/>
                  </a:lnTo>
                  <a:close/>
                  <a:moveTo>
                    <a:pt x="57265" y="515387"/>
                  </a:moveTo>
                  <a:lnTo>
                    <a:pt x="36947" y="515387"/>
                  </a:lnTo>
                  <a:cubicBezTo>
                    <a:pt x="36630" y="515387"/>
                    <a:pt x="36371" y="515128"/>
                    <a:pt x="36371" y="514810"/>
                  </a:cubicBezTo>
                  <a:lnTo>
                    <a:pt x="36371" y="379963"/>
                  </a:lnTo>
                  <a:lnTo>
                    <a:pt x="57265" y="379963"/>
                  </a:lnTo>
                  <a:close/>
                  <a:moveTo>
                    <a:pt x="553564" y="514810"/>
                  </a:moveTo>
                  <a:cubicBezTo>
                    <a:pt x="553564" y="515128"/>
                    <a:pt x="553305" y="515387"/>
                    <a:pt x="552988" y="515387"/>
                  </a:cubicBezTo>
                  <a:lnTo>
                    <a:pt x="532670" y="515387"/>
                  </a:lnTo>
                  <a:lnTo>
                    <a:pt x="532670" y="379963"/>
                  </a:lnTo>
                  <a:lnTo>
                    <a:pt x="553564" y="37996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7" name="Google Shape;547;p26"/>
            <p:cNvSpPr/>
            <p:nvPr/>
          </p:nvSpPr>
          <p:spPr>
            <a:xfrm>
              <a:off x="8697333" y="2131141"/>
              <a:ext cx="284520" cy="217727"/>
            </a:xfrm>
            <a:custGeom>
              <a:avLst/>
              <a:gdLst/>
              <a:ahLst/>
              <a:cxnLst/>
              <a:rect l="l" t="t" r="r" b="b"/>
              <a:pathLst>
                <a:path w="284520" h="217727" extrusionOk="0">
                  <a:moveTo>
                    <a:pt x="46818" y="169990"/>
                  </a:moveTo>
                  <a:lnTo>
                    <a:pt x="56362" y="169990"/>
                  </a:lnTo>
                  <a:cubicBezTo>
                    <a:pt x="56860" y="169990"/>
                    <a:pt x="57264" y="170396"/>
                    <a:pt x="57264" y="170892"/>
                  </a:cubicBezTo>
                  <a:lnTo>
                    <a:pt x="57264" y="199525"/>
                  </a:lnTo>
                  <a:cubicBezTo>
                    <a:pt x="57264" y="206458"/>
                    <a:pt x="61116" y="212690"/>
                    <a:pt x="67317" y="215791"/>
                  </a:cubicBezTo>
                  <a:cubicBezTo>
                    <a:pt x="69912" y="217089"/>
                    <a:pt x="72699" y="217728"/>
                    <a:pt x="75469" y="217728"/>
                  </a:cubicBezTo>
                  <a:cubicBezTo>
                    <a:pt x="79319" y="217728"/>
                    <a:pt x="83136" y="216492"/>
                    <a:pt x="86362" y="214074"/>
                  </a:cubicBezTo>
                  <a:lnTo>
                    <a:pt x="144899" y="170170"/>
                  </a:lnTo>
                  <a:cubicBezTo>
                    <a:pt x="145055" y="170053"/>
                    <a:pt x="145247" y="169989"/>
                    <a:pt x="145442" y="169989"/>
                  </a:cubicBezTo>
                  <a:lnTo>
                    <a:pt x="237701" y="169989"/>
                  </a:lnTo>
                  <a:cubicBezTo>
                    <a:pt x="263517" y="169989"/>
                    <a:pt x="284520" y="148986"/>
                    <a:pt x="284520" y="123171"/>
                  </a:cubicBezTo>
                  <a:lnTo>
                    <a:pt x="284520" y="46818"/>
                  </a:lnTo>
                  <a:cubicBezTo>
                    <a:pt x="284520" y="21003"/>
                    <a:pt x="263517" y="0"/>
                    <a:pt x="237701" y="0"/>
                  </a:cubicBezTo>
                  <a:lnTo>
                    <a:pt x="46818" y="0"/>
                  </a:lnTo>
                  <a:cubicBezTo>
                    <a:pt x="21003" y="0"/>
                    <a:pt x="0" y="21003"/>
                    <a:pt x="0" y="46818"/>
                  </a:cubicBezTo>
                  <a:lnTo>
                    <a:pt x="0" y="123172"/>
                  </a:lnTo>
                  <a:cubicBezTo>
                    <a:pt x="0" y="148987"/>
                    <a:pt x="21003" y="169990"/>
                    <a:pt x="46818" y="169990"/>
                  </a:cubicBezTo>
                  <a:close/>
                  <a:moveTo>
                    <a:pt x="17283" y="46818"/>
                  </a:moveTo>
                  <a:cubicBezTo>
                    <a:pt x="17283" y="30533"/>
                    <a:pt x="30533" y="17283"/>
                    <a:pt x="46818" y="17283"/>
                  </a:cubicBezTo>
                  <a:lnTo>
                    <a:pt x="237701" y="17283"/>
                  </a:lnTo>
                  <a:cubicBezTo>
                    <a:pt x="253988" y="17283"/>
                    <a:pt x="267237" y="30533"/>
                    <a:pt x="267237" y="46818"/>
                  </a:cubicBezTo>
                  <a:lnTo>
                    <a:pt x="267237" y="123172"/>
                  </a:lnTo>
                  <a:cubicBezTo>
                    <a:pt x="267237" y="139457"/>
                    <a:pt x="253988" y="152707"/>
                    <a:pt x="237701" y="152707"/>
                  </a:cubicBezTo>
                  <a:lnTo>
                    <a:pt x="145442" y="152707"/>
                  </a:lnTo>
                  <a:cubicBezTo>
                    <a:pt x="141533" y="152707"/>
                    <a:pt x="137657" y="153998"/>
                    <a:pt x="134529" y="156344"/>
                  </a:cubicBezTo>
                  <a:lnTo>
                    <a:pt x="75992" y="200247"/>
                  </a:lnTo>
                  <a:cubicBezTo>
                    <a:pt x="75847" y="200356"/>
                    <a:pt x="75547" y="200583"/>
                    <a:pt x="75046" y="200332"/>
                  </a:cubicBezTo>
                  <a:cubicBezTo>
                    <a:pt x="74547" y="200084"/>
                    <a:pt x="74547" y="199706"/>
                    <a:pt x="74547" y="199525"/>
                  </a:cubicBezTo>
                  <a:lnTo>
                    <a:pt x="74547" y="170892"/>
                  </a:lnTo>
                  <a:cubicBezTo>
                    <a:pt x="74547" y="160864"/>
                    <a:pt x="66390" y="152707"/>
                    <a:pt x="56362" y="152707"/>
                  </a:cubicBezTo>
                  <a:lnTo>
                    <a:pt x="46818" y="152707"/>
                  </a:lnTo>
                  <a:cubicBezTo>
                    <a:pt x="30533" y="152707"/>
                    <a:pt x="17283" y="139457"/>
                    <a:pt x="17283" y="1231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8" name="Google Shape;548;p26"/>
            <p:cNvSpPr/>
            <p:nvPr/>
          </p:nvSpPr>
          <p:spPr>
            <a:xfrm>
              <a:off x="8659155" y="2589262"/>
              <a:ext cx="169991" cy="74548"/>
            </a:xfrm>
            <a:custGeom>
              <a:avLst/>
              <a:gdLst/>
              <a:ahLst/>
              <a:cxnLst/>
              <a:rect l="l" t="t" r="r" b="b"/>
              <a:pathLst>
                <a:path w="169991" h="74548" extrusionOk="0">
                  <a:moveTo>
                    <a:pt x="152132" y="74548"/>
                  </a:moveTo>
                  <a:cubicBezTo>
                    <a:pt x="161980" y="74548"/>
                    <a:pt x="169991" y="66537"/>
                    <a:pt x="169991" y="56689"/>
                  </a:cubicBezTo>
                  <a:lnTo>
                    <a:pt x="169991" y="17859"/>
                  </a:lnTo>
                  <a:cubicBezTo>
                    <a:pt x="169991" y="8011"/>
                    <a:pt x="161980" y="0"/>
                    <a:pt x="152132" y="0"/>
                  </a:cubicBezTo>
                  <a:lnTo>
                    <a:pt x="17859" y="0"/>
                  </a:lnTo>
                  <a:cubicBezTo>
                    <a:pt x="8011" y="0"/>
                    <a:pt x="0" y="8011"/>
                    <a:pt x="0" y="17859"/>
                  </a:cubicBezTo>
                  <a:lnTo>
                    <a:pt x="0" y="56689"/>
                  </a:lnTo>
                  <a:cubicBezTo>
                    <a:pt x="0" y="66537"/>
                    <a:pt x="8011" y="74548"/>
                    <a:pt x="17859" y="74548"/>
                  </a:cubicBezTo>
                  <a:close/>
                  <a:moveTo>
                    <a:pt x="17283" y="56689"/>
                  </a:moveTo>
                  <a:lnTo>
                    <a:pt x="17283" y="17859"/>
                  </a:lnTo>
                  <a:cubicBezTo>
                    <a:pt x="17283" y="17541"/>
                    <a:pt x="17542" y="17283"/>
                    <a:pt x="17859" y="17283"/>
                  </a:cubicBezTo>
                  <a:lnTo>
                    <a:pt x="152131" y="17283"/>
                  </a:lnTo>
                  <a:cubicBezTo>
                    <a:pt x="152447" y="17283"/>
                    <a:pt x="152707" y="17541"/>
                    <a:pt x="152707" y="17859"/>
                  </a:cubicBezTo>
                  <a:lnTo>
                    <a:pt x="152707" y="56689"/>
                  </a:lnTo>
                  <a:cubicBezTo>
                    <a:pt x="152707" y="57007"/>
                    <a:pt x="152447" y="57265"/>
                    <a:pt x="152131" y="57265"/>
                  </a:cubicBezTo>
                  <a:lnTo>
                    <a:pt x="17859" y="57265"/>
                  </a:lnTo>
                  <a:cubicBezTo>
                    <a:pt x="17542" y="57265"/>
                    <a:pt x="17283" y="57007"/>
                    <a:pt x="17283" y="566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9" name="Google Shape;549;p26"/>
            <p:cNvSpPr/>
            <p:nvPr/>
          </p:nvSpPr>
          <p:spPr>
            <a:xfrm>
              <a:off x="8735509" y="2436555"/>
              <a:ext cx="55459" cy="17283"/>
            </a:xfrm>
            <a:custGeom>
              <a:avLst/>
              <a:gdLst/>
              <a:ahLst/>
              <a:cxnLst/>
              <a:rect l="l" t="t" r="r" b="b"/>
              <a:pathLst>
                <a:path w="55459" h="17283" extrusionOk="0">
                  <a:moveTo>
                    <a:pt x="8642" y="17283"/>
                  </a:moveTo>
                  <a:lnTo>
                    <a:pt x="46818" y="17283"/>
                  </a:lnTo>
                  <a:cubicBezTo>
                    <a:pt x="51592" y="17283"/>
                    <a:pt x="55460" y="13414"/>
                    <a:pt x="55460" y="8642"/>
                  </a:cubicBezTo>
                  <a:cubicBezTo>
                    <a:pt x="55460" y="3869"/>
                    <a:pt x="51592" y="0"/>
                    <a:pt x="46818" y="0"/>
                  </a:cubicBezTo>
                  <a:lnTo>
                    <a:pt x="8642" y="0"/>
                  </a:lnTo>
                  <a:cubicBezTo>
                    <a:pt x="3868" y="0"/>
                    <a:pt x="0" y="3869"/>
                    <a:pt x="0" y="8642"/>
                  </a:cubicBezTo>
                  <a:cubicBezTo>
                    <a:pt x="0" y="13414"/>
                    <a:pt x="3868"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0" name="Google Shape;550;p26"/>
            <p:cNvSpPr/>
            <p:nvPr/>
          </p:nvSpPr>
          <p:spPr>
            <a:xfrm>
              <a:off x="8735509" y="2169317"/>
              <a:ext cx="208167" cy="17283"/>
            </a:xfrm>
            <a:custGeom>
              <a:avLst/>
              <a:gdLst/>
              <a:ahLst/>
              <a:cxnLst/>
              <a:rect l="l" t="t" r="r" b="b"/>
              <a:pathLst>
                <a:path w="208167" h="17283" extrusionOk="0">
                  <a:moveTo>
                    <a:pt x="8642" y="17283"/>
                  </a:moveTo>
                  <a:lnTo>
                    <a:pt x="199526" y="17283"/>
                  </a:lnTo>
                  <a:cubicBezTo>
                    <a:pt x="204300" y="17283"/>
                    <a:pt x="208168" y="13414"/>
                    <a:pt x="208168" y="8642"/>
                  </a:cubicBezTo>
                  <a:cubicBezTo>
                    <a:pt x="208168" y="3869"/>
                    <a:pt x="204300" y="0"/>
                    <a:pt x="199526" y="0"/>
                  </a:cubicBezTo>
                  <a:lnTo>
                    <a:pt x="8642" y="0"/>
                  </a:lnTo>
                  <a:cubicBezTo>
                    <a:pt x="3868" y="0"/>
                    <a:pt x="0" y="3869"/>
                    <a:pt x="0" y="8642"/>
                  </a:cubicBezTo>
                  <a:cubicBezTo>
                    <a:pt x="0" y="13414"/>
                    <a:pt x="3868"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1" name="Google Shape;551;p26"/>
            <p:cNvSpPr/>
            <p:nvPr/>
          </p:nvSpPr>
          <p:spPr>
            <a:xfrm>
              <a:off x="8735509" y="2207494"/>
              <a:ext cx="208167" cy="17283"/>
            </a:xfrm>
            <a:custGeom>
              <a:avLst/>
              <a:gdLst/>
              <a:ahLst/>
              <a:cxnLst/>
              <a:rect l="l" t="t" r="r" b="b"/>
              <a:pathLst>
                <a:path w="208167" h="17283" extrusionOk="0">
                  <a:moveTo>
                    <a:pt x="8642" y="17283"/>
                  </a:moveTo>
                  <a:lnTo>
                    <a:pt x="199526" y="17283"/>
                  </a:lnTo>
                  <a:cubicBezTo>
                    <a:pt x="204300" y="17283"/>
                    <a:pt x="208168" y="13414"/>
                    <a:pt x="208168" y="8642"/>
                  </a:cubicBezTo>
                  <a:cubicBezTo>
                    <a:pt x="208168" y="3869"/>
                    <a:pt x="204300" y="0"/>
                    <a:pt x="199526" y="0"/>
                  </a:cubicBezTo>
                  <a:lnTo>
                    <a:pt x="8642" y="0"/>
                  </a:lnTo>
                  <a:cubicBezTo>
                    <a:pt x="3868" y="0"/>
                    <a:pt x="0" y="3869"/>
                    <a:pt x="0" y="8642"/>
                  </a:cubicBezTo>
                  <a:cubicBezTo>
                    <a:pt x="0" y="13414"/>
                    <a:pt x="3868"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2" name="Google Shape;552;p26"/>
            <p:cNvSpPr/>
            <p:nvPr/>
          </p:nvSpPr>
          <p:spPr>
            <a:xfrm>
              <a:off x="8735509" y="2245671"/>
              <a:ext cx="93637" cy="17283"/>
            </a:xfrm>
            <a:custGeom>
              <a:avLst/>
              <a:gdLst/>
              <a:ahLst/>
              <a:cxnLst/>
              <a:rect l="l" t="t" r="r" b="b"/>
              <a:pathLst>
                <a:path w="93637" h="17283" extrusionOk="0">
                  <a:moveTo>
                    <a:pt x="8642" y="17283"/>
                  </a:moveTo>
                  <a:lnTo>
                    <a:pt x="84996" y="17283"/>
                  </a:lnTo>
                  <a:cubicBezTo>
                    <a:pt x="89769" y="17283"/>
                    <a:pt x="93637" y="13414"/>
                    <a:pt x="93637" y="8642"/>
                  </a:cubicBezTo>
                  <a:cubicBezTo>
                    <a:pt x="93637" y="3869"/>
                    <a:pt x="89769" y="0"/>
                    <a:pt x="84996" y="0"/>
                  </a:cubicBezTo>
                  <a:lnTo>
                    <a:pt x="8642" y="0"/>
                  </a:lnTo>
                  <a:cubicBezTo>
                    <a:pt x="3868" y="0"/>
                    <a:pt x="0" y="3869"/>
                    <a:pt x="0" y="8642"/>
                  </a:cubicBezTo>
                  <a:cubicBezTo>
                    <a:pt x="0" y="13414"/>
                    <a:pt x="3868"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27"/>
          <p:cNvSpPr txBox="1">
            <a:spLocks noGrp="1"/>
          </p:cNvSpPr>
          <p:nvPr>
            <p:ph type="title"/>
          </p:nvPr>
        </p:nvSpPr>
        <p:spPr>
          <a:xfrm>
            <a:off x="0" y="0"/>
            <a:ext cx="3830100" cy="56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Logic Regression</a:t>
            </a:r>
            <a:endParaRPr/>
          </a:p>
        </p:txBody>
      </p:sp>
      <p:pic>
        <p:nvPicPr>
          <p:cNvPr id="558" name="Google Shape;558;p27"/>
          <p:cNvPicPr preferRelativeResize="0"/>
          <p:nvPr/>
        </p:nvPicPr>
        <p:blipFill>
          <a:blip r:embed="rId3">
            <a:alphaModFix/>
          </a:blip>
          <a:stretch>
            <a:fillRect/>
          </a:stretch>
        </p:blipFill>
        <p:spPr>
          <a:xfrm>
            <a:off x="381000" y="1203587"/>
            <a:ext cx="1828800" cy="1822975"/>
          </a:xfrm>
          <a:prstGeom prst="rect">
            <a:avLst/>
          </a:prstGeom>
          <a:noFill/>
          <a:ln>
            <a:noFill/>
          </a:ln>
        </p:spPr>
      </p:pic>
      <p:pic>
        <p:nvPicPr>
          <p:cNvPr id="559" name="Google Shape;559;p27"/>
          <p:cNvPicPr preferRelativeResize="0"/>
          <p:nvPr/>
        </p:nvPicPr>
        <p:blipFill>
          <a:blip r:embed="rId4">
            <a:alphaModFix/>
          </a:blip>
          <a:stretch>
            <a:fillRect/>
          </a:stretch>
        </p:blipFill>
        <p:spPr>
          <a:xfrm>
            <a:off x="2382300" y="3006088"/>
            <a:ext cx="1828800" cy="1798320"/>
          </a:xfrm>
          <a:prstGeom prst="rect">
            <a:avLst/>
          </a:prstGeom>
          <a:noFill/>
          <a:ln>
            <a:noFill/>
          </a:ln>
        </p:spPr>
      </p:pic>
      <p:pic>
        <p:nvPicPr>
          <p:cNvPr id="560" name="Google Shape;560;p27"/>
          <p:cNvPicPr preferRelativeResize="0"/>
          <p:nvPr/>
        </p:nvPicPr>
        <p:blipFill>
          <a:blip r:embed="rId5">
            <a:alphaModFix/>
          </a:blip>
          <a:stretch>
            <a:fillRect/>
          </a:stretch>
        </p:blipFill>
        <p:spPr>
          <a:xfrm>
            <a:off x="4543800" y="1183400"/>
            <a:ext cx="1828800" cy="1822704"/>
          </a:xfrm>
          <a:prstGeom prst="rect">
            <a:avLst/>
          </a:prstGeom>
          <a:noFill/>
          <a:ln>
            <a:noFill/>
          </a:ln>
        </p:spPr>
      </p:pic>
      <p:pic>
        <p:nvPicPr>
          <p:cNvPr id="561" name="Google Shape;561;p27"/>
          <p:cNvPicPr preferRelativeResize="0"/>
          <p:nvPr/>
        </p:nvPicPr>
        <p:blipFill>
          <a:blip r:embed="rId6">
            <a:alphaModFix/>
          </a:blip>
          <a:stretch>
            <a:fillRect/>
          </a:stretch>
        </p:blipFill>
        <p:spPr>
          <a:xfrm>
            <a:off x="6778175" y="3006088"/>
            <a:ext cx="1828800" cy="1804416"/>
          </a:xfrm>
          <a:prstGeom prst="rect">
            <a:avLst/>
          </a:prstGeom>
          <a:noFill/>
          <a:ln>
            <a:noFill/>
          </a:ln>
        </p:spPr>
      </p:pic>
      <p:sp>
        <p:nvSpPr>
          <p:cNvPr id="562" name="Google Shape;562;p27"/>
          <p:cNvSpPr txBox="1"/>
          <p:nvPr/>
        </p:nvSpPr>
        <p:spPr>
          <a:xfrm>
            <a:off x="381000" y="748775"/>
            <a:ext cx="1828800" cy="4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Montserrat Medium"/>
                <a:ea typeface="Montserrat Medium"/>
                <a:cs typeface="Montserrat Medium"/>
                <a:sym typeface="Montserrat Medium"/>
              </a:rPr>
              <a:t>Without Pre-processing</a:t>
            </a:r>
            <a:endParaRPr sz="1100">
              <a:solidFill>
                <a:schemeClr val="dk1"/>
              </a:solidFill>
              <a:latin typeface="Montserrat Medium"/>
              <a:ea typeface="Montserrat Medium"/>
              <a:cs typeface="Montserrat Medium"/>
              <a:sym typeface="Montserrat Medium"/>
            </a:endParaRPr>
          </a:p>
        </p:txBody>
      </p:sp>
      <p:sp>
        <p:nvSpPr>
          <p:cNvPr id="563" name="Google Shape;563;p27"/>
          <p:cNvSpPr txBox="1"/>
          <p:nvPr/>
        </p:nvSpPr>
        <p:spPr>
          <a:xfrm>
            <a:off x="4543800" y="728600"/>
            <a:ext cx="1828800" cy="4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Montserrat Medium"/>
                <a:ea typeface="Montserrat Medium"/>
                <a:cs typeface="Montserrat Medium"/>
                <a:sym typeface="Montserrat Medium"/>
              </a:rPr>
              <a:t>Post Binning</a:t>
            </a:r>
            <a:endParaRPr sz="1100">
              <a:solidFill>
                <a:schemeClr val="dk1"/>
              </a:solidFill>
              <a:latin typeface="Montserrat Medium"/>
              <a:ea typeface="Montserrat Medium"/>
              <a:cs typeface="Montserrat Medium"/>
              <a:sym typeface="Montserrat Medium"/>
            </a:endParaRPr>
          </a:p>
        </p:txBody>
      </p:sp>
      <p:sp>
        <p:nvSpPr>
          <p:cNvPr id="564" name="Google Shape;564;p27"/>
          <p:cNvSpPr txBox="1"/>
          <p:nvPr/>
        </p:nvSpPr>
        <p:spPr>
          <a:xfrm>
            <a:off x="2382300" y="2571750"/>
            <a:ext cx="1828800" cy="4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Montserrat Medium"/>
                <a:ea typeface="Montserrat Medium"/>
                <a:cs typeface="Montserrat Medium"/>
                <a:sym typeface="Montserrat Medium"/>
              </a:rPr>
              <a:t>Post Scaling</a:t>
            </a:r>
            <a:endParaRPr sz="1100">
              <a:solidFill>
                <a:schemeClr val="dk1"/>
              </a:solidFill>
              <a:latin typeface="Montserrat Medium"/>
              <a:ea typeface="Montserrat Medium"/>
              <a:cs typeface="Montserrat Medium"/>
              <a:sym typeface="Montserrat Medium"/>
            </a:endParaRPr>
          </a:p>
        </p:txBody>
      </p:sp>
      <p:sp>
        <p:nvSpPr>
          <p:cNvPr id="565" name="Google Shape;565;p27"/>
          <p:cNvSpPr txBox="1"/>
          <p:nvPr/>
        </p:nvSpPr>
        <p:spPr>
          <a:xfrm>
            <a:off x="6778175" y="2571750"/>
            <a:ext cx="1828800" cy="4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Montserrat Medium"/>
                <a:ea typeface="Montserrat Medium"/>
                <a:cs typeface="Montserrat Medium"/>
                <a:sym typeface="Montserrat Medium"/>
              </a:rPr>
              <a:t>Top 10 Features</a:t>
            </a:r>
            <a:endParaRPr sz="1100">
              <a:solidFill>
                <a:schemeClr val="dk1"/>
              </a:solidFill>
              <a:latin typeface="Montserrat Medium"/>
              <a:ea typeface="Montserrat Medium"/>
              <a:cs typeface="Montserrat Medium"/>
              <a:sym typeface="Montserrat Medium"/>
            </a:endParaRPr>
          </a:p>
        </p:txBody>
      </p:sp>
      <p:cxnSp>
        <p:nvCxnSpPr>
          <p:cNvPr id="566" name="Google Shape;566;p27"/>
          <p:cNvCxnSpPr/>
          <p:nvPr/>
        </p:nvCxnSpPr>
        <p:spPr>
          <a:xfrm>
            <a:off x="2306375" y="728600"/>
            <a:ext cx="0" cy="4205100"/>
          </a:xfrm>
          <a:prstGeom prst="straightConnector1">
            <a:avLst/>
          </a:prstGeom>
          <a:noFill/>
          <a:ln w="9525" cap="flat" cmpd="sng">
            <a:solidFill>
              <a:schemeClr val="dk1"/>
            </a:solidFill>
            <a:prstDash val="solid"/>
            <a:round/>
            <a:headEnd type="none" w="med" len="med"/>
            <a:tailEnd type="none" w="med" len="med"/>
          </a:ln>
        </p:spPr>
      </p:cxnSp>
      <p:cxnSp>
        <p:nvCxnSpPr>
          <p:cNvPr id="567" name="Google Shape;567;p27"/>
          <p:cNvCxnSpPr/>
          <p:nvPr/>
        </p:nvCxnSpPr>
        <p:spPr>
          <a:xfrm>
            <a:off x="4392000" y="728600"/>
            <a:ext cx="0" cy="4205100"/>
          </a:xfrm>
          <a:prstGeom prst="straightConnector1">
            <a:avLst/>
          </a:prstGeom>
          <a:noFill/>
          <a:ln w="9525" cap="flat" cmpd="sng">
            <a:solidFill>
              <a:schemeClr val="dk1"/>
            </a:solidFill>
            <a:prstDash val="solid"/>
            <a:round/>
            <a:headEnd type="none" w="med" len="med"/>
            <a:tailEnd type="none" w="med" len="med"/>
          </a:ln>
        </p:spPr>
      </p:cxnSp>
      <p:cxnSp>
        <p:nvCxnSpPr>
          <p:cNvPr id="568" name="Google Shape;568;p27"/>
          <p:cNvCxnSpPr/>
          <p:nvPr/>
        </p:nvCxnSpPr>
        <p:spPr>
          <a:xfrm>
            <a:off x="6590525" y="728600"/>
            <a:ext cx="0" cy="4205100"/>
          </a:xfrm>
          <a:prstGeom prst="straightConnector1">
            <a:avLst/>
          </a:prstGeom>
          <a:noFill/>
          <a:ln w="9525" cap="flat" cmpd="sng">
            <a:solidFill>
              <a:schemeClr val="dk1"/>
            </a:solidFill>
            <a:prstDash val="solid"/>
            <a:round/>
            <a:headEnd type="none" w="med" len="med"/>
            <a:tailEnd type="none" w="med" len="med"/>
          </a:ln>
        </p:spPr>
      </p:cxnSp>
      <p:sp>
        <p:nvSpPr>
          <p:cNvPr id="569" name="Google Shape;569;p27"/>
          <p:cNvSpPr txBox="1"/>
          <p:nvPr/>
        </p:nvSpPr>
        <p:spPr>
          <a:xfrm>
            <a:off x="90925" y="3091500"/>
            <a:ext cx="2118900" cy="1566300"/>
          </a:xfrm>
          <a:prstGeom prst="rect">
            <a:avLst/>
          </a:prstGeom>
          <a:noFill/>
          <a:ln>
            <a:noFill/>
          </a:ln>
        </p:spPr>
        <p:txBody>
          <a:bodyPr spcFirstLastPara="1" wrap="square" lIns="91425" tIns="91425" rIns="91425" bIns="91425" anchor="t" anchorCtr="0">
            <a:noAutofit/>
          </a:bodyPr>
          <a:lstStyle/>
          <a:p>
            <a:pPr marL="57150" lvl="0" indent="-12700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Accuracy: </a:t>
            </a:r>
            <a:r>
              <a:rPr lang="en" sz="1100" b="1">
                <a:solidFill>
                  <a:schemeClr val="dk1"/>
                </a:solidFill>
                <a:latin typeface="Montserrat"/>
                <a:ea typeface="Montserrat"/>
                <a:cs typeface="Montserrat"/>
                <a:sym typeface="Montserrat"/>
              </a:rPr>
              <a:t>55%</a:t>
            </a:r>
            <a:r>
              <a:rPr lang="en" sz="1100">
                <a:solidFill>
                  <a:schemeClr val="dk1"/>
                </a:solidFill>
                <a:latin typeface="Montserrat"/>
                <a:ea typeface="Montserrat"/>
                <a:cs typeface="Montserrat"/>
                <a:sym typeface="Montserrat"/>
              </a:rPr>
              <a:t>.</a:t>
            </a:r>
            <a:endParaRPr sz="1100">
              <a:solidFill>
                <a:schemeClr val="dk1"/>
              </a:solidFill>
              <a:latin typeface="Montserrat"/>
              <a:ea typeface="Montserrat"/>
              <a:cs typeface="Montserrat"/>
              <a:sym typeface="Montserrat"/>
            </a:endParaRPr>
          </a:p>
          <a:p>
            <a:pPr marL="57150" lvl="0" indent="-12700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Best recall observed for Class </a:t>
            </a:r>
            <a:r>
              <a:rPr lang="en" sz="1100" b="1">
                <a:solidFill>
                  <a:schemeClr val="dk1"/>
                </a:solidFill>
                <a:latin typeface="Montserrat"/>
                <a:ea typeface="Montserrat"/>
                <a:cs typeface="Montserrat"/>
                <a:sym typeface="Montserrat"/>
              </a:rPr>
              <a:t>3</a:t>
            </a:r>
            <a:r>
              <a:rPr lang="en" sz="1100">
                <a:solidFill>
                  <a:schemeClr val="dk1"/>
                </a:solidFill>
                <a:latin typeface="Montserrat"/>
                <a:ea typeface="Montserrat"/>
                <a:cs typeface="Montserrat"/>
                <a:sym typeface="Montserrat"/>
              </a:rPr>
              <a:t> (93%), while Class </a:t>
            </a:r>
            <a:r>
              <a:rPr lang="en" sz="1100" b="1">
                <a:solidFill>
                  <a:schemeClr val="dk1"/>
                </a:solidFill>
                <a:latin typeface="Montserrat"/>
                <a:ea typeface="Montserrat"/>
                <a:cs typeface="Montserrat"/>
                <a:sym typeface="Montserrat"/>
              </a:rPr>
              <a:t>1</a:t>
            </a:r>
            <a:r>
              <a:rPr lang="en" sz="1100">
                <a:solidFill>
                  <a:schemeClr val="dk1"/>
                </a:solidFill>
                <a:latin typeface="Montserrat"/>
                <a:ea typeface="Montserrat"/>
                <a:cs typeface="Montserrat"/>
                <a:sym typeface="Montserrat"/>
              </a:rPr>
              <a:t> has zero recall, indicating poor handling of minority classes.</a:t>
            </a:r>
            <a:endParaRPr sz="1200">
              <a:solidFill>
                <a:schemeClr val="dk1"/>
              </a:solidFill>
              <a:latin typeface="Montserrat Medium"/>
              <a:ea typeface="Montserrat Medium"/>
              <a:cs typeface="Montserrat Medium"/>
              <a:sym typeface="Montserrat Medium"/>
            </a:endParaRPr>
          </a:p>
        </p:txBody>
      </p:sp>
      <p:sp>
        <p:nvSpPr>
          <p:cNvPr id="570" name="Google Shape;570;p27"/>
          <p:cNvSpPr txBox="1"/>
          <p:nvPr/>
        </p:nvSpPr>
        <p:spPr>
          <a:xfrm>
            <a:off x="2382300" y="1183400"/>
            <a:ext cx="1923900" cy="1308300"/>
          </a:xfrm>
          <a:prstGeom prst="rect">
            <a:avLst/>
          </a:prstGeom>
          <a:noFill/>
          <a:ln>
            <a:noFill/>
          </a:ln>
        </p:spPr>
        <p:txBody>
          <a:bodyPr spcFirstLastPara="1" wrap="square" lIns="91425" tIns="91425" rIns="91425" bIns="91425" anchor="t" anchorCtr="0">
            <a:noAutofit/>
          </a:bodyPr>
          <a:lstStyle/>
          <a:p>
            <a:pPr marL="57150" lvl="0" indent="-12700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Accuracy: Slight drop to </a:t>
            </a:r>
            <a:r>
              <a:rPr lang="en" sz="1100" b="1">
                <a:solidFill>
                  <a:schemeClr val="dk1"/>
                </a:solidFill>
                <a:latin typeface="Montserrat"/>
                <a:ea typeface="Montserrat"/>
                <a:cs typeface="Montserrat"/>
                <a:sym typeface="Montserrat"/>
              </a:rPr>
              <a:t>54%</a:t>
            </a:r>
            <a:r>
              <a:rPr lang="en" sz="1100">
                <a:solidFill>
                  <a:schemeClr val="dk1"/>
                </a:solidFill>
                <a:latin typeface="Montserrat"/>
                <a:ea typeface="Montserrat"/>
                <a:cs typeface="Montserrat"/>
                <a:sym typeface="Montserrat"/>
              </a:rPr>
              <a:t>.</a:t>
            </a:r>
            <a:endParaRPr sz="1100">
              <a:solidFill>
                <a:schemeClr val="dk1"/>
              </a:solidFill>
              <a:latin typeface="Montserrat"/>
              <a:ea typeface="Montserrat"/>
              <a:cs typeface="Montserrat"/>
              <a:sym typeface="Montserrat"/>
            </a:endParaRPr>
          </a:p>
          <a:p>
            <a:pPr marL="57150" lvl="0" indent="-12700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Macro Average F1-Score: </a:t>
            </a:r>
            <a:r>
              <a:rPr lang="en" sz="1100" b="1">
                <a:solidFill>
                  <a:schemeClr val="dk1"/>
                </a:solidFill>
                <a:latin typeface="Montserrat"/>
                <a:ea typeface="Montserrat"/>
                <a:cs typeface="Montserrat"/>
                <a:sym typeface="Montserrat"/>
              </a:rPr>
              <a:t>33%</a:t>
            </a:r>
            <a:r>
              <a:rPr lang="en" sz="1100">
                <a:solidFill>
                  <a:schemeClr val="dk1"/>
                </a:solidFill>
                <a:latin typeface="Montserrat"/>
                <a:ea typeface="Montserrat"/>
                <a:cs typeface="Montserrat"/>
                <a:sym typeface="Montserrat"/>
              </a:rPr>
              <a:t>, highlighting continued imbalance issues.</a:t>
            </a:r>
            <a:endParaRPr sz="1100">
              <a:solidFill>
                <a:schemeClr val="dk1"/>
              </a:solidFill>
              <a:latin typeface="Montserrat"/>
              <a:ea typeface="Montserrat"/>
              <a:cs typeface="Montserrat"/>
              <a:sym typeface="Montserrat"/>
            </a:endParaRPr>
          </a:p>
        </p:txBody>
      </p:sp>
      <p:sp>
        <p:nvSpPr>
          <p:cNvPr id="571" name="Google Shape;571;p27"/>
          <p:cNvSpPr txBox="1"/>
          <p:nvPr/>
        </p:nvSpPr>
        <p:spPr>
          <a:xfrm>
            <a:off x="4438876" y="3123675"/>
            <a:ext cx="2095800" cy="1414200"/>
          </a:xfrm>
          <a:prstGeom prst="rect">
            <a:avLst/>
          </a:prstGeom>
          <a:noFill/>
          <a:ln>
            <a:noFill/>
          </a:ln>
        </p:spPr>
        <p:txBody>
          <a:bodyPr spcFirstLastPara="1" wrap="square" lIns="91425" tIns="91425" rIns="91425" bIns="91425" anchor="t" anchorCtr="0">
            <a:noAutofit/>
          </a:bodyPr>
          <a:lstStyle/>
          <a:p>
            <a:pPr marL="57150" lvl="0" indent="-12700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Accuracy: Maintains </a:t>
            </a:r>
            <a:r>
              <a:rPr lang="en" sz="1100" b="1">
                <a:solidFill>
                  <a:schemeClr val="dk1"/>
                </a:solidFill>
                <a:latin typeface="Montserrat"/>
                <a:ea typeface="Montserrat"/>
                <a:cs typeface="Montserrat"/>
                <a:sym typeface="Montserrat"/>
              </a:rPr>
              <a:t>55%</a:t>
            </a:r>
            <a:r>
              <a:rPr lang="en" sz="1100">
                <a:solidFill>
                  <a:schemeClr val="dk1"/>
                </a:solidFill>
                <a:latin typeface="Montserrat"/>
                <a:ea typeface="Montserrat"/>
                <a:cs typeface="Montserrat"/>
                <a:sym typeface="Montserrat"/>
              </a:rPr>
              <a:t>, with minor changes in recall and precision.</a:t>
            </a:r>
            <a:endParaRPr sz="1100">
              <a:solidFill>
                <a:schemeClr val="dk1"/>
              </a:solidFill>
              <a:latin typeface="Montserrat"/>
              <a:ea typeface="Montserrat"/>
              <a:cs typeface="Montserrat"/>
              <a:sym typeface="Montserrat"/>
            </a:endParaRPr>
          </a:p>
          <a:p>
            <a:pPr marL="57150" lvl="0" indent="-127000" algn="l" rtl="0">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Scaling shows limited impact due to the model’s insensitivity to feature scaling.</a:t>
            </a:r>
            <a:endParaRPr sz="1100">
              <a:solidFill>
                <a:schemeClr val="dk1"/>
              </a:solidFill>
              <a:latin typeface="Montserrat"/>
              <a:ea typeface="Montserrat"/>
              <a:cs typeface="Montserrat"/>
              <a:sym typeface="Montserrat"/>
            </a:endParaRPr>
          </a:p>
        </p:txBody>
      </p:sp>
      <p:sp>
        <p:nvSpPr>
          <p:cNvPr id="572" name="Google Shape;572;p27"/>
          <p:cNvSpPr txBox="1"/>
          <p:nvPr/>
        </p:nvSpPr>
        <p:spPr>
          <a:xfrm>
            <a:off x="6705301" y="1183400"/>
            <a:ext cx="2095800" cy="1414200"/>
          </a:xfrm>
          <a:prstGeom prst="rect">
            <a:avLst/>
          </a:prstGeom>
          <a:noFill/>
          <a:ln>
            <a:noFill/>
          </a:ln>
        </p:spPr>
        <p:txBody>
          <a:bodyPr spcFirstLastPara="1" wrap="square" lIns="91425" tIns="91425" rIns="91425" bIns="91425" anchor="t" anchorCtr="0">
            <a:noAutofit/>
          </a:bodyPr>
          <a:lstStyle/>
          <a:p>
            <a:pPr marL="57150" lvl="0" indent="-12700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Accuracy: </a:t>
            </a:r>
            <a:r>
              <a:rPr lang="en" sz="1100" b="1">
                <a:solidFill>
                  <a:schemeClr val="dk1"/>
                </a:solidFill>
                <a:latin typeface="Montserrat"/>
                <a:ea typeface="Montserrat"/>
                <a:cs typeface="Montserrat"/>
                <a:sym typeface="Montserrat"/>
              </a:rPr>
              <a:t>54%</a:t>
            </a:r>
            <a:r>
              <a:rPr lang="en" sz="1100">
                <a:solidFill>
                  <a:schemeClr val="dk1"/>
                </a:solidFill>
                <a:latin typeface="Montserrat"/>
                <a:ea typeface="Montserrat"/>
                <a:cs typeface="Montserrat"/>
                <a:sym typeface="Montserrat"/>
              </a:rPr>
              <a:t>, similar to full-feature training.</a:t>
            </a:r>
            <a:endParaRPr sz="1100">
              <a:solidFill>
                <a:schemeClr val="dk1"/>
              </a:solidFill>
              <a:latin typeface="Montserrat"/>
              <a:ea typeface="Montserrat"/>
              <a:cs typeface="Montserrat"/>
              <a:sym typeface="Montserrat"/>
            </a:endParaRPr>
          </a:p>
          <a:p>
            <a:pPr marL="57150" lvl="0" indent="-127000" algn="l" rtl="0">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Focused feature selection does not significantly improve results, indicating more features might be relevant.</a:t>
            </a:r>
            <a:endParaRPr sz="1100">
              <a:solidFill>
                <a:schemeClr val="dk1"/>
              </a:solidFill>
              <a:latin typeface="Montserrat"/>
              <a:ea typeface="Montserrat"/>
              <a:cs typeface="Montserrat"/>
              <a:sym typeface="Montserrat"/>
            </a:endParaRPr>
          </a:p>
          <a:p>
            <a:pPr marL="57150" lvl="0" indent="-127000" algn="l" rtl="0">
              <a:spcBef>
                <a:spcPts val="0"/>
              </a:spcBef>
              <a:spcAft>
                <a:spcPts val="0"/>
              </a:spcAft>
              <a:buClr>
                <a:schemeClr val="dk1"/>
              </a:buClr>
              <a:buSzPts val="1100"/>
              <a:buFont typeface="Montserrat"/>
              <a:buChar char="●"/>
            </a:pPr>
            <a:endParaRPr sz="1100">
              <a:solidFill>
                <a:schemeClr val="dk1"/>
              </a:solidFill>
              <a:latin typeface="Montserrat"/>
              <a:ea typeface="Montserrat"/>
              <a:cs typeface="Montserrat"/>
              <a:sym typeface="Montserrat"/>
            </a:endParaRPr>
          </a:p>
        </p:txBody>
      </p:sp>
      <p:sp>
        <p:nvSpPr>
          <p:cNvPr id="573" name="Google Shape;573;p27"/>
          <p:cNvSpPr/>
          <p:nvPr/>
        </p:nvSpPr>
        <p:spPr>
          <a:xfrm flipH="1">
            <a:off x="-25" y="4325469"/>
            <a:ext cx="878700" cy="818100"/>
          </a:xfrm>
          <a:prstGeom prst="roundRect">
            <a:avLst>
              <a:gd name="adj" fmla="val 16667"/>
            </a:avLst>
          </a:prstGeom>
          <a:solidFill>
            <a:schemeClr val="accent1"/>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grpSp>
        <p:nvGrpSpPr>
          <p:cNvPr id="574" name="Google Shape;574;p27"/>
          <p:cNvGrpSpPr/>
          <p:nvPr/>
        </p:nvGrpSpPr>
        <p:grpSpPr>
          <a:xfrm>
            <a:off x="111898" y="4408349"/>
            <a:ext cx="655379" cy="652350"/>
            <a:chOff x="9543264" y="3979606"/>
            <a:chExt cx="551759" cy="589935"/>
          </a:xfrm>
        </p:grpSpPr>
        <p:sp>
          <p:nvSpPr>
            <p:cNvPr id="575" name="Google Shape;575;p27"/>
            <p:cNvSpPr/>
            <p:nvPr/>
          </p:nvSpPr>
          <p:spPr>
            <a:xfrm>
              <a:off x="9543264" y="3979606"/>
              <a:ext cx="551759" cy="589935"/>
            </a:xfrm>
            <a:custGeom>
              <a:avLst/>
              <a:gdLst/>
              <a:ahLst/>
              <a:cxnLst/>
              <a:rect l="l" t="t" r="r" b="b"/>
              <a:pathLst>
                <a:path w="551759" h="589935" extrusionOk="0">
                  <a:moveTo>
                    <a:pt x="533900" y="55460"/>
                  </a:moveTo>
                  <a:cubicBezTo>
                    <a:pt x="543748" y="55460"/>
                    <a:pt x="551760" y="47448"/>
                    <a:pt x="551760" y="37600"/>
                  </a:cubicBezTo>
                  <a:lnTo>
                    <a:pt x="551760" y="17859"/>
                  </a:lnTo>
                  <a:cubicBezTo>
                    <a:pt x="551760" y="8011"/>
                    <a:pt x="543748" y="0"/>
                    <a:pt x="533900" y="0"/>
                  </a:cubicBezTo>
                  <a:lnTo>
                    <a:pt x="17859" y="0"/>
                  </a:lnTo>
                  <a:cubicBezTo>
                    <a:pt x="8011" y="0"/>
                    <a:pt x="0" y="8011"/>
                    <a:pt x="0" y="17859"/>
                  </a:cubicBezTo>
                  <a:lnTo>
                    <a:pt x="0" y="37600"/>
                  </a:lnTo>
                  <a:cubicBezTo>
                    <a:pt x="0" y="47448"/>
                    <a:pt x="8011" y="55460"/>
                    <a:pt x="17859" y="55460"/>
                  </a:cubicBezTo>
                  <a:lnTo>
                    <a:pt x="19088" y="55460"/>
                  </a:lnTo>
                  <a:lnTo>
                    <a:pt x="19088" y="105889"/>
                  </a:lnTo>
                  <a:cubicBezTo>
                    <a:pt x="19088" y="110661"/>
                    <a:pt x="22956" y="114530"/>
                    <a:pt x="27729" y="114530"/>
                  </a:cubicBezTo>
                  <a:cubicBezTo>
                    <a:pt x="32503" y="114530"/>
                    <a:pt x="36371" y="110661"/>
                    <a:pt x="36371" y="105889"/>
                  </a:cubicBezTo>
                  <a:lnTo>
                    <a:pt x="36371" y="55460"/>
                  </a:lnTo>
                  <a:lnTo>
                    <a:pt x="515387" y="55460"/>
                  </a:lnTo>
                  <a:lnTo>
                    <a:pt x="515387" y="400856"/>
                  </a:lnTo>
                  <a:lnTo>
                    <a:pt x="36372" y="400856"/>
                  </a:lnTo>
                  <a:lnTo>
                    <a:pt x="36372" y="140455"/>
                  </a:lnTo>
                  <a:cubicBezTo>
                    <a:pt x="36372" y="135683"/>
                    <a:pt x="32504" y="131814"/>
                    <a:pt x="27730" y="131814"/>
                  </a:cubicBezTo>
                  <a:cubicBezTo>
                    <a:pt x="22957" y="131814"/>
                    <a:pt x="19089" y="135683"/>
                    <a:pt x="19089" y="140455"/>
                  </a:cubicBezTo>
                  <a:lnTo>
                    <a:pt x="19089" y="400856"/>
                  </a:lnTo>
                  <a:lnTo>
                    <a:pt x="17861" y="400856"/>
                  </a:lnTo>
                  <a:cubicBezTo>
                    <a:pt x="8013" y="400856"/>
                    <a:pt x="1" y="408868"/>
                    <a:pt x="1" y="418716"/>
                  </a:cubicBezTo>
                  <a:lnTo>
                    <a:pt x="1" y="438457"/>
                  </a:lnTo>
                  <a:cubicBezTo>
                    <a:pt x="1" y="448305"/>
                    <a:pt x="8013" y="456316"/>
                    <a:pt x="17861" y="456316"/>
                  </a:cubicBezTo>
                  <a:lnTo>
                    <a:pt x="73597" y="456316"/>
                  </a:lnTo>
                  <a:lnTo>
                    <a:pt x="41993" y="566746"/>
                  </a:lnTo>
                  <a:cubicBezTo>
                    <a:pt x="40408" y="572283"/>
                    <a:pt x="41488" y="578098"/>
                    <a:pt x="44956" y="582697"/>
                  </a:cubicBezTo>
                  <a:cubicBezTo>
                    <a:pt x="48424" y="587296"/>
                    <a:pt x="53716" y="589935"/>
                    <a:pt x="59477" y="589935"/>
                  </a:cubicBezTo>
                  <a:lnTo>
                    <a:pt x="96888" y="589935"/>
                  </a:lnTo>
                  <a:cubicBezTo>
                    <a:pt x="104962" y="589935"/>
                    <a:pt x="112152" y="584514"/>
                    <a:pt x="114373" y="576753"/>
                  </a:cubicBezTo>
                  <a:lnTo>
                    <a:pt x="121525" y="551759"/>
                  </a:lnTo>
                  <a:lnTo>
                    <a:pt x="238606" y="551759"/>
                  </a:lnTo>
                  <a:lnTo>
                    <a:pt x="238606" y="571750"/>
                  </a:lnTo>
                  <a:cubicBezTo>
                    <a:pt x="238606" y="581777"/>
                    <a:pt x="246763" y="589935"/>
                    <a:pt x="256791" y="589935"/>
                  </a:cubicBezTo>
                  <a:lnTo>
                    <a:pt x="294968" y="589935"/>
                  </a:lnTo>
                  <a:cubicBezTo>
                    <a:pt x="304995" y="589935"/>
                    <a:pt x="313153" y="581777"/>
                    <a:pt x="313153" y="571750"/>
                  </a:cubicBezTo>
                  <a:lnTo>
                    <a:pt x="313153" y="551759"/>
                  </a:lnTo>
                  <a:lnTo>
                    <a:pt x="430233" y="551759"/>
                  </a:lnTo>
                  <a:lnTo>
                    <a:pt x="437386" y="576751"/>
                  </a:lnTo>
                  <a:cubicBezTo>
                    <a:pt x="439606" y="584514"/>
                    <a:pt x="446796" y="589935"/>
                    <a:pt x="454871" y="589935"/>
                  </a:cubicBezTo>
                  <a:lnTo>
                    <a:pt x="492281" y="589935"/>
                  </a:lnTo>
                  <a:cubicBezTo>
                    <a:pt x="498042" y="589935"/>
                    <a:pt x="503334" y="587296"/>
                    <a:pt x="506801" y="582697"/>
                  </a:cubicBezTo>
                  <a:cubicBezTo>
                    <a:pt x="510270" y="578097"/>
                    <a:pt x="511349" y="572283"/>
                    <a:pt x="509765" y="566746"/>
                  </a:cubicBezTo>
                  <a:lnTo>
                    <a:pt x="478161" y="456316"/>
                  </a:lnTo>
                  <a:lnTo>
                    <a:pt x="533898" y="456316"/>
                  </a:lnTo>
                  <a:cubicBezTo>
                    <a:pt x="543746" y="456316"/>
                    <a:pt x="551757" y="448305"/>
                    <a:pt x="551757" y="438457"/>
                  </a:cubicBezTo>
                  <a:lnTo>
                    <a:pt x="551757" y="418716"/>
                  </a:lnTo>
                  <a:cubicBezTo>
                    <a:pt x="551757" y="408868"/>
                    <a:pt x="543746" y="400856"/>
                    <a:pt x="533898" y="400856"/>
                  </a:cubicBezTo>
                  <a:lnTo>
                    <a:pt x="532670" y="400856"/>
                  </a:lnTo>
                  <a:lnTo>
                    <a:pt x="532670" y="55460"/>
                  </a:lnTo>
                  <a:close/>
                  <a:moveTo>
                    <a:pt x="96888" y="572652"/>
                  </a:moveTo>
                  <a:lnTo>
                    <a:pt x="59479" y="572652"/>
                  </a:lnTo>
                  <a:cubicBezTo>
                    <a:pt x="59367" y="572652"/>
                    <a:pt x="59028" y="572652"/>
                    <a:pt x="58757" y="572292"/>
                  </a:cubicBezTo>
                  <a:cubicBezTo>
                    <a:pt x="58488" y="571934"/>
                    <a:pt x="58580" y="571608"/>
                    <a:pt x="58611" y="571501"/>
                  </a:cubicBezTo>
                  <a:lnTo>
                    <a:pt x="91511" y="456538"/>
                  </a:lnTo>
                  <a:lnTo>
                    <a:pt x="130801" y="456538"/>
                  </a:lnTo>
                  <a:lnTo>
                    <a:pt x="97756" y="571998"/>
                  </a:lnTo>
                  <a:cubicBezTo>
                    <a:pt x="97646" y="572383"/>
                    <a:pt x="97289" y="572652"/>
                    <a:pt x="96888" y="572652"/>
                  </a:cubicBezTo>
                  <a:close/>
                  <a:moveTo>
                    <a:pt x="295871" y="571750"/>
                  </a:moveTo>
                  <a:cubicBezTo>
                    <a:pt x="295871" y="572247"/>
                    <a:pt x="295465" y="572652"/>
                    <a:pt x="294969" y="572652"/>
                  </a:cubicBezTo>
                  <a:lnTo>
                    <a:pt x="256792" y="572652"/>
                  </a:lnTo>
                  <a:cubicBezTo>
                    <a:pt x="256295" y="572652"/>
                    <a:pt x="255890" y="572246"/>
                    <a:pt x="255890" y="571750"/>
                  </a:cubicBezTo>
                  <a:lnTo>
                    <a:pt x="255890" y="551759"/>
                  </a:lnTo>
                  <a:lnTo>
                    <a:pt x="295871" y="551759"/>
                  </a:lnTo>
                  <a:close/>
                  <a:moveTo>
                    <a:pt x="126472" y="534475"/>
                  </a:moveTo>
                  <a:lnTo>
                    <a:pt x="132452" y="513582"/>
                  </a:lnTo>
                  <a:lnTo>
                    <a:pt x="419308" y="513582"/>
                  </a:lnTo>
                  <a:lnTo>
                    <a:pt x="425287" y="534475"/>
                  </a:lnTo>
                  <a:close/>
                  <a:moveTo>
                    <a:pt x="295871" y="456538"/>
                  </a:moveTo>
                  <a:lnTo>
                    <a:pt x="295871" y="496298"/>
                  </a:lnTo>
                  <a:lnTo>
                    <a:pt x="255889" y="496298"/>
                  </a:lnTo>
                  <a:lnTo>
                    <a:pt x="255889" y="456538"/>
                  </a:lnTo>
                  <a:close/>
                  <a:moveTo>
                    <a:pt x="493004" y="572292"/>
                  </a:moveTo>
                  <a:cubicBezTo>
                    <a:pt x="492732" y="572652"/>
                    <a:pt x="492393" y="572652"/>
                    <a:pt x="492282" y="572652"/>
                  </a:cubicBezTo>
                  <a:lnTo>
                    <a:pt x="454872" y="572652"/>
                  </a:lnTo>
                  <a:cubicBezTo>
                    <a:pt x="454471" y="572652"/>
                    <a:pt x="454115" y="572383"/>
                    <a:pt x="454005" y="571997"/>
                  </a:cubicBezTo>
                  <a:lnTo>
                    <a:pt x="420960" y="456538"/>
                  </a:lnTo>
                  <a:lnTo>
                    <a:pt x="460250" y="456538"/>
                  </a:lnTo>
                  <a:lnTo>
                    <a:pt x="493150" y="571501"/>
                  </a:lnTo>
                  <a:cubicBezTo>
                    <a:pt x="493181" y="571608"/>
                    <a:pt x="493273" y="571933"/>
                    <a:pt x="493004" y="572292"/>
                  </a:cubicBezTo>
                  <a:close/>
                  <a:moveTo>
                    <a:pt x="414363" y="496298"/>
                  </a:moveTo>
                  <a:lnTo>
                    <a:pt x="313154" y="496298"/>
                  </a:lnTo>
                  <a:lnTo>
                    <a:pt x="313154" y="456316"/>
                  </a:lnTo>
                  <a:lnTo>
                    <a:pt x="402920" y="456316"/>
                  </a:lnTo>
                  <a:close/>
                  <a:moveTo>
                    <a:pt x="534477" y="418716"/>
                  </a:moveTo>
                  <a:lnTo>
                    <a:pt x="534477" y="438457"/>
                  </a:lnTo>
                  <a:cubicBezTo>
                    <a:pt x="534477" y="438775"/>
                    <a:pt x="534217" y="439033"/>
                    <a:pt x="533900" y="439033"/>
                  </a:cubicBezTo>
                  <a:lnTo>
                    <a:pt x="200180" y="439033"/>
                  </a:lnTo>
                  <a:cubicBezTo>
                    <a:pt x="195407" y="439033"/>
                    <a:pt x="191539" y="442902"/>
                    <a:pt x="191539" y="447674"/>
                  </a:cubicBezTo>
                  <a:cubicBezTo>
                    <a:pt x="191539" y="452447"/>
                    <a:pt x="195407" y="456316"/>
                    <a:pt x="200180" y="456316"/>
                  </a:cubicBezTo>
                  <a:lnTo>
                    <a:pt x="238607" y="456316"/>
                  </a:lnTo>
                  <a:lnTo>
                    <a:pt x="238607" y="496298"/>
                  </a:lnTo>
                  <a:lnTo>
                    <a:pt x="137398" y="496298"/>
                  </a:lnTo>
                  <a:lnTo>
                    <a:pt x="148841" y="456316"/>
                  </a:lnTo>
                  <a:lnTo>
                    <a:pt x="165613" y="456316"/>
                  </a:lnTo>
                  <a:cubicBezTo>
                    <a:pt x="170386" y="456316"/>
                    <a:pt x="174254" y="452447"/>
                    <a:pt x="174254" y="447674"/>
                  </a:cubicBezTo>
                  <a:cubicBezTo>
                    <a:pt x="174254" y="442902"/>
                    <a:pt x="170386" y="439033"/>
                    <a:pt x="165613" y="439033"/>
                  </a:cubicBezTo>
                  <a:lnTo>
                    <a:pt x="17859" y="439033"/>
                  </a:lnTo>
                  <a:cubicBezTo>
                    <a:pt x="17543" y="439033"/>
                    <a:pt x="17283" y="438775"/>
                    <a:pt x="17283" y="438457"/>
                  </a:cubicBezTo>
                  <a:lnTo>
                    <a:pt x="17283" y="418716"/>
                  </a:lnTo>
                  <a:cubicBezTo>
                    <a:pt x="17283" y="418398"/>
                    <a:pt x="17543" y="418139"/>
                    <a:pt x="17859" y="418139"/>
                  </a:cubicBezTo>
                  <a:lnTo>
                    <a:pt x="533899" y="418139"/>
                  </a:lnTo>
                  <a:cubicBezTo>
                    <a:pt x="534217" y="418139"/>
                    <a:pt x="534477" y="418398"/>
                    <a:pt x="534477" y="418716"/>
                  </a:cubicBezTo>
                  <a:close/>
                  <a:moveTo>
                    <a:pt x="17859" y="38176"/>
                  </a:moveTo>
                  <a:cubicBezTo>
                    <a:pt x="17543" y="38176"/>
                    <a:pt x="17283" y="37918"/>
                    <a:pt x="17283" y="37600"/>
                  </a:cubicBezTo>
                  <a:lnTo>
                    <a:pt x="17283" y="17859"/>
                  </a:lnTo>
                  <a:cubicBezTo>
                    <a:pt x="17283" y="17541"/>
                    <a:pt x="17543" y="17283"/>
                    <a:pt x="17859" y="17283"/>
                  </a:cubicBezTo>
                  <a:lnTo>
                    <a:pt x="533899" y="17283"/>
                  </a:lnTo>
                  <a:cubicBezTo>
                    <a:pt x="534216" y="17283"/>
                    <a:pt x="534475" y="17541"/>
                    <a:pt x="534475" y="17859"/>
                  </a:cubicBezTo>
                  <a:lnTo>
                    <a:pt x="534475" y="37600"/>
                  </a:lnTo>
                  <a:cubicBezTo>
                    <a:pt x="534475" y="37918"/>
                    <a:pt x="534216" y="38176"/>
                    <a:pt x="533899" y="3817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6" name="Google Shape;576;p27"/>
            <p:cNvSpPr/>
            <p:nvPr/>
          </p:nvSpPr>
          <p:spPr>
            <a:xfrm>
              <a:off x="9657796" y="4304108"/>
              <a:ext cx="55459" cy="55459"/>
            </a:xfrm>
            <a:custGeom>
              <a:avLst/>
              <a:gdLst/>
              <a:ahLst/>
              <a:cxnLst/>
              <a:rect l="l" t="t" r="r" b="b"/>
              <a:pathLst>
                <a:path w="55459" h="55459" extrusionOk="0">
                  <a:moveTo>
                    <a:pt x="0" y="27730"/>
                  </a:moveTo>
                  <a:cubicBezTo>
                    <a:pt x="0" y="43021"/>
                    <a:pt x="12439" y="55460"/>
                    <a:pt x="27729" y="55460"/>
                  </a:cubicBezTo>
                  <a:cubicBezTo>
                    <a:pt x="43019" y="55460"/>
                    <a:pt x="55460" y="43021"/>
                    <a:pt x="55460" y="27730"/>
                  </a:cubicBezTo>
                  <a:cubicBezTo>
                    <a:pt x="55460" y="12440"/>
                    <a:pt x="43020" y="0"/>
                    <a:pt x="27730" y="0"/>
                  </a:cubicBezTo>
                  <a:cubicBezTo>
                    <a:pt x="12440" y="0"/>
                    <a:pt x="0" y="12440"/>
                    <a:pt x="0" y="27730"/>
                  </a:cubicBezTo>
                  <a:close/>
                  <a:moveTo>
                    <a:pt x="27729" y="17283"/>
                  </a:moveTo>
                  <a:cubicBezTo>
                    <a:pt x="33489" y="17283"/>
                    <a:pt x="38175" y="21969"/>
                    <a:pt x="38175" y="27730"/>
                  </a:cubicBezTo>
                  <a:cubicBezTo>
                    <a:pt x="38175" y="33490"/>
                    <a:pt x="33489" y="38176"/>
                    <a:pt x="27729" y="38176"/>
                  </a:cubicBezTo>
                  <a:cubicBezTo>
                    <a:pt x="21969" y="38176"/>
                    <a:pt x="17283" y="33490"/>
                    <a:pt x="17283" y="27730"/>
                  </a:cubicBezTo>
                  <a:cubicBezTo>
                    <a:pt x="17283" y="21970"/>
                    <a:pt x="21969" y="17283"/>
                    <a:pt x="27729"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7" name="Google Shape;577;p27"/>
            <p:cNvSpPr/>
            <p:nvPr/>
          </p:nvSpPr>
          <p:spPr>
            <a:xfrm>
              <a:off x="9925033" y="4056635"/>
              <a:ext cx="55459" cy="55459"/>
            </a:xfrm>
            <a:custGeom>
              <a:avLst/>
              <a:gdLst/>
              <a:ahLst/>
              <a:cxnLst/>
              <a:rect l="l" t="t" r="r" b="b"/>
              <a:pathLst>
                <a:path w="55459" h="55459" extrusionOk="0">
                  <a:moveTo>
                    <a:pt x="27730" y="55460"/>
                  </a:moveTo>
                  <a:cubicBezTo>
                    <a:pt x="43021" y="55460"/>
                    <a:pt x="55460" y="43020"/>
                    <a:pt x="55460" y="27729"/>
                  </a:cubicBezTo>
                  <a:cubicBezTo>
                    <a:pt x="55460" y="12439"/>
                    <a:pt x="43020" y="0"/>
                    <a:pt x="27730" y="0"/>
                  </a:cubicBezTo>
                  <a:cubicBezTo>
                    <a:pt x="12440" y="0"/>
                    <a:pt x="0" y="12438"/>
                    <a:pt x="0" y="27729"/>
                  </a:cubicBezTo>
                  <a:cubicBezTo>
                    <a:pt x="0" y="43020"/>
                    <a:pt x="12439" y="55460"/>
                    <a:pt x="27730" y="55460"/>
                  </a:cubicBezTo>
                  <a:close/>
                  <a:moveTo>
                    <a:pt x="27730" y="17283"/>
                  </a:moveTo>
                  <a:cubicBezTo>
                    <a:pt x="33490" y="17283"/>
                    <a:pt x="38176" y="21969"/>
                    <a:pt x="38176" y="27729"/>
                  </a:cubicBezTo>
                  <a:cubicBezTo>
                    <a:pt x="38176" y="33490"/>
                    <a:pt x="33490" y="38176"/>
                    <a:pt x="27730" y="38176"/>
                  </a:cubicBezTo>
                  <a:cubicBezTo>
                    <a:pt x="21970" y="38176"/>
                    <a:pt x="17284" y="33490"/>
                    <a:pt x="17284" y="27729"/>
                  </a:cubicBezTo>
                  <a:cubicBezTo>
                    <a:pt x="17283" y="21969"/>
                    <a:pt x="21970" y="17283"/>
                    <a:pt x="27730"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8" name="Google Shape;578;p27"/>
            <p:cNvSpPr/>
            <p:nvPr/>
          </p:nvSpPr>
          <p:spPr>
            <a:xfrm>
              <a:off x="9676883" y="4246843"/>
              <a:ext cx="17283" cy="36372"/>
            </a:xfrm>
            <a:custGeom>
              <a:avLst/>
              <a:gdLst/>
              <a:ahLst/>
              <a:cxnLst/>
              <a:rect l="l" t="t" r="r" b="b"/>
              <a:pathLst>
                <a:path w="17283" h="36372" extrusionOk="0">
                  <a:moveTo>
                    <a:pt x="0" y="27730"/>
                  </a:moveTo>
                  <a:cubicBezTo>
                    <a:pt x="0" y="32503"/>
                    <a:pt x="3868" y="36372"/>
                    <a:pt x="8642" y="36372"/>
                  </a:cubicBezTo>
                  <a:cubicBezTo>
                    <a:pt x="13415" y="36372"/>
                    <a:pt x="17283" y="32503"/>
                    <a:pt x="17283" y="27730"/>
                  </a:cubicBezTo>
                  <a:lnTo>
                    <a:pt x="17283" y="8642"/>
                  </a:lnTo>
                  <a:cubicBezTo>
                    <a:pt x="17283" y="3869"/>
                    <a:pt x="13415" y="0"/>
                    <a:pt x="8642" y="0"/>
                  </a:cubicBezTo>
                  <a:cubicBezTo>
                    <a:pt x="3868" y="0"/>
                    <a:pt x="0" y="3869"/>
                    <a:pt x="0" y="864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9" name="Google Shape;579;p27"/>
            <p:cNvSpPr/>
            <p:nvPr/>
          </p:nvSpPr>
          <p:spPr>
            <a:xfrm>
              <a:off x="9676883" y="4189579"/>
              <a:ext cx="17283" cy="36370"/>
            </a:xfrm>
            <a:custGeom>
              <a:avLst/>
              <a:gdLst/>
              <a:ahLst/>
              <a:cxnLst/>
              <a:rect l="l" t="t" r="r" b="b"/>
              <a:pathLst>
                <a:path w="17283" h="36370" extrusionOk="0">
                  <a:moveTo>
                    <a:pt x="8642" y="36371"/>
                  </a:moveTo>
                  <a:cubicBezTo>
                    <a:pt x="13415" y="36371"/>
                    <a:pt x="17283" y="32502"/>
                    <a:pt x="17283" y="27729"/>
                  </a:cubicBezTo>
                  <a:lnTo>
                    <a:pt x="17283" y="8642"/>
                  </a:lnTo>
                  <a:cubicBezTo>
                    <a:pt x="17283" y="3869"/>
                    <a:pt x="13415" y="0"/>
                    <a:pt x="8642" y="0"/>
                  </a:cubicBezTo>
                  <a:cubicBezTo>
                    <a:pt x="3868" y="0"/>
                    <a:pt x="0" y="3869"/>
                    <a:pt x="0" y="8642"/>
                  </a:cubicBezTo>
                  <a:lnTo>
                    <a:pt x="0" y="27729"/>
                  </a:lnTo>
                  <a:cubicBezTo>
                    <a:pt x="0" y="32502"/>
                    <a:pt x="3869" y="36371"/>
                    <a:pt x="8642" y="363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0" name="Google Shape;580;p27"/>
            <p:cNvSpPr/>
            <p:nvPr/>
          </p:nvSpPr>
          <p:spPr>
            <a:xfrm>
              <a:off x="9657795" y="4113226"/>
              <a:ext cx="55462" cy="55458"/>
            </a:xfrm>
            <a:custGeom>
              <a:avLst/>
              <a:gdLst/>
              <a:ahLst/>
              <a:cxnLst/>
              <a:rect l="l" t="t" r="r" b="b"/>
              <a:pathLst>
                <a:path w="55462" h="55458" extrusionOk="0">
                  <a:moveTo>
                    <a:pt x="2531" y="52927"/>
                  </a:moveTo>
                  <a:cubicBezTo>
                    <a:pt x="4219" y="54614"/>
                    <a:pt x="6431" y="55459"/>
                    <a:pt x="8642" y="55459"/>
                  </a:cubicBezTo>
                  <a:cubicBezTo>
                    <a:pt x="10853" y="55459"/>
                    <a:pt x="13066" y="54615"/>
                    <a:pt x="14754" y="52927"/>
                  </a:cubicBezTo>
                  <a:lnTo>
                    <a:pt x="27731" y="39950"/>
                  </a:lnTo>
                  <a:lnTo>
                    <a:pt x="40708" y="52927"/>
                  </a:lnTo>
                  <a:cubicBezTo>
                    <a:pt x="42396" y="54615"/>
                    <a:pt x="44607" y="55459"/>
                    <a:pt x="46820" y="55459"/>
                  </a:cubicBezTo>
                  <a:cubicBezTo>
                    <a:pt x="49031" y="55459"/>
                    <a:pt x="51243" y="54615"/>
                    <a:pt x="52931" y="52927"/>
                  </a:cubicBezTo>
                  <a:cubicBezTo>
                    <a:pt x="56306" y="49552"/>
                    <a:pt x="56306" y="44081"/>
                    <a:pt x="52931" y="40707"/>
                  </a:cubicBezTo>
                  <a:lnTo>
                    <a:pt x="39954" y="27729"/>
                  </a:lnTo>
                  <a:lnTo>
                    <a:pt x="52931" y="14752"/>
                  </a:lnTo>
                  <a:cubicBezTo>
                    <a:pt x="56306" y="11377"/>
                    <a:pt x="56306" y="5905"/>
                    <a:pt x="52931" y="2532"/>
                  </a:cubicBezTo>
                  <a:cubicBezTo>
                    <a:pt x="49555" y="-843"/>
                    <a:pt x="44084" y="-843"/>
                    <a:pt x="40710" y="2532"/>
                  </a:cubicBezTo>
                  <a:lnTo>
                    <a:pt x="27732" y="15509"/>
                  </a:lnTo>
                  <a:lnTo>
                    <a:pt x="14755" y="2532"/>
                  </a:lnTo>
                  <a:cubicBezTo>
                    <a:pt x="11380" y="-843"/>
                    <a:pt x="5909" y="-844"/>
                    <a:pt x="2533" y="2532"/>
                  </a:cubicBezTo>
                  <a:cubicBezTo>
                    <a:pt x="-842" y="5906"/>
                    <a:pt x="-842" y="11378"/>
                    <a:pt x="2533" y="14752"/>
                  </a:cubicBezTo>
                  <a:lnTo>
                    <a:pt x="15511" y="27729"/>
                  </a:lnTo>
                  <a:lnTo>
                    <a:pt x="2533" y="40707"/>
                  </a:lnTo>
                  <a:cubicBezTo>
                    <a:pt x="-844" y="44082"/>
                    <a:pt x="-844" y="49554"/>
                    <a:pt x="2531" y="5292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1" name="Google Shape;581;p27"/>
            <p:cNvSpPr/>
            <p:nvPr/>
          </p:nvSpPr>
          <p:spPr>
            <a:xfrm>
              <a:off x="9772326" y="4237299"/>
              <a:ext cx="55462" cy="55459"/>
            </a:xfrm>
            <a:custGeom>
              <a:avLst/>
              <a:gdLst/>
              <a:ahLst/>
              <a:cxnLst/>
              <a:rect l="l" t="t" r="r" b="b"/>
              <a:pathLst>
                <a:path w="55462" h="55459" extrusionOk="0">
                  <a:moveTo>
                    <a:pt x="52929" y="2532"/>
                  </a:moveTo>
                  <a:cubicBezTo>
                    <a:pt x="49553" y="-843"/>
                    <a:pt x="44082" y="-843"/>
                    <a:pt x="40708" y="2532"/>
                  </a:cubicBezTo>
                  <a:lnTo>
                    <a:pt x="27730" y="15509"/>
                  </a:lnTo>
                  <a:lnTo>
                    <a:pt x="14753" y="2532"/>
                  </a:lnTo>
                  <a:cubicBezTo>
                    <a:pt x="11378" y="-843"/>
                    <a:pt x="5907" y="-844"/>
                    <a:pt x="2531" y="2532"/>
                  </a:cubicBezTo>
                  <a:cubicBezTo>
                    <a:pt x="-844" y="5906"/>
                    <a:pt x="-844" y="11378"/>
                    <a:pt x="2531" y="14752"/>
                  </a:cubicBezTo>
                  <a:lnTo>
                    <a:pt x="15509" y="27731"/>
                  </a:lnTo>
                  <a:lnTo>
                    <a:pt x="2531" y="40708"/>
                  </a:lnTo>
                  <a:cubicBezTo>
                    <a:pt x="-844" y="44083"/>
                    <a:pt x="-844" y="49555"/>
                    <a:pt x="2531" y="52928"/>
                  </a:cubicBezTo>
                  <a:cubicBezTo>
                    <a:pt x="4219" y="54615"/>
                    <a:pt x="6431" y="55460"/>
                    <a:pt x="8642" y="55460"/>
                  </a:cubicBezTo>
                  <a:cubicBezTo>
                    <a:pt x="10854" y="55460"/>
                    <a:pt x="13066" y="54616"/>
                    <a:pt x="14754" y="52928"/>
                  </a:cubicBezTo>
                  <a:lnTo>
                    <a:pt x="27731" y="39951"/>
                  </a:lnTo>
                  <a:lnTo>
                    <a:pt x="40709" y="52928"/>
                  </a:lnTo>
                  <a:cubicBezTo>
                    <a:pt x="42397" y="54616"/>
                    <a:pt x="44608" y="55460"/>
                    <a:pt x="46820" y="55460"/>
                  </a:cubicBezTo>
                  <a:cubicBezTo>
                    <a:pt x="49031" y="55460"/>
                    <a:pt x="51243" y="54616"/>
                    <a:pt x="52931" y="52928"/>
                  </a:cubicBezTo>
                  <a:cubicBezTo>
                    <a:pt x="56306" y="49554"/>
                    <a:pt x="56306" y="44082"/>
                    <a:pt x="52931" y="40708"/>
                  </a:cubicBezTo>
                  <a:lnTo>
                    <a:pt x="39954" y="27731"/>
                  </a:lnTo>
                  <a:lnTo>
                    <a:pt x="52931" y="14752"/>
                  </a:lnTo>
                  <a:cubicBezTo>
                    <a:pt x="56303" y="11377"/>
                    <a:pt x="56303" y="5905"/>
                    <a:pt x="52929" y="253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2" name="Google Shape;582;p27"/>
            <p:cNvSpPr/>
            <p:nvPr/>
          </p:nvSpPr>
          <p:spPr>
            <a:xfrm>
              <a:off x="9925033" y="4237299"/>
              <a:ext cx="55462" cy="55459"/>
            </a:xfrm>
            <a:custGeom>
              <a:avLst/>
              <a:gdLst/>
              <a:ahLst/>
              <a:cxnLst/>
              <a:rect l="l" t="t" r="r" b="b"/>
              <a:pathLst>
                <a:path w="55462" h="55459" extrusionOk="0">
                  <a:moveTo>
                    <a:pt x="52929" y="2532"/>
                  </a:moveTo>
                  <a:cubicBezTo>
                    <a:pt x="49553" y="-843"/>
                    <a:pt x="44082" y="-843"/>
                    <a:pt x="40708" y="2532"/>
                  </a:cubicBezTo>
                  <a:lnTo>
                    <a:pt x="27730" y="15509"/>
                  </a:lnTo>
                  <a:lnTo>
                    <a:pt x="14753" y="2532"/>
                  </a:lnTo>
                  <a:cubicBezTo>
                    <a:pt x="11378" y="-843"/>
                    <a:pt x="5907" y="-844"/>
                    <a:pt x="2531" y="2532"/>
                  </a:cubicBezTo>
                  <a:cubicBezTo>
                    <a:pt x="-844" y="5906"/>
                    <a:pt x="-844" y="11378"/>
                    <a:pt x="2531" y="14752"/>
                  </a:cubicBezTo>
                  <a:lnTo>
                    <a:pt x="15509" y="27731"/>
                  </a:lnTo>
                  <a:lnTo>
                    <a:pt x="2531" y="40708"/>
                  </a:lnTo>
                  <a:cubicBezTo>
                    <a:pt x="-844" y="44083"/>
                    <a:pt x="-844" y="49555"/>
                    <a:pt x="2531" y="52928"/>
                  </a:cubicBezTo>
                  <a:cubicBezTo>
                    <a:pt x="4219" y="54615"/>
                    <a:pt x="6431" y="55460"/>
                    <a:pt x="8642" y="55460"/>
                  </a:cubicBezTo>
                  <a:cubicBezTo>
                    <a:pt x="10854" y="55460"/>
                    <a:pt x="13066" y="54616"/>
                    <a:pt x="14754" y="52928"/>
                  </a:cubicBezTo>
                  <a:lnTo>
                    <a:pt x="27731" y="39951"/>
                  </a:lnTo>
                  <a:lnTo>
                    <a:pt x="40709" y="52928"/>
                  </a:lnTo>
                  <a:cubicBezTo>
                    <a:pt x="42397" y="54616"/>
                    <a:pt x="44608" y="55460"/>
                    <a:pt x="46820" y="55460"/>
                  </a:cubicBezTo>
                  <a:cubicBezTo>
                    <a:pt x="49031" y="55460"/>
                    <a:pt x="51243" y="54616"/>
                    <a:pt x="52931" y="52928"/>
                  </a:cubicBezTo>
                  <a:cubicBezTo>
                    <a:pt x="56306" y="49554"/>
                    <a:pt x="56306" y="44082"/>
                    <a:pt x="52931" y="40708"/>
                  </a:cubicBezTo>
                  <a:lnTo>
                    <a:pt x="39954" y="27731"/>
                  </a:lnTo>
                  <a:lnTo>
                    <a:pt x="52931" y="14752"/>
                  </a:lnTo>
                  <a:cubicBezTo>
                    <a:pt x="56304" y="11377"/>
                    <a:pt x="56304" y="5905"/>
                    <a:pt x="52929" y="253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3" name="Google Shape;583;p27"/>
            <p:cNvSpPr/>
            <p:nvPr/>
          </p:nvSpPr>
          <p:spPr>
            <a:xfrm>
              <a:off x="9715061" y="4131857"/>
              <a:ext cx="265433" cy="75003"/>
            </a:xfrm>
            <a:custGeom>
              <a:avLst/>
              <a:gdLst/>
              <a:ahLst/>
              <a:cxnLst/>
              <a:rect l="l" t="t" r="r" b="b"/>
              <a:pathLst>
                <a:path w="265433" h="75003" extrusionOk="0">
                  <a:moveTo>
                    <a:pt x="8642" y="57720"/>
                  </a:moveTo>
                  <a:cubicBezTo>
                    <a:pt x="3868" y="57720"/>
                    <a:pt x="0" y="61589"/>
                    <a:pt x="0" y="66362"/>
                  </a:cubicBezTo>
                  <a:cubicBezTo>
                    <a:pt x="0" y="71134"/>
                    <a:pt x="3868" y="75003"/>
                    <a:pt x="8642" y="75003"/>
                  </a:cubicBezTo>
                  <a:lnTo>
                    <a:pt x="237702" y="75003"/>
                  </a:lnTo>
                  <a:cubicBezTo>
                    <a:pt x="242476" y="75003"/>
                    <a:pt x="246344" y="71134"/>
                    <a:pt x="246344" y="66362"/>
                  </a:cubicBezTo>
                  <a:lnTo>
                    <a:pt x="246344" y="29503"/>
                  </a:lnTo>
                  <a:lnTo>
                    <a:pt x="250680" y="33839"/>
                  </a:lnTo>
                  <a:cubicBezTo>
                    <a:pt x="252368" y="35526"/>
                    <a:pt x="254580" y="36371"/>
                    <a:pt x="256791" y="36371"/>
                  </a:cubicBezTo>
                  <a:cubicBezTo>
                    <a:pt x="259002" y="36371"/>
                    <a:pt x="261214" y="35527"/>
                    <a:pt x="262902" y="33839"/>
                  </a:cubicBezTo>
                  <a:cubicBezTo>
                    <a:pt x="266277" y="30464"/>
                    <a:pt x="266277" y="24992"/>
                    <a:pt x="262902" y="21619"/>
                  </a:cubicBezTo>
                  <a:lnTo>
                    <a:pt x="243815" y="2531"/>
                  </a:lnTo>
                  <a:cubicBezTo>
                    <a:pt x="240439" y="-844"/>
                    <a:pt x="234968" y="-844"/>
                    <a:pt x="231593" y="2531"/>
                  </a:cubicBezTo>
                  <a:lnTo>
                    <a:pt x="212503" y="21618"/>
                  </a:lnTo>
                  <a:cubicBezTo>
                    <a:pt x="209128" y="24992"/>
                    <a:pt x="209128" y="30464"/>
                    <a:pt x="212503" y="33838"/>
                  </a:cubicBezTo>
                  <a:cubicBezTo>
                    <a:pt x="215879" y="37213"/>
                    <a:pt x="221350" y="37213"/>
                    <a:pt x="224725" y="33838"/>
                  </a:cubicBezTo>
                  <a:lnTo>
                    <a:pt x="229061" y="29502"/>
                  </a:lnTo>
                  <a:lnTo>
                    <a:pt x="229061" y="57719"/>
                  </a:lnTo>
                  <a:lnTo>
                    <a:pt x="8642" y="5771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84" name="Google Shape;584;p27"/>
          <p:cNvGrpSpPr/>
          <p:nvPr/>
        </p:nvGrpSpPr>
        <p:grpSpPr>
          <a:xfrm>
            <a:off x="8549518" y="59570"/>
            <a:ext cx="442450" cy="442451"/>
            <a:chOff x="7374191" y="5021827"/>
            <a:chExt cx="589933" cy="589935"/>
          </a:xfrm>
        </p:grpSpPr>
        <p:sp>
          <p:nvSpPr>
            <p:cNvPr id="585" name="Google Shape;585;p27"/>
            <p:cNvSpPr/>
            <p:nvPr/>
          </p:nvSpPr>
          <p:spPr>
            <a:xfrm>
              <a:off x="7374191" y="5021827"/>
              <a:ext cx="589933" cy="589935"/>
            </a:xfrm>
            <a:custGeom>
              <a:avLst/>
              <a:gdLst/>
              <a:ahLst/>
              <a:cxnLst/>
              <a:rect l="l" t="t" r="r" b="b"/>
              <a:pathLst>
                <a:path w="589933" h="589935" extrusionOk="0">
                  <a:moveTo>
                    <a:pt x="571750" y="439033"/>
                  </a:moveTo>
                  <a:lnTo>
                    <a:pt x="446772" y="439033"/>
                  </a:lnTo>
                  <a:lnTo>
                    <a:pt x="446772" y="418139"/>
                  </a:lnTo>
                  <a:lnTo>
                    <a:pt x="524028" y="418139"/>
                  </a:lnTo>
                  <a:cubicBezTo>
                    <a:pt x="539318" y="418139"/>
                    <a:pt x="551757" y="405699"/>
                    <a:pt x="551757" y="390409"/>
                  </a:cubicBezTo>
                  <a:lnTo>
                    <a:pt x="551757" y="218631"/>
                  </a:lnTo>
                  <a:cubicBezTo>
                    <a:pt x="551757" y="203340"/>
                    <a:pt x="539318" y="190902"/>
                    <a:pt x="524028" y="190902"/>
                  </a:cubicBezTo>
                  <a:lnTo>
                    <a:pt x="403585" y="190902"/>
                  </a:lnTo>
                  <a:lnTo>
                    <a:pt x="431225" y="170171"/>
                  </a:lnTo>
                  <a:cubicBezTo>
                    <a:pt x="431380" y="170055"/>
                    <a:pt x="431572" y="169991"/>
                    <a:pt x="431767" y="169991"/>
                  </a:cubicBezTo>
                  <a:lnTo>
                    <a:pt x="524028" y="169991"/>
                  </a:lnTo>
                  <a:cubicBezTo>
                    <a:pt x="549844" y="169991"/>
                    <a:pt x="570846" y="148987"/>
                    <a:pt x="570846" y="123172"/>
                  </a:cubicBezTo>
                  <a:lnTo>
                    <a:pt x="570846" y="46818"/>
                  </a:lnTo>
                  <a:cubicBezTo>
                    <a:pt x="570846" y="21003"/>
                    <a:pt x="549844" y="0"/>
                    <a:pt x="524028" y="0"/>
                  </a:cubicBezTo>
                  <a:lnTo>
                    <a:pt x="333144" y="0"/>
                  </a:lnTo>
                  <a:cubicBezTo>
                    <a:pt x="307328" y="0"/>
                    <a:pt x="286326" y="21003"/>
                    <a:pt x="286326" y="46818"/>
                  </a:cubicBezTo>
                  <a:lnTo>
                    <a:pt x="286326" y="123172"/>
                  </a:lnTo>
                  <a:cubicBezTo>
                    <a:pt x="286326" y="148987"/>
                    <a:pt x="307328" y="169991"/>
                    <a:pt x="333144" y="169991"/>
                  </a:cubicBezTo>
                  <a:lnTo>
                    <a:pt x="342688" y="169991"/>
                  </a:lnTo>
                  <a:cubicBezTo>
                    <a:pt x="343185" y="169991"/>
                    <a:pt x="343591" y="170397"/>
                    <a:pt x="343591" y="170893"/>
                  </a:cubicBezTo>
                  <a:lnTo>
                    <a:pt x="343591" y="190902"/>
                  </a:lnTo>
                  <a:lnTo>
                    <a:pt x="294968" y="190902"/>
                  </a:lnTo>
                  <a:cubicBezTo>
                    <a:pt x="279676" y="190902"/>
                    <a:pt x="267237" y="203341"/>
                    <a:pt x="267237" y="218631"/>
                  </a:cubicBezTo>
                  <a:lnTo>
                    <a:pt x="267237" y="390409"/>
                  </a:lnTo>
                  <a:cubicBezTo>
                    <a:pt x="267237" y="405699"/>
                    <a:pt x="279676" y="418139"/>
                    <a:pt x="294968" y="418139"/>
                  </a:cubicBezTo>
                  <a:lnTo>
                    <a:pt x="372224" y="418139"/>
                  </a:lnTo>
                  <a:lnTo>
                    <a:pt x="372224" y="439033"/>
                  </a:lnTo>
                  <a:lnTo>
                    <a:pt x="255843" y="439033"/>
                  </a:lnTo>
                  <a:cubicBezTo>
                    <a:pt x="255858" y="438732"/>
                    <a:pt x="255889" y="438435"/>
                    <a:pt x="255889" y="438130"/>
                  </a:cubicBezTo>
                  <a:lnTo>
                    <a:pt x="255889" y="371321"/>
                  </a:lnTo>
                  <a:cubicBezTo>
                    <a:pt x="255889" y="345506"/>
                    <a:pt x="234886" y="324503"/>
                    <a:pt x="209071" y="324503"/>
                  </a:cubicBezTo>
                  <a:lnTo>
                    <a:pt x="151806" y="324503"/>
                  </a:lnTo>
                  <a:cubicBezTo>
                    <a:pt x="125990" y="324503"/>
                    <a:pt x="104988" y="345506"/>
                    <a:pt x="104988" y="371321"/>
                  </a:cubicBezTo>
                  <a:lnTo>
                    <a:pt x="104988" y="438130"/>
                  </a:lnTo>
                  <a:cubicBezTo>
                    <a:pt x="104988" y="438435"/>
                    <a:pt x="105019" y="438732"/>
                    <a:pt x="105034" y="439033"/>
                  </a:cubicBezTo>
                  <a:lnTo>
                    <a:pt x="83091" y="439033"/>
                  </a:lnTo>
                  <a:cubicBezTo>
                    <a:pt x="78318" y="439033"/>
                    <a:pt x="74449" y="442901"/>
                    <a:pt x="74449" y="447674"/>
                  </a:cubicBezTo>
                  <a:cubicBezTo>
                    <a:pt x="74449" y="452448"/>
                    <a:pt x="78318" y="456316"/>
                    <a:pt x="83091" y="456316"/>
                  </a:cubicBezTo>
                  <a:lnTo>
                    <a:pt x="120947" y="456316"/>
                  </a:lnTo>
                  <a:cubicBezTo>
                    <a:pt x="124730" y="464331"/>
                    <a:pt x="130015" y="471403"/>
                    <a:pt x="136380" y="477210"/>
                  </a:cubicBezTo>
                  <a:lnTo>
                    <a:pt x="18187" y="477210"/>
                  </a:lnTo>
                  <a:cubicBezTo>
                    <a:pt x="17689" y="477210"/>
                    <a:pt x="17283" y="476805"/>
                    <a:pt x="17283" y="476308"/>
                  </a:cubicBezTo>
                  <a:lnTo>
                    <a:pt x="17283" y="457219"/>
                  </a:lnTo>
                  <a:cubicBezTo>
                    <a:pt x="17283" y="456721"/>
                    <a:pt x="17689" y="456317"/>
                    <a:pt x="18187" y="456317"/>
                  </a:cubicBezTo>
                  <a:lnTo>
                    <a:pt x="48524" y="456317"/>
                  </a:lnTo>
                  <a:cubicBezTo>
                    <a:pt x="53297" y="456317"/>
                    <a:pt x="57166" y="452449"/>
                    <a:pt x="57166" y="447675"/>
                  </a:cubicBezTo>
                  <a:cubicBezTo>
                    <a:pt x="57166" y="442902"/>
                    <a:pt x="53297" y="439034"/>
                    <a:pt x="48524" y="439034"/>
                  </a:cubicBezTo>
                  <a:lnTo>
                    <a:pt x="18187" y="439034"/>
                  </a:lnTo>
                  <a:cubicBezTo>
                    <a:pt x="8159" y="439033"/>
                    <a:pt x="0" y="447190"/>
                    <a:pt x="0" y="457218"/>
                  </a:cubicBezTo>
                  <a:lnTo>
                    <a:pt x="0" y="476307"/>
                  </a:lnTo>
                  <a:cubicBezTo>
                    <a:pt x="0" y="486335"/>
                    <a:pt x="8159" y="494492"/>
                    <a:pt x="18187" y="494492"/>
                  </a:cubicBezTo>
                  <a:lnTo>
                    <a:pt x="19089" y="494492"/>
                  </a:lnTo>
                  <a:lnTo>
                    <a:pt x="19089" y="571748"/>
                  </a:lnTo>
                  <a:cubicBezTo>
                    <a:pt x="19089" y="581776"/>
                    <a:pt x="27246" y="589934"/>
                    <a:pt x="37274" y="589934"/>
                  </a:cubicBezTo>
                  <a:lnTo>
                    <a:pt x="420846" y="589934"/>
                  </a:lnTo>
                  <a:cubicBezTo>
                    <a:pt x="425619" y="589934"/>
                    <a:pt x="429488" y="586066"/>
                    <a:pt x="429488" y="581292"/>
                  </a:cubicBezTo>
                  <a:cubicBezTo>
                    <a:pt x="429488" y="576519"/>
                    <a:pt x="425619" y="572651"/>
                    <a:pt x="420846" y="572651"/>
                  </a:cubicBezTo>
                  <a:lnTo>
                    <a:pt x="263383" y="572651"/>
                  </a:lnTo>
                  <a:cubicBezTo>
                    <a:pt x="264700" y="569424"/>
                    <a:pt x="265433" y="565899"/>
                    <a:pt x="265433" y="562205"/>
                  </a:cubicBezTo>
                  <a:lnTo>
                    <a:pt x="265433" y="528800"/>
                  </a:lnTo>
                  <a:cubicBezTo>
                    <a:pt x="265433" y="515638"/>
                    <a:pt x="260471" y="503617"/>
                    <a:pt x="252330" y="494493"/>
                  </a:cubicBezTo>
                  <a:lnTo>
                    <a:pt x="515387" y="494493"/>
                  </a:lnTo>
                  <a:lnTo>
                    <a:pt x="515387" y="572652"/>
                  </a:lnTo>
                  <a:lnTo>
                    <a:pt x="455126" y="572652"/>
                  </a:lnTo>
                  <a:cubicBezTo>
                    <a:pt x="450353" y="572652"/>
                    <a:pt x="446484" y="576520"/>
                    <a:pt x="446484" y="581293"/>
                  </a:cubicBezTo>
                  <a:cubicBezTo>
                    <a:pt x="446484" y="586067"/>
                    <a:pt x="450353" y="589935"/>
                    <a:pt x="455126" y="589935"/>
                  </a:cubicBezTo>
                  <a:lnTo>
                    <a:pt x="552660" y="589935"/>
                  </a:lnTo>
                  <a:cubicBezTo>
                    <a:pt x="562687" y="589935"/>
                    <a:pt x="570846" y="581777"/>
                    <a:pt x="570846" y="571750"/>
                  </a:cubicBezTo>
                  <a:lnTo>
                    <a:pt x="570846" y="494493"/>
                  </a:lnTo>
                  <a:lnTo>
                    <a:pt x="571748" y="494493"/>
                  </a:lnTo>
                  <a:cubicBezTo>
                    <a:pt x="581776" y="494493"/>
                    <a:pt x="589934" y="486336"/>
                    <a:pt x="589934" y="476308"/>
                  </a:cubicBezTo>
                  <a:lnTo>
                    <a:pt x="589934" y="457219"/>
                  </a:lnTo>
                  <a:cubicBezTo>
                    <a:pt x="589935" y="447190"/>
                    <a:pt x="581777" y="439033"/>
                    <a:pt x="571750" y="439033"/>
                  </a:cubicBezTo>
                  <a:close/>
                  <a:moveTo>
                    <a:pt x="342688" y="152707"/>
                  </a:moveTo>
                  <a:lnTo>
                    <a:pt x="333144" y="152707"/>
                  </a:lnTo>
                  <a:cubicBezTo>
                    <a:pt x="316858" y="152707"/>
                    <a:pt x="303609" y="139457"/>
                    <a:pt x="303609" y="123171"/>
                  </a:cubicBezTo>
                  <a:lnTo>
                    <a:pt x="303609" y="46818"/>
                  </a:lnTo>
                  <a:cubicBezTo>
                    <a:pt x="303609" y="30533"/>
                    <a:pt x="316858" y="17283"/>
                    <a:pt x="333144" y="17283"/>
                  </a:cubicBezTo>
                  <a:lnTo>
                    <a:pt x="524028" y="17283"/>
                  </a:lnTo>
                  <a:cubicBezTo>
                    <a:pt x="540314" y="17283"/>
                    <a:pt x="553563" y="30533"/>
                    <a:pt x="553563" y="46818"/>
                  </a:cubicBezTo>
                  <a:lnTo>
                    <a:pt x="553563" y="123172"/>
                  </a:lnTo>
                  <a:cubicBezTo>
                    <a:pt x="553563" y="139459"/>
                    <a:pt x="540314" y="152708"/>
                    <a:pt x="524028" y="152708"/>
                  </a:cubicBezTo>
                  <a:lnTo>
                    <a:pt x="431768" y="152708"/>
                  </a:lnTo>
                  <a:cubicBezTo>
                    <a:pt x="427858" y="152708"/>
                    <a:pt x="423984" y="154000"/>
                    <a:pt x="420856" y="156344"/>
                  </a:cubicBezTo>
                  <a:lnTo>
                    <a:pt x="362319" y="200248"/>
                  </a:lnTo>
                  <a:cubicBezTo>
                    <a:pt x="362174" y="200358"/>
                    <a:pt x="361871" y="200580"/>
                    <a:pt x="361373" y="200334"/>
                  </a:cubicBezTo>
                  <a:cubicBezTo>
                    <a:pt x="360874" y="200084"/>
                    <a:pt x="360874" y="199708"/>
                    <a:pt x="360874" y="199527"/>
                  </a:cubicBezTo>
                  <a:lnTo>
                    <a:pt x="360874" y="170893"/>
                  </a:lnTo>
                  <a:cubicBezTo>
                    <a:pt x="360874" y="160864"/>
                    <a:pt x="352717" y="152707"/>
                    <a:pt x="342688" y="152707"/>
                  </a:cubicBezTo>
                  <a:close/>
                  <a:moveTo>
                    <a:pt x="284520" y="390409"/>
                  </a:moveTo>
                  <a:lnTo>
                    <a:pt x="284520" y="218631"/>
                  </a:lnTo>
                  <a:cubicBezTo>
                    <a:pt x="284520" y="212871"/>
                    <a:pt x="289206" y="208185"/>
                    <a:pt x="294968" y="208185"/>
                  </a:cubicBezTo>
                  <a:lnTo>
                    <a:pt x="345772" y="208185"/>
                  </a:lnTo>
                  <a:cubicBezTo>
                    <a:pt x="347511" y="211403"/>
                    <a:pt x="350216" y="214077"/>
                    <a:pt x="353644" y="215792"/>
                  </a:cubicBezTo>
                  <a:cubicBezTo>
                    <a:pt x="356239" y="217089"/>
                    <a:pt x="359025" y="217729"/>
                    <a:pt x="361796" y="217729"/>
                  </a:cubicBezTo>
                  <a:cubicBezTo>
                    <a:pt x="365646" y="217729"/>
                    <a:pt x="369464" y="216495"/>
                    <a:pt x="372689" y="214075"/>
                  </a:cubicBezTo>
                  <a:lnTo>
                    <a:pt x="380542" y="208186"/>
                  </a:lnTo>
                  <a:lnTo>
                    <a:pt x="524028" y="208186"/>
                  </a:lnTo>
                  <a:cubicBezTo>
                    <a:pt x="529788" y="208186"/>
                    <a:pt x="534474" y="212872"/>
                    <a:pt x="534474" y="218632"/>
                  </a:cubicBezTo>
                  <a:lnTo>
                    <a:pt x="534474" y="390410"/>
                  </a:lnTo>
                  <a:cubicBezTo>
                    <a:pt x="534474" y="396171"/>
                    <a:pt x="529788" y="400857"/>
                    <a:pt x="524028" y="400857"/>
                  </a:cubicBezTo>
                  <a:lnTo>
                    <a:pt x="438130" y="400857"/>
                  </a:lnTo>
                  <a:lnTo>
                    <a:pt x="380865" y="400857"/>
                  </a:lnTo>
                  <a:lnTo>
                    <a:pt x="294968" y="400857"/>
                  </a:lnTo>
                  <a:cubicBezTo>
                    <a:pt x="289206" y="400856"/>
                    <a:pt x="284520" y="396170"/>
                    <a:pt x="284520" y="390409"/>
                  </a:cubicBezTo>
                  <a:close/>
                  <a:moveTo>
                    <a:pt x="389507" y="418139"/>
                  </a:moveTo>
                  <a:lnTo>
                    <a:pt x="429489" y="418139"/>
                  </a:lnTo>
                  <a:lnTo>
                    <a:pt x="429489" y="439033"/>
                  </a:lnTo>
                  <a:lnTo>
                    <a:pt x="389507" y="439033"/>
                  </a:lnTo>
                  <a:close/>
                  <a:moveTo>
                    <a:pt x="97491" y="572652"/>
                  </a:moveTo>
                  <a:lnTo>
                    <a:pt x="74548" y="572652"/>
                  </a:lnTo>
                  <a:lnTo>
                    <a:pt x="74548" y="494493"/>
                  </a:lnTo>
                  <a:lnTo>
                    <a:pt x="108546" y="494493"/>
                  </a:lnTo>
                  <a:cubicBezTo>
                    <a:pt x="100403" y="503618"/>
                    <a:pt x="95442" y="515638"/>
                    <a:pt x="95442" y="528800"/>
                  </a:cubicBezTo>
                  <a:lnTo>
                    <a:pt x="95442" y="562205"/>
                  </a:lnTo>
                  <a:cubicBezTo>
                    <a:pt x="95442" y="565900"/>
                    <a:pt x="96173" y="569426"/>
                    <a:pt x="97491" y="572652"/>
                  </a:cubicBezTo>
                  <a:close/>
                  <a:moveTo>
                    <a:pt x="179602" y="477203"/>
                  </a:moveTo>
                  <a:cubicBezTo>
                    <a:pt x="164084" y="476944"/>
                    <a:pt x="149702" y="468920"/>
                    <a:pt x="140848" y="456316"/>
                  </a:cubicBezTo>
                  <a:lnTo>
                    <a:pt x="220399" y="456316"/>
                  </a:lnTo>
                  <a:cubicBezTo>
                    <a:pt x="211314" y="469427"/>
                    <a:pt x="196158" y="477494"/>
                    <a:pt x="179602" y="477203"/>
                  </a:cubicBezTo>
                  <a:close/>
                  <a:moveTo>
                    <a:pt x="122270" y="371321"/>
                  </a:moveTo>
                  <a:cubicBezTo>
                    <a:pt x="122270" y="355036"/>
                    <a:pt x="135519" y="341787"/>
                    <a:pt x="151805" y="341787"/>
                  </a:cubicBezTo>
                  <a:lnTo>
                    <a:pt x="209070" y="341787"/>
                  </a:lnTo>
                  <a:cubicBezTo>
                    <a:pt x="225355" y="341787"/>
                    <a:pt x="238605" y="355036"/>
                    <a:pt x="238605" y="371321"/>
                  </a:cubicBezTo>
                  <a:lnTo>
                    <a:pt x="238605" y="438130"/>
                  </a:lnTo>
                  <a:cubicBezTo>
                    <a:pt x="238605" y="438628"/>
                    <a:pt x="238199" y="439033"/>
                    <a:pt x="237701" y="439033"/>
                  </a:cubicBezTo>
                  <a:lnTo>
                    <a:pt x="123171" y="439033"/>
                  </a:lnTo>
                  <a:cubicBezTo>
                    <a:pt x="122673" y="439033"/>
                    <a:pt x="122269" y="438627"/>
                    <a:pt x="122269" y="438130"/>
                  </a:cubicBezTo>
                  <a:lnTo>
                    <a:pt x="122269" y="371321"/>
                  </a:lnTo>
                  <a:close/>
                  <a:moveTo>
                    <a:pt x="36372" y="571750"/>
                  </a:moveTo>
                  <a:lnTo>
                    <a:pt x="36372" y="494493"/>
                  </a:lnTo>
                  <a:lnTo>
                    <a:pt x="57265" y="494493"/>
                  </a:lnTo>
                  <a:lnTo>
                    <a:pt x="57265" y="572652"/>
                  </a:lnTo>
                  <a:lnTo>
                    <a:pt x="37274" y="572652"/>
                  </a:lnTo>
                  <a:cubicBezTo>
                    <a:pt x="36776" y="572652"/>
                    <a:pt x="36372" y="572246"/>
                    <a:pt x="36372" y="571750"/>
                  </a:cubicBezTo>
                  <a:close/>
                  <a:moveTo>
                    <a:pt x="123172" y="572652"/>
                  </a:moveTo>
                  <a:cubicBezTo>
                    <a:pt x="117411" y="572652"/>
                    <a:pt x="112725" y="567966"/>
                    <a:pt x="112725" y="562206"/>
                  </a:cubicBezTo>
                  <a:lnTo>
                    <a:pt x="112725" y="528801"/>
                  </a:lnTo>
                  <a:cubicBezTo>
                    <a:pt x="112725" y="509884"/>
                    <a:pt x="128115" y="494495"/>
                    <a:pt x="147032" y="494495"/>
                  </a:cubicBezTo>
                  <a:lnTo>
                    <a:pt x="213841" y="494495"/>
                  </a:lnTo>
                  <a:cubicBezTo>
                    <a:pt x="232758" y="494495"/>
                    <a:pt x="248148" y="509884"/>
                    <a:pt x="248148" y="528801"/>
                  </a:cubicBezTo>
                  <a:lnTo>
                    <a:pt x="248148" y="562206"/>
                  </a:lnTo>
                  <a:cubicBezTo>
                    <a:pt x="248148" y="567966"/>
                    <a:pt x="243462" y="572652"/>
                    <a:pt x="237701" y="572652"/>
                  </a:cubicBezTo>
                  <a:close/>
                  <a:moveTo>
                    <a:pt x="553564" y="571750"/>
                  </a:moveTo>
                  <a:cubicBezTo>
                    <a:pt x="553564" y="572247"/>
                    <a:pt x="553159" y="572652"/>
                    <a:pt x="552661" y="572652"/>
                  </a:cubicBezTo>
                  <a:lnTo>
                    <a:pt x="532670" y="572652"/>
                  </a:lnTo>
                  <a:lnTo>
                    <a:pt x="532670" y="494493"/>
                  </a:lnTo>
                  <a:lnTo>
                    <a:pt x="553563" y="494493"/>
                  </a:lnTo>
                  <a:lnTo>
                    <a:pt x="553563" y="571750"/>
                  </a:lnTo>
                  <a:close/>
                  <a:moveTo>
                    <a:pt x="572652" y="476308"/>
                  </a:moveTo>
                  <a:cubicBezTo>
                    <a:pt x="572652" y="476806"/>
                    <a:pt x="572246" y="477210"/>
                    <a:pt x="571750" y="477210"/>
                  </a:cubicBezTo>
                  <a:lnTo>
                    <a:pt x="224947" y="477210"/>
                  </a:lnTo>
                  <a:cubicBezTo>
                    <a:pt x="231278" y="471419"/>
                    <a:pt x="236509" y="464360"/>
                    <a:pt x="240233" y="456316"/>
                  </a:cubicBezTo>
                  <a:lnTo>
                    <a:pt x="571750" y="456316"/>
                  </a:lnTo>
                  <a:cubicBezTo>
                    <a:pt x="572247" y="456316"/>
                    <a:pt x="572652" y="456721"/>
                    <a:pt x="572652" y="45721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6" name="Google Shape;586;p27"/>
            <p:cNvSpPr/>
            <p:nvPr/>
          </p:nvSpPr>
          <p:spPr>
            <a:xfrm>
              <a:off x="7679605" y="5250887"/>
              <a:ext cx="208166" cy="150902"/>
            </a:xfrm>
            <a:custGeom>
              <a:avLst/>
              <a:gdLst/>
              <a:ahLst/>
              <a:cxnLst/>
              <a:rect l="l" t="t" r="r" b="b"/>
              <a:pathLst>
                <a:path w="208166" h="150902" extrusionOk="0">
                  <a:moveTo>
                    <a:pt x="190307" y="150902"/>
                  </a:moveTo>
                  <a:cubicBezTo>
                    <a:pt x="200155" y="150902"/>
                    <a:pt x="208166" y="142891"/>
                    <a:pt x="208166" y="133043"/>
                  </a:cubicBezTo>
                  <a:lnTo>
                    <a:pt x="208166" y="17859"/>
                  </a:lnTo>
                  <a:cubicBezTo>
                    <a:pt x="208166" y="8011"/>
                    <a:pt x="200155" y="0"/>
                    <a:pt x="190307" y="0"/>
                  </a:cubicBezTo>
                  <a:lnTo>
                    <a:pt x="17859" y="0"/>
                  </a:lnTo>
                  <a:cubicBezTo>
                    <a:pt x="8011" y="0"/>
                    <a:pt x="0" y="8011"/>
                    <a:pt x="0" y="17859"/>
                  </a:cubicBezTo>
                  <a:lnTo>
                    <a:pt x="0" y="133043"/>
                  </a:lnTo>
                  <a:cubicBezTo>
                    <a:pt x="0" y="142891"/>
                    <a:pt x="8011" y="150902"/>
                    <a:pt x="17859" y="150902"/>
                  </a:cubicBezTo>
                  <a:close/>
                  <a:moveTo>
                    <a:pt x="93636" y="133619"/>
                  </a:moveTo>
                  <a:lnTo>
                    <a:pt x="93636" y="122520"/>
                  </a:lnTo>
                  <a:cubicBezTo>
                    <a:pt x="93636" y="117121"/>
                    <a:pt x="98029" y="112726"/>
                    <a:pt x="103430" y="112726"/>
                  </a:cubicBezTo>
                  <a:lnTo>
                    <a:pt x="142913" y="112726"/>
                  </a:lnTo>
                  <a:cubicBezTo>
                    <a:pt x="148313" y="112726"/>
                    <a:pt x="152707" y="117121"/>
                    <a:pt x="152707" y="122520"/>
                  </a:cubicBezTo>
                  <a:lnTo>
                    <a:pt x="152707" y="133619"/>
                  </a:lnTo>
                  <a:close/>
                  <a:moveTo>
                    <a:pt x="123172" y="95443"/>
                  </a:moveTo>
                  <a:cubicBezTo>
                    <a:pt x="112149" y="95443"/>
                    <a:pt x="103181" y="86475"/>
                    <a:pt x="103181" y="75451"/>
                  </a:cubicBezTo>
                  <a:cubicBezTo>
                    <a:pt x="103181" y="64428"/>
                    <a:pt x="112149" y="55460"/>
                    <a:pt x="123172" y="55460"/>
                  </a:cubicBezTo>
                  <a:cubicBezTo>
                    <a:pt x="134195" y="55460"/>
                    <a:pt x="143163" y="64427"/>
                    <a:pt x="143163" y="75451"/>
                  </a:cubicBezTo>
                  <a:cubicBezTo>
                    <a:pt x="143163" y="86475"/>
                    <a:pt x="134195" y="95443"/>
                    <a:pt x="123172" y="95443"/>
                  </a:cubicBezTo>
                  <a:close/>
                  <a:moveTo>
                    <a:pt x="17283" y="133043"/>
                  </a:moveTo>
                  <a:lnTo>
                    <a:pt x="17283" y="17859"/>
                  </a:lnTo>
                  <a:cubicBezTo>
                    <a:pt x="17283" y="17542"/>
                    <a:pt x="17541" y="17283"/>
                    <a:pt x="17859" y="17283"/>
                  </a:cubicBezTo>
                  <a:lnTo>
                    <a:pt x="190308" y="17283"/>
                  </a:lnTo>
                  <a:cubicBezTo>
                    <a:pt x="190626" y="17283"/>
                    <a:pt x="190884" y="17542"/>
                    <a:pt x="190884" y="17859"/>
                  </a:cubicBezTo>
                  <a:lnTo>
                    <a:pt x="190884" y="133043"/>
                  </a:lnTo>
                  <a:cubicBezTo>
                    <a:pt x="190884" y="133360"/>
                    <a:pt x="190626" y="133619"/>
                    <a:pt x="190308" y="133619"/>
                  </a:cubicBezTo>
                  <a:lnTo>
                    <a:pt x="169990" y="133619"/>
                  </a:lnTo>
                  <a:lnTo>
                    <a:pt x="169990" y="122520"/>
                  </a:lnTo>
                  <a:cubicBezTo>
                    <a:pt x="169990" y="111235"/>
                    <a:pt x="163049" y="101545"/>
                    <a:pt x="153213" y="97483"/>
                  </a:cubicBezTo>
                  <a:cubicBezTo>
                    <a:pt x="157755" y="91306"/>
                    <a:pt x="160445" y="83689"/>
                    <a:pt x="160445" y="75451"/>
                  </a:cubicBezTo>
                  <a:cubicBezTo>
                    <a:pt x="160445" y="54897"/>
                    <a:pt x="143724" y="38176"/>
                    <a:pt x="123171" y="38176"/>
                  </a:cubicBezTo>
                  <a:cubicBezTo>
                    <a:pt x="102618" y="38176"/>
                    <a:pt x="85897" y="54897"/>
                    <a:pt x="85897" y="75451"/>
                  </a:cubicBezTo>
                  <a:cubicBezTo>
                    <a:pt x="85897" y="83688"/>
                    <a:pt x="88587" y="91306"/>
                    <a:pt x="93129" y="97483"/>
                  </a:cubicBezTo>
                  <a:cubicBezTo>
                    <a:pt x="83294" y="101545"/>
                    <a:pt x="76352" y="111235"/>
                    <a:pt x="76352" y="122520"/>
                  </a:cubicBezTo>
                  <a:lnTo>
                    <a:pt x="76352" y="133619"/>
                  </a:lnTo>
                  <a:lnTo>
                    <a:pt x="17857" y="133619"/>
                  </a:lnTo>
                  <a:cubicBezTo>
                    <a:pt x="17541" y="133619"/>
                    <a:pt x="17283" y="133360"/>
                    <a:pt x="17283" y="13304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7" name="Google Shape;587;p27"/>
            <p:cNvSpPr/>
            <p:nvPr/>
          </p:nvSpPr>
          <p:spPr>
            <a:xfrm>
              <a:off x="7717782" y="5289065"/>
              <a:ext cx="36370" cy="17283"/>
            </a:xfrm>
            <a:custGeom>
              <a:avLst/>
              <a:gdLst/>
              <a:ahLst/>
              <a:cxnLst/>
              <a:rect l="l" t="t" r="r" b="b"/>
              <a:pathLst>
                <a:path w="36370" h="17283" extrusionOk="0">
                  <a:moveTo>
                    <a:pt x="27730" y="0"/>
                  </a:moveTo>
                  <a:lnTo>
                    <a:pt x="8642" y="0"/>
                  </a:lnTo>
                  <a:cubicBezTo>
                    <a:pt x="3869" y="0"/>
                    <a:pt x="0" y="3868"/>
                    <a:pt x="0" y="8642"/>
                  </a:cubicBezTo>
                  <a:cubicBezTo>
                    <a:pt x="0" y="13415"/>
                    <a:pt x="3869" y="17283"/>
                    <a:pt x="8642" y="17283"/>
                  </a:cubicBezTo>
                  <a:lnTo>
                    <a:pt x="27729" y="17283"/>
                  </a:lnTo>
                  <a:cubicBezTo>
                    <a:pt x="32502" y="17283"/>
                    <a:pt x="36371" y="13415"/>
                    <a:pt x="36371" y="8642"/>
                  </a:cubicBezTo>
                  <a:cubicBezTo>
                    <a:pt x="36372" y="3868"/>
                    <a:pt x="32503" y="0"/>
                    <a:pt x="27730"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8" name="Google Shape;588;p27"/>
            <p:cNvSpPr/>
            <p:nvPr/>
          </p:nvSpPr>
          <p:spPr>
            <a:xfrm>
              <a:off x="7698693" y="5060003"/>
              <a:ext cx="208167" cy="17283"/>
            </a:xfrm>
            <a:custGeom>
              <a:avLst/>
              <a:gdLst/>
              <a:ahLst/>
              <a:cxnLst/>
              <a:rect l="l" t="t" r="r" b="b"/>
              <a:pathLst>
                <a:path w="208167" h="17283" extrusionOk="0">
                  <a:moveTo>
                    <a:pt x="8642" y="17283"/>
                  </a:moveTo>
                  <a:lnTo>
                    <a:pt x="199526" y="17283"/>
                  </a:lnTo>
                  <a:cubicBezTo>
                    <a:pt x="204298" y="17283"/>
                    <a:pt x="208168" y="13415"/>
                    <a:pt x="208168" y="8642"/>
                  </a:cubicBezTo>
                  <a:cubicBezTo>
                    <a:pt x="208168" y="3868"/>
                    <a:pt x="204298" y="0"/>
                    <a:pt x="199526" y="0"/>
                  </a:cubicBezTo>
                  <a:lnTo>
                    <a:pt x="8642" y="0"/>
                  </a:lnTo>
                  <a:cubicBezTo>
                    <a:pt x="3869" y="0"/>
                    <a:pt x="0" y="3868"/>
                    <a:pt x="0" y="8642"/>
                  </a:cubicBezTo>
                  <a:cubicBezTo>
                    <a:pt x="0" y="13415"/>
                    <a:pt x="3869"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9" name="Google Shape;589;p27"/>
            <p:cNvSpPr/>
            <p:nvPr/>
          </p:nvSpPr>
          <p:spPr>
            <a:xfrm>
              <a:off x="7698693" y="5098180"/>
              <a:ext cx="208167" cy="17283"/>
            </a:xfrm>
            <a:custGeom>
              <a:avLst/>
              <a:gdLst/>
              <a:ahLst/>
              <a:cxnLst/>
              <a:rect l="l" t="t" r="r" b="b"/>
              <a:pathLst>
                <a:path w="208167" h="17283" extrusionOk="0">
                  <a:moveTo>
                    <a:pt x="8642" y="17283"/>
                  </a:moveTo>
                  <a:lnTo>
                    <a:pt x="199526" y="17283"/>
                  </a:lnTo>
                  <a:cubicBezTo>
                    <a:pt x="204298" y="17283"/>
                    <a:pt x="208168" y="13415"/>
                    <a:pt x="208168" y="8642"/>
                  </a:cubicBezTo>
                  <a:cubicBezTo>
                    <a:pt x="208168" y="3868"/>
                    <a:pt x="204298" y="0"/>
                    <a:pt x="199526" y="0"/>
                  </a:cubicBezTo>
                  <a:lnTo>
                    <a:pt x="8642" y="0"/>
                  </a:lnTo>
                  <a:cubicBezTo>
                    <a:pt x="3869" y="0"/>
                    <a:pt x="0" y="3868"/>
                    <a:pt x="0" y="8642"/>
                  </a:cubicBezTo>
                  <a:cubicBezTo>
                    <a:pt x="0" y="13415"/>
                    <a:pt x="3869"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0" name="Google Shape;590;p27"/>
            <p:cNvSpPr/>
            <p:nvPr/>
          </p:nvSpPr>
          <p:spPr>
            <a:xfrm>
              <a:off x="7698694" y="5136356"/>
              <a:ext cx="112724" cy="17283"/>
            </a:xfrm>
            <a:custGeom>
              <a:avLst/>
              <a:gdLst/>
              <a:ahLst/>
              <a:cxnLst/>
              <a:rect l="l" t="t" r="r" b="b"/>
              <a:pathLst>
                <a:path w="112724" h="17283" extrusionOk="0">
                  <a:moveTo>
                    <a:pt x="112725" y="8642"/>
                  </a:moveTo>
                  <a:cubicBezTo>
                    <a:pt x="112725" y="3868"/>
                    <a:pt x="108856" y="0"/>
                    <a:pt x="104083" y="0"/>
                  </a:cubicBezTo>
                  <a:lnTo>
                    <a:pt x="8642" y="0"/>
                  </a:lnTo>
                  <a:cubicBezTo>
                    <a:pt x="3869" y="0"/>
                    <a:pt x="0" y="3868"/>
                    <a:pt x="0" y="8642"/>
                  </a:cubicBezTo>
                  <a:cubicBezTo>
                    <a:pt x="0" y="13415"/>
                    <a:pt x="3869" y="17283"/>
                    <a:pt x="8642" y="17283"/>
                  </a:cubicBezTo>
                  <a:lnTo>
                    <a:pt x="104083" y="17283"/>
                  </a:lnTo>
                  <a:cubicBezTo>
                    <a:pt x="108856" y="17283"/>
                    <a:pt x="112725" y="13415"/>
                    <a:pt x="112725" y="864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28"/>
          <p:cNvSpPr txBox="1">
            <a:spLocks noGrp="1"/>
          </p:cNvSpPr>
          <p:nvPr>
            <p:ph type="title"/>
          </p:nvPr>
        </p:nvSpPr>
        <p:spPr>
          <a:xfrm>
            <a:off x="424325" y="0"/>
            <a:ext cx="8238900" cy="56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 Importance Comparison</a:t>
            </a:r>
            <a:endParaRPr/>
          </a:p>
        </p:txBody>
      </p:sp>
      <p:pic>
        <p:nvPicPr>
          <p:cNvPr id="596" name="Google Shape;596;p28"/>
          <p:cNvPicPr preferRelativeResize="0"/>
          <p:nvPr/>
        </p:nvPicPr>
        <p:blipFill>
          <a:blip r:embed="rId3">
            <a:alphaModFix/>
          </a:blip>
          <a:stretch>
            <a:fillRect/>
          </a:stretch>
        </p:blipFill>
        <p:spPr>
          <a:xfrm>
            <a:off x="6035050" y="3288475"/>
            <a:ext cx="3108959" cy="1855013"/>
          </a:xfrm>
          <a:prstGeom prst="rect">
            <a:avLst/>
          </a:prstGeom>
          <a:noFill/>
          <a:ln w="9525" cap="flat" cmpd="sng">
            <a:solidFill>
              <a:schemeClr val="dk1"/>
            </a:solidFill>
            <a:prstDash val="solid"/>
            <a:round/>
            <a:headEnd type="none" w="sm" len="sm"/>
            <a:tailEnd type="none" w="sm" len="sm"/>
          </a:ln>
        </p:spPr>
      </p:pic>
      <p:sp>
        <p:nvSpPr>
          <p:cNvPr id="597" name="Google Shape;597;p28"/>
          <p:cNvSpPr txBox="1"/>
          <p:nvPr/>
        </p:nvSpPr>
        <p:spPr>
          <a:xfrm>
            <a:off x="6035050" y="2985175"/>
            <a:ext cx="1785000" cy="3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Montserrat Medium"/>
                <a:ea typeface="Montserrat Medium"/>
                <a:cs typeface="Montserrat Medium"/>
                <a:sym typeface="Montserrat Medium"/>
              </a:rPr>
              <a:t>Logistic Regression</a:t>
            </a:r>
            <a:endParaRPr sz="1200">
              <a:solidFill>
                <a:schemeClr val="dk1"/>
              </a:solidFill>
              <a:latin typeface="Montserrat Medium"/>
              <a:ea typeface="Montserrat Medium"/>
              <a:cs typeface="Montserrat Medium"/>
              <a:sym typeface="Montserrat Medium"/>
            </a:endParaRPr>
          </a:p>
        </p:txBody>
      </p:sp>
      <p:pic>
        <p:nvPicPr>
          <p:cNvPr id="598" name="Google Shape;598;p28"/>
          <p:cNvPicPr preferRelativeResize="0"/>
          <p:nvPr/>
        </p:nvPicPr>
        <p:blipFill>
          <a:blip r:embed="rId4">
            <a:alphaModFix/>
          </a:blip>
          <a:stretch>
            <a:fillRect/>
          </a:stretch>
        </p:blipFill>
        <p:spPr>
          <a:xfrm>
            <a:off x="2926100" y="2209313"/>
            <a:ext cx="3108961" cy="1855013"/>
          </a:xfrm>
          <a:prstGeom prst="rect">
            <a:avLst/>
          </a:prstGeom>
          <a:noFill/>
          <a:ln w="9525" cap="flat" cmpd="sng">
            <a:solidFill>
              <a:schemeClr val="dk1"/>
            </a:solidFill>
            <a:prstDash val="solid"/>
            <a:round/>
            <a:headEnd type="none" w="sm" len="sm"/>
            <a:tailEnd type="none" w="sm" len="sm"/>
          </a:ln>
        </p:spPr>
      </p:pic>
      <p:sp>
        <p:nvSpPr>
          <p:cNvPr id="599" name="Google Shape;599;p28"/>
          <p:cNvSpPr txBox="1"/>
          <p:nvPr/>
        </p:nvSpPr>
        <p:spPr>
          <a:xfrm>
            <a:off x="2926100" y="1880525"/>
            <a:ext cx="984600" cy="3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Montserrat Medium"/>
                <a:ea typeface="Montserrat Medium"/>
                <a:cs typeface="Montserrat Medium"/>
                <a:sym typeface="Montserrat Medium"/>
              </a:rPr>
              <a:t>XGBoost</a:t>
            </a:r>
            <a:endParaRPr sz="1200">
              <a:solidFill>
                <a:schemeClr val="dk1"/>
              </a:solidFill>
              <a:latin typeface="Montserrat Medium"/>
              <a:ea typeface="Montserrat Medium"/>
              <a:cs typeface="Montserrat Medium"/>
              <a:sym typeface="Montserrat Medium"/>
            </a:endParaRPr>
          </a:p>
        </p:txBody>
      </p:sp>
      <p:pic>
        <p:nvPicPr>
          <p:cNvPr id="600" name="Google Shape;600;p28"/>
          <p:cNvPicPr preferRelativeResize="0"/>
          <p:nvPr/>
        </p:nvPicPr>
        <p:blipFill>
          <a:blip r:embed="rId5">
            <a:alphaModFix/>
          </a:blip>
          <a:stretch>
            <a:fillRect/>
          </a:stretch>
        </p:blipFill>
        <p:spPr>
          <a:xfrm>
            <a:off x="0" y="1104650"/>
            <a:ext cx="2926100" cy="1855025"/>
          </a:xfrm>
          <a:prstGeom prst="rect">
            <a:avLst/>
          </a:prstGeom>
          <a:noFill/>
          <a:ln w="9525" cap="flat" cmpd="sng">
            <a:solidFill>
              <a:schemeClr val="dk1"/>
            </a:solidFill>
            <a:prstDash val="solid"/>
            <a:round/>
            <a:headEnd type="none" w="sm" len="sm"/>
            <a:tailEnd type="none" w="sm" len="sm"/>
          </a:ln>
        </p:spPr>
      </p:pic>
      <p:sp>
        <p:nvSpPr>
          <p:cNvPr id="601" name="Google Shape;601;p28"/>
          <p:cNvSpPr txBox="1"/>
          <p:nvPr/>
        </p:nvSpPr>
        <p:spPr>
          <a:xfrm>
            <a:off x="0" y="801350"/>
            <a:ext cx="1502100" cy="3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Montserrat Medium"/>
                <a:ea typeface="Montserrat Medium"/>
                <a:cs typeface="Montserrat Medium"/>
                <a:sym typeface="Montserrat Medium"/>
              </a:rPr>
              <a:t>Random Forest</a:t>
            </a:r>
            <a:endParaRPr sz="1200">
              <a:solidFill>
                <a:schemeClr val="dk1"/>
              </a:solidFill>
              <a:latin typeface="Montserrat Medium"/>
              <a:ea typeface="Montserrat Medium"/>
              <a:cs typeface="Montserrat Medium"/>
              <a:sym typeface="Montserrat Medium"/>
            </a:endParaRPr>
          </a:p>
        </p:txBody>
      </p:sp>
      <p:sp>
        <p:nvSpPr>
          <p:cNvPr id="602" name="Google Shape;602;p28"/>
          <p:cNvSpPr txBox="1"/>
          <p:nvPr/>
        </p:nvSpPr>
        <p:spPr>
          <a:xfrm>
            <a:off x="91725" y="3897825"/>
            <a:ext cx="3108900" cy="1030200"/>
          </a:xfrm>
          <a:prstGeom prst="rect">
            <a:avLst/>
          </a:prstGeom>
          <a:noFill/>
          <a:ln>
            <a:noFill/>
          </a:ln>
        </p:spPr>
        <p:txBody>
          <a:bodyPr spcFirstLastPara="1" wrap="square" lIns="91425" tIns="91425" rIns="91425" bIns="91425" anchor="t" anchorCtr="0">
            <a:noAutofit/>
          </a:bodyPr>
          <a:lstStyle/>
          <a:p>
            <a:pPr marL="171450" lvl="0" indent="-146050" algn="l" rtl="0">
              <a:spcBef>
                <a:spcPts val="0"/>
              </a:spcBef>
              <a:spcAft>
                <a:spcPts val="0"/>
              </a:spcAft>
              <a:buClr>
                <a:schemeClr val="dk1"/>
              </a:buClr>
              <a:buSzPts val="1400"/>
              <a:buChar char="●"/>
            </a:pPr>
            <a:r>
              <a:rPr lang="en">
                <a:solidFill>
                  <a:schemeClr val="dk1"/>
                </a:solidFill>
                <a:latin typeface="Montserrat"/>
                <a:ea typeface="Montserrat"/>
                <a:cs typeface="Montserrat"/>
                <a:sym typeface="Montserrat"/>
              </a:rPr>
              <a:t>All models agree on the significance of </a:t>
            </a:r>
            <a:r>
              <a:rPr lang="en" b="1">
                <a:solidFill>
                  <a:schemeClr val="dk1"/>
                </a:solidFill>
                <a:latin typeface="Montserrat"/>
                <a:ea typeface="Montserrat"/>
                <a:cs typeface="Montserrat"/>
                <a:sym typeface="Montserrat"/>
              </a:rPr>
              <a:t>WorkEnv</a:t>
            </a:r>
            <a:r>
              <a:rPr lang="en">
                <a:solidFill>
                  <a:schemeClr val="dk1"/>
                </a:solidFill>
                <a:latin typeface="Montserrat"/>
                <a:ea typeface="Montserrat"/>
                <a:cs typeface="Montserrat"/>
                <a:sym typeface="Montserrat"/>
              </a:rPr>
              <a:t> and </a:t>
            </a:r>
            <a:r>
              <a:rPr lang="en" b="1">
                <a:solidFill>
                  <a:schemeClr val="dk1"/>
                </a:solidFill>
                <a:latin typeface="Montserrat"/>
                <a:ea typeface="Montserrat"/>
                <a:cs typeface="Montserrat"/>
                <a:sym typeface="Montserrat"/>
              </a:rPr>
              <a:t>WLB</a:t>
            </a:r>
            <a:r>
              <a:rPr lang="en">
                <a:solidFill>
                  <a:schemeClr val="dk1"/>
                </a:solidFill>
                <a:latin typeface="Montserrat"/>
                <a:ea typeface="Montserrat"/>
                <a:cs typeface="Montserrat"/>
                <a:sym typeface="Montserrat"/>
              </a:rPr>
              <a:t>, indicating their strong impact on job satisfaction.</a:t>
            </a:r>
            <a:endParaRPr>
              <a:solidFill>
                <a:schemeClr val="dk1"/>
              </a:solidFill>
              <a:latin typeface="Montserrat Medium"/>
              <a:ea typeface="Montserrat Medium"/>
              <a:cs typeface="Montserrat Medium"/>
              <a:sym typeface="Montserrat Medium"/>
            </a:endParaRPr>
          </a:p>
        </p:txBody>
      </p:sp>
      <p:sp>
        <p:nvSpPr>
          <p:cNvPr id="603" name="Google Shape;603;p28"/>
          <p:cNvSpPr txBox="1"/>
          <p:nvPr/>
        </p:nvSpPr>
        <p:spPr>
          <a:xfrm>
            <a:off x="4323150" y="666263"/>
            <a:ext cx="4099200" cy="1030200"/>
          </a:xfrm>
          <a:prstGeom prst="rect">
            <a:avLst/>
          </a:prstGeom>
          <a:noFill/>
          <a:ln>
            <a:noFill/>
          </a:ln>
        </p:spPr>
        <p:txBody>
          <a:bodyPr spcFirstLastPara="1" wrap="square" lIns="91425" tIns="91425" rIns="91425" bIns="91425" anchor="t" anchorCtr="0">
            <a:noAutofit/>
          </a:bodyPr>
          <a:lstStyle/>
          <a:p>
            <a:pPr marL="171450" lvl="0" indent="-146050" algn="l" rtl="0">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Differences in secondary features suggest that ensemble methods (e.g., Random Forest, XGBoost) better capture nuanced predictors like physical activity and commute metrics.</a:t>
            </a:r>
            <a:endParaRPr>
              <a:solidFill>
                <a:schemeClr val="dk1"/>
              </a:solidFill>
              <a:latin typeface="Montserrat Medium"/>
              <a:ea typeface="Montserrat Medium"/>
              <a:cs typeface="Montserrat Medium"/>
              <a:sym typeface="Montserrat Medium"/>
            </a:endParaRPr>
          </a:p>
        </p:txBody>
      </p:sp>
      <p:sp>
        <p:nvSpPr>
          <p:cNvPr id="604" name="Google Shape;604;p28"/>
          <p:cNvSpPr/>
          <p:nvPr/>
        </p:nvSpPr>
        <p:spPr>
          <a:xfrm>
            <a:off x="7438937" y="1647215"/>
            <a:ext cx="1505100" cy="1443600"/>
          </a:xfrm>
          <a:prstGeom prst="roundRect">
            <a:avLst>
              <a:gd name="adj" fmla="val 10297"/>
            </a:avLst>
          </a:prstGeom>
          <a:solidFill>
            <a:srgbClr val="96CFEA">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605" name="Google Shape;605;p28"/>
          <p:cNvGrpSpPr/>
          <p:nvPr/>
        </p:nvGrpSpPr>
        <p:grpSpPr>
          <a:xfrm>
            <a:off x="7302175" y="1801116"/>
            <a:ext cx="1805315" cy="1147609"/>
            <a:chOff x="3682675" y="1676541"/>
            <a:chExt cx="1805315" cy="1147609"/>
          </a:xfrm>
        </p:grpSpPr>
        <p:grpSp>
          <p:nvGrpSpPr>
            <p:cNvPr id="606" name="Google Shape;606;p28"/>
            <p:cNvGrpSpPr/>
            <p:nvPr/>
          </p:nvGrpSpPr>
          <p:grpSpPr>
            <a:xfrm>
              <a:off x="3796294" y="1676541"/>
              <a:ext cx="1691696" cy="1117603"/>
              <a:chOff x="4505944" y="3678976"/>
              <a:chExt cx="1691696" cy="1117603"/>
            </a:xfrm>
          </p:grpSpPr>
          <p:sp>
            <p:nvSpPr>
              <p:cNvPr id="607" name="Google Shape;607;p28"/>
              <p:cNvSpPr/>
              <p:nvPr/>
            </p:nvSpPr>
            <p:spPr>
              <a:xfrm>
                <a:off x="4865791" y="4138854"/>
                <a:ext cx="329881" cy="308324"/>
              </a:xfrm>
              <a:custGeom>
                <a:avLst/>
                <a:gdLst/>
                <a:ahLst/>
                <a:cxnLst/>
                <a:rect l="l" t="t" r="r" b="b"/>
                <a:pathLst>
                  <a:path w="439841" h="411098" extrusionOk="0">
                    <a:moveTo>
                      <a:pt x="20361" y="0"/>
                    </a:moveTo>
                    <a:lnTo>
                      <a:pt x="331447" y="0"/>
                    </a:lnTo>
                    <a:lnTo>
                      <a:pt x="311445" y="272891"/>
                    </a:lnTo>
                    <a:cubicBezTo>
                      <a:pt x="306016" y="347472"/>
                      <a:pt x="365071" y="411099"/>
                      <a:pt x="439842" y="411099"/>
                    </a:cubicBezTo>
                    <a:lnTo>
                      <a:pt x="128755" y="411099"/>
                    </a:lnTo>
                    <a:cubicBezTo>
                      <a:pt x="53889" y="411099"/>
                      <a:pt x="-5166" y="347567"/>
                      <a:pt x="358" y="272891"/>
                    </a:cubicBezTo>
                    <a:lnTo>
                      <a:pt x="20361"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8" name="Google Shape;608;p28"/>
              <p:cNvSpPr/>
              <p:nvPr/>
            </p:nvSpPr>
            <p:spPr>
              <a:xfrm>
                <a:off x="4857062" y="4138854"/>
                <a:ext cx="412119" cy="317111"/>
              </a:xfrm>
              <a:custGeom>
                <a:avLst/>
                <a:gdLst/>
                <a:ahLst/>
                <a:cxnLst/>
                <a:rect l="l" t="t" r="r" b="b"/>
                <a:pathLst>
                  <a:path w="549492" h="422814" extrusionOk="0">
                    <a:moveTo>
                      <a:pt x="20283" y="0"/>
                    </a:moveTo>
                    <a:lnTo>
                      <a:pt x="31999" y="0"/>
                    </a:lnTo>
                    <a:lnTo>
                      <a:pt x="11997" y="272891"/>
                    </a:lnTo>
                    <a:cubicBezTo>
                      <a:pt x="6567" y="347472"/>
                      <a:pt x="65622" y="411099"/>
                      <a:pt x="140394" y="411099"/>
                    </a:cubicBezTo>
                    <a:lnTo>
                      <a:pt x="549492" y="411099"/>
                    </a:lnTo>
                    <a:lnTo>
                      <a:pt x="549492" y="422815"/>
                    </a:lnTo>
                    <a:lnTo>
                      <a:pt x="140394" y="422815"/>
                    </a:lnTo>
                    <a:cubicBezTo>
                      <a:pt x="101436" y="422815"/>
                      <a:pt x="64003" y="406432"/>
                      <a:pt x="37524" y="377952"/>
                    </a:cubicBezTo>
                    <a:cubicBezTo>
                      <a:pt x="11044" y="349472"/>
                      <a:pt x="-2481" y="310801"/>
                      <a:pt x="376" y="272034"/>
                    </a:cubicBezTo>
                    <a:lnTo>
                      <a:pt x="20283"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9" name="Google Shape;609;p28"/>
              <p:cNvSpPr/>
              <p:nvPr/>
            </p:nvSpPr>
            <p:spPr>
              <a:xfrm rot="10800000">
                <a:off x="4969573" y="4447106"/>
                <a:ext cx="299608" cy="8786"/>
              </a:xfrm>
              <a:custGeom>
                <a:avLst/>
                <a:gdLst/>
                <a:ahLst/>
                <a:cxnLst/>
                <a:rect l="l" t="t" r="r" b="b"/>
                <a:pathLst>
                  <a:path w="399478" h="11715" extrusionOk="0">
                    <a:moveTo>
                      <a:pt x="0" y="0"/>
                    </a:moveTo>
                    <a:lnTo>
                      <a:pt x="399479" y="0"/>
                    </a:lnTo>
                    <a:lnTo>
                      <a:pt x="399479" y="11716"/>
                    </a:lnTo>
                    <a:lnTo>
                      <a:pt x="0" y="1171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10" name="Google Shape;610;p28"/>
              <p:cNvGrpSpPr/>
              <p:nvPr/>
            </p:nvGrpSpPr>
            <p:grpSpPr>
              <a:xfrm>
                <a:off x="4858202" y="4421889"/>
                <a:ext cx="234600" cy="374690"/>
                <a:chOff x="6214402" y="4915219"/>
                <a:chExt cx="312800" cy="499586"/>
              </a:xfrm>
            </p:grpSpPr>
            <p:sp>
              <p:nvSpPr>
                <p:cNvPr id="611" name="Google Shape;611;p28"/>
                <p:cNvSpPr/>
                <p:nvPr/>
              </p:nvSpPr>
              <p:spPr>
                <a:xfrm>
                  <a:off x="6214402" y="4915219"/>
                  <a:ext cx="72104" cy="499586"/>
                </a:xfrm>
                <a:custGeom>
                  <a:avLst/>
                  <a:gdLst/>
                  <a:ahLst/>
                  <a:cxnLst/>
                  <a:rect l="l" t="t" r="r" b="b"/>
                  <a:pathLst>
                    <a:path w="72104" h="499586" extrusionOk="0">
                      <a:moveTo>
                        <a:pt x="36005" y="571"/>
                      </a:moveTo>
                      <a:cubicBezTo>
                        <a:pt x="46482" y="11811"/>
                        <a:pt x="58769" y="21146"/>
                        <a:pt x="72104" y="28289"/>
                      </a:cubicBezTo>
                      <a:lnTo>
                        <a:pt x="17621" y="499586"/>
                      </a:lnTo>
                      <a:lnTo>
                        <a:pt x="0" y="499586"/>
                      </a:lnTo>
                      <a:lnTo>
                        <a:pt x="35528" y="0"/>
                      </a:lnTo>
                      <a:cubicBezTo>
                        <a:pt x="35528" y="0"/>
                        <a:pt x="35814" y="381"/>
                        <a:pt x="36005" y="571"/>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2" name="Google Shape;612;p28"/>
                <p:cNvSpPr/>
                <p:nvPr/>
              </p:nvSpPr>
              <p:spPr>
                <a:xfrm>
                  <a:off x="6429762" y="4960653"/>
                  <a:ext cx="97440" cy="454151"/>
                </a:xfrm>
                <a:custGeom>
                  <a:avLst/>
                  <a:gdLst/>
                  <a:ahLst/>
                  <a:cxnLst/>
                  <a:rect l="l" t="t" r="r" b="b"/>
                  <a:pathLst>
                    <a:path w="97440" h="454151" extrusionOk="0">
                      <a:moveTo>
                        <a:pt x="37719" y="0"/>
                      </a:moveTo>
                      <a:lnTo>
                        <a:pt x="97441" y="454152"/>
                      </a:lnTo>
                      <a:lnTo>
                        <a:pt x="79820" y="454152"/>
                      </a:lnTo>
                      <a:lnTo>
                        <a:pt x="0" y="0"/>
                      </a:lnTo>
                      <a:lnTo>
                        <a:pt x="37719"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13" name="Google Shape;613;p28"/>
              <p:cNvSpPr/>
              <p:nvPr/>
            </p:nvSpPr>
            <p:spPr>
              <a:xfrm>
                <a:off x="5209317" y="4455965"/>
                <a:ext cx="73080" cy="340613"/>
              </a:xfrm>
              <a:custGeom>
                <a:avLst/>
                <a:gdLst/>
                <a:ahLst/>
                <a:cxnLst/>
                <a:rect l="l" t="t" r="r" b="b"/>
                <a:pathLst>
                  <a:path w="97440" h="454151" extrusionOk="0">
                    <a:moveTo>
                      <a:pt x="37719" y="0"/>
                    </a:moveTo>
                    <a:lnTo>
                      <a:pt x="97441" y="454152"/>
                    </a:lnTo>
                    <a:lnTo>
                      <a:pt x="79820" y="454152"/>
                    </a:lnTo>
                    <a:lnTo>
                      <a:pt x="0" y="0"/>
                    </a:lnTo>
                    <a:lnTo>
                      <a:pt x="37719"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4" name="Google Shape;614;p28"/>
              <p:cNvSpPr/>
              <p:nvPr/>
            </p:nvSpPr>
            <p:spPr>
              <a:xfrm>
                <a:off x="5526500" y="4208791"/>
                <a:ext cx="132016" cy="587787"/>
              </a:xfrm>
              <a:custGeom>
                <a:avLst/>
                <a:gdLst/>
                <a:ahLst/>
                <a:cxnLst/>
                <a:rect l="l" t="t" r="r" b="b"/>
                <a:pathLst>
                  <a:path w="176021" h="783716" extrusionOk="0">
                    <a:moveTo>
                      <a:pt x="25337" y="783717"/>
                    </a:moveTo>
                    <a:lnTo>
                      <a:pt x="0" y="783717"/>
                    </a:lnTo>
                    <a:lnTo>
                      <a:pt x="120491" y="0"/>
                    </a:lnTo>
                    <a:lnTo>
                      <a:pt x="176022" y="0"/>
                    </a:lnTo>
                    <a:lnTo>
                      <a:pt x="25337" y="783717"/>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5" name="Google Shape;615;p28"/>
              <p:cNvSpPr/>
              <p:nvPr/>
            </p:nvSpPr>
            <p:spPr>
              <a:xfrm>
                <a:off x="5044288" y="4271299"/>
                <a:ext cx="533969" cy="440318"/>
              </a:xfrm>
              <a:custGeom>
                <a:avLst/>
                <a:gdLst/>
                <a:ahLst/>
                <a:cxnLst/>
                <a:rect l="l" t="t" r="r" b="b"/>
                <a:pathLst>
                  <a:path w="711959" h="587091" extrusionOk="0">
                    <a:moveTo>
                      <a:pt x="508742" y="194024"/>
                    </a:moveTo>
                    <a:lnTo>
                      <a:pt x="167937" y="234410"/>
                    </a:lnTo>
                    <a:cubicBezTo>
                      <a:pt x="68115" y="234410"/>
                      <a:pt x="-9609" y="147923"/>
                      <a:pt x="964" y="48673"/>
                    </a:cubicBezTo>
                    <a:lnTo>
                      <a:pt x="3441" y="25527"/>
                    </a:lnTo>
                    <a:lnTo>
                      <a:pt x="208324" y="0"/>
                    </a:lnTo>
                    <a:lnTo>
                      <a:pt x="222992" y="25622"/>
                    </a:lnTo>
                    <a:lnTo>
                      <a:pt x="521125" y="43910"/>
                    </a:lnTo>
                    <a:cubicBezTo>
                      <a:pt x="574655" y="53340"/>
                      <a:pt x="624090" y="43529"/>
                      <a:pt x="632376" y="145161"/>
                    </a:cubicBezTo>
                    <a:cubicBezTo>
                      <a:pt x="632376" y="145161"/>
                      <a:pt x="660856" y="473202"/>
                      <a:pt x="711243" y="576358"/>
                    </a:cubicBezTo>
                    <a:cubicBezTo>
                      <a:pt x="721626" y="597694"/>
                      <a:pt x="615708" y="584454"/>
                      <a:pt x="617708" y="560832"/>
                    </a:cubicBezTo>
                    <a:cubicBezTo>
                      <a:pt x="620947" y="523684"/>
                      <a:pt x="605706" y="471773"/>
                      <a:pt x="581799" y="423100"/>
                    </a:cubicBezTo>
                    <a:cubicBezTo>
                      <a:pt x="519219" y="295561"/>
                      <a:pt x="508742" y="193929"/>
                      <a:pt x="508742" y="193929"/>
                    </a:cubicBez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6" name="Google Shape;616;p28"/>
              <p:cNvSpPr/>
              <p:nvPr/>
            </p:nvSpPr>
            <p:spPr>
              <a:xfrm>
                <a:off x="4949348" y="4271370"/>
                <a:ext cx="533969" cy="440318"/>
              </a:xfrm>
              <a:custGeom>
                <a:avLst/>
                <a:gdLst/>
                <a:ahLst/>
                <a:cxnLst/>
                <a:rect l="l" t="t" r="r" b="b"/>
                <a:pathLst>
                  <a:path w="711959" h="587091" extrusionOk="0">
                    <a:moveTo>
                      <a:pt x="521220" y="234410"/>
                    </a:moveTo>
                    <a:lnTo>
                      <a:pt x="167937" y="234410"/>
                    </a:lnTo>
                    <a:cubicBezTo>
                      <a:pt x="68115" y="234410"/>
                      <a:pt x="-9609" y="147923"/>
                      <a:pt x="964" y="48673"/>
                    </a:cubicBezTo>
                    <a:lnTo>
                      <a:pt x="3441" y="25527"/>
                    </a:lnTo>
                    <a:lnTo>
                      <a:pt x="208324" y="0"/>
                    </a:lnTo>
                    <a:lnTo>
                      <a:pt x="222992" y="25622"/>
                    </a:lnTo>
                    <a:lnTo>
                      <a:pt x="524077" y="78486"/>
                    </a:lnTo>
                    <a:cubicBezTo>
                      <a:pt x="577608" y="87916"/>
                      <a:pt x="620946" y="127349"/>
                      <a:pt x="635329" y="179737"/>
                    </a:cubicBezTo>
                    <a:cubicBezTo>
                      <a:pt x="635329" y="179737"/>
                      <a:pt x="660856" y="473202"/>
                      <a:pt x="711244" y="576358"/>
                    </a:cubicBezTo>
                    <a:cubicBezTo>
                      <a:pt x="721626" y="597694"/>
                      <a:pt x="615708" y="584454"/>
                      <a:pt x="617708" y="560832"/>
                    </a:cubicBezTo>
                    <a:cubicBezTo>
                      <a:pt x="620946" y="523685"/>
                      <a:pt x="605707" y="471773"/>
                      <a:pt x="581799" y="423101"/>
                    </a:cubicBezTo>
                    <a:cubicBezTo>
                      <a:pt x="519220" y="295561"/>
                      <a:pt x="521220" y="234315"/>
                      <a:pt x="521220" y="234315"/>
                    </a:cubicBez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7" name="Google Shape;617;p28"/>
              <p:cNvSpPr/>
              <p:nvPr/>
            </p:nvSpPr>
            <p:spPr>
              <a:xfrm>
                <a:off x="5504065" y="4691994"/>
                <a:ext cx="183955" cy="104584"/>
              </a:xfrm>
              <a:custGeom>
                <a:avLst/>
                <a:gdLst/>
                <a:ahLst/>
                <a:cxnLst/>
                <a:rect l="l" t="t" r="r" b="b"/>
                <a:pathLst>
                  <a:path w="245273" h="139445" extrusionOk="0">
                    <a:moveTo>
                      <a:pt x="179360" y="102394"/>
                    </a:moveTo>
                    <a:cubicBezTo>
                      <a:pt x="179360" y="102394"/>
                      <a:pt x="128592" y="102775"/>
                      <a:pt x="103446" y="68866"/>
                    </a:cubicBezTo>
                    <a:cubicBezTo>
                      <a:pt x="80205" y="37719"/>
                      <a:pt x="46867" y="12478"/>
                      <a:pt x="4672" y="0"/>
                    </a:cubicBezTo>
                    <a:cubicBezTo>
                      <a:pt x="-8187" y="36290"/>
                      <a:pt x="8767" y="56769"/>
                      <a:pt x="16388" y="67437"/>
                    </a:cubicBezTo>
                    <a:cubicBezTo>
                      <a:pt x="42105" y="103537"/>
                      <a:pt x="45058" y="139446"/>
                      <a:pt x="45058" y="139446"/>
                    </a:cubicBezTo>
                    <a:lnTo>
                      <a:pt x="56392" y="139446"/>
                    </a:lnTo>
                    <a:lnTo>
                      <a:pt x="59345" y="104584"/>
                    </a:lnTo>
                    <a:cubicBezTo>
                      <a:pt x="98302" y="104584"/>
                      <a:pt x="114876" y="139446"/>
                      <a:pt x="156500" y="139446"/>
                    </a:cubicBezTo>
                    <a:lnTo>
                      <a:pt x="245273" y="139446"/>
                    </a:lnTo>
                    <a:cubicBezTo>
                      <a:pt x="245273" y="139446"/>
                      <a:pt x="246130" y="105918"/>
                      <a:pt x="179455" y="10229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8" name="Google Shape;618;p28"/>
              <p:cNvSpPr/>
              <p:nvPr/>
            </p:nvSpPr>
            <p:spPr>
              <a:xfrm>
                <a:off x="5507640" y="4691994"/>
                <a:ext cx="131231" cy="81231"/>
              </a:xfrm>
              <a:custGeom>
                <a:avLst/>
                <a:gdLst/>
                <a:ahLst/>
                <a:cxnLst/>
                <a:rect l="l" t="t" r="r" b="b"/>
                <a:pathLst>
                  <a:path w="174974" h="108308" extrusionOk="0">
                    <a:moveTo>
                      <a:pt x="93440" y="15526"/>
                    </a:moveTo>
                    <a:cubicBezTo>
                      <a:pt x="117920" y="56388"/>
                      <a:pt x="174974" y="104584"/>
                      <a:pt x="174974" y="104584"/>
                    </a:cubicBezTo>
                    <a:cubicBezTo>
                      <a:pt x="145447" y="115157"/>
                      <a:pt x="104870" y="103727"/>
                      <a:pt x="62675" y="63722"/>
                    </a:cubicBezTo>
                    <a:cubicBezTo>
                      <a:pt x="38862" y="41148"/>
                      <a:pt x="54483" y="22479"/>
                      <a:pt x="0" y="0"/>
                    </a:cubicBezTo>
                    <a:lnTo>
                      <a:pt x="0" y="0"/>
                    </a:lnTo>
                    <a:lnTo>
                      <a:pt x="93535" y="15526"/>
                    </a:ln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9" name="Google Shape;619;p28"/>
              <p:cNvSpPr/>
              <p:nvPr/>
            </p:nvSpPr>
            <p:spPr>
              <a:xfrm>
                <a:off x="5409196" y="4691994"/>
                <a:ext cx="183955" cy="104584"/>
              </a:xfrm>
              <a:custGeom>
                <a:avLst/>
                <a:gdLst/>
                <a:ahLst/>
                <a:cxnLst/>
                <a:rect l="l" t="t" r="r" b="b"/>
                <a:pathLst>
                  <a:path w="245273" h="139445" extrusionOk="0">
                    <a:moveTo>
                      <a:pt x="179360" y="102394"/>
                    </a:moveTo>
                    <a:cubicBezTo>
                      <a:pt x="179360" y="102394"/>
                      <a:pt x="128592" y="102775"/>
                      <a:pt x="103446" y="68866"/>
                    </a:cubicBezTo>
                    <a:cubicBezTo>
                      <a:pt x="80205" y="37719"/>
                      <a:pt x="46867" y="12478"/>
                      <a:pt x="4672" y="0"/>
                    </a:cubicBezTo>
                    <a:cubicBezTo>
                      <a:pt x="-8187" y="36290"/>
                      <a:pt x="8767" y="56769"/>
                      <a:pt x="16388" y="67437"/>
                    </a:cubicBezTo>
                    <a:cubicBezTo>
                      <a:pt x="42105" y="103537"/>
                      <a:pt x="45058" y="139446"/>
                      <a:pt x="45058" y="139446"/>
                    </a:cubicBezTo>
                    <a:lnTo>
                      <a:pt x="56392" y="139446"/>
                    </a:lnTo>
                    <a:lnTo>
                      <a:pt x="59345" y="104584"/>
                    </a:lnTo>
                    <a:cubicBezTo>
                      <a:pt x="98302" y="104584"/>
                      <a:pt x="114876" y="139446"/>
                      <a:pt x="156500" y="139446"/>
                    </a:cubicBezTo>
                    <a:lnTo>
                      <a:pt x="245273" y="139446"/>
                    </a:lnTo>
                    <a:cubicBezTo>
                      <a:pt x="245273" y="139446"/>
                      <a:pt x="246130" y="105918"/>
                      <a:pt x="179455" y="10229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0" name="Google Shape;620;p28"/>
              <p:cNvSpPr/>
              <p:nvPr/>
            </p:nvSpPr>
            <p:spPr>
              <a:xfrm>
                <a:off x="5412700" y="4691994"/>
                <a:ext cx="131231" cy="81231"/>
              </a:xfrm>
              <a:custGeom>
                <a:avLst/>
                <a:gdLst/>
                <a:ahLst/>
                <a:cxnLst/>
                <a:rect l="l" t="t" r="r" b="b"/>
                <a:pathLst>
                  <a:path w="174974" h="108308" extrusionOk="0">
                    <a:moveTo>
                      <a:pt x="93440" y="15526"/>
                    </a:moveTo>
                    <a:cubicBezTo>
                      <a:pt x="117919" y="56388"/>
                      <a:pt x="174974" y="104584"/>
                      <a:pt x="174974" y="104584"/>
                    </a:cubicBezTo>
                    <a:cubicBezTo>
                      <a:pt x="145447" y="115157"/>
                      <a:pt x="104870" y="103727"/>
                      <a:pt x="62674" y="63722"/>
                    </a:cubicBezTo>
                    <a:cubicBezTo>
                      <a:pt x="38862" y="41148"/>
                      <a:pt x="54483" y="22479"/>
                      <a:pt x="0" y="0"/>
                    </a:cubicBezTo>
                    <a:lnTo>
                      <a:pt x="0" y="0"/>
                    </a:lnTo>
                    <a:lnTo>
                      <a:pt x="93535" y="15526"/>
                    </a:ln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1" name="Google Shape;621;p28"/>
              <p:cNvSpPr/>
              <p:nvPr/>
            </p:nvSpPr>
            <p:spPr>
              <a:xfrm>
                <a:off x="4950347" y="4259226"/>
                <a:ext cx="485783" cy="187880"/>
              </a:xfrm>
              <a:custGeom>
                <a:avLst/>
                <a:gdLst/>
                <a:ahLst/>
                <a:cxnLst/>
                <a:rect l="l" t="t" r="r" b="b"/>
                <a:pathLst>
                  <a:path w="647711" h="250507" extrusionOk="0">
                    <a:moveTo>
                      <a:pt x="647616" y="60008"/>
                    </a:moveTo>
                    <a:lnTo>
                      <a:pt x="315099" y="0"/>
                    </a:lnTo>
                    <a:lnTo>
                      <a:pt x="159270" y="9716"/>
                    </a:lnTo>
                    <a:lnTo>
                      <a:pt x="3441" y="41624"/>
                    </a:lnTo>
                    <a:lnTo>
                      <a:pt x="964" y="64770"/>
                    </a:lnTo>
                    <a:cubicBezTo>
                      <a:pt x="-9609" y="164021"/>
                      <a:pt x="68115" y="250508"/>
                      <a:pt x="167938" y="250508"/>
                    </a:cubicBezTo>
                    <a:lnTo>
                      <a:pt x="487596" y="250508"/>
                    </a:lnTo>
                    <a:lnTo>
                      <a:pt x="487596" y="192691"/>
                    </a:lnTo>
                    <a:cubicBezTo>
                      <a:pt x="487596" y="132683"/>
                      <a:pt x="530554" y="81153"/>
                      <a:pt x="589609" y="70485"/>
                    </a:cubicBezTo>
                    <a:lnTo>
                      <a:pt x="647712" y="59912"/>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2" name="Google Shape;622;p28"/>
              <p:cNvSpPr/>
              <p:nvPr/>
            </p:nvSpPr>
            <p:spPr>
              <a:xfrm>
                <a:off x="4952928" y="4178430"/>
                <a:ext cx="233743" cy="112085"/>
              </a:xfrm>
              <a:custGeom>
                <a:avLst/>
                <a:gdLst/>
                <a:ahLst/>
                <a:cxnLst/>
                <a:rect l="l" t="t" r="r" b="b"/>
                <a:pathLst>
                  <a:path w="311658" h="149447" extrusionOk="0">
                    <a:moveTo>
                      <a:pt x="0" y="149447"/>
                    </a:moveTo>
                    <a:lnTo>
                      <a:pt x="8382" y="0"/>
                    </a:lnTo>
                    <a:lnTo>
                      <a:pt x="282035" y="20288"/>
                    </a:lnTo>
                    <a:lnTo>
                      <a:pt x="311658" y="107728"/>
                    </a:lnTo>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3" name="Google Shape;623;p28"/>
              <p:cNvSpPr/>
              <p:nvPr/>
            </p:nvSpPr>
            <p:spPr>
              <a:xfrm>
                <a:off x="4858782" y="3678976"/>
                <a:ext cx="295771" cy="350546"/>
              </a:xfrm>
              <a:custGeom>
                <a:avLst/>
                <a:gdLst/>
                <a:ahLst/>
                <a:cxnLst/>
                <a:rect l="l" t="t" r="r" b="b"/>
                <a:pathLst>
                  <a:path w="394361" h="467395" extrusionOk="0">
                    <a:moveTo>
                      <a:pt x="264784" y="141"/>
                    </a:moveTo>
                    <a:cubicBezTo>
                      <a:pt x="242019" y="-906"/>
                      <a:pt x="218206" y="3856"/>
                      <a:pt x="199061" y="15000"/>
                    </a:cubicBezTo>
                    <a:cubicBezTo>
                      <a:pt x="172867" y="30336"/>
                      <a:pt x="152674" y="57672"/>
                      <a:pt x="137339" y="83390"/>
                    </a:cubicBezTo>
                    <a:cubicBezTo>
                      <a:pt x="107050" y="134063"/>
                      <a:pt x="80284" y="191784"/>
                      <a:pt x="69616" y="249887"/>
                    </a:cubicBezTo>
                    <a:cubicBezTo>
                      <a:pt x="69426" y="250744"/>
                      <a:pt x="68664" y="258650"/>
                      <a:pt x="68092" y="258745"/>
                    </a:cubicBezTo>
                    <a:cubicBezTo>
                      <a:pt x="25420" y="268842"/>
                      <a:pt x="-5250" y="319800"/>
                      <a:pt x="751" y="363330"/>
                    </a:cubicBezTo>
                    <a:cubicBezTo>
                      <a:pt x="6751" y="406859"/>
                      <a:pt x="41422" y="443149"/>
                      <a:pt x="82761" y="458103"/>
                    </a:cubicBezTo>
                    <a:cubicBezTo>
                      <a:pt x="124099" y="473058"/>
                      <a:pt x="170486" y="468771"/>
                      <a:pt x="211729" y="453722"/>
                    </a:cubicBezTo>
                    <a:cubicBezTo>
                      <a:pt x="248877" y="440196"/>
                      <a:pt x="282881" y="418098"/>
                      <a:pt x="310313" y="389714"/>
                    </a:cubicBezTo>
                    <a:cubicBezTo>
                      <a:pt x="351366" y="347328"/>
                      <a:pt x="378417" y="291987"/>
                      <a:pt x="388990" y="234075"/>
                    </a:cubicBezTo>
                    <a:cubicBezTo>
                      <a:pt x="398896" y="179592"/>
                      <a:pt x="396991" y="110346"/>
                      <a:pt x="367082" y="61863"/>
                    </a:cubicBezTo>
                    <a:cubicBezTo>
                      <a:pt x="348985" y="32526"/>
                      <a:pt x="321267" y="10714"/>
                      <a:pt x="287358" y="3094"/>
                    </a:cubicBezTo>
                    <a:cubicBezTo>
                      <a:pt x="280119" y="1475"/>
                      <a:pt x="272404" y="427"/>
                      <a:pt x="264688" y="141"/>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4" name="Google Shape;624;p28"/>
              <p:cNvSpPr/>
              <p:nvPr/>
            </p:nvSpPr>
            <p:spPr>
              <a:xfrm>
                <a:off x="4950356" y="3919755"/>
                <a:ext cx="290250" cy="289445"/>
              </a:xfrm>
              <a:custGeom>
                <a:avLst/>
                <a:gdLst/>
                <a:ahLst/>
                <a:cxnLst/>
                <a:rect l="l" t="t" r="r" b="b"/>
                <a:pathLst>
                  <a:path w="387000" h="385927" extrusionOk="0">
                    <a:moveTo>
                      <a:pt x="183737" y="0"/>
                    </a:moveTo>
                    <a:cubicBezTo>
                      <a:pt x="183737" y="0"/>
                      <a:pt x="291941" y="30766"/>
                      <a:pt x="315563" y="57150"/>
                    </a:cubicBezTo>
                    <a:cubicBezTo>
                      <a:pt x="339185" y="83534"/>
                      <a:pt x="357378" y="206311"/>
                      <a:pt x="354425" y="303276"/>
                    </a:cubicBezTo>
                    <a:lnTo>
                      <a:pt x="360807" y="326231"/>
                    </a:lnTo>
                    <a:lnTo>
                      <a:pt x="387001" y="337375"/>
                    </a:lnTo>
                    <a:cubicBezTo>
                      <a:pt x="387001" y="337375"/>
                      <a:pt x="387287" y="379381"/>
                      <a:pt x="346234" y="385096"/>
                    </a:cubicBezTo>
                    <a:cubicBezTo>
                      <a:pt x="305276" y="390811"/>
                      <a:pt x="285560" y="365188"/>
                      <a:pt x="285560" y="365188"/>
                    </a:cubicBezTo>
                    <a:lnTo>
                      <a:pt x="34004" y="379095"/>
                    </a:lnTo>
                    <a:lnTo>
                      <a:pt x="0" y="257937"/>
                    </a:lnTo>
                    <a:lnTo>
                      <a:pt x="34576" y="43053"/>
                    </a:lnTo>
                    <a:lnTo>
                      <a:pt x="131921" y="2953"/>
                    </a:lnTo>
                    <a:lnTo>
                      <a:pt x="183642" y="0"/>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5" name="Google Shape;625;p28"/>
              <p:cNvSpPr/>
              <p:nvPr/>
            </p:nvSpPr>
            <p:spPr>
              <a:xfrm>
                <a:off x="5175527" y="4102649"/>
                <a:ext cx="181093" cy="55779"/>
              </a:xfrm>
              <a:custGeom>
                <a:avLst/>
                <a:gdLst/>
                <a:ahLst/>
                <a:cxnLst/>
                <a:rect l="l" t="t" r="r" b="b"/>
                <a:pathLst>
                  <a:path w="241458" h="74372" extrusionOk="0">
                    <a:moveTo>
                      <a:pt x="14859" y="8364"/>
                    </a:moveTo>
                    <a:cubicBezTo>
                      <a:pt x="14859" y="8364"/>
                      <a:pt x="202406" y="-4781"/>
                      <a:pt x="216884" y="1887"/>
                    </a:cubicBezTo>
                    <a:cubicBezTo>
                      <a:pt x="231362" y="8650"/>
                      <a:pt x="241459" y="74372"/>
                      <a:pt x="241459" y="74372"/>
                    </a:cubicBezTo>
                    <a:lnTo>
                      <a:pt x="0" y="70086"/>
                    </a:lnTo>
                    <a:lnTo>
                      <a:pt x="14859" y="8459"/>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6" name="Google Shape;626;p28"/>
              <p:cNvSpPr/>
              <p:nvPr/>
            </p:nvSpPr>
            <p:spPr>
              <a:xfrm>
                <a:off x="4855292" y="3921969"/>
                <a:ext cx="162358" cy="264175"/>
              </a:xfrm>
              <a:custGeom>
                <a:avLst/>
                <a:gdLst/>
                <a:ahLst/>
                <a:cxnLst/>
                <a:rect l="l" t="t" r="r" b="b"/>
                <a:pathLst>
                  <a:path w="216477" h="352234" extrusionOk="0">
                    <a:moveTo>
                      <a:pt x="216382" y="352139"/>
                    </a:moveTo>
                    <a:cubicBezTo>
                      <a:pt x="190569" y="267367"/>
                      <a:pt x="164661" y="183356"/>
                      <a:pt x="164661" y="183356"/>
                    </a:cubicBezTo>
                    <a:lnTo>
                      <a:pt x="215049" y="0"/>
                    </a:lnTo>
                    <a:cubicBezTo>
                      <a:pt x="177710" y="13906"/>
                      <a:pt x="90462" y="31623"/>
                      <a:pt x="70078" y="70771"/>
                    </a:cubicBezTo>
                    <a:cubicBezTo>
                      <a:pt x="48170" y="112681"/>
                      <a:pt x="7213" y="225266"/>
                      <a:pt x="164" y="295656"/>
                    </a:cubicBezTo>
                    <a:cubicBezTo>
                      <a:pt x="-1645" y="313754"/>
                      <a:pt x="11690" y="329756"/>
                      <a:pt x="29787" y="331756"/>
                    </a:cubicBezTo>
                    <a:lnTo>
                      <a:pt x="216477" y="352235"/>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27" name="Google Shape;627;p28"/>
              <p:cNvGrpSpPr/>
              <p:nvPr/>
            </p:nvGrpSpPr>
            <p:grpSpPr>
              <a:xfrm>
                <a:off x="4995069" y="3876464"/>
                <a:ext cx="108745" cy="92114"/>
                <a:chOff x="6396892" y="4187985"/>
                <a:chExt cx="144993" cy="122819"/>
              </a:xfrm>
            </p:grpSpPr>
            <p:sp>
              <p:nvSpPr>
                <p:cNvPr id="628" name="Google Shape;628;p28"/>
                <p:cNvSpPr/>
                <p:nvPr/>
              </p:nvSpPr>
              <p:spPr>
                <a:xfrm>
                  <a:off x="6421666" y="4187985"/>
                  <a:ext cx="92202" cy="96297"/>
                </a:xfrm>
                <a:custGeom>
                  <a:avLst/>
                  <a:gdLst/>
                  <a:ahLst/>
                  <a:cxnLst/>
                  <a:rect l="l" t="t" r="r" b="b"/>
                  <a:pathLst>
                    <a:path w="92202" h="96297" extrusionOk="0">
                      <a:moveTo>
                        <a:pt x="92202" y="8096"/>
                      </a:moveTo>
                      <a:lnTo>
                        <a:pt x="85725" y="73914"/>
                      </a:lnTo>
                      <a:lnTo>
                        <a:pt x="58674" y="96298"/>
                      </a:lnTo>
                      <a:lnTo>
                        <a:pt x="0" y="70580"/>
                      </a:lnTo>
                      <a:lnTo>
                        <a:pt x="7620" y="0"/>
                      </a:lnTo>
                      <a:lnTo>
                        <a:pt x="92202" y="8096"/>
                      </a:ln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9" name="Google Shape;629;p28"/>
                <p:cNvSpPr/>
                <p:nvPr/>
              </p:nvSpPr>
              <p:spPr>
                <a:xfrm>
                  <a:off x="6396892" y="4220180"/>
                  <a:ext cx="144993" cy="90624"/>
                </a:xfrm>
                <a:custGeom>
                  <a:avLst/>
                  <a:gdLst/>
                  <a:ahLst/>
                  <a:cxnLst/>
                  <a:rect l="l" t="t" r="r" b="b"/>
                  <a:pathLst>
                    <a:path w="144993" h="90624" extrusionOk="0">
                      <a:moveTo>
                        <a:pt x="81543" y="58769"/>
                      </a:moveTo>
                      <a:lnTo>
                        <a:pt x="28775" y="1524"/>
                      </a:lnTo>
                      <a:cubicBezTo>
                        <a:pt x="28775" y="1524"/>
                        <a:pt x="11916" y="1524"/>
                        <a:pt x="7630" y="8477"/>
                      </a:cubicBezTo>
                      <a:cubicBezTo>
                        <a:pt x="2581" y="16383"/>
                        <a:pt x="295" y="25051"/>
                        <a:pt x="9" y="32194"/>
                      </a:cubicBezTo>
                      <a:cubicBezTo>
                        <a:pt x="-562" y="48006"/>
                        <a:pt x="24870" y="86582"/>
                        <a:pt x="28299" y="90106"/>
                      </a:cubicBezTo>
                      <a:cubicBezTo>
                        <a:pt x="32490" y="94488"/>
                        <a:pt x="77448" y="69628"/>
                        <a:pt x="85449" y="69628"/>
                      </a:cubicBezTo>
                      <a:cubicBezTo>
                        <a:pt x="94307" y="69628"/>
                        <a:pt x="127549" y="84392"/>
                        <a:pt x="133264" y="84963"/>
                      </a:cubicBezTo>
                      <a:cubicBezTo>
                        <a:pt x="138979" y="85439"/>
                        <a:pt x="141170" y="56674"/>
                        <a:pt x="144599" y="37719"/>
                      </a:cubicBezTo>
                      <a:cubicBezTo>
                        <a:pt x="145932" y="30671"/>
                        <a:pt x="143837" y="16192"/>
                        <a:pt x="139074" y="10382"/>
                      </a:cubicBezTo>
                      <a:cubicBezTo>
                        <a:pt x="135360" y="5810"/>
                        <a:pt x="114595" y="0"/>
                        <a:pt x="114595" y="0"/>
                      </a:cubicBezTo>
                      <a:lnTo>
                        <a:pt x="81543" y="58865"/>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0" name="Google Shape;630;p28"/>
                <p:cNvSpPr/>
                <p:nvPr/>
              </p:nvSpPr>
              <p:spPr>
                <a:xfrm>
                  <a:off x="6426524" y="4187985"/>
                  <a:ext cx="84105" cy="35830"/>
                </a:xfrm>
                <a:custGeom>
                  <a:avLst/>
                  <a:gdLst/>
                  <a:ahLst/>
                  <a:cxnLst/>
                  <a:rect l="l" t="t" r="r" b="b"/>
                  <a:pathLst>
                    <a:path w="84105" h="35830" extrusionOk="0">
                      <a:moveTo>
                        <a:pt x="0" y="25146"/>
                      </a:moveTo>
                      <a:lnTo>
                        <a:pt x="2667" y="0"/>
                      </a:lnTo>
                      <a:lnTo>
                        <a:pt x="84106" y="7810"/>
                      </a:lnTo>
                      <a:cubicBezTo>
                        <a:pt x="72200" y="26289"/>
                        <a:pt x="56864" y="34195"/>
                        <a:pt x="38481" y="35623"/>
                      </a:cubicBezTo>
                      <a:lnTo>
                        <a:pt x="38481" y="35623"/>
                      </a:lnTo>
                      <a:cubicBezTo>
                        <a:pt x="24479" y="36671"/>
                        <a:pt x="11716" y="33814"/>
                        <a:pt x="0" y="2524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31" name="Google Shape;631;p28"/>
              <p:cNvSpPr/>
              <p:nvPr/>
            </p:nvSpPr>
            <p:spPr>
              <a:xfrm>
                <a:off x="4956816" y="3690298"/>
                <a:ext cx="176818" cy="204454"/>
              </a:xfrm>
              <a:custGeom>
                <a:avLst/>
                <a:gdLst/>
                <a:ahLst/>
                <a:cxnLst/>
                <a:rect l="l" t="t" r="r" b="b"/>
                <a:pathLst>
                  <a:path w="235758" h="272605" extrusionOk="0">
                    <a:moveTo>
                      <a:pt x="216844" y="117729"/>
                    </a:moveTo>
                    <a:cubicBezTo>
                      <a:pt x="216844" y="117729"/>
                      <a:pt x="218463" y="0"/>
                      <a:pt x="117879" y="0"/>
                    </a:cubicBezTo>
                    <a:lnTo>
                      <a:pt x="117879" y="0"/>
                    </a:lnTo>
                    <a:cubicBezTo>
                      <a:pt x="17295" y="0"/>
                      <a:pt x="18914" y="117729"/>
                      <a:pt x="18914" y="117729"/>
                    </a:cubicBezTo>
                    <a:cubicBezTo>
                      <a:pt x="18914" y="117729"/>
                      <a:pt x="-1183" y="117919"/>
                      <a:pt x="55" y="148685"/>
                    </a:cubicBezTo>
                    <a:cubicBezTo>
                      <a:pt x="1293" y="179451"/>
                      <a:pt x="30059" y="180118"/>
                      <a:pt x="30059" y="180118"/>
                    </a:cubicBezTo>
                    <a:cubicBezTo>
                      <a:pt x="46251" y="252031"/>
                      <a:pt x="75874" y="272606"/>
                      <a:pt x="117879" y="272606"/>
                    </a:cubicBezTo>
                    <a:lnTo>
                      <a:pt x="117879" y="272606"/>
                    </a:lnTo>
                    <a:cubicBezTo>
                      <a:pt x="159884" y="272606"/>
                      <a:pt x="189412" y="252031"/>
                      <a:pt x="205700" y="180118"/>
                    </a:cubicBezTo>
                    <a:cubicBezTo>
                      <a:pt x="205700" y="180118"/>
                      <a:pt x="234370" y="179546"/>
                      <a:pt x="235703" y="148685"/>
                    </a:cubicBezTo>
                    <a:cubicBezTo>
                      <a:pt x="236942" y="117919"/>
                      <a:pt x="216844" y="117729"/>
                      <a:pt x="216844" y="117729"/>
                    </a:cubicBez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2" name="Google Shape;632;p28"/>
              <p:cNvSpPr/>
              <p:nvPr/>
            </p:nvSpPr>
            <p:spPr>
              <a:xfrm>
                <a:off x="4952640" y="3683970"/>
                <a:ext cx="186146" cy="169818"/>
              </a:xfrm>
              <a:custGeom>
                <a:avLst/>
                <a:gdLst/>
                <a:ahLst/>
                <a:cxnLst/>
                <a:rect l="l" t="t" r="r" b="b"/>
                <a:pathLst>
                  <a:path w="248195" h="226424" extrusionOk="0">
                    <a:moveTo>
                      <a:pt x="102587" y="158456"/>
                    </a:moveTo>
                    <a:cubicBezTo>
                      <a:pt x="129066" y="127595"/>
                      <a:pt x="150593" y="92828"/>
                      <a:pt x="171452" y="57872"/>
                    </a:cubicBezTo>
                    <a:cubicBezTo>
                      <a:pt x="172691" y="86923"/>
                      <a:pt x="174119" y="116355"/>
                      <a:pt x="182692" y="144168"/>
                    </a:cubicBezTo>
                    <a:cubicBezTo>
                      <a:pt x="191264" y="171981"/>
                      <a:pt x="208028" y="198365"/>
                      <a:pt x="233555" y="212462"/>
                    </a:cubicBezTo>
                    <a:cubicBezTo>
                      <a:pt x="247081" y="188364"/>
                      <a:pt x="250510" y="159599"/>
                      <a:pt x="246795" y="132167"/>
                    </a:cubicBezTo>
                    <a:cubicBezTo>
                      <a:pt x="243080" y="104735"/>
                      <a:pt x="232698" y="78731"/>
                      <a:pt x="219935" y="54347"/>
                    </a:cubicBezTo>
                    <a:cubicBezTo>
                      <a:pt x="212315" y="39774"/>
                      <a:pt x="203456" y="25296"/>
                      <a:pt x="190121" y="15771"/>
                    </a:cubicBezTo>
                    <a:cubicBezTo>
                      <a:pt x="173643" y="3960"/>
                      <a:pt x="152402" y="1103"/>
                      <a:pt x="132114" y="245"/>
                    </a:cubicBezTo>
                    <a:cubicBezTo>
                      <a:pt x="114207" y="-517"/>
                      <a:pt x="95824" y="150"/>
                      <a:pt x="79346" y="7294"/>
                    </a:cubicBezTo>
                    <a:cubicBezTo>
                      <a:pt x="47342" y="21200"/>
                      <a:pt x="30387" y="56062"/>
                      <a:pt x="18957" y="89114"/>
                    </a:cubicBezTo>
                    <a:cubicBezTo>
                      <a:pt x="11528" y="110735"/>
                      <a:pt x="5336" y="133024"/>
                      <a:pt x="2574" y="155884"/>
                    </a:cubicBezTo>
                    <a:cubicBezTo>
                      <a:pt x="383" y="173696"/>
                      <a:pt x="-3617" y="205700"/>
                      <a:pt x="7146" y="221606"/>
                    </a:cubicBezTo>
                    <a:cubicBezTo>
                      <a:pt x="23529" y="245705"/>
                      <a:pt x="90776" y="172267"/>
                      <a:pt x="102491" y="158551"/>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3" name="Google Shape;633;p28"/>
              <p:cNvSpPr/>
              <p:nvPr/>
            </p:nvSpPr>
            <p:spPr>
              <a:xfrm>
                <a:off x="5146456" y="3981267"/>
                <a:ext cx="30681" cy="188162"/>
              </a:xfrm>
              <a:custGeom>
                <a:avLst/>
                <a:gdLst/>
                <a:ahLst/>
                <a:cxnLst/>
                <a:rect l="l" t="t" r="r" b="b"/>
                <a:pathLst>
                  <a:path w="40908" h="250883" extrusionOk="0">
                    <a:moveTo>
                      <a:pt x="17711" y="250883"/>
                    </a:moveTo>
                    <a:cubicBezTo>
                      <a:pt x="16663" y="250883"/>
                      <a:pt x="15711" y="250121"/>
                      <a:pt x="15616" y="248978"/>
                    </a:cubicBezTo>
                    <a:lnTo>
                      <a:pt x="6567" y="180303"/>
                    </a:lnTo>
                    <a:cubicBezTo>
                      <a:pt x="6567" y="179827"/>
                      <a:pt x="6567" y="179255"/>
                      <a:pt x="6853" y="178874"/>
                    </a:cubicBezTo>
                    <a:cubicBezTo>
                      <a:pt x="7138" y="178398"/>
                      <a:pt x="35237" y="134678"/>
                      <a:pt x="36571" y="110104"/>
                    </a:cubicBezTo>
                    <a:cubicBezTo>
                      <a:pt x="37904" y="85434"/>
                      <a:pt x="13615" y="32475"/>
                      <a:pt x="566" y="3900"/>
                    </a:cubicBezTo>
                    <a:lnTo>
                      <a:pt x="185" y="3043"/>
                    </a:lnTo>
                    <a:cubicBezTo>
                      <a:pt x="-291" y="1995"/>
                      <a:pt x="185" y="661"/>
                      <a:pt x="1233" y="185"/>
                    </a:cubicBezTo>
                    <a:cubicBezTo>
                      <a:pt x="2281" y="-291"/>
                      <a:pt x="3614" y="185"/>
                      <a:pt x="4090" y="1233"/>
                    </a:cubicBezTo>
                    <a:lnTo>
                      <a:pt x="4471" y="2185"/>
                    </a:lnTo>
                    <a:cubicBezTo>
                      <a:pt x="17616" y="31046"/>
                      <a:pt x="42190" y="84672"/>
                      <a:pt x="40857" y="110389"/>
                    </a:cubicBezTo>
                    <a:cubicBezTo>
                      <a:pt x="39619" y="134678"/>
                      <a:pt x="14663" y="174683"/>
                      <a:pt x="10948" y="180589"/>
                    </a:cubicBezTo>
                    <a:lnTo>
                      <a:pt x="19902" y="248502"/>
                    </a:lnTo>
                    <a:cubicBezTo>
                      <a:pt x="20092" y="249645"/>
                      <a:pt x="19235" y="250788"/>
                      <a:pt x="18092" y="250883"/>
                    </a:cubicBezTo>
                    <a:cubicBezTo>
                      <a:pt x="18092" y="250883"/>
                      <a:pt x="17902" y="250883"/>
                      <a:pt x="17806" y="2508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4" name="Google Shape;634;p28"/>
              <p:cNvSpPr/>
              <p:nvPr/>
            </p:nvSpPr>
            <p:spPr>
              <a:xfrm>
                <a:off x="4995694" y="3927166"/>
                <a:ext cx="109473" cy="42666"/>
              </a:xfrm>
              <a:custGeom>
                <a:avLst/>
                <a:gdLst/>
                <a:ahLst/>
                <a:cxnLst/>
                <a:rect l="l" t="t" r="r" b="b"/>
                <a:pathLst>
                  <a:path w="145964" h="56888" extrusionOk="0">
                    <a:moveTo>
                      <a:pt x="27656" y="56793"/>
                    </a:moveTo>
                    <a:cubicBezTo>
                      <a:pt x="27656" y="56793"/>
                      <a:pt x="27180" y="56793"/>
                      <a:pt x="26990" y="56793"/>
                    </a:cubicBezTo>
                    <a:cubicBezTo>
                      <a:pt x="17655" y="54793"/>
                      <a:pt x="2987" y="18027"/>
                      <a:pt x="129" y="10597"/>
                    </a:cubicBezTo>
                    <a:cubicBezTo>
                      <a:pt x="-252" y="9454"/>
                      <a:pt x="224" y="8216"/>
                      <a:pt x="1367" y="7835"/>
                    </a:cubicBezTo>
                    <a:cubicBezTo>
                      <a:pt x="2510" y="7454"/>
                      <a:pt x="3749" y="7930"/>
                      <a:pt x="4130" y="9073"/>
                    </a:cubicBezTo>
                    <a:cubicBezTo>
                      <a:pt x="12131" y="29647"/>
                      <a:pt x="23180" y="51555"/>
                      <a:pt x="27942" y="52602"/>
                    </a:cubicBezTo>
                    <a:cubicBezTo>
                      <a:pt x="27942" y="52602"/>
                      <a:pt x="28037" y="52602"/>
                      <a:pt x="28133" y="52602"/>
                    </a:cubicBezTo>
                    <a:cubicBezTo>
                      <a:pt x="32419" y="52602"/>
                      <a:pt x="58517" y="39553"/>
                      <a:pt x="81568" y="26790"/>
                    </a:cubicBezTo>
                    <a:cubicBezTo>
                      <a:pt x="82235" y="26409"/>
                      <a:pt x="83092" y="26409"/>
                      <a:pt x="83759" y="26790"/>
                    </a:cubicBezTo>
                    <a:cubicBezTo>
                      <a:pt x="103856" y="39458"/>
                      <a:pt x="127669" y="50983"/>
                      <a:pt x="131003" y="47840"/>
                    </a:cubicBezTo>
                    <a:cubicBezTo>
                      <a:pt x="136146" y="43077"/>
                      <a:pt x="140242" y="17741"/>
                      <a:pt x="141671" y="1929"/>
                    </a:cubicBezTo>
                    <a:cubicBezTo>
                      <a:pt x="141766" y="786"/>
                      <a:pt x="142909" y="-166"/>
                      <a:pt x="144052" y="24"/>
                    </a:cubicBezTo>
                    <a:cubicBezTo>
                      <a:pt x="145195" y="120"/>
                      <a:pt x="146052" y="1167"/>
                      <a:pt x="145957" y="2406"/>
                    </a:cubicBezTo>
                    <a:cubicBezTo>
                      <a:pt x="145576" y="6597"/>
                      <a:pt x="141861" y="43744"/>
                      <a:pt x="133860" y="51078"/>
                    </a:cubicBezTo>
                    <a:cubicBezTo>
                      <a:pt x="126621" y="57841"/>
                      <a:pt x="94046" y="38410"/>
                      <a:pt x="82520" y="31171"/>
                    </a:cubicBezTo>
                    <a:cubicBezTo>
                      <a:pt x="70043" y="38029"/>
                      <a:pt x="35181" y="56889"/>
                      <a:pt x="27656" y="568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5" name="Google Shape;635;p28"/>
              <p:cNvSpPr/>
              <p:nvPr/>
            </p:nvSpPr>
            <p:spPr>
              <a:xfrm>
                <a:off x="5019041" y="3911034"/>
                <a:ext cx="61902" cy="39368"/>
              </a:xfrm>
              <a:custGeom>
                <a:avLst/>
                <a:gdLst/>
                <a:ahLst/>
                <a:cxnLst/>
                <a:rect l="l" t="t" r="r" b="b"/>
                <a:pathLst>
                  <a:path w="82536" h="52490" extrusionOk="0">
                    <a:moveTo>
                      <a:pt x="51485" y="52300"/>
                    </a:moveTo>
                    <a:cubicBezTo>
                      <a:pt x="51009" y="52300"/>
                      <a:pt x="50532" y="52109"/>
                      <a:pt x="50056" y="51824"/>
                    </a:cubicBezTo>
                    <a:cubicBezTo>
                      <a:pt x="48342" y="50299"/>
                      <a:pt x="7860" y="15343"/>
                      <a:pt x="336" y="3246"/>
                    </a:cubicBezTo>
                    <a:cubicBezTo>
                      <a:pt x="-331" y="2198"/>
                      <a:pt x="50" y="865"/>
                      <a:pt x="1002" y="293"/>
                    </a:cubicBezTo>
                    <a:cubicBezTo>
                      <a:pt x="2050" y="-278"/>
                      <a:pt x="3288" y="7"/>
                      <a:pt x="3955" y="960"/>
                    </a:cubicBezTo>
                    <a:cubicBezTo>
                      <a:pt x="10337" y="11247"/>
                      <a:pt x="43674" y="40584"/>
                      <a:pt x="51294" y="47251"/>
                    </a:cubicBezTo>
                    <a:lnTo>
                      <a:pt x="78250" y="18200"/>
                    </a:lnTo>
                    <a:lnTo>
                      <a:pt x="78250" y="8580"/>
                    </a:lnTo>
                    <a:cubicBezTo>
                      <a:pt x="78250" y="7437"/>
                      <a:pt x="79298" y="6484"/>
                      <a:pt x="80441" y="6484"/>
                    </a:cubicBezTo>
                    <a:lnTo>
                      <a:pt x="80441" y="6484"/>
                    </a:lnTo>
                    <a:cubicBezTo>
                      <a:pt x="81584" y="6484"/>
                      <a:pt x="82536" y="7437"/>
                      <a:pt x="82536" y="8675"/>
                    </a:cubicBezTo>
                    <a:lnTo>
                      <a:pt x="82536" y="19153"/>
                    </a:lnTo>
                    <a:cubicBezTo>
                      <a:pt x="82536" y="19724"/>
                      <a:pt x="82251" y="20201"/>
                      <a:pt x="81869" y="20582"/>
                    </a:cubicBezTo>
                    <a:lnTo>
                      <a:pt x="53009" y="51824"/>
                    </a:lnTo>
                    <a:cubicBezTo>
                      <a:pt x="53009" y="51824"/>
                      <a:pt x="52056" y="52490"/>
                      <a:pt x="51485" y="524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6" name="Google Shape;636;p28"/>
              <p:cNvSpPr/>
              <p:nvPr/>
            </p:nvSpPr>
            <p:spPr>
              <a:xfrm rot="10800000">
                <a:off x="5026508" y="4188503"/>
                <a:ext cx="949618" cy="20288"/>
              </a:xfrm>
              <a:custGeom>
                <a:avLst/>
                <a:gdLst/>
                <a:ahLst/>
                <a:cxnLst/>
                <a:rect l="l" t="t" r="r" b="b"/>
                <a:pathLst>
                  <a:path w="1266158" h="27051" extrusionOk="0">
                    <a:moveTo>
                      <a:pt x="0" y="0"/>
                    </a:moveTo>
                    <a:lnTo>
                      <a:pt x="1266158" y="0"/>
                    </a:lnTo>
                    <a:lnTo>
                      <a:pt x="1266158" y="27051"/>
                    </a:lnTo>
                    <a:lnTo>
                      <a:pt x="0" y="2705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7" name="Google Shape;637;p28"/>
              <p:cNvSpPr/>
              <p:nvPr/>
            </p:nvSpPr>
            <p:spPr>
              <a:xfrm rot="10800000">
                <a:off x="4505944" y="4168214"/>
                <a:ext cx="1496044" cy="20288"/>
              </a:xfrm>
              <a:custGeom>
                <a:avLst/>
                <a:gdLst/>
                <a:ahLst/>
                <a:cxnLst/>
                <a:rect l="l" t="t" r="r" b="b"/>
                <a:pathLst>
                  <a:path w="1994725" h="27051" extrusionOk="0">
                    <a:moveTo>
                      <a:pt x="0" y="0"/>
                    </a:moveTo>
                    <a:lnTo>
                      <a:pt x="1994726" y="0"/>
                    </a:lnTo>
                    <a:lnTo>
                      <a:pt x="1994726" y="27051"/>
                    </a:lnTo>
                    <a:lnTo>
                      <a:pt x="0" y="27051"/>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8" name="Google Shape;638;p28"/>
              <p:cNvSpPr/>
              <p:nvPr/>
            </p:nvSpPr>
            <p:spPr>
              <a:xfrm>
                <a:off x="4531804" y="4188574"/>
                <a:ext cx="494776" cy="20288"/>
              </a:xfrm>
              <a:custGeom>
                <a:avLst/>
                <a:gdLst/>
                <a:ahLst/>
                <a:cxnLst/>
                <a:rect l="l" t="t" r="r" b="b"/>
                <a:pathLst>
                  <a:path w="659701" h="27051" extrusionOk="0">
                    <a:moveTo>
                      <a:pt x="0" y="0"/>
                    </a:moveTo>
                    <a:lnTo>
                      <a:pt x="659701" y="0"/>
                    </a:lnTo>
                    <a:lnTo>
                      <a:pt x="659701" y="27051"/>
                    </a:lnTo>
                    <a:lnTo>
                      <a:pt x="0" y="2705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9" name="Google Shape;639;p28"/>
              <p:cNvSpPr/>
              <p:nvPr/>
            </p:nvSpPr>
            <p:spPr>
              <a:xfrm>
                <a:off x="5879186" y="4208791"/>
                <a:ext cx="71723" cy="587787"/>
              </a:xfrm>
              <a:custGeom>
                <a:avLst/>
                <a:gdLst/>
                <a:ahLst/>
                <a:cxnLst/>
                <a:rect l="l" t="t" r="r" b="b"/>
                <a:pathLst>
                  <a:path w="95631" h="783716" extrusionOk="0">
                    <a:moveTo>
                      <a:pt x="70295" y="783717"/>
                    </a:moveTo>
                    <a:lnTo>
                      <a:pt x="95631" y="783717"/>
                    </a:lnTo>
                    <a:lnTo>
                      <a:pt x="55531" y="0"/>
                    </a:lnTo>
                    <a:lnTo>
                      <a:pt x="0" y="0"/>
                    </a:lnTo>
                    <a:lnTo>
                      <a:pt x="70295" y="783717"/>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0" name="Google Shape;640;p28"/>
              <p:cNvSpPr/>
              <p:nvPr/>
            </p:nvSpPr>
            <p:spPr>
              <a:xfrm>
                <a:off x="4916352" y="4208791"/>
                <a:ext cx="71723" cy="587787"/>
              </a:xfrm>
              <a:custGeom>
                <a:avLst/>
                <a:gdLst/>
                <a:ahLst/>
                <a:cxnLst/>
                <a:rect l="l" t="t" r="r" b="b"/>
                <a:pathLst>
                  <a:path w="95631" h="783716" extrusionOk="0">
                    <a:moveTo>
                      <a:pt x="70295" y="783717"/>
                    </a:moveTo>
                    <a:lnTo>
                      <a:pt x="95631" y="783717"/>
                    </a:lnTo>
                    <a:lnTo>
                      <a:pt x="55436" y="0"/>
                    </a:lnTo>
                    <a:lnTo>
                      <a:pt x="0" y="0"/>
                    </a:lnTo>
                    <a:lnTo>
                      <a:pt x="70295" y="783717"/>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1" name="Google Shape;641;p28"/>
              <p:cNvSpPr/>
              <p:nvPr/>
            </p:nvSpPr>
            <p:spPr>
              <a:xfrm>
                <a:off x="4563593" y="4208791"/>
                <a:ext cx="132016" cy="587787"/>
              </a:xfrm>
              <a:custGeom>
                <a:avLst/>
                <a:gdLst/>
                <a:ahLst/>
                <a:cxnLst/>
                <a:rect l="l" t="t" r="r" b="b"/>
                <a:pathLst>
                  <a:path w="176021" h="783716" extrusionOk="0">
                    <a:moveTo>
                      <a:pt x="25432" y="783717"/>
                    </a:moveTo>
                    <a:lnTo>
                      <a:pt x="0" y="783717"/>
                    </a:lnTo>
                    <a:lnTo>
                      <a:pt x="120587" y="0"/>
                    </a:lnTo>
                    <a:lnTo>
                      <a:pt x="176022" y="0"/>
                    </a:lnTo>
                    <a:lnTo>
                      <a:pt x="25432" y="783717"/>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42" name="Google Shape;642;p28"/>
              <p:cNvGrpSpPr/>
              <p:nvPr/>
            </p:nvGrpSpPr>
            <p:grpSpPr>
              <a:xfrm>
                <a:off x="5962641" y="4140891"/>
                <a:ext cx="234998" cy="562751"/>
                <a:chOff x="7686988" y="4540554"/>
                <a:chExt cx="313331" cy="750335"/>
              </a:xfrm>
            </p:grpSpPr>
            <p:sp>
              <p:nvSpPr>
                <p:cNvPr id="643" name="Google Shape;643;p28"/>
                <p:cNvSpPr/>
                <p:nvPr/>
              </p:nvSpPr>
              <p:spPr>
                <a:xfrm>
                  <a:off x="7686988" y="4540554"/>
                  <a:ext cx="313331" cy="750335"/>
                </a:xfrm>
                <a:custGeom>
                  <a:avLst/>
                  <a:gdLst/>
                  <a:ahLst/>
                  <a:cxnLst/>
                  <a:rect l="l" t="t" r="r" b="b"/>
                  <a:pathLst>
                    <a:path w="313331" h="750335" extrusionOk="0">
                      <a:moveTo>
                        <a:pt x="209338" y="584500"/>
                      </a:moveTo>
                      <a:cubicBezTo>
                        <a:pt x="233532" y="560878"/>
                        <a:pt x="272394" y="555925"/>
                        <a:pt x="294111" y="529922"/>
                      </a:cubicBezTo>
                      <a:cubicBezTo>
                        <a:pt x="315542" y="504204"/>
                        <a:pt x="313066" y="466104"/>
                        <a:pt x="303255" y="434100"/>
                      </a:cubicBezTo>
                      <a:cubicBezTo>
                        <a:pt x="293349" y="402096"/>
                        <a:pt x="277156" y="371616"/>
                        <a:pt x="274394" y="338279"/>
                      </a:cubicBezTo>
                      <a:cubicBezTo>
                        <a:pt x="270870" y="295797"/>
                        <a:pt x="289444" y="255221"/>
                        <a:pt x="301350" y="214263"/>
                      </a:cubicBezTo>
                      <a:cubicBezTo>
                        <a:pt x="313066" y="173973"/>
                        <a:pt x="318400" y="130443"/>
                        <a:pt x="307065" y="90057"/>
                      </a:cubicBezTo>
                      <a:cubicBezTo>
                        <a:pt x="295730" y="49671"/>
                        <a:pt x="265250" y="12905"/>
                        <a:pt x="224578" y="2523"/>
                      </a:cubicBezTo>
                      <a:cubicBezTo>
                        <a:pt x="183907" y="-7860"/>
                        <a:pt x="135043" y="14619"/>
                        <a:pt x="123518" y="55005"/>
                      </a:cubicBezTo>
                      <a:cubicBezTo>
                        <a:pt x="114850" y="85104"/>
                        <a:pt x="126376" y="119966"/>
                        <a:pt x="111326" y="147398"/>
                      </a:cubicBezTo>
                      <a:cubicBezTo>
                        <a:pt x="95515" y="176163"/>
                        <a:pt x="56176" y="185784"/>
                        <a:pt x="40841" y="214739"/>
                      </a:cubicBezTo>
                      <a:cubicBezTo>
                        <a:pt x="27030" y="240933"/>
                        <a:pt x="37698" y="272937"/>
                        <a:pt x="50842" y="299512"/>
                      </a:cubicBezTo>
                      <a:cubicBezTo>
                        <a:pt x="63987" y="325992"/>
                        <a:pt x="79989" y="353709"/>
                        <a:pt x="76274" y="383046"/>
                      </a:cubicBezTo>
                      <a:cubicBezTo>
                        <a:pt x="69226" y="438577"/>
                        <a:pt x="-4974" y="472676"/>
                        <a:pt x="265" y="528493"/>
                      </a:cubicBezTo>
                      <a:cubicBezTo>
                        <a:pt x="4265" y="570975"/>
                        <a:pt x="52652" y="595073"/>
                        <a:pt x="68083" y="634887"/>
                      </a:cubicBezTo>
                      <a:cubicBezTo>
                        <a:pt x="79227" y="663558"/>
                        <a:pt x="72274" y="698038"/>
                        <a:pt x="88371" y="724137"/>
                      </a:cubicBezTo>
                      <a:cubicBezTo>
                        <a:pt x="112755" y="763665"/>
                        <a:pt x="181621" y="758141"/>
                        <a:pt x="189622" y="709754"/>
                      </a:cubicBezTo>
                      <a:cubicBezTo>
                        <a:pt x="197146" y="664415"/>
                        <a:pt x="168095" y="624791"/>
                        <a:pt x="209338" y="58450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4" name="Google Shape;644;p28"/>
                <p:cNvSpPr/>
                <p:nvPr/>
              </p:nvSpPr>
              <p:spPr>
                <a:xfrm>
                  <a:off x="7806082" y="4650138"/>
                  <a:ext cx="91585" cy="592454"/>
                </a:xfrm>
                <a:custGeom>
                  <a:avLst/>
                  <a:gdLst/>
                  <a:ahLst/>
                  <a:cxnLst/>
                  <a:rect l="l" t="t" r="r" b="b"/>
                  <a:pathLst>
                    <a:path w="91585" h="592454" extrusionOk="0">
                      <a:moveTo>
                        <a:pt x="3853" y="592455"/>
                      </a:moveTo>
                      <a:cubicBezTo>
                        <a:pt x="2710" y="592455"/>
                        <a:pt x="1853" y="591598"/>
                        <a:pt x="1758" y="590455"/>
                      </a:cubicBezTo>
                      <a:cubicBezTo>
                        <a:pt x="-5576" y="502063"/>
                        <a:pt x="11092" y="432340"/>
                        <a:pt x="32238" y="344043"/>
                      </a:cubicBezTo>
                      <a:cubicBezTo>
                        <a:pt x="52336" y="259937"/>
                        <a:pt x="77386" y="155162"/>
                        <a:pt x="87292" y="2000"/>
                      </a:cubicBezTo>
                      <a:cubicBezTo>
                        <a:pt x="87292" y="857"/>
                        <a:pt x="88435" y="0"/>
                        <a:pt x="89578" y="0"/>
                      </a:cubicBezTo>
                      <a:cubicBezTo>
                        <a:pt x="90721" y="0"/>
                        <a:pt x="91674" y="1143"/>
                        <a:pt x="91579" y="2286"/>
                      </a:cubicBezTo>
                      <a:cubicBezTo>
                        <a:pt x="81673" y="155829"/>
                        <a:pt x="56622" y="260795"/>
                        <a:pt x="36429" y="345091"/>
                      </a:cubicBezTo>
                      <a:cubicBezTo>
                        <a:pt x="15379" y="433007"/>
                        <a:pt x="-1195" y="502539"/>
                        <a:pt x="6044" y="590169"/>
                      </a:cubicBezTo>
                      <a:cubicBezTo>
                        <a:pt x="6044" y="591312"/>
                        <a:pt x="5282" y="592360"/>
                        <a:pt x="4044" y="592455"/>
                      </a:cubicBezTo>
                      <a:lnTo>
                        <a:pt x="3853" y="592455"/>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5" name="Google Shape;645;p28"/>
                <p:cNvSpPr/>
                <p:nvPr/>
              </p:nvSpPr>
              <p:spPr>
                <a:xfrm>
                  <a:off x="7778907" y="5015731"/>
                  <a:ext cx="48148" cy="48172"/>
                </a:xfrm>
                <a:custGeom>
                  <a:avLst/>
                  <a:gdLst/>
                  <a:ahLst/>
                  <a:cxnLst/>
                  <a:rect l="l" t="t" r="r" b="b"/>
                  <a:pathLst>
                    <a:path w="48148" h="48172" extrusionOk="0">
                      <a:moveTo>
                        <a:pt x="45982" y="48173"/>
                      </a:moveTo>
                      <a:cubicBezTo>
                        <a:pt x="45410" y="48173"/>
                        <a:pt x="44839" y="47982"/>
                        <a:pt x="44458" y="47506"/>
                      </a:cubicBezTo>
                      <a:lnTo>
                        <a:pt x="643" y="3691"/>
                      </a:lnTo>
                      <a:cubicBezTo>
                        <a:pt x="-214" y="2834"/>
                        <a:pt x="-214" y="1500"/>
                        <a:pt x="643" y="643"/>
                      </a:cubicBezTo>
                      <a:cubicBezTo>
                        <a:pt x="1500" y="-214"/>
                        <a:pt x="2834" y="-214"/>
                        <a:pt x="3691" y="643"/>
                      </a:cubicBezTo>
                      <a:lnTo>
                        <a:pt x="47506" y="44458"/>
                      </a:lnTo>
                      <a:cubicBezTo>
                        <a:pt x="48363" y="45315"/>
                        <a:pt x="48363" y="46649"/>
                        <a:pt x="47506" y="47506"/>
                      </a:cubicBezTo>
                      <a:cubicBezTo>
                        <a:pt x="47125" y="47887"/>
                        <a:pt x="46553" y="48173"/>
                        <a:pt x="45982" y="48173"/>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6" name="Google Shape;646;p28"/>
                <p:cNvSpPr/>
                <p:nvPr/>
              </p:nvSpPr>
              <p:spPr>
                <a:xfrm>
                  <a:off x="7841468" y="4944180"/>
                  <a:ext cx="77141" cy="39237"/>
                </a:xfrm>
                <a:custGeom>
                  <a:avLst/>
                  <a:gdLst/>
                  <a:ahLst/>
                  <a:cxnLst/>
                  <a:rect l="l" t="t" r="r" b="b"/>
                  <a:pathLst>
                    <a:path w="77141" h="39237" extrusionOk="0">
                      <a:moveTo>
                        <a:pt x="2090" y="39238"/>
                      </a:moveTo>
                      <a:cubicBezTo>
                        <a:pt x="1328" y="39238"/>
                        <a:pt x="566" y="38761"/>
                        <a:pt x="185" y="37999"/>
                      </a:cubicBezTo>
                      <a:cubicBezTo>
                        <a:pt x="-291" y="36952"/>
                        <a:pt x="185" y="35618"/>
                        <a:pt x="1233" y="35142"/>
                      </a:cubicBezTo>
                      <a:lnTo>
                        <a:pt x="74099" y="185"/>
                      </a:lnTo>
                      <a:cubicBezTo>
                        <a:pt x="75242" y="-291"/>
                        <a:pt x="76480" y="185"/>
                        <a:pt x="76957" y="1233"/>
                      </a:cubicBezTo>
                      <a:cubicBezTo>
                        <a:pt x="77433" y="2281"/>
                        <a:pt x="76957" y="3614"/>
                        <a:pt x="75909" y="4090"/>
                      </a:cubicBezTo>
                      <a:lnTo>
                        <a:pt x="3043" y="39047"/>
                      </a:lnTo>
                      <a:cubicBezTo>
                        <a:pt x="3043" y="39047"/>
                        <a:pt x="2471" y="39238"/>
                        <a:pt x="2090" y="39238"/>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7" name="Google Shape;647;p28"/>
                <p:cNvSpPr/>
                <p:nvPr/>
              </p:nvSpPr>
              <p:spPr>
                <a:xfrm>
                  <a:off x="7778870" y="4783665"/>
                  <a:ext cx="85276" cy="117933"/>
                </a:xfrm>
                <a:custGeom>
                  <a:avLst/>
                  <a:gdLst/>
                  <a:ahLst/>
                  <a:cxnLst/>
                  <a:rect l="l" t="t" r="r" b="b"/>
                  <a:pathLst>
                    <a:path w="85276" h="117933" extrusionOk="0">
                      <a:moveTo>
                        <a:pt x="83167" y="117933"/>
                      </a:moveTo>
                      <a:cubicBezTo>
                        <a:pt x="82500" y="117933"/>
                        <a:pt x="81833" y="117647"/>
                        <a:pt x="81452" y="117076"/>
                      </a:cubicBezTo>
                      <a:lnTo>
                        <a:pt x="395" y="3347"/>
                      </a:lnTo>
                      <a:cubicBezTo>
                        <a:pt x="-272" y="2395"/>
                        <a:pt x="-82" y="1062"/>
                        <a:pt x="871" y="395"/>
                      </a:cubicBezTo>
                      <a:cubicBezTo>
                        <a:pt x="1823" y="-272"/>
                        <a:pt x="3157" y="-82"/>
                        <a:pt x="3824" y="871"/>
                      </a:cubicBezTo>
                      <a:lnTo>
                        <a:pt x="84881" y="114600"/>
                      </a:lnTo>
                      <a:cubicBezTo>
                        <a:pt x="85548" y="115552"/>
                        <a:pt x="85358" y="116885"/>
                        <a:pt x="84405" y="117552"/>
                      </a:cubicBezTo>
                      <a:cubicBezTo>
                        <a:pt x="84024" y="117838"/>
                        <a:pt x="83548" y="117933"/>
                        <a:pt x="83167" y="117933"/>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8" name="Google Shape;648;p28"/>
                <p:cNvSpPr/>
                <p:nvPr/>
              </p:nvSpPr>
              <p:spPr>
                <a:xfrm>
                  <a:off x="7877854" y="4773112"/>
                  <a:ext cx="35516" cy="28378"/>
                </a:xfrm>
                <a:custGeom>
                  <a:avLst/>
                  <a:gdLst/>
                  <a:ahLst/>
                  <a:cxnLst/>
                  <a:rect l="l" t="t" r="r" b="b"/>
                  <a:pathLst>
                    <a:path w="35516" h="28378" extrusionOk="0">
                      <a:moveTo>
                        <a:pt x="2185" y="28378"/>
                      </a:moveTo>
                      <a:cubicBezTo>
                        <a:pt x="1518" y="28378"/>
                        <a:pt x="946" y="28093"/>
                        <a:pt x="470" y="27521"/>
                      </a:cubicBezTo>
                      <a:cubicBezTo>
                        <a:pt x="-292" y="26569"/>
                        <a:pt x="-101" y="25235"/>
                        <a:pt x="851" y="24473"/>
                      </a:cubicBezTo>
                      <a:lnTo>
                        <a:pt x="31998" y="470"/>
                      </a:lnTo>
                      <a:cubicBezTo>
                        <a:pt x="32950" y="-292"/>
                        <a:pt x="34284" y="-101"/>
                        <a:pt x="35046" y="851"/>
                      </a:cubicBezTo>
                      <a:cubicBezTo>
                        <a:pt x="35808" y="1804"/>
                        <a:pt x="35617" y="3137"/>
                        <a:pt x="34665" y="3899"/>
                      </a:cubicBezTo>
                      <a:lnTo>
                        <a:pt x="3518" y="27902"/>
                      </a:lnTo>
                      <a:cubicBezTo>
                        <a:pt x="3518" y="27902"/>
                        <a:pt x="2661" y="28378"/>
                        <a:pt x="2185" y="28378"/>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9" name="Google Shape;649;p28"/>
                <p:cNvSpPr/>
                <p:nvPr/>
              </p:nvSpPr>
              <p:spPr>
                <a:xfrm>
                  <a:off x="7859959" y="4691113"/>
                  <a:ext cx="30730" cy="43511"/>
                </a:xfrm>
                <a:custGeom>
                  <a:avLst/>
                  <a:gdLst/>
                  <a:ahLst/>
                  <a:cxnLst/>
                  <a:rect l="l" t="t" r="r" b="b"/>
                  <a:pathLst>
                    <a:path w="30730" h="43511" extrusionOk="0">
                      <a:moveTo>
                        <a:pt x="28653" y="43512"/>
                      </a:moveTo>
                      <a:cubicBezTo>
                        <a:pt x="27986" y="43512"/>
                        <a:pt x="27319" y="43226"/>
                        <a:pt x="26843" y="42559"/>
                      </a:cubicBezTo>
                      <a:lnTo>
                        <a:pt x="363" y="3316"/>
                      </a:lnTo>
                      <a:cubicBezTo>
                        <a:pt x="-303" y="2364"/>
                        <a:pt x="-18" y="1030"/>
                        <a:pt x="935" y="363"/>
                      </a:cubicBezTo>
                      <a:cubicBezTo>
                        <a:pt x="1887" y="-303"/>
                        <a:pt x="3221" y="-18"/>
                        <a:pt x="3888" y="935"/>
                      </a:cubicBezTo>
                      <a:lnTo>
                        <a:pt x="30367" y="40178"/>
                      </a:lnTo>
                      <a:cubicBezTo>
                        <a:pt x="31034" y="41130"/>
                        <a:pt x="30748" y="42464"/>
                        <a:pt x="29796" y="43131"/>
                      </a:cubicBezTo>
                      <a:cubicBezTo>
                        <a:pt x="29415" y="43416"/>
                        <a:pt x="29034" y="43512"/>
                        <a:pt x="28557" y="43512"/>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50" name="Google Shape;650;p28"/>
              <p:cNvSpPr/>
              <p:nvPr/>
            </p:nvSpPr>
            <p:spPr>
              <a:xfrm>
                <a:off x="5974984" y="4631916"/>
                <a:ext cx="159734" cy="164663"/>
              </a:xfrm>
              <a:custGeom>
                <a:avLst/>
                <a:gdLst/>
                <a:ahLst/>
                <a:cxnLst/>
                <a:rect l="l" t="t" r="r" b="b"/>
                <a:pathLst>
                  <a:path w="212979" h="219551" extrusionOk="0">
                    <a:moveTo>
                      <a:pt x="0" y="0"/>
                    </a:moveTo>
                    <a:lnTo>
                      <a:pt x="212979" y="0"/>
                    </a:lnTo>
                    <a:lnTo>
                      <a:pt x="190214" y="219551"/>
                    </a:lnTo>
                    <a:lnTo>
                      <a:pt x="22765" y="219551"/>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1" name="Google Shape;651;p28"/>
              <p:cNvSpPr/>
              <p:nvPr/>
            </p:nvSpPr>
            <p:spPr>
              <a:xfrm>
                <a:off x="5312955" y="3896966"/>
                <a:ext cx="72526" cy="251603"/>
              </a:xfrm>
              <a:custGeom>
                <a:avLst/>
                <a:gdLst/>
                <a:ahLst/>
                <a:cxnLst/>
                <a:rect l="l" t="t" r="r" b="b"/>
                <a:pathLst>
                  <a:path w="96702" h="335470" extrusionOk="0">
                    <a:moveTo>
                      <a:pt x="74699" y="0"/>
                    </a:moveTo>
                    <a:lnTo>
                      <a:pt x="96702" y="0"/>
                    </a:lnTo>
                    <a:cubicBezTo>
                      <a:pt x="78605" y="0"/>
                      <a:pt x="61936" y="14669"/>
                      <a:pt x="59364" y="32766"/>
                    </a:cubicBezTo>
                    <a:lnTo>
                      <a:pt x="22312" y="302705"/>
                    </a:lnTo>
                    <a:cubicBezTo>
                      <a:pt x="19836" y="320802"/>
                      <a:pt x="32504" y="335471"/>
                      <a:pt x="50601" y="335471"/>
                    </a:cubicBezTo>
                    <a:lnTo>
                      <a:pt x="28599" y="335471"/>
                    </a:lnTo>
                    <a:cubicBezTo>
                      <a:pt x="10501" y="335471"/>
                      <a:pt x="-2167" y="320802"/>
                      <a:pt x="309" y="302705"/>
                    </a:cubicBezTo>
                    <a:lnTo>
                      <a:pt x="37361" y="32766"/>
                    </a:lnTo>
                    <a:cubicBezTo>
                      <a:pt x="39838" y="14669"/>
                      <a:pt x="56507" y="0"/>
                      <a:pt x="74699" y="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2" name="Google Shape;652;p28"/>
              <p:cNvSpPr/>
              <p:nvPr/>
            </p:nvSpPr>
            <p:spPr>
              <a:xfrm>
                <a:off x="5321957" y="3896966"/>
                <a:ext cx="405514" cy="251603"/>
              </a:xfrm>
              <a:custGeom>
                <a:avLst/>
                <a:gdLst/>
                <a:ahLst/>
                <a:cxnLst/>
                <a:rect l="l" t="t" r="r" b="b"/>
                <a:pathLst>
                  <a:path w="540686" h="335470" extrusionOk="0">
                    <a:moveTo>
                      <a:pt x="28599" y="335471"/>
                    </a:moveTo>
                    <a:lnTo>
                      <a:pt x="465986" y="335471"/>
                    </a:lnTo>
                    <a:cubicBezTo>
                      <a:pt x="484084" y="335471"/>
                      <a:pt x="500753" y="320802"/>
                      <a:pt x="503325" y="302705"/>
                    </a:cubicBezTo>
                    <a:lnTo>
                      <a:pt x="540377" y="32766"/>
                    </a:lnTo>
                    <a:cubicBezTo>
                      <a:pt x="542853" y="14669"/>
                      <a:pt x="530185" y="0"/>
                      <a:pt x="512088" y="0"/>
                    </a:cubicBezTo>
                    <a:lnTo>
                      <a:pt x="74700" y="0"/>
                    </a:lnTo>
                    <a:cubicBezTo>
                      <a:pt x="56602" y="0"/>
                      <a:pt x="39933" y="14669"/>
                      <a:pt x="37361" y="32766"/>
                    </a:cubicBezTo>
                    <a:lnTo>
                      <a:pt x="309" y="302705"/>
                    </a:lnTo>
                    <a:cubicBezTo>
                      <a:pt x="-2167" y="320802"/>
                      <a:pt x="10501" y="335471"/>
                      <a:pt x="28599" y="335471"/>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3" name="Google Shape;653;p28"/>
              <p:cNvSpPr/>
              <p:nvPr/>
            </p:nvSpPr>
            <p:spPr>
              <a:xfrm rot="10800000">
                <a:off x="5296900" y="4148569"/>
                <a:ext cx="377261" cy="19717"/>
              </a:xfrm>
              <a:custGeom>
                <a:avLst/>
                <a:gdLst/>
                <a:ahLst/>
                <a:cxnLst/>
                <a:rect l="l" t="t" r="r" b="b"/>
                <a:pathLst>
                  <a:path w="503015" h="26289" extrusionOk="0">
                    <a:moveTo>
                      <a:pt x="20098" y="0"/>
                    </a:moveTo>
                    <a:lnTo>
                      <a:pt x="482918" y="0"/>
                    </a:lnTo>
                    <a:cubicBezTo>
                      <a:pt x="493967" y="0"/>
                      <a:pt x="503015" y="8954"/>
                      <a:pt x="503015" y="20098"/>
                    </a:cubicBezTo>
                    <a:lnTo>
                      <a:pt x="503015" y="26289"/>
                    </a:lnTo>
                    <a:lnTo>
                      <a:pt x="0" y="26289"/>
                    </a:lnTo>
                    <a:lnTo>
                      <a:pt x="0" y="20098"/>
                    </a:lnTo>
                    <a:cubicBezTo>
                      <a:pt x="0" y="9049"/>
                      <a:pt x="8954" y="0"/>
                      <a:pt x="20098"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4" name="Google Shape;654;p28"/>
              <p:cNvSpPr/>
              <p:nvPr/>
            </p:nvSpPr>
            <p:spPr>
              <a:xfrm>
                <a:off x="5145452" y="4148569"/>
                <a:ext cx="166592" cy="19717"/>
              </a:xfrm>
              <a:custGeom>
                <a:avLst/>
                <a:gdLst/>
                <a:ahLst/>
                <a:cxnLst/>
                <a:rect l="l" t="t" r="r" b="b"/>
                <a:pathLst>
                  <a:path w="222122" h="26289" extrusionOk="0">
                    <a:moveTo>
                      <a:pt x="202025" y="0"/>
                    </a:moveTo>
                    <a:lnTo>
                      <a:pt x="202025" y="6191"/>
                    </a:lnTo>
                    <a:cubicBezTo>
                      <a:pt x="202025" y="17240"/>
                      <a:pt x="210979" y="26289"/>
                      <a:pt x="222123" y="26289"/>
                    </a:cubicBezTo>
                    <a:lnTo>
                      <a:pt x="20098" y="26289"/>
                    </a:lnTo>
                    <a:cubicBezTo>
                      <a:pt x="9049" y="26289"/>
                      <a:pt x="0" y="17335"/>
                      <a:pt x="0" y="6191"/>
                    </a:cubicBezTo>
                    <a:lnTo>
                      <a:pt x="0" y="0"/>
                    </a:lnTo>
                    <a:lnTo>
                      <a:pt x="202025"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5" name="Google Shape;655;p28"/>
              <p:cNvSpPr/>
              <p:nvPr/>
            </p:nvSpPr>
            <p:spPr>
              <a:xfrm rot="-2586531">
                <a:off x="5505395" y="4007282"/>
                <a:ext cx="35430" cy="30859"/>
              </a:xfrm>
              <a:custGeom>
                <a:avLst/>
                <a:gdLst/>
                <a:ahLst/>
                <a:cxnLst/>
                <a:rect l="l" t="t" r="r" b="b"/>
                <a:pathLst>
                  <a:path w="47244" h="41148" extrusionOk="0">
                    <a:moveTo>
                      <a:pt x="47244" y="20574"/>
                    </a:moveTo>
                    <a:cubicBezTo>
                      <a:pt x="47244" y="31937"/>
                      <a:pt x="36668" y="41148"/>
                      <a:pt x="23622" y="41148"/>
                    </a:cubicBezTo>
                    <a:cubicBezTo>
                      <a:pt x="10576" y="41148"/>
                      <a:pt x="0" y="31937"/>
                      <a:pt x="0" y="20574"/>
                    </a:cubicBezTo>
                    <a:cubicBezTo>
                      <a:pt x="0" y="9211"/>
                      <a:pt x="10576" y="0"/>
                      <a:pt x="23622" y="0"/>
                    </a:cubicBezTo>
                    <a:cubicBezTo>
                      <a:pt x="36668" y="0"/>
                      <a:pt x="47244" y="9211"/>
                      <a:pt x="47244" y="2057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6" name="Google Shape;656;p28"/>
              <p:cNvSpPr/>
              <p:nvPr/>
            </p:nvSpPr>
            <p:spPr>
              <a:xfrm>
                <a:off x="5723667" y="4072845"/>
                <a:ext cx="98941" cy="95440"/>
              </a:xfrm>
              <a:custGeom>
                <a:avLst/>
                <a:gdLst/>
                <a:ahLst/>
                <a:cxnLst/>
                <a:rect l="l" t="t" r="r" b="b"/>
                <a:pathLst>
                  <a:path w="131921" h="127254" extrusionOk="0">
                    <a:moveTo>
                      <a:pt x="190" y="61246"/>
                    </a:moveTo>
                    <a:cubicBezTo>
                      <a:pt x="-95" y="76009"/>
                      <a:pt x="11621" y="88106"/>
                      <a:pt x="26289" y="88487"/>
                    </a:cubicBezTo>
                    <a:cubicBezTo>
                      <a:pt x="32956" y="88583"/>
                      <a:pt x="39052" y="86201"/>
                      <a:pt x="43815" y="82201"/>
                    </a:cubicBezTo>
                    <a:lnTo>
                      <a:pt x="47339" y="127254"/>
                    </a:lnTo>
                    <a:lnTo>
                      <a:pt x="121920" y="127254"/>
                    </a:lnTo>
                    <a:lnTo>
                      <a:pt x="131921" y="0"/>
                    </a:lnTo>
                    <a:lnTo>
                      <a:pt x="37243" y="0"/>
                    </a:lnTo>
                    <a:lnTo>
                      <a:pt x="40291" y="38957"/>
                    </a:lnTo>
                    <a:cubicBezTo>
                      <a:pt x="36481" y="36671"/>
                      <a:pt x="32004" y="35242"/>
                      <a:pt x="27242" y="35147"/>
                    </a:cubicBezTo>
                    <a:cubicBezTo>
                      <a:pt x="12478" y="34861"/>
                      <a:pt x="381" y="46577"/>
                      <a:pt x="0" y="61246"/>
                    </a:cubicBezTo>
                    <a:close/>
                    <a:moveTo>
                      <a:pt x="13240" y="61531"/>
                    </a:moveTo>
                    <a:cubicBezTo>
                      <a:pt x="13430" y="54007"/>
                      <a:pt x="19621" y="48006"/>
                      <a:pt x="27146" y="48196"/>
                    </a:cubicBezTo>
                    <a:cubicBezTo>
                      <a:pt x="34671" y="48387"/>
                      <a:pt x="40576" y="54578"/>
                      <a:pt x="40481" y="62103"/>
                    </a:cubicBezTo>
                    <a:cubicBezTo>
                      <a:pt x="40291" y="69628"/>
                      <a:pt x="34099" y="75533"/>
                      <a:pt x="26575" y="75438"/>
                    </a:cubicBezTo>
                    <a:cubicBezTo>
                      <a:pt x="19050" y="75248"/>
                      <a:pt x="13144" y="69056"/>
                      <a:pt x="13240" y="6153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7" name="Google Shape;657;p28"/>
              <p:cNvSpPr/>
              <p:nvPr/>
            </p:nvSpPr>
            <p:spPr>
              <a:xfrm>
                <a:off x="4947713" y="4166714"/>
                <a:ext cx="202025" cy="3143"/>
              </a:xfrm>
              <a:custGeom>
                <a:avLst/>
                <a:gdLst/>
                <a:ahLst/>
                <a:cxnLst/>
                <a:rect l="l" t="t" r="r" b="b"/>
                <a:pathLst>
                  <a:path w="269366" h="4191" extrusionOk="0">
                    <a:moveTo>
                      <a:pt x="267176" y="4191"/>
                    </a:moveTo>
                    <a:lnTo>
                      <a:pt x="2191" y="4191"/>
                    </a:lnTo>
                    <a:cubicBezTo>
                      <a:pt x="1048" y="4191"/>
                      <a:pt x="0" y="3238"/>
                      <a:pt x="0" y="2096"/>
                    </a:cubicBezTo>
                    <a:cubicBezTo>
                      <a:pt x="0" y="952"/>
                      <a:pt x="952" y="0"/>
                      <a:pt x="2191" y="0"/>
                    </a:cubicBezTo>
                    <a:lnTo>
                      <a:pt x="267176" y="0"/>
                    </a:lnTo>
                    <a:cubicBezTo>
                      <a:pt x="268319" y="0"/>
                      <a:pt x="269367" y="952"/>
                      <a:pt x="269367" y="2096"/>
                    </a:cubicBezTo>
                    <a:cubicBezTo>
                      <a:pt x="269367" y="3238"/>
                      <a:pt x="268415" y="4191"/>
                      <a:pt x="267176" y="419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8" name="Google Shape;658;p28"/>
              <p:cNvSpPr/>
              <p:nvPr/>
            </p:nvSpPr>
            <p:spPr>
              <a:xfrm>
                <a:off x="4933780" y="4022394"/>
                <a:ext cx="126754" cy="147035"/>
              </a:xfrm>
              <a:custGeom>
                <a:avLst/>
                <a:gdLst/>
                <a:ahLst/>
                <a:cxnLst/>
                <a:rect l="l" t="t" r="r" b="b"/>
                <a:pathLst>
                  <a:path w="169006" h="196046" extrusionOk="0">
                    <a:moveTo>
                      <a:pt x="159167" y="196047"/>
                    </a:moveTo>
                    <a:cubicBezTo>
                      <a:pt x="159167" y="196047"/>
                      <a:pt x="158976" y="196047"/>
                      <a:pt x="158881" y="196047"/>
                    </a:cubicBezTo>
                    <a:cubicBezTo>
                      <a:pt x="157738" y="195856"/>
                      <a:pt x="156881" y="194809"/>
                      <a:pt x="157071" y="193666"/>
                    </a:cubicBezTo>
                    <a:lnTo>
                      <a:pt x="164501" y="141850"/>
                    </a:lnTo>
                    <a:lnTo>
                      <a:pt x="1718" y="113275"/>
                    </a:lnTo>
                    <a:cubicBezTo>
                      <a:pt x="1147" y="113179"/>
                      <a:pt x="575" y="112798"/>
                      <a:pt x="290" y="112227"/>
                    </a:cubicBezTo>
                    <a:cubicBezTo>
                      <a:pt x="4" y="111655"/>
                      <a:pt x="-91" y="111084"/>
                      <a:pt x="99" y="110417"/>
                    </a:cubicBezTo>
                    <a:lnTo>
                      <a:pt x="36580" y="1451"/>
                    </a:lnTo>
                    <a:cubicBezTo>
                      <a:pt x="36961" y="308"/>
                      <a:pt x="38199" y="-263"/>
                      <a:pt x="39247" y="118"/>
                    </a:cubicBezTo>
                    <a:cubicBezTo>
                      <a:pt x="40390" y="499"/>
                      <a:pt x="40961" y="1737"/>
                      <a:pt x="40580" y="2785"/>
                    </a:cubicBezTo>
                    <a:lnTo>
                      <a:pt x="4862" y="109465"/>
                    </a:lnTo>
                    <a:lnTo>
                      <a:pt x="167263" y="137944"/>
                    </a:lnTo>
                    <a:cubicBezTo>
                      <a:pt x="168406" y="138135"/>
                      <a:pt x="169168" y="139183"/>
                      <a:pt x="168977" y="140326"/>
                    </a:cubicBezTo>
                    <a:lnTo>
                      <a:pt x="161262" y="194237"/>
                    </a:lnTo>
                    <a:cubicBezTo>
                      <a:pt x="161072" y="195285"/>
                      <a:pt x="160214" y="196047"/>
                      <a:pt x="159167" y="19604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9" name="Google Shape;659;p28"/>
              <p:cNvSpPr/>
              <p:nvPr/>
            </p:nvSpPr>
            <p:spPr>
              <a:xfrm>
                <a:off x="5106305" y="4117566"/>
                <a:ext cx="30371" cy="13001"/>
              </a:xfrm>
              <a:custGeom>
                <a:avLst/>
                <a:gdLst/>
                <a:ahLst/>
                <a:cxnLst/>
                <a:rect l="l" t="t" r="r" b="b"/>
                <a:pathLst>
                  <a:path w="40494" h="17335" extrusionOk="0">
                    <a:moveTo>
                      <a:pt x="38386" y="17335"/>
                    </a:moveTo>
                    <a:cubicBezTo>
                      <a:pt x="37529" y="17335"/>
                      <a:pt x="36671" y="16764"/>
                      <a:pt x="36385" y="15907"/>
                    </a:cubicBezTo>
                    <a:lnTo>
                      <a:pt x="32575" y="4381"/>
                    </a:lnTo>
                    <a:lnTo>
                      <a:pt x="2286" y="5905"/>
                    </a:lnTo>
                    <a:cubicBezTo>
                      <a:pt x="1143" y="5905"/>
                      <a:pt x="95" y="5048"/>
                      <a:pt x="0" y="3905"/>
                    </a:cubicBezTo>
                    <a:cubicBezTo>
                      <a:pt x="0" y="2762"/>
                      <a:pt x="857" y="1715"/>
                      <a:pt x="2000" y="1619"/>
                    </a:cubicBezTo>
                    <a:lnTo>
                      <a:pt x="33909" y="0"/>
                    </a:lnTo>
                    <a:cubicBezTo>
                      <a:pt x="34861" y="0"/>
                      <a:pt x="35719" y="571"/>
                      <a:pt x="36100" y="1429"/>
                    </a:cubicBezTo>
                    <a:lnTo>
                      <a:pt x="40386" y="14573"/>
                    </a:lnTo>
                    <a:cubicBezTo>
                      <a:pt x="40767" y="15716"/>
                      <a:pt x="40100" y="16954"/>
                      <a:pt x="39052" y="17240"/>
                    </a:cubicBezTo>
                    <a:cubicBezTo>
                      <a:pt x="38862" y="17240"/>
                      <a:pt x="38576" y="17335"/>
                      <a:pt x="38386" y="1733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60" name="Google Shape;660;p28"/>
            <p:cNvSpPr/>
            <p:nvPr/>
          </p:nvSpPr>
          <p:spPr>
            <a:xfrm>
              <a:off x="3682675" y="2794150"/>
              <a:ext cx="1778700" cy="300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sp>
        <p:nvSpPr>
          <p:cNvPr id="661" name="Google Shape;661;p28"/>
          <p:cNvSpPr/>
          <p:nvPr/>
        </p:nvSpPr>
        <p:spPr>
          <a:xfrm>
            <a:off x="31038" y="48857"/>
            <a:ext cx="444600" cy="444600"/>
          </a:xfrm>
          <a:prstGeom prst="roundRect">
            <a:avLst>
              <a:gd name="adj" fmla="val 16667"/>
            </a:avLst>
          </a:prstGeom>
          <a:solidFill>
            <a:schemeClr val="accent1"/>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grpSp>
        <p:nvGrpSpPr>
          <p:cNvPr id="662" name="Google Shape;662;p28"/>
          <p:cNvGrpSpPr/>
          <p:nvPr/>
        </p:nvGrpSpPr>
        <p:grpSpPr>
          <a:xfrm>
            <a:off x="33204" y="70281"/>
            <a:ext cx="442449" cy="442449"/>
            <a:chOff x="5224205" y="2131141"/>
            <a:chExt cx="589932" cy="589932"/>
          </a:xfrm>
        </p:grpSpPr>
        <p:sp>
          <p:nvSpPr>
            <p:cNvPr id="663" name="Google Shape;663;p28"/>
            <p:cNvSpPr/>
            <p:nvPr/>
          </p:nvSpPr>
          <p:spPr>
            <a:xfrm>
              <a:off x="5491443" y="2169317"/>
              <a:ext cx="55458" cy="55460"/>
            </a:xfrm>
            <a:custGeom>
              <a:avLst/>
              <a:gdLst/>
              <a:ahLst/>
              <a:cxnLst/>
              <a:rect l="l" t="t" r="r" b="b"/>
              <a:pathLst>
                <a:path w="55458" h="55460" extrusionOk="0">
                  <a:moveTo>
                    <a:pt x="55459" y="27730"/>
                  </a:moveTo>
                  <a:cubicBezTo>
                    <a:pt x="55459" y="12439"/>
                    <a:pt x="43019" y="0"/>
                    <a:pt x="27729" y="0"/>
                  </a:cubicBezTo>
                  <a:cubicBezTo>
                    <a:pt x="12439" y="0"/>
                    <a:pt x="0" y="12440"/>
                    <a:pt x="0" y="27730"/>
                  </a:cubicBezTo>
                  <a:cubicBezTo>
                    <a:pt x="0" y="43020"/>
                    <a:pt x="12439" y="55461"/>
                    <a:pt x="27729" y="55461"/>
                  </a:cubicBezTo>
                  <a:cubicBezTo>
                    <a:pt x="43020" y="55461"/>
                    <a:pt x="55459" y="43021"/>
                    <a:pt x="55459" y="27730"/>
                  </a:cubicBezTo>
                  <a:close/>
                  <a:moveTo>
                    <a:pt x="17283" y="27730"/>
                  </a:moveTo>
                  <a:cubicBezTo>
                    <a:pt x="17283" y="21969"/>
                    <a:pt x="21969" y="17283"/>
                    <a:pt x="27729" y="17283"/>
                  </a:cubicBezTo>
                  <a:cubicBezTo>
                    <a:pt x="33489" y="17283"/>
                    <a:pt x="38175" y="21969"/>
                    <a:pt x="38175" y="27730"/>
                  </a:cubicBezTo>
                  <a:cubicBezTo>
                    <a:pt x="38175" y="33490"/>
                    <a:pt x="33489" y="38176"/>
                    <a:pt x="27729" y="38176"/>
                  </a:cubicBezTo>
                  <a:cubicBezTo>
                    <a:pt x="21969" y="38176"/>
                    <a:pt x="17283" y="33490"/>
                    <a:pt x="17283" y="2773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4" name="Google Shape;664;p28"/>
            <p:cNvSpPr/>
            <p:nvPr/>
          </p:nvSpPr>
          <p:spPr>
            <a:xfrm>
              <a:off x="5224205" y="2131141"/>
              <a:ext cx="589932" cy="589932"/>
            </a:xfrm>
            <a:custGeom>
              <a:avLst/>
              <a:gdLst/>
              <a:ahLst/>
              <a:cxnLst/>
              <a:rect l="l" t="t" r="r" b="b"/>
              <a:pathLst>
                <a:path w="589932" h="589932" extrusionOk="0">
                  <a:moveTo>
                    <a:pt x="524028" y="229061"/>
                  </a:moveTo>
                  <a:cubicBezTo>
                    <a:pt x="516497" y="229061"/>
                    <a:pt x="509106" y="230324"/>
                    <a:pt x="502060" y="232813"/>
                  </a:cubicBezTo>
                  <a:cubicBezTo>
                    <a:pt x="497561" y="234404"/>
                    <a:pt x="495202" y="239341"/>
                    <a:pt x="496792" y="243840"/>
                  </a:cubicBezTo>
                  <a:cubicBezTo>
                    <a:pt x="498382" y="248340"/>
                    <a:pt x="503318" y="250697"/>
                    <a:pt x="507819" y="249108"/>
                  </a:cubicBezTo>
                  <a:cubicBezTo>
                    <a:pt x="513011" y="247274"/>
                    <a:pt x="518464" y="246344"/>
                    <a:pt x="524028" y="246344"/>
                  </a:cubicBezTo>
                  <a:cubicBezTo>
                    <a:pt x="550840" y="246344"/>
                    <a:pt x="572652" y="268157"/>
                    <a:pt x="572652" y="294968"/>
                  </a:cubicBezTo>
                  <a:cubicBezTo>
                    <a:pt x="572652" y="321778"/>
                    <a:pt x="550839" y="343591"/>
                    <a:pt x="524028" y="343591"/>
                  </a:cubicBezTo>
                  <a:cubicBezTo>
                    <a:pt x="497217" y="343591"/>
                    <a:pt x="475405" y="321778"/>
                    <a:pt x="475405" y="294968"/>
                  </a:cubicBezTo>
                  <a:cubicBezTo>
                    <a:pt x="475405" y="285008"/>
                    <a:pt x="478392" y="275439"/>
                    <a:pt x="484044" y="267291"/>
                  </a:cubicBezTo>
                  <a:cubicBezTo>
                    <a:pt x="486764" y="263370"/>
                    <a:pt x="485792" y="257986"/>
                    <a:pt x="481870" y="255264"/>
                  </a:cubicBezTo>
                  <a:cubicBezTo>
                    <a:pt x="477949" y="252545"/>
                    <a:pt x="472563" y="253518"/>
                    <a:pt x="469843" y="257439"/>
                  </a:cubicBezTo>
                  <a:cubicBezTo>
                    <a:pt x="467677" y="260561"/>
                    <a:pt x="465810" y="263840"/>
                    <a:pt x="464232" y="267237"/>
                  </a:cubicBezTo>
                  <a:lnTo>
                    <a:pt x="434507" y="267237"/>
                  </a:lnTo>
                  <a:cubicBezTo>
                    <a:pt x="430806" y="248578"/>
                    <a:pt x="423447" y="231220"/>
                    <a:pt x="413206" y="215947"/>
                  </a:cubicBezTo>
                  <a:lnTo>
                    <a:pt x="434285" y="194868"/>
                  </a:lnTo>
                  <a:cubicBezTo>
                    <a:pt x="441585" y="197527"/>
                    <a:pt x="449260" y="198873"/>
                    <a:pt x="456938" y="198873"/>
                  </a:cubicBezTo>
                  <a:cubicBezTo>
                    <a:pt x="473816" y="198873"/>
                    <a:pt x="490693" y="192448"/>
                    <a:pt x="503542" y="179599"/>
                  </a:cubicBezTo>
                  <a:cubicBezTo>
                    <a:pt x="529239" y="153902"/>
                    <a:pt x="529239" y="112090"/>
                    <a:pt x="503542" y="86393"/>
                  </a:cubicBezTo>
                  <a:cubicBezTo>
                    <a:pt x="477844" y="60698"/>
                    <a:pt x="436032" y="60698"/>
                    <a:pt x="410336" y="86393"/>
                  </a:cubicBezTo>
                  <a:cubicBezTo>
                    <a:pt x="391642" y="105088"/>
                    <a:pt x="386562" y="132307"/>
                    <a:pt x="395068" y="155650"/>
                  </a:cubicBezTo>
                  <a:lnTo>
                    <a:pt x="373988" y="176729"/>
                  </a:lnTo>
                  <a:cubicBezTo>
                    <a:pt x="358715" y="166488"/>
                    <a:pt x="341357" y="159130"/>
                    <a:pt x="322698" y="155428"/>
                  </a:cubicBezTo>
                  <a:lnTo>
                    <a:pt x="322698" y="125676"/>
                  </a:lnTo>
                  <a:cubicBezTo>
                    <a:pt x="345218" y="115184"/>
                    <a:pt x="360874" y="92346"/>
                    <a:pt x="360874" y="65907"/>
                  </a:cubicBezTo>
                  <a:cubicBezTo>
                    <a:pt x="360874" y="29566"/>
                    <a:pt x="331308" y="0"/>
                    <a:pt x="294968" y="0"/>
                  </a:cubicBezTo>
                  <a:cubicBezTo>
                    <a:pt x="258627" y="0"/>
                    <a:pt x="229061" y="29566"/>
                    <a:pt x="229061" y="65907"/>
                  </a:cubicBezTo>
                  <a:cubicBezTo>
                    <a:pt x="229061" y="92346"/>
                    <a:pt x="244717" y="115184"/>
                    <a:pt x="267238" y="125676"/>
                  </a:cubicBezTo>
                  <a:lnTo>
                    <a:pt x="267238" y="155428"/>
                  </a:lnTo>
                  <a:cubicBezTo>
                    <a:pt x="248579" y="159130"/>
                    <a:pt x="231221" y="166488"/>
                    <a:pt x="215948" y="176729"/>
                  </a:cubicBezTo>
                  <a:lnTo>
                    <a:pt x="194869" y="155650"/>
                  </a:lnTo>
                  <a:cubicBezTo>
                    <a:pt x="203374" y="132307"/>
                    <a:pt x="198295" y="105088"/>
                    <a:pt x="179601" y="86393"/>
                  </a:cubicBezTo>
                  <a:cubicBezTo>
                    <a:pt x="159029" y="65823"/>
                    <a:pt x="127939" y="61117"/>
                    <a:pt x="102232" y="74695"/>
                  </a:cubicBezTo>
                  <a:cubicBezTo>
                    <a:pt x="98011" y="76923"/>
                    <a:pt x="96397" y="82151"/>
                    <a:pt x="98625" y="86371"/>
                  </a:cubicBezTo>
                  <a:cubicBezTo>
                    <a:pt x="100854" y="90591"/>
                    <a:pt x="106083" y="92206"/>
                    <a:pt x="110302" y="89978"/>
                  </a:cubicBezTo>
                  <a:cubicBezTo>
                    <a:pt x="129264" y="79966"/>
                    <a:pt x="152201" y="83438"/>
                    <a:pt x="167379" y="98616"/>
                  </a:cubicBezTo>
                  <a:cubicBezTo>
                    <a:pt x="186338" y="117573"/>
                    <a:pt x="186338" y="148422"/>
                    <a:pt x="167379" y="167379"/>
                  </a:cubicBezTo>
                  <a:cubicBezTo>
                    <a:pt x="148422" y="186340"/>
                    <a:pt x="117573" y="186338"/>
                    <a:pt x="98616" y="167379"/>
                  </a:cubicBezTo>
                  <a:cubicBezTo>
                    <a:pt x="83758" y="152522"/>
                    <a:pt x="80107" y="129937"/>
                    <a:pt x="89527" y="111177"/>
                  </a:cubicBezTo>
                  <a:cubicBezTo>
                    <a:pt x="91669" y="106912"/>
                    <a:pt x="89948" y="101718"/>
                    <a:pt x="85683" y="99577"/>
                  </a:cubicBezTo>
                  <a:cubicBezTo>
                    <a:pt x="81421" y="97435"/>
                    <a:pt x="76225" y="99156"/>
                    <a:pt x="74083" y="103421"/>
                  </a:cubicBezTo>
                  <a:cubicBezTo>
                    <a:pt x="61312" y="128851"/>
                    <a:pt x="66259" y="159467"/>
                    <a:pt x="86394" y="179602"/>
                  </a:cubicBezTo>
                  <a:cubicBezTo>
                    <a:pt x="99243" y="192449"/>
                    <a:pt x="116120" y="198875"/>
                    <a:pt x="132998" y="198875"/>
                  </a:cubicBezTo>
                  <a:cubicBezTo>
                    <a:pt x="140676" y="198875"/>
                    <a:pt x="148351" y="197530"/>
                    <a:pt x="155651" y="194870"/>
                  </a:cubicBezTo>
                  <a:lnTo>
                    <a:pt x="176730" y="215950"/>
                  </a:lnTo>
                  <a:cubicBezTo>
                    <a:pt x="166490" y="231223"/>
                    <a:pt x="159130" y="248580"/>
                    <a:pt x="155429" y="267239"/>
                  </a:cubicBezTo>
                  <a:lnTo>
                    <a:pt x="125677" y="267239"/>
                  </a:lnTo>
                  <a:cubicBezTo>
                    <a:pt x="115184" y="244717"/>
                    <a:pt x="92346" y="229061"/>
                    <a:pt x="65907" y="229061"/>
                  </a:cubicBezTo>
                  <a:cubicBezTo>
                    <a:pt x="29566" y="229061"/>
                    <a:pt x="0" y="258627"/>
                    <a:pt x="0" y="294968"/>
                  </a:cubicBezTo>
                  <a:cubicBezTo>
                    <a:pt x="0" y="331308"/>
                    <a:pt x="29566" y="360874"/>
                    <a:pt x="65907" y="360874"/>
                  </a:cubicBezTo>
                  <a:cubicBezTo>
                    <a:pt x="92346" y="360874"/>
                    <a:pt x="115184" y="345218"/>
                    <a:pt x="125676" y="322697"/>
                  </a:cubicBezTo>
                  <a:lnTo>
                    <a:pt x="155428" y="322697"/>
                  </a:lnTo>
                  <a:cubicBezTo>
                    <a:pt x="159130" y="341356"/>
                    <a:pt x="166488" y="358714"/>
                    <a:pt x="176729" y="373987"/>
                  </a:cubicBezTo>
                  <a:lnTo>
                    <a:pt x="155648" y="395066"/>
                  </a:lnTo>
                  <a:cubicBezTo>
                    <a:pt x="132306" y="386562"/>
                    <a:pt x="105087" y="391641"/>
                    <a:pt x="86393" y="410333"/>
                  </a:cubicBezTo>
                  <a:cubicBezTo>
                    <a:pt x="60696" y="436031"/>
                    <a:pt x="60696" y="477843"/>
                    <a:pt x="86393" y="503540"/>
                  </a:cubicBezTo>
                  <a:cubicBezTo>
                    <a:pt x="99242" y="516387"/>
                    <a:pt x="116119" y="522813"/>
                    <a:pt x="132997" y="522813"/>
                  </a:cubicBezTo>
                  <a:cubicBezTo>
                    <a:pt x="149873" y="522813"/>
                    <a:pt x="166751" y="516388"/>
                    <a:pt x="179599" y="503540"/>
                  </a:cubicBezTo>
                  <a:cubicBezTo>
                    <a:pt x="198293" y="484845"/>
                    <a:pt x="203373" y="457626"/>
                    <a:pt x="194868" y="434283"/>
                  </a:cubicBezTo>
                  <a:lnTo>
                    <a:pt x="215947" y="413203"/>
                  </a:lnTo>
                  <a:cubicBezTo>
                    <a:pt x="231220" y="423444"/>
                    <a:pt x="248578" y="430802"/>
                    <a:pt x="267237" y="434504"/>
                  </a:cubicBezTo>
                  <a:lnTo>
                    <a:pt x="267237" y="464257"/>
                  </a:lnTo>
                  <a:cubicBezTo>
                    <a:pt x="244716" y="474748"/>
                    <a:pt x="229060" y="497587"/>
                    <a:pt x="229060" y="524026"/>
                  </a:cubicBezTo>
                  <a:cubicBezTo>
                    <a:pt x="229060" y="560367"/>
                    <a:pt x="258625" y="589933"/>
                    <a:pt x="294966" y="589933"/>
                  </a:cubicBezTo>
                  <a:cubicBezTo>
                    <a:pt x="331307" y="589933"/>
                    <a:pt x="360873" y="560367"/>
                    <a:pt x="360873" y="524026"/>
                  </a:cubicBezTo>
                  <a:cubicBezTo>
                    <a:pt x="360873" y="497587"/>
                    <a:pt x="345217" y="474749"/>
                    <a:pt x="322696" y="464257"/>
                  </a:cubicBezTo>
                  <a:lnTo>
                    <a:pt x="322696" y="434504"/>
                  </a:lnTo>
                  <a:cubicBezTo>
                    <a:pt x="341355" y="430802"/>
                    <a:pt x="358713" y="423444"/>
                    <a:pt x="373985" y="413203"/>
                  </a:cubicBezTo>
                  <a:lnTo>
                    <a:pt x="395065" y="434283"/>
                  </a:lnTo>
                  <a:cubicBezTo>
                    <a:pt x="386560" y="457626"/>
                    <a:pt x="391638" y="484845"/>
                    <a:pt x="410333" y="503540"/>
                  </a:cubicBezTo>
                  <a:cubicBezTo>
                    <a:pt x="423182" y="516387"/>
                    <a:pt x="440059" y="522813"/>
                    <a:pt x="456936" y="522813"/>
                  </a:cubicBezTo>
                  <a:cubicBezTo>
                    <a:pt x="473813" y="522813"/>
                    <a:pt x="490691" y="516388"/>
                    <a:pt x="503540" y="503540"/>
                  </a:cubicBezTo>
                  <a:cubicBezTo>
                    <a:pt x="529236" y="477842"/>
                    <a:pt x="529236" y="436030"/>
                    <a:pt x="503540" y="410333"/>
                  </a:cubicBezTo>
                  <a:cubicBezTo>
                    <a:pt x="484845" y="391641"/>
                    <a:pt x="457626" y="386561"/>
                    <a:pt x="434283" y="395065"/>
                  </a:cubicBezTo>
                  <a:lnTo>
                    <a:pt x="413203" y="373985"/>
                  </a:lnTo>
                  <a:cubicBezTo>
                    <a:pt x="423444" y="358712"/>
                    <a:pt x="430803" y="341355"/>
                    <a:pt x="434504" y="322696"/>
                  </a:cubicBezTo>
                  <a:lnTo>
                    <a:pt x="464257" y="322696"/>
                  </a:lnTo>
                  <a:cubicBezTo>
                    <a:pt x="474748" y="345217"/>
                    <a:pt x="497587" y="360873"/>
                    <a:pt x="524026" y="360873"/>
                  </a:cubicBezTo>
                  <a:cubicBezTo>
                    <a:pt x="560367" y="360873"/>
                    <a:pt x="589933" y="331307"/>
                    <a:pt x="589933" y="294966"/>
                  </a:cubicBezTo>
                  <a:cubicBezTo>
                    <a:pt x="589933" y="258625"/>
                    <a:pt x="560369" y="229061"/>
                    <a:pt x="524028" y="229061"/>
                  </a:cubicBezTo>
                  <a:close/>
                  <a:moveTo>
                    <a:pt x="338222" y="412224"/>
                  </a:moveTo>
                  <a:cubicBezTo>
                    <a:pt x="345329" y="402991"/>
                    <a:pt x="351511" y="391494"/>
                    <a:pt x="356511" y="378246"/>
                  </a:cubicBezTo>
                  <a:cubicBezTo>
                    <a:pt x="364908" y="380530"/>
                    <a:pt x="372800" y="383275"/>
                    <a:pt x="380002" y="386464"/>
                  </a:cubicBezTo>
                  <a:cubicBezTo>
                    <a:pt x="368019" y="397609"/>
                    <a:pt x="353854" y="406439"/>
                    <a:pt x="338222" y="412224"/>
                  </a:cubicBezTo>
                  <a:close/>
                  <a:moveTo>
                    <a:pt x="251714" y="177710"/>
                  </a:moveTo>
                  <a:cubicBezTo>
                    <a:pt x="244608" y="186943"/>
                    <a:pt x="238422" y="198438"/>
                    <a:pt x="233422" y="211688"/>
                  </a:cubicBezTo>
                  <a:cubicBezTo>
                    <a:pt x="225026" y="209405"/>
                    <a:pt x="217133" y="206659"/>
                    <a:pt x="209932" y="203471"/>
                  </a:cubicBezTo>
                  <a:cubicBezTo>
                    <a:pt x="221917" y="192325"/>
                    <a:pt x="236082" y="183495"/>
                    <a:pt x="251714" y="177710"/>
                  </a:cubicBezTo>
                  <a:close/>
                  <a:moveTo>
                    <a:pt x="370272" y="286326"/>
                  </a:moveTo>
                  <a:cubicBezTo>
                    <a:pt x="369632" y="265275"/>
                    <a:pt x="366676" y="245589"/>
                    <a:pt x="361854" y="228138"/>
                  </a:cubicBezTo>
                  <a:cubicBezTo>
                    <a:pt x="372917" y="225086"/>
                    <a:pt x="383200" y="221269"/>
                    <a:pt x="392382" y="216771"/>
                  </a:cubicBezTo>
                  <a:cubicBezTo>
                    <a:pt x="407922" y="236092"/>
                    <a:pt x="417842" y="260109"/>
                    <a:pt x="419642" y="286327"/>
                  </a:cubicBezTo>
                  <a:lnTo>
                    <a:pt x="370272" y="286327"/>
                  </a:lnTo>
                  <a:close/>
                  <a:moveTo>
                    <a:pt x="303609" y="171521"/>
                  </a:moveTo>
                  <a:cubicBezTo>
                    <a:pt x="314865" y="175470"/>
                    <a:pt x="325779" y="186948"/>
                    <a:pt x="334479" y="204349"/>
                  </a:cubicBezTo>
                  <a:cubicBezTo>
                    <a:pt x="336258" y="207906"/>
                    <a:pt x="337903" y="211660"/>
                    <a:pt x="339442" y="215553"/>
                  </a:cubicBezTo>
                  <a:cubicBezTo>
                    <a:pt x="328020" y="217649"/>
                    <a:pt x="315962" y="218941"/>
                    <a:pt x="303609" y="219354"/>
                  </a:cubicBezTo>
                  <a:close/>
                  <a:moveTo>
                    <a:pt x="286326" y="219354"/>
                  </a:moveTo>
                  <a:cubicBezTo>
                    <a:pt x="273973" y="218941"/>
                    <a:pt x="261916" y="217649"/>
                    <a:pt x="250493" y="215553"/>
                  </a:cubicBezTo>
                  <a:cubicBezTo>
                    <a:pt x="252031" y="211661"/>
                    <a:pt x="253677" y="207906"/>
                    <a:pt x="255456" y="204349"/>
                  </a:cubicBezTo>
                  <a:cubicBezTo>
                    <a:pt x="264156" y="186948"/>
                    <a:pt x="275070" y="175470"/>
                    <a:pt x="286326" y="171521"/>
                  </a:cubicBezTo>
                  <a:close/>
                  <a:moveTo>
                    <a:pt x="286326" y="236657"/>
                  </a:moveTo>
                  <a:lnTo>
                    <a:pt x="286326" y="286326"/>
                  </a:lnTo>
                  <a:lnTo>
                    <a:pt x="236958" y="286326"/>
                  </a:lnTo>
                  <a:cubicBezTo>
                    <a:pt x="237589" y="267008"/>
                    <a:pt x="240329" y="248572"/>
                    <a:pt x="244956" y="232089"/>
                  </a:cubicBezTo>
                  <a:cubicBezTo>
                    <a:pt x="258132" y="234651"/>
                    <a:pt x="272079" y="236206"/>
                    <a:pt x="286326" y="236657"/>
                  </a:cubicBezTo>
                  <a:close/>
                  <a:moveTo>
                    <a:pt x="286326" y="303609"/>
                  </a:moveTo>
                  <a:lnTo>
                    <a:pt x="286326" y="353278"/>
                  </a:lnTo>
                  <a:cubicBezTo>
                    <a:pt x="272080" y="353729"/>
                    <a:pt x="258132" y="355284"/>
                    <a:pt x="244956" y="357846"/>
                  </a:cubicBezTo>
                  <a:cubicBezTo>
                    <a:pt x="240329" y="341363"/>
                    <a:pt x="237588" y="322926"/>
                    <a:pt x="236958" y="303609"/>
                  </a:cubicBezTo>
                  <a:close/>
                  <a:moveTo>
                    <a:pt x="286326" y="370581"/>
                  </a:moveTo>
                  <a:lnTo>
                    <a:pt x="286326" y="418414"/>
                  </a:lnTo>
                  <a:cubicBezTo>
                    <a:pt x="275070" y="414465"/>
                    <a:pt x="264156" y="402987"/>
                    <a:pt x="255456" y="385586"/>
                  </a:cubicBezTo>
                  <a:cubicBezTo>
                    <a:pt x="253677" y="382029"/>
                    <a:pt x="252032" y="378275"/>
                    <a:pt x="250494" y="374382"/>
                  </a:cubicBezTo>
                  <a:cubicBezTo>
                    <a:pt x="261916" y="372286"/>
                    <a:pt x="273974" y="370993"/>
                    <a:pt x="286326" y="370581"/>
                  </a:cubicBezTo>
                  <a:close/>
                  <a:moveTo>
                    <a:pt x="303609" y="370581"/>
                  </a:moveTo>
                  <a:cubicBezTo>
                    <a:pt x="315961" y="370994"/>
                    <a:pt x="328019" y="372286"/>
                    <a:pt x="339442" y="374382"/>
                  </a:cubicBezTo>
                  <a:cubicBezTo>
                    <a:pt x="337904" y="378274"/>
                    <a:pt x="336258" y="382029"/>
                    <a:pt x="334479" y="385586"/>
                  </a:cubicBezTo>
                  <a:cubicBezTo>
                    <a:pt x="325779" y="402987"/>
                    <a:pt x="314865" y="414465"/>
                    <a:pt x="303609" y="418414"/>
                  </a:cubicBezTo>
                  <a:close/>
                  <a:moveTo>
                    <a:pt x="303609" y="353278"/>
                  </a:moveTo>
                  <a:lnTo>
                    <a:pt x="303609" y="303609"/>
                  </a:lnTo>
                  <a:lnTo>
                    <a:pt x="352977" y="303609"/>
                  </a:lnTo>
                  <a:cubicBezTo>
                    <a:pt x="352346" y="322926"/>
                    <a:pt x="349606" y="341363"/>
                    <a:pt x="344979" y="357846"/>
                  </a:cubicBezTo>
                  <a:cubicBezTo>
                    <a:pt x="331803" y="355283"/>
                    <a:pt x="317856" y="353729"/>
                    <a:pt x="303609" y="353278"/>
                  </a:cubicBezTo>
                  <a:close/>
                  <a:moveTo>
                    <a:pt x="303609" y="286326"/>
                  </a:moveTo>
                  <a:lnTo>
                    <a:pt x="303609" y="236657"/>
                  </a:lnTo>
                  <a:cubicBezTo>
                    <a:pt x="317856" y="236206"/>
                    <a:pt x="331803" y="234651"/>
                    <a:pt x="344979" y="232089"/>
                  </a:cubicBezTo>
                  <a:cubicBezTo>
                    <a:pt x="349606" y="248572"/>
                    <a:pt x="352347" y="267009"/>
                    <a:pt x="352977" y="286326"/>
                  </a:cubicBezTo>
                  <a:close/>
                  <a:moveTo>
                    <a:pt x="380003" y="203471"/>
                  </a:moveTo>
                  <a:cubicBezTo>
                    <a:pt x="372801" y="206659"/>
                    <a:pt x="364911" y="209405"/>
                    <a:pt x="356513" y="211688"/>
                  </a:cubicBezTo>
                  <a:cubicBezTo>
                    <a:pt x="351513" y="198438"/>
                    <a:pt x="345329" y="186944"/>
                    <a:pt x="338221" y="177711"/>
                  </a:cubicBezTo>
                  <a:cubicBezTo>
                    <a:pt x="353853" y="183495"/>
                    <a:pt x="368018" y="192325"/>
                    <a:pt x="380003" y="203471"/>
                  </a:cubicBezTo>
                  <a:close/>
                  <a:moveTo>
                    <a:pt x="197554" y="216770"/>
                  </a:moveTo>
                  <a:cubicBezTo>
                    <a:pt x="206735" y="221269"/>
                    <a:pt x="217019" y="225084"/>
                    <a:pt x="228082" y="228137"/>
                  </a:cubicBezTo>
                  <a:cubicBezTo>
                    <a:pt x="223259" y="245588"/>
                    <a:pt x="220304" y="265275"/>
                    <a:pt x="219664" y="286325"/>
                  </a:cubicBezTo>
                  <a:lnTo>
                    <a:pt x="170295" y="286325"/>
                  </a:lnTo>
                  <a:cubicBezTo>
                    <a:pt x="172094" y="260108"/>
                    <a:pt x="182015" y="236090"/>
                    <a:pt x="197554" y="216770"/>
                  </a:cubicBezTo>
                  <a:close/>
                  <a:moveTo>
                    <a:pt x="219662" y="303609"/>
                  </a:moveTo>
                  <a:cubicBezTo>
                    <a:pt x="220302" y="324661"/>
                    <a:pt x="223262" y="344345"/>
                    <a:pt x="228085" y="361797"/>
                  </a:cubicBezTo>
                  <a:cubicBezTo>
                    <a:pt x="217020" y="364851"/>
                    <a:pt x="206737" y="368666"/>
                    <a:pt x="197554" y="373165"/>
                  </a:cubicBezTo>
                  <a:cubicBezTo>
                    <a:pt x="182015" y="353845"/>
                    <a:pt x="172094" y="329828"/>
                    <a:pt x="170294" y="303609"/>
                  </a:cubicBezTo>
                  <a:close/>
                  <a:moveTo>
                    <a:pt x="209932" y="386464"/>
                  </a:moveTo>
                  <a:cubicBezTo>
                    <a:pt x="217134" y="383276"/>
                    <a:pt x="225026" y="380530"/>
                    <a:pt x="233422" y="378247"/>
                  </a:cubicBezTo>
                  <a:cubicBezTo>
                    <a:pt x="238425" y="391504"/>
                    <a:pt x="244617" y="402995"/>
                    <a:pt x="251728" y="412231"/>
                  </a:cubicBezTo>
                  <a:cubicBezTo>
                    <a:pt x="236090" y="406446"/>
                    <a:pt x="221920" y="397614"/>
                    <a:pt x="209932" y="386464"/>
                  </a:cubicBezTo>
                  <a:close/>
                  <a:moveTo>
                    <a:pt x="392382" y="373164"/>
                  </a:moveTo>
                  <a:cubicBezTo>
                    <a:pt x="383202" y="368666"/>
                    <a:pt x="372922" y="364852"/>
                    <a:pt x="361861" y="361800"/>
                  </a:cubicBezTo>
                  <a:cubicBezTo>
                    <a:pt x="366683" y="344349"/>
                    <a:pt x="369635" y="324658"/>
                    <a:pt x="370274" y="303609"/>
                  </a:cubicBezTo>
                  <a:lnTo>
                    <a:pt x="419641" y="303609"/>
                  </a:lnTo>
                  <a:cubicBezTo>
                    <a:pt x="417841" y="329827"/>
                    <a:pt x="407920" y="353843"/>
                    <a:pt x="392382" y="373164"/>
                  </a:cubicBezTo>
                  <a:close/>
                  <a:moveTo>
                    <a:pt x="422556" y="98616"/>
                  </a:moveTo>
                  <a:cubicBezTo>
                    <a:pt x="432035" y="89135"/>
                    <a:pt x="444486" y="84396"/>
                    <a:pt x="456938" y="84396"/>
                  </a:cubicBezTo>
                  <a:cubicBezTo>
                    <a:pt x="469389" y="84396"/>
                    <a:pt x="481840" y="89135"/>
                    <a:pt x="491319" y="98616"/>
                  </a:cubicBezTo>
                  <a:cubicBezTo>
                    <a:pt x="510278" y="117573"/>
                    <a:pt x="510278" y="148422"/>
                    <a:pt x="491319" y="167379"/>
                  </a:cubicBezTo>
                  <a:cubicBezTo>
                    <a:pt x="472362" y="186340"/>
                    <a:pt x="441513" y="186338"/>
                    <a:pt x="422556" y="167379"/>
                  </a:cubicBezTo>
                  <a:cubicBezTo>
                    <a:pt x="403597" y="148422"/>
                    <a:pt x="403597" y="117573"/>
                    <a:pt x="422556" y="98616"/>
                  </a:cubicBezTo>
                  <a:close/>
                  <a:moveTo>
                    <a:pt x="403539" y="171622"/>
                  </a:moveTo>
                  <a:cubicBezTo>
                    <a:pt x="405561" y="174415"/>
                    <a:pt x="407820" y="177087"/>
                    <a:pt x="410334" y="179601"/>
                  </a:cubicBezTo>
                  <a:cubicBezTo>
                    <a:pt x="412849" y="182115"/>
                    <a:pt x="415521" y="184374"/>
                    <a:pt x="418313" y="186396"/>
                  </a:cubicBezTo>
                  <a:lnTo>
                    <a:pt x="402631" y="202079"/>
                  </a:lnTo>
                  <a:cubicBezTo>
                    <a:pt x="398071" y="196802"/>
                    <a:pt x="393133" y="191864"/>
                    <a:pt x="387857" y="187306"/>
                  </a:cubicBezTo>
                  <a:close/>
                  <a:moveTo>
                    <a:pt x="246344" y="65907"/>
                  </a:moveTo>
                  <a:cubicBezTo>
                    <a:pt x="246344" y="39095"/>
                    <a:pt x="268157" y="17283"/>
                    <a:pt x="294968" y="17283"/>
                  </a:cubicBezTo>
                  <a:cubicBezTo>
                    <a:pt x="321778" y="17283"/>
                    <a:pt x="343591" y="39096"/>
                    <a:pt x="343591" y="65907"/>
                  </a:cubicBezTo>
                  <a:cubicBezTo>
                    <a:pt x="343591" y="92718"/>
                    <a:pt x="321780" y="114530"/>
                    <a:pt x="294968" y="114530"/>
                  </a:cubicBezTo>
                  <a:cubicBezTo>
                    <a:pt x="268155" y="114530"/>
                    <a:pt x="246344" y="92719"/>
                    <a:pt x="246344" y="65907"/>
                  </a:cubicBezTo>
                  <a:close/>
                  <a:moveTo>
                    <a:pt x="284522" y="130977"/>
                  </a:moveTo>
                  <a:cubicBezTo>
                    <a:pt x="287925" y="131522"/>
                    <a:pt x="291413" y="131814"/>
                    <a:pt x="294968" y="131814"/>
                  </a:cubicBezTo>
                  <a:cubicBezTo>
                    <a:pt x="298522" y="131814"/>
                    <a:pt x="302010" y="131522"/>
                    <a:pt x="305414" y="130977"/>
                  </a:cubicBezTo>
                  <a:lnTo>
                    <a:pt x="305414" y="153092"/>
                  </a:lnTo>
                  <a:cubicBezTo>
                    <a:pt x="301963" y="152840"/>
                    <a:pt x="298481" y="152707"/>
                    <a:pt x="294968" y="152707"/>
                  </a:cubicBezTo>
                  <a:cubicBezTo>
                    <a:pt x="291454" y="152707"/>
                    <a:pt x="287971" y="152840"/>
                    <a:pt x="284522" y="153092"/>
                  </a:cubicBezTo>
                  <a:close/>
                  <a:moveTo>
                    <a:pt x="171622" y="186395"/>
                  </a:moveTo>
                  <a:cubicBezTo>
                    <a:pt x="174413" y="184373"/>
                    <a:pt x="177087" y="182114"/>
                    <a:pt x="179601" y="179599"/>
                  </a:cubicBezTo>
                  <a:cubicBezTo>
                    <a:pt x="182115" y="177085"/>
                    <a:pt x="184374" y="174413"/>
                    <a:pt x="186396" y="171620"/>
                  </a:cubicBezTo>
                  <a:lnTo>
                    <a:pt x="202079" y="187303"/>
                  </a:lnTo>
                  <a:cubicBezTo>
                    <a:pt x="196803" y="191863"/>
                    <a:pt x="191864" y="196801"/>
                    <a:pt x="187306" y="202077"/>
                  </a:cubicBezTo>
                  <a:close/>
                  <a:moveTo>
                    <a:pt x="65907" y="343591"/>
                  </a:moveTo>
                  <a:cubicBezTo>
                    <a:pt x="39096" y="343591"/>
                    <a:pt x="17283" y="321780"/>
                    <a:pt x="17283" y="294968"/>
                  </a:cubicBezTo>
                  <a:cubicBezTo>
                    <a:pt x="17283" y="268155"/>
                    <a:pt x="39096" y="246344"/>
                    <a:pt x="65907" y="246344"/>
                  </a:cubicBezTo>
                  <a:cubicBezTo>
                    <a:pt x="92718" y="246344"/>
                    <a:pt x="114530" y="268155"/>
                    <a:pt x="114530" y="294968"/>
                  </a:cubicBezTo>
                  <a:cubicBezTo>
                    <a:pt x="114530" y="321780"/>
                    <a:pt x="92719" y="343591"/>
                    <a:pt x="65907" y="343591"/>
                  </a:cubicBezTo>
                  <a:close/>
                  <a:moveTo>
                    <a:pt x="130977" y="305414"/>
                  </a:moveTo>
                  <a:cubicBezTo>
                    <a:pt x="131522" y="302010"/>
                    <a:pt x="131814" y="298522"/>
                    <a:pt x="131814" y="294968"/>
                  </a:cubicBezTo>
                  <a:cubicBezTo>
                    <a:pt x="131814" y="291413"/>
                    <a:pt x="131522" y="287925"/>
                    <a:pt x="130977" y="284522"/>
                  </a:cubicBezTo>
                  <a:lnTo>
                    <a:pt x="153092" y="284522"/>
                  </a:lnTo>
                  <a:cubicBezTo>
                    <a:pt x="152840" y="287972"/>
                    <a:pt x="152707" y="291454"/>
                    <a:pt x="152707" y="294968"/>
                  </a:cubicBezTo>
                  <a:cubicBezTo>
                    <a:pt x="152707" y="298481"/>
                    <a:pt x="152840" y="301964"/>
                    <a:pt x="153092" y="305414"/>
                  </a:cubicBezTo>
                  <a:close/>
                  <a:moveTo>
                    <a:pt x="167379" y="491319"/>
                  </a:moveTo>
                  <a:cubicBezTo>
                    <a:pt x="148422" y="510278"/>
                    <a:pt x="117573" y="510280"/>
                    <a:pt x="98616" y="491319"/>
                  </a:cubicBezTo>
                  <a:cubicBezTo>
                    <a:pt x="79657" y="472362"/>
                    <a:pt x="79657" y="441513"/>
                    <a:pt x="98616" y="422556"/>
                  </a:cubicBezTo>
                  <a:cubicBezTo>
                    <a:pt x="108095" y="413076"/>
                    <a:pt x="120546" y="408336"/>
                    <a:pt x="132997" y="408336"/>
                  </a:cubicBezTo>
                  <a:cubicBezTo>
                    <a:pt x="145449" y="408336"/>
                    <a:pt x="157900" y="413076"/>
                    <a:pt x="167379" y="422556"/>
                  </a:cubicBezTo>
                  <a:cubicBezTo>
                    <a:pt x="186338" y="441513"/>
                    <a:pt x="186338" y="472362"/>
                    <a:pt x="167379" y="491319"/>
                  </a:cubicBezTo>
                  <a:close/>
                  <a:moveTo>
                    <a:pt x="186396" y="418313"/>
                  </a:moveTo>
                  <a:cubicBezTo>
                    <a:pt x="184374" y="415521"/>
                    <a:pt x="182115" y="412849"/>
                    <a:pt x="179601" y="410334"/>
                  </a:cubicBezTo>
                  <a:cubicBezTo>
                    <a:pt x="177087" y="407820"/>
                    <a:pt x="174415" y="405561"/>
                    <a:pt x="171622" y="403539"/>
                  </a:cubicBezTo>
                  <a:lnTo>
                    <a:pt x="187304" y="387856"/>
                  </a:lnTo>
                  <a:cubicBezTo>
                    <a:pt x="191863" y="393133"/>
                    <a:pt x="196802" y="398071"/>
                    <a:pt x="202078" y="402629"/>
                  </a:cubicBezTo>
                  <a:close/>
                  <a:moveTo>
                    <a:pt x="343591" y="524028"/>
                  </a:moveTo>
                  <a:cubicBezTo>
                    <a:pt x="343591" y="550840"/>
                    <a:pt x="321778" y="572652"/>
                    <a:pt x="294968" y="572652"/>
                  </a:cubicBezTo>
                  <a:cubicBezTo>
                    <a:pt x="268157" y="572652"/>
                    <a:pt x="246344" y="550839"/>
                    <a:pt x="246344" y="524028"/>
                  </a:cubicBezTo>
                  <a:cubicBezTo>
                    <a:pt x="246344" y="497217"/>
                    <a:pt x="268157" y="475405"/>
                    <a:pt x="294968" y="475405"/>
                  </a:cubicBezTo>
                  <a:cubicBezTo>
                    <a:pt x="321778" y="475405"/>
                    <a:pt x="343591" y="497216"/>
                    <a:pt x="343591" y="524028"/>
                  </a:cubicBezTo>
                  <a:close/>
                  <a:moveTo>
                    <a:pt x="305414" y="458958"/>
                  </a:moveTo>
                  <a:cubicBezTo>
                    <a:pt x="302010" y="458413"/>
                    <a:pt x="298522" y="458121"/>
                    <a:pt x="294968" y="458121"/>
                  </a:cubicBezTo>
                  <a:cubicBezTo>
                    <a:pt x="291413" y="458121"/>
                    <a:pt x="287925" y="458413"/>
                    <a:pt x="284522" y="458958"/>
                  </a:cubicBezTo>
                  <a:lnTo>
                    <a:pt x="284522" y="436843"/>
                  </a:lnTo>
                  <a:cubicBezTo>
                    <a:pt x="287972" y="437095"/>
                    <a:pt x="291454" y="437228"/>
                    <a:pt x="294968" y="437228"/>
                  </a:cubicBezTo>
                  <a:cubicBezTo>
                    <a:pt x="298481" y="437228"/>
                    <a:pt x="301964" y="437095"/>
                    <a:pt x="305414" y="436843"/>
                  </a:cubicBezTo>
                  <a:close/>
                  <a:moveTo>
                    <a:pt x="456938" y="408338"/>
                  </a:moveTo>
                  <a:cubicBezTo>
                    <a:pt x="469389" y="408338"/>
                    <a:pt x="481840" y="413077"/>
                    <a:pt x="491319" y="422557"/>
                  </a:cubicBezTo>
                  <a:cubicBezTo>
                    <a:pt x="510278" y="441515"/>
                    <a:pt x="510278" y="472363"/>
                    <a:pt x="491319" y="491320"/>
                  </a:cubicBezTo>
                  <a:cubicBezTo>
                    <a:pt x="472362" y="510281"/>
                    <a:pt x="441513" y="510279"/>
                    <a:pt x="422556" y="491320"/>
                  </a:cubicBezTo>
                  <a:cubicBezTo>
                    <a:pt x="403597" y="472363"/>
                    <a:pt x="403597" y="441515"/>
                    <a:pt x="422556" y="422557"/>
                  </a:cubicBezTo>
                  <a:cubicBezTo>
                    <a:pt x="432035" y="413077"/>
                    <a:pt x="444487" y="408338"/>
                    <a:pt x="456938" y="408338"/>
                  </a:cubicBezTo>
                  <a:close/>
                  <a:moveTo>
                    <a:pt x="418313" y="403539"/>
                  </a:moveTo>
                  <a:cubicBezTo>
                    <a:pt x="415522" y="405561"/>
                    <a:pt x="412849" y="407820"/>
                    <a:pt x="410334" y="410334"/>
                  </a:cubicBezTo>
                  <a:cubicBezTo>
                    <a:pt x="407820" y="412849"/>
                    <a:pt x="405561" y="415521"/>
                    <a:pt x="403539" y="418313"/>
                  </a:cubicBezTo>
                  <a:lnTo>
                    <a:pt x="387856" y="402631"/>
                  </a:lnTo>
                  <a:cubicBezTo>
                    <a:pt x="393132" y="398071"/>
                    <a:pt x="398071" y="393133"/>
                    <a:pt x="402629" y="387857"/>
                  </a:cubicBezTo>
                  <a:close/>
                  <a:moveTo>
                    <a:pt x="436843" y="305414"/>
                  </a:moveTo>
                  <a:cubicBezTo>
                    <a:pt x="437095" y="301963"/>
                    <a:pt x="437228" y="298481"/>
                    <a:pt x="437228" y="294968"/>
                  </a:cubicBezTo>
                  <a:cubicBezTo>
                    <a:pt x="437228" y="291454"/>
                    <a:pt x="437095" y="287971"/>
                    <a:pt x="436843" y="284522"/>
                  </a:cubicBezTo>
                  <a:lnTo>
                    <a:pt x="458950" y="284522"/>
                  </a:lnTo>
                  <a:cubicBezTo>
                    <a:pt x="458404" y="287952"/>
                    <a:pt x="458120" y="291442"/>
                    <a:pt x="458120" y="294968"/>
                  </a:cubicBezTo>
                  <a:cubicBezTo>
                    <a:pt x="458120" y="298522"/>
                    <a:pt x="458412" y="302010"/>
                    <a:pt x="458957" y="30541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5" name="Google Shape;665;p28"/>
            <p:cNvSpPr/>
            <p:nvPr/>
          </p:nvSpPr>
          <p:spPr>
            <a:xfrm>
              <a:off x="5720502" y="2398379"/>
              <a:ext cx="55460" cy="55458"/>
            </a:xfrm>
            <a:custGeom>
              <a:avLst/>
              <a:gdLst/>
              <a:ahLst/>
              <a:cxnLst/>
              <a:rect l="l" t="t" r="r" b="b"/>
              <a:pathLst>
                <a:path w="55460" h="55458" extrusionOk="0">
                  <a:moveTo>
                    <a:pt x="55461" y="27729"/>
                  </a:moveTo>
                  <a:cubicBezTo>
                    <a:pt x="55461" y="12439"/>
                    <a:pt x="43020" y="0"/>
                    <a:pt x="27730" y="0"/>
                  </a:cubicBezTo>
                  <a:cubicBezTo>
                    <a:pt x="12440" y="0"/>
                    <a:pt x="0" y="12439"/>
                    <a:pt x="0" y="27729"/>
                  </a:cubicBezTo>
                  <a:cubicBezTo>
                    <a:pt x="0" y="43020"/>
                    <a:pt x="12439" y="55459"/>
                    <a:pt x="27729" y="55459"/>
                  </a:cubicBezTo>
                  <a:cubicBezTo>
                    <a:pt x="43019" y="55459"/>
                    <a:pt x="55461" y="43020"/>
                    <a:pt x="55461" y="27729"/>
                  </a:cubicBezTo>
                  <a:close/>
                  <a:moveTo>
                    <a:pt x="17283" y="27729"/>
                  </a:moveTo>
                  <a:cubicBezTo>
                    <a:pt x="17283" y="21969"/>
                    <a:pt x="21969" y="17283"/>
                    <a:pt x="27729" y="17283"/>
                  </a:cubicBezTo>
                  <a:cubicBezTo>
                    <a:pt x="33490" y="17283"/>
                    <a:pt x="38176" y="21969"/>
                    <a:pt x="38176" y="27729"/>
                  </a:cubicBezTo>
                  <a:cubicBezTo>
                    <a:pt x="38176" y="33489"/>
                    <a:pt x="33490" y="38175"/>
                    <a:pt x="27729" y="38175"/>
                  </a:cubicBezTo>
                  <a:cubicBezTo>
                    <a:pt x="21970" y="38175"/>
                    <a:pt x="17283" y="33489"/>
                    <a:pt x="17283" y="2772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6" name="Google Shape;666;p28"/>
            <p:cNvSpPr/>
            <p:nvPr/>
          </p:nvSpPr>
          <p:spPr>
            <a:xfrm>
              <a:off x="5262381" y="2398379"/>
              <a:ext cx="55460" cy="55458"/>
            </a:xfrm>
            <a:custGeom>
              <a:avLst/>
              <a:gdLst/>
              <a:ahLst/>
              <a:cxnLst/>
              <a:rect l="l" t="t" r="r" b="b"/>
              <a:pathLst>
                <a:path w="55460" h="55458" extrusionOk="0">
                  <a:moveTo>
                    <a:pt x="27730" y="0"/>
                  </a:moveTo>
                  <a:cubicBezTo>
                    <a:pt x="12439" y="0"/>
                    <a:pt x="0" y="12439"/>
                    <a:pt x="0" y="27729"/>
                  </a:cubicBezTo>
                  <a:cubicBezTo>
                    <a:pt x="0" y="43020"/>
                    <a:pt x="12440" y="55459"/>
                    <a:pt x="27730" y="55459"/>
                  </a:cubicBezTo>
                  <a:cubicBezTo>
                    <a:pt x="43020" y="55459"/>
                    <a:pt x="55461" y="43020"/>
                    <a:pt x="55461" y="27729"/>
                  </a:cubicBezTo>
                  <a:cubicBezTo>
                    <a:pt x="55461" y="12439"/>
                    <a:pt x="43021" y="0"/>
                    <a:pt x="27730" y="0"/>
                  </a:cubicBezTo>
                  <a:close/>
                  <a:moveTo>
                    <a:pt x="27730" y="38175"/>
                  </a:moveTo>
                  <a:cubicBezTo>
                    <a:pt x="21969" y="38175"/>
                    <a:pt x="17283" y="33489"/>
                    <a:pt x="17283" y="27729"/>
                  </a:cubicBezTo>
                  <a:cubicBezTo>
                    <a:pt x="17283" y="21969"/>
                    <a:pt x="21969" y="17283"/>
                    <a:pt x="27730" y="17283"/>
                  </a:cubicBezTo>
                  <a:cubicBezTo>
                    <a:pt x="33490" y="17283"/>
                    <a:pt x="38176" y="21969"/>
                    <a:pt x="38176" y="27729"/>
                  </a:cubicBezTo>
                  <a:cubicBezTo>
                    <a:pt x="38176" y="33489"/>
                    <a:pt x="33490" y="38175"/>
                    <a:pt x="27730" y="3817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7" name="Google Shape;667;p28"/>
            <p:cNvSpPr/>
            <p:nvPr/>
          </p:nvSpPr>
          <p:spPr>
            <a:xfrm>
              <a:off x="5491443" y="2627438"/>
              <a:ext cx="55458" cy="55460"/>
            </a:xfrm>
            <a:custGeom>
              <a:avLst/>
              <a:gdLst/>
              <a:ahLst/>
              <a:cxnLst/>
              <a:rect l="l" t="t" r="r" b="b"/>
              <a:pathLst>
                <a:path w="55458" h="55460" extrusionOk="0">
                  <a:moveTo>
                    <a:pt x="0" y="27730"/>
                  </a:moveTo>
                  <a:cubicBezTo>
                    <a:pt x="0" y="43021"/>
                    <a:pt x="12439" y="55461"/>
                    <a:pt x="27729" y="55461"/>
                  </a:cubicBezTo>
                  <a:cubicBezTo>
                    <a:pt x="43020" y="55461"/>
                    <a:pt x="55459" y="43020"/>
                    <a:pt x="55459" y="27730"/>
                  </a:cubicBezTo>
                  <a:cubicBezTo>
                    <a:pt x="55459" y="12440"/>
                    <a:pt x="43020" y="0"/>
                    <a:pt x="27729" y="0"/>
                  </a:cubicBezTo>
                  <a:cubicBezTo>
                    <a:pt x="12439" y="0"/>
                    <a:pt x="0" y="12439"/>
                    <a:pt x="0" y="27730"/>
                  </a:cubicBezTo>
                  <a:close/>
                  <a:moveTo>
                    <a:pt x="38175" y="27730"/>
                  </a:moveTo>
                  <a:cubicBezTo>
                    <a:pt x="38175" y="33491"/>
                    <a:pt x="33489" y="38178"/>
                    <a:pt x="27729" y="38178"/>
                  </a:cubicBezTo>
                  <a:cubicBezTo>
                    <a:pt x="21969" y="38178"/>
                    <a:pt x="17283" y="33491"/>
                    <a:pt x="17283" y="27730"/>
                  </a:cubicBezTo>
                  <a:cubicBezTo>
                    <a:pt x="17283" y="21970"/>
                    <a:pt x="21969" y="17284"/>
                    <a:pt x="27729" y="17284"/>
                  </a:cubicBezTo>
                  <a:cubicBezTo>
                    <a:pt x="33489" y="17284"/>
                    <a:pt x="38175" y="21970"/>
                    <a:pt x="38175" y="2773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8" name="Google Shape;668;p28"/>
            <p:cNvSpPr/>
            <p:nvPr/>
          </p:nvSpPr>
          <p:spPr>
            <a:xfrm>
              <a:off x="5653425" y="2560362"/>
              <a:ext cx="55447" cy="55446"/>
            </a:xfrm>
            <a:custGeom>
              <a:avLst/>
              <a:gdLst/>
              <a:ahLst/>
              <a:cxnLst/>
              <a:rect l="l" t="t" r="r" b="b"/>
              <a:pathLst>
                <a:path w="55447" h="55446" extrusionOk="0">
                  <a:moveTo>
                    <a:pt x="27717" y="55447"/>
                  </a:moveTo>
                  <a:cubicBezTo>
                    <a:pt x="35124" y="55447"/>
                    <a:pt x="42088" y="52562"/>
                    <a:pt x="47325" y="47325"/>
                  </a:cubicBezTo>
                  <a:cubicBezTo>
                    <a:pt x="52562" y="42087"/>
                    <a:pt x="55447" y="35123"/>
                    <a:pt x="55447" y="27716"/>
                  </a:cubicBezTo>
                  <a:cubicBezTo>
                    <a:pt x="55447" y="20310"/>
                    <a:pt x="52562" y="13346"/>
                    <a:pt x="47325" y="8108"/>
                  </a:cubicBezTo>
                  <a:cubicBezTo>
                    <a:pt x="36512" y="-2703"/>
                    <a:pt x="18922" y="-2702"/>
                    <a:pt x="8108" y="8108"/>
                  </a:cubicBezTo>
                  <a:cubicBezTo>
                    <a:pt x="-2703" y="18920"/>
                    <a:pt x="-2703" y="36512"/>
                    <a:pt x="8108" y="47325"/>
                  </a:cubicBezTo>
                  <a:cubicBezTo>
                    <a:pt x="13348" y="52562"/>
                    <a:pt x="20312" y="55447"/>
                    <a:pt x="27717" y="55447"/>
                  </a:cubicBezTo>
                  <a:close/>
                  <a:moveTo>
                    <a:pt x="20331" y="20330"/>
                  </a:moveTo>
                  <a:cubicBezTo>
                    <a:pt x="22368" y="18292"/>
                    <a:pt x="25043" y="17275"/>
                    <a:pt x="27718" y="17275"/>
                  </a:cubicBezTo>
                  <a:cubicBezTo>
                    <a:pt x="30392" y="17275"/>
                    <a:pt x="33068" y="18294"/>
                    <a:pt x="35104" y="20330"/>
                  </a:cubicBezTo>
                  <a:cubicBezTo>
                    <a:pt x="39177" y="24402"/>
                    <a:pt x="39177" y="31030"/>
                    <a:pt x="35104" y="35102"/>
                  </a:cubicBezTo>
                  <a:cubicBezTo>
                    <a:pt x="31031" y="39178"/>
                    <a:pt x="24404" y="39175"/>
                    <a:pt x="20331" y="35102"/>
                  </a:cubicBezTo>
                  <a:cubicBezTo>
                    <a:pt x="16258" y="31030"/>
                    <a:pt x="16258" y="24402"/>
                    <a:pt x="20331" y="2033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9" name="Google Shape;669;p28"/>
            <p:cNvSpPr/>
            <p:nvPr/>
          </p:nvSpPr>
          <p:spPr>
            <a:xfrm>
              <a:off x="5329471" y="2236407"/>
              <a:ext cx="55447" cy="55446"/>
            </a:xfrm>
            <a:custGeom>
              <a:avLst/>
              <a:gdLst/>
              <a:ahLst/>
              <a:cxnLst/>
              <a:rect l="l" t="t" r="r" b="b"/>
              <a:pathLst>
                <a:path w="55447" h="55446" extrusionOk="0">
                  <a:moveTo>
                    <a:pt x="47339" y="47339"/>
                  </a:moveTo>
                  <a:cubicBezTo>
                    <a:pt x="58150" y="36526"/>
                    <a:pt x="58150" y="18934"/>
                    <a:pt x="47339" y="8122"/>
                  </a:cubicBezTo>
                  <a:cubicBezTo>
                    <a:pt x="42101" y="2885"/>
                    <a:pt x="35137" y="0"/>
                    <a:pt x="27730" y="0"/>
                  </a:cubicBezTo>
                  <a:cubicBezTo>
                    <a:pt x="20323" y="0"/>
                    <a:pt x="13359" y="2885"/>
                    <a:pt x="8122" y="8122"/>
                  </a:cubicBezTo>
                  <a:cubicBezTo>
                    <a:pt x="2885" y="13360"/>
                    <a:pt x="0" y="20324"/>
                    <a:pt x="0" y="27730"/>
                  </a:cubicBezTo>
                  <a:cubicBezTo>
                    <a:pt x="0" y="35137"/>
                    <a:pt x="2885" y="42101"/>
                    <a:pt x="8122" y="47339"/>
                  </a:cubicBezTo>
                  <a:cubicBezTo>
                    <a:pt x="13528" y="52744"/>
                    <a:pt x="20629" y="55447"/>
                    <a:pt x="27730" y="55447"/>
                  </a:cubicBezTo>
                  <a:cubicBezTo>
                    <a:pt x="34832" y="55447"/>
                    <a:pt x="41933" y="52745"/>
                    <a:pt x="47339" y="47339"/>
                  </a:cubicBezTo>
                  <a:close/>
                  <a:moveTo>
                    <a:pt x="20345" y="20345"/>
                  </a:moveTo>
                  <a:cubicBezTo>
                    <a:pt x="22382" y="18308"/>
                    <a:pt x="25056" y="17290"/>
                    <a:pt x="27730" y="17290"/>
                  </a:cubicBezTo>
                  <a:cubicBezTo>
                    <a:pt x="30406" y="17290"/>
                    <a:pt x="33080" y="18309"/>
                    <a:pt x="35117" y="20345"/>
                  </a:cubicBezTo>
                  <a:cubicBezTo>
                    <a:pt x="39190" y="24417"/>
                    <a:pt x="39190" y="31045"/>
                    <a:pt x="35117" y="35117"/>
                  </a:cubicBezTo>
                  <a:cubicBezTo>
                    <a:pt x="31044" y="39189"/>
                    <a:pt x="24418" y="39192"/>
                    <a:pt x="20345" y="35117"/>
                  </a:cubicBezTo>
                  <a:cubicBezTo>
                    <a:pt x="16270" y="31045"/>
                    <a:pt x="16270" y="24417"/>
                    <a:pt x="20345" y="2034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0" name="Google Shape;670;p28"/>
            <p:cNvSpPr/>
            <p:nvPr/>
          </p:nvSpPr>
          <p:spPr>
            <a:xfrm>
              <a:off x="5653426" y="2236407"/>
              <a:ext cx="55447" cy="55446"/>
            </a:xfrm>
            <a:custGeom>
              <a:avLst/>
              <a:gdLst/>
              <a:ahLst/>
              <a:cxnLst/>
              <a:rect l="l" t="t" r="r" b="b"/>
              <a:pathLst>
                <a:path w="55447" h="55446" extrusionOk="0">
                  <a:moveTo>
                    <a:pt x="27717" y="55447"/>
                  </a:moveTo>
                  <a:cubicBezTo>
                    <a:pt x="34817" y="55447"/>
                    <a:pt x="41918" y="52744"/>
                    <a:pt x="47325" y="47339"/>
                  </a:cubicBezTo>
                  <a:cubicBezTo>
                    <a:pt x="52562" y="42101"/>
                    <a:pt x="55447" y="35137"/>
                    <a:pt x="55447" y="27730"/>
                  </a:cubicBezTo>
                  <a:cubicBezTo>
                    <a:pt x="55447" y="20323"/>
                    <a:pt x="52562" y="13359"/>
                    <a:pt x="47325" y="8122"/>
                  </a:cubicBezTo>
                  <a:cubicBezTo>
                    <a:pt x="42087" y="2885"/>
                    <a:pt x="35123" y="0"/>
                    <a:pt x="27717" y="0"/>
                  </a:cubicBezTo>
                  <a:cubicBezTo>
                    <a:pt x="20310" y="0"/>
                    <a:pt x="13346" y="2885"/>
                    <a:pt x="8108" y="8122"/>
                  </a:cubicBezTo>
                  <a:cubicBezTo>
                    <a:pt x="-2703" y="18934"/>
                    <a:pt x="-2703" y="36526"/>
                    <a:pt x="8108" y="47339"/>
                  </a:cubicBezTo>
                  <a:cubicBezTo>
                    <a:pt x="13515" y="52745"/>
                    <a:pt x="20616" y="55447"/>
                    <a:pt x="27717" y="55447"/>
                  </a:cubicBezTo>
                  <a:close/>
                  <a:moveTo>
                    <a:pt x="20330" y="20345"/>
                  </a:moveTo>
                  <a:cubicBezTo>
                    <a:pt x="22367" y="18308"/>
                    <a:pt x="25041" y="17290"/>
                    <a:pt x="27717" y="17290"/>
                  </a:cubicBezTo>
                  <a:cubicBezTo>
                    <a:pt x="30391" y="17290"/>
                    <a:pt x="33067" y="18309"/>
                    <a:pt x="35103" y="20345"/>
                  </a:cubicBezTo>
                  <a:cubicBezTo>
                    <a:pt x="39176" y="24417"/>
                    <a:pt x="39176" y="31045"/>
                    <a:pt x="35103" y="35117"/>
                  </a:cubicBezTo>
                  <a:cubicBezTo>
                    <a:pt x="31029" y="39192"/>
                    <a:pt x="24403" y="39189"/>
                    <a:pt x="20330" y="35117"/>
                  </a:cubicBezTo>
                  <a:cubicBezTo>
                    <a:pt x="16257" y="31045"/>
                    <a:pt x="16257" y="24417"/>
                    <a:pt x="20330" y="2034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1" name="Google Shape;671;p28"/>
            <p:cNvSpPr/>
            <p:nvPr/>
          </p:nvSpPr>
          <p:spPr>
            <a:xfrm>
              <a:off x="5329471" y="2560362"/>
              <a:ext cx="55447" cy="55447"/>
            </a:xfrm>
            <a:custGeom>
              <a:avLst/>
              <a:gdLst/>
              <a:ahLst/>
              <a:cxnLst/>
              <a:rect l="l" t="t" r="r" b="b"/>
              <a:pathLst>
                <a:path w="55447" h="55447" extrusionOk="0">
                  <a:moveTo>
                    <a:pt x="8122" y="8108"/>
                  </a:moveTo>
                  <a:cubicBezTo>
                    <a:pt x="2885" y="13346"/>
                    <a:pt x="0" y="20310"/>
                    <a:pt x="0" y="27717"/>
                  </a:cubicBezTo>
                  <a:cubicBezTo>
                    <a:pt x="0" y="35124"/>
                    <a:pt x="2885" y="42088"/>
                    <a:pt x="8122" y="47325"/>
                  </a:cubicBezTo>
                  <a:cubicBezTo>
                    <a:pt x="13360" y="52562"/>
                    <a:pt x="20324" y="55447"/>
                    <a:pt x="27730" y="55447"/>
                  </a:cubicBezTo>
                  <a:cubicBezTo>
                    <a:pt x="35137" y="55447"/>
                    <a:pt x="42101" y="52562"/>
                    <a:pt x="47339" y="47325"/>
                  </a:cubicBezTo>
                  <a:cubicBezTo>
                    <a:pt x="58150" y="36513"/>
                    <a:pt x="58150" y="18921"/>
                    <a:pt x="47339" y="8108"/>
                  </a:cubicBezTo>
                  <a:cubicBezTo>
                    <a:pt x="36528" y="-2702"/>
                    <a:pt x="18937" y="-2704"/>
                    <a:pt x="8122" y="8108"/>
                  </a:cubicBezTo>
                  <a:close/>
                  <a:moveTo>
                    <a:pt x="35117" y="35103"/>
                  </a:moveTo>
                  <a:cubicBezTo>
                    <a:pt x="31044" y="39175"/>
                    <a:pt x="24418" y="39177"/>
                    <a:pt x="20345" y="35103"/>
                  </a:cubicBezTo>
                  <a:cubicBezTo>
                    <a:pt x="16272" y="31031"/>
                    <a:pt x="16272" y="24402"/>
                    <a:pt x="20345" y="20330"/>
                  </a:cubicBezTo>
                  <a:cubicBezTo>
                    <a:pt x="22382" y="18293"/>
                    <a:pt x="25056" y="17275"/>
                    <a:pt x="27730" y="17275"/>
                  </a:cubicBezTo>
                  <a:cubicBezTo>
                    <a:pt x="30406" y="17275"/>
                    <a:pt x="33080" y="18294"/>
                    <a:pt x="35117" y="20330"/>
                  </a:cubicBezTo>
                  <a:cubicBezTo>
                    <a:pt x="39190" y="24402"/>
                    <a:pt x="39190" y="31031"/>
                    <a:pt x="35117" y="3510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pic>
        <p:nvPicPr>
          <p:cNvPr id="676" name="Google Shape;676;p29"/>
          <p:cNvPicPr preferRelativeResize="0"/>
          <p:nvPr/>
        </p:nvPicPr>
        <p:blipFill rotWithShape="1">
          <a:blip r:embed="rId3">
            <a:alphaModFix/>
          </a:blip>
          <a:srcRect b="9934"/>
          <a:stretch/>
        </p:blipFill>
        <p:spPr>
          <a:xfrm>
            <a:off x="3200437" y="2711300"/>
            <a:ext cx="2743125" cy="2432550"/>
          </a:xfrm>
          <a:prstGeom prst="rect">
            <a:avLst/>
          </a:prstGeom>
          <a:noFill/>
          <a:ln>
            <a:noFill/>
          </a:ln>
        </p:spPr>
      </p:pic>
      <p:pic>
        <p:nvPicPr>
          <p:cNvPr id="677" name="Google Shape;677;p29"/>
          <p:cNvPicPr preferRelativeResize="0"/>
          <p:nvPr/>
        </p:nvPicPr>
        <p:blipFill>
          <a:blip r:embed="rId4">
            <a:alphaModFix/>
          </a:blip>
          <a:stretch>
            <a:fillRect/>
          </a:stretch>
        </p:blipFill>
        <p:spPr>
          <a:xfrm>
            <a:off x="0" y="2711650"/>
            <a:ext cx="2468880" cy="2431847"/>
          </a:xfrm>
          <a:prstGeom prst="rect">
            <a:avLst/>
          </a:prstGeom>
          <a:noFill/>
          <a:ln>
            <a:noFill/>
          </a:ln>
        </p:spPr>
      </p:pic>
      <p:sp>
        <p:nvSpPr>
          <p:cNvPr id="678" name="Google Shape;678;p29"/>
          <p:cNvSpPr txBox="1">
            <a:spLocks noGrp="1"/>
          </p:cNvSpPr>
          <p:nvPr>
            <p:ph type="title"/>
          </p:nvPr>
        </p:nvSpPr>
        <p:spPr>
          <a:xfrm>
            <a:off x="0" y="0"/>
            <a:ext cx="4890300" cy="561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t>Support Vector Machine</a:t>
            </a:r>
            <a:endParaRPr/>
          </a:p>
          <a:p>
            <a:pPr marL="0" lvl="0" indent="0" algn="l" rtl="0">
              <a:lnSpc>
                <a:spcPct val="115000"/>
              </a:lnSpc>
              <a:spcBef>
                <a:spcPts val="0"/>
              </a:spcBef>
              <a:spcAft>
                <a:spcPts val="0"/>
              </a:spcAft>
              <a:buClr>
                <a:schemeClr val="dk1"/>
              </a:buClr>
              <a:buSzPts val="1100"/>
              <a:buFont typeface="Arial"/>
              <a:buNone/>
            </a:pPr>
            <a:endParaRPr sz="1100" b="0"/>
          </a:p>
        </p:txBody>
      </p:sp>
      <p:pic>
        <p:nvPicPr>
          <p:cNvPr id="679" name="Google Shape;679;p29"/>
          <p:cNvPicPr preferRelativeResize="0"/>
          <p:nvPr/>
        </p:nvPicPr>
        <p:blipFill>
          <a:blip r:embed="rId5">
            <a:alphaModFix/>
          </a:blip>
          <a:stretch>
            <a:fillRect/>
          </a:stretch>
        </p:blipFill>
        <p:spPr>
          <a:xfrm>
            <a:off x="6675125" y="2705475"/>
            <a:ext cx="2468879" cy="2444191"/>
          </a:xfrm>
          <a:prstGeom prst="rect">
            <a:avLst/>
          </a:prstGeom>
          <a:noFill/>
          <a:ln>
            <a:noFill/>
          </a:ln>
        </p:spPr>
      </p:pic>
      <p:sp>
        <p:nvSpPr>
          <p:cNvPr id="680" name="Google Shape;680;p29"/>
          <p:cNvSpPr txBox="1"/>
          <p:nvPr/>
        </p:nvSpPr>
        <p:spPr>
          <a:xfrm>
            <a:off x="3952773" y="2336175"/>
            <a:ext cx="1510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latin typeface="Montserrat"/>
                <a:ea typeface="Montserrat"/>
                <a:cs typeface="Montserrat"/>
                <a:sym typeface="Montserrat"/>
              </a:rPr>
              <a:t>Post Binning</a:t>
            </a:r>
            <a:endParaRPr sz="1500">
              <a:latin typeface="Montserrat"/>
              <a:ea typeface="Montserrat"/>
              <a:cs typeface="Montserrat"/>
              <a:sym typeface="Montserrat"/>
            </a:endParaRPr>
          </a:p>
        </p:txBody>
      </p:sp>
      <p:sp>
        <p:nvSpPr>
          <p:cNvPr id="681" name="Google Shape;681;p29"/>
          <p:cNvSpPr txBox="1"/>
          <p:nvPr/>
        </p:nvSpPr>
        <p:spPr>
          <a:xfrm>
            <a:off x="139602" y="2336175"/>
            <a:ext cx="2449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latin typeface="Montserrat"/>
                <a:ea typeface="Montserrat"/>
                <a:cs typeface="Montserrat"/>
                <a:sym typeface="Montserrat"/>
              </a:rPr>
              <a:t>Without Any pre-processing</a:t>
            </a:r>
            <a:endParaRPr sz="1500">
              <a:latin typeface="Montserrat"/>
              <a:ea typeface="Montserrat"/>
              <a:cs typeface="Montserrat"/>
              <a:sym typeface="Montserrat"/>
            </a:endParaRPr>
          </a:p>
        </p:txBody>
      </p:sp>
      <p:sp>
        <p:nvSpPr>
          <p:cNvPr id="682" name="Google Shape;682;p29"/>
          <p:cNvSpPr txBox="1"/>
          <p:nvPr/>
        </p:nvSpPr>
        <p:spPr>
          <a:xfrm>
            <a:off x="7228858" y="2336175"/>
            <a:ext cx="13614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latin typeface="Montserrat"/>
                <a:ea typeface="Montserrat"/>
                <a:cs typeface="Montserrat"/>
                <a:sym typeface="Montserrat"/>
              </a:rPr>
              <a:t>Top 10 Features</a:t>
            </a:r>
            <a:endParaRPr sz="1500">
              <a:latin typeface="Montserrat"/>
              <a:ea typeface="Montserrat"/>
              <a:cs typeface="Montserrat"/>
              <a:sym typeface="Montserrat"/>
            </a:endParaRPr>
          </a:p>
        </p:txBody>
      </p:sp>
      <p:sp>
        <p:nvSpPr>
          <p:cNvPr id="683" name="Google Shape;683;p29"/>
          <p:cNvSpPr txBox="1"/>
          <p:nvPr/>
        </p:nvSpPr>
        <p:spPr>
          <a:xfrm>
            <a:off x="48600" y="660375"/>
            <a:ext cx="2469000" cy="1675800"/>
          </a:xfrm>
          <a:prstGeom prst="rect">
            <a:avLst/>
          </a:prstGeom>
          <a:noFill/>
          <a:ln>
            <a:noFill/>
          </a:ln>
        </p:spPr>
        <p:txBody>
          <a:bodyPr spcFirstLastPara="1" wrap="square" lIns="91425" tIns="91425" rIns="91425" bIns="91425" anchor="t" anchorCtr="0">
            <a:noAutofit/>
          </a:bodyPr>
          <a:lstStyle/>
          <a:p>
            <a:pPr marL="114300" lvl="0" indent="-12700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Accuracy: </a:t>
            </a:r>
            <a:r>
              <a:rPr lang="en" sz="1100" b="1">
                <a:solidFill>
                  <a:schemeClr val="dk1"/>
                </a:solidFill>
                <a:latin typeface="Montserrat"/>
                <a:ea typeface="Montserrat"/>
                <a:cs typeface="Montserrat"/>
                <a:sym typeface="Montserrat"/>
              </a:rPr>
              <a:t>54%</a:t>
            </a:r>
            <a:r>
              <a:rPr lang="en" sz="1100">
                <a:solidFill>
                  <a:schemeClr val="dk1"/>
                </a:solidFill>
                <a:latin typeface="Montserrat"/>
                <a:ea typeface="Montserrat"/>
                <a:cs typeface="Montserrat"/>
                <a:sym typeface="Montserrat"/>
              </a:rPr>
              <a:t>.</a:t>
            </a:r>
            <a:endParaRPr sz="1100">
              <a:solidFill>
                <a:schemeClr val="dk1"/>
              </a:solidFill>
              <a:latin typeface="Montserrat"/>
              <a:ea typeface="Montserrat"/>
              <a:cs typeface="Montserrat"/>
              <a:sym typeface="Montserrat"/>
            </a:endParaRPr>
          </a:p>
          <a:p>
            <a:pPr marL="114300" lvl="0" indent="-12700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Class </a:t>
            </a:r>
            <a:r>
              <a:rPr lang="en" sz="1100" b="1">
                <a:solidFill>
                  <a:schemeClr val="dk1"/>
                </a:solidFill>
                <a:latin typeface="Montserrat"/>
                <a:ea typeface="Montserrat"/>
                <a:cs typeface="Montserrat"/>
                <a:sym typeface="Montserrat"/>
              </a:rPr>
              <a:t>3</a:t>
            </a:r>
            <a:r>
              <a:rPr lang="en" sz="1100">
                <a:solidFill>
                  <a:schemeClr val="dk1"/>
                </a:solidFill>
                <a:latin typeface="Montserrat"/>
                <a:ea typeface="Montserrat"/>
                <a:cs typeface="Montserrat"/>
                <a:sym typeface="Montserrat"/>
              </a:rPr>
              <a:t> performs the best with a recall of </a:t>
            </a:r>
            <a:r>
              <a:rPr lang="en" sz="1100" b="1">
                <a:solidFill>
                  <a:schemeClr val="dk1"/>
                </a:solidFill>
                <a:latin typeface="Montserrat"/>
                <a:ea typeface="Montserrat"/>
                <a:cs typeface="Montserrat"/>
                <a:sym typeface="Montserrat"/>
              </a:rPr>
              <a:t>91%</a:t>
            </a:r>
            <a:r>
              <a:rPr lang="en" sz="1100">
                <a:solidFill>
                  <a:schemeClr val="dk1"/>
                </a:solidFill>
                <a:latin typeface="Montserrat"/>
                <a:ea typeface="Montserrat"/>
                <a:cs typeface="Montserrat"/>
                <a:sym typeface="Montserrat"/>
              </a:rPr>
              <a:t> and F1-score of </a:t>
            </a:r>
            <a:r>
              <a:rPr lang="en" sz="1100" b="1">
                <a:solidFill>
                  <a:schemeClr val="dk1"/>
                </a:solidFill>
                <a:latin typeface="Montserrat"/>
                <a:ea typeface="Montserrat"/>
                <a:cs typeface="Montserrat"/>
                <a:sym typeface="Montserrat"/>
              </a:rPr>
              <a:t>70%</a:t>
            </a:r>
            <a:r>
              <a:rPr lang="en" sz="1100">
                <a:solidFill>
                  <a:schemeClr val="dk1"/>
                </a:solidFill>
                <a:latin typeface="Montserrat"/>
                <a:ea typeface="Montserrat"/>
                <a:cs typeface="Montserrat"/>
                <a:sym typeface="Montserrat"/>
              </a:rPr>
              <a:t>.</a:t>
            </a:r>
            <a:endParaRPr sz="1100">
              <a:solidFill>
                <a:schemeClr val="dk1"/>
              </a:solidFill>
              <a:latin typeface="Montserrat"/>
              <a:ea typeface="Montserrat"/>
              <a:cs typeface="Montserrat"/>
              <a:sym typeface="Montserrat"/>
            </a:endParaRPr>
          </a:p>
          <a:p>
            <a:pPr marL="114300" lvl="0" indent="-12700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Classes </a:t>
            </a:r>
            <a:r>
              <a:rPr lang="en" sz="1100" b="1">
                <a:solidFill>
                  <a:schemeClr val="dk1"/>
                </a:solidFill>
                <a:latin typeface="Montserrat"/>
                <a:ea typeface="Montserrat"/>
                <a:cs typeface="Montserrat"/>
                <a:sym typeface="Montserrat"/>
              </a:rPr>
              <a:t>1</a:t>
            </a:r>
            <a:r>
              <a:rPr lang="en" sz="1100">
                <a:solidFill>
                  <a:schemeClr val="dk1"/>
                </a:solidFill>
                <a:latin typeface="Montserrat"/>
                <a:ea typeface="Montserrat"/>
                <a:cs typeface="Montserrat"/>
                <a:sym typeface="Montserrat"/>
              </a:rPr>
              <a:t> and </a:t>
            </a:r>
            <a:r>
              <a:rPr lang="en" sz="1100" b="1">
                <a:solidFill>
                  <a:schemeClr val="dk1"/>
                </a:solidFill>
                <a:latin typeface="Montserrat"/>
                <a:ea typeface="Montserrat"/>
                <a:cs typeface="Montserrat"/>
                <a:sym typeface="Montserrat"/>
              </a:rPr>
              <a:t>4</a:t>
            </a:r>
            <a:r>
              <a:rPr lang="en" sz="1100">
                <a:solidFill>
                  <a:schemeClr val="dk1"/>
                </a:solidFill>
                <a:latin typeface="Montserrat"/>
                <a:ea typeface="Montserrat"/>
                <a:cs typeface="Montserrat"/>
                <a:sym typeface="Montserrat"/>
              </a:rPr>
              <a:t> have poor recall due to imbalanced representation.</a:t>
            </a:r>
            <a:endParaRPr sz="1100">
              <a:solidFill>
                <a:schemeClr val="dk1"/>
              </a:solidFill>
              <a:latin typeface="Montserrat"/>
              <a:ea typeface="Montserrat"/>
              <a:cs typeface="Montserrat"/>
              <a:sym typeface="Montserrat"/>
            </a:endParaRPr>
          </a:p>
          <a:p>
            <a:pPr marL="0" lvl="0" indent="0" algn="l" rtl="0">
              <a:spcBef>
                <a:spcPts val="0"/>
              </a:spcBef>
              <a:spcAft>
                <a:spcPts val="0"/>
              </a:spcAft>
              <a:buNone/>
            </a:pPr>
            <a:endParaRPr sz="1200">
              <a:solidFill>
                <a:schemeClr val="dk1"/>
              </a:solidFill>
              <a:latin typeface="Montserrat Medium"/>
              <a:ea typeface="Montserrat Medium"/>
              <a:cs typeface="Montserrat Medium"/>
              <a:sym typeface="Montserrat Medium"/>
            </a:endParaRPr>
          </a:p>
        </p:txBody>
      </p:sp>
      <p:sp>
        <p:nvSpPr>
          <p:cNvPr id="684" name="Google Shape;684;p29"/>
          <p:cNvSpPr txBox="1"/>
          <p:nvPr/>
        </p:nvSpPr>
        <p:spPr>
          <a:xfrm>
            <a:off x="3371875" y="660375"/>
            <a:ext cx="2469000" cy="1675800"/>
          </a:xfrm>
          <a:prstGeom prst="rect">
            <a:avLst/>
          </a:prstGeom>
          <a:noFill/>
          <a:ln>
            <a:noFill/>
          </a:ln>
        </p:spPr>
        <p:txBody>
          <a:bodyPr spcFirstLastPara="1" wrap="square" lIns="91425" tIns="91425" rIns="91425" bIns="91425" anchor="t" anchorCtr="0">
            <a:noAutofit/>
          </a:bodyPr>
          <a:lstStyle/>
          <a:p>
            <a:pPr marL="114300" lvl="0" indent="-12700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Accuracy: </a:t>
            </a:r>
            <a:r>
              <a:rPr lang="en" sz="1100" b="1">
                <a:solidFill>
                  <a:schemeClr val="dk1"/>
                </a:solidFill>
                <a:latin typeface="Montserrat"/>
                <a:ea typeface="Montserrat"/>
                <a:cs typeface="Montserrat"/>
                <a:sym typeface="Montserrat"/>
              </a:rPr>
              <a:t>57%</a:t>
            </a:r>
            <a:r>
              <a:rPr lang="en" sz="1100">
                <a:solidFill>
                  <a:schemeClr val="dk1"/>
                </a:solidFill>
                <a:latin typeface="Montserrat"/>
                <a:ea typeface="Montserrat"/>
                <a:cs typeface="Montserrat"/>
                <a:sym typeface="Montserrat"/>
              </a:rPr>
              <a:t>, slight improvement due to balanced bins.</a:t>
            </a:r>
            <a:endParaRPr sz="1100">
              <a:solidFill>
                <a:schemeClr val="dk1"/>
              </a:solidFill>
              <a:latin typeface="Montserrat"/>
              <a:ea typeface="Montserrat"/>
              <a:cs typeface="Montserrat"/>
              <a:sym typeface="Montserrat"/>
            </a:endParaRPr>
          </a:p>
          <a:p>
            <a:pPr marL="114300" lvl="0" indent="-12700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Class </a:t>
            </a:r>
            <a:r>
              <a:rPr lang="en" sz="1100" b="1">
                <a:solidFill>
                  <a:schemeClr val="dk1"/>
                </a:solidFill>
                <a:latin typeface="Montserrat"/>
                <a:ea typeface="Montserrat"/>
                <a:cs typeface="Montserrat"/>
                <a:sym typeface="Montserrat"/>
              </a:rPr>
              <a:t>3</a:t>
            </a:r>
            <a:r>
              <a:rPr lang="en" sz="1100">
                <a:solidFill>
                  <a:schemeClr val="dk1"/>
                </a:solidFill>
                <a:latin typeface="Montserrat"/>
                <a:ea typeface="Montserrat"/>
                <a:cs typeface="Montserrat"/>
                <a:sym typeface="Montserrat"/>
              </a:rPr>
              <a:t> maintains the highest recall (</a:t>
            </a:r>
            <a:r>
              <a:rPr lang="en" sz="1100" b="1">
                <a:solidFill>
                  <a:schemeClr val="dk1"/>
                </a:solidFill>
                <a:latin typeface="Montserrat"/>
                <a:ea typeface="Montserrat"/>
                <a:cs typeface="Montserrat"/>
                <a:sym typeface="Montserrat"/>
              </a:rPr>
              <a:t>92%</a:t>
            </a:r>
            <a:r>
              <a:rPr lang="en" sz="1100">
                <a:solidFill>
                  <a:schemeClr val="dk1"/>
                </a:solidFill>
                <a:latin typeface="Montserrat"/>
                <a:ea typeface="Montserrat"/>
                <a:cs typeface="Montserrat"/>
                <a:sym typeface="Montserrat"/>
              </a:rPr>
              <a:t>), while other classes show minor changes.</a:t>
            </a:r>
            <a:endParaRPr sz="1100">
              <a:solidFill>
                <a:schemeClr val="dk1"/>
              </a:solidFill>
              <a:latin typeface="Montserrat"/>
              <a:ea typeface="Montserrat"/>
              <a:cs typeface="Montserrat"/>
              <a:sym typeface="Montserrat"/>
            </a:endParaRPr>
          </a:p>
        </p:txBody>
      </p:sp>
      <p:sp>
        <p:nvSpPr>
          <p:cNvPr id="685" name="Google Shape;685;p29"/>
          <p:cNvSpPr txBox="1"/>
          <p:nvPr/>
        </p:nvSpPr>
        <p:spPr>
          <a:xfrm>
            <a:off x="6675063" y="660375"/>
            <a:ext cx="2469000" cy="1675800"/>
          </a:xfrm>
          <a:prstGeom prst="rect">
            <a:avLst/>
          </a:prstGeom>
          <a:noFill/>
          <a:ln>
            <a:noFill/>
          </a:ln>
        </p:spPr>
        <p:txBody>
          <a:bodyPr spcFirstLastPara="1" wrap="square" lIns="91425" tIns="91425" rIns="91425" bIns="91425" anchor="t" anchorCtr="0">
            <a:noAutofit/>
          </a:bodyPr>
          <a:lstStyle/>
          <a:p>
            <a:pPr marL="114300" lvl="0" indent="-12700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Accuracy: </a:t>
            </a:r>
            <a:r>
              <a:rPr lang="en" sz="1100" b="1">
                <a:solidFill>
                  <a:schemeClr val="dk1"/>
                </a:solidFill>
                <a:latin typeface="Montserrat"/>
                <a:ea typeface="Montserrat"/>
                <a:cs typeface="Montserrat"/>
                <a:sym typeface="Montserrat"/>
              </a:rPr>
              <a:t>57%</a:t>
            </a:r>
            <a:r>
              <a:rPr lang="en" sz="1100">
                <a:solidFill>
                  <a:schemeClr val="dk1"/>
                </a:solidFill>
                <a:latin typeface="Montserrat"/>
                <a:ea typeface="Montserrat"/>
                <a:cs typeface="Montserrat"/>
                <a:sym typeface="Montserrat"/>
              </a:rPr>
              <a:t>, slight improvement due to balanced bins.</a:t>
            </a:r>
            <a:endParaRPr sz="1100">
              <a:solidFill>
                <a:schemeClr val="dk1"/>
              </a:solidFill>
              <a:latin typeface="Montserrat"/>
              <a:ea typeface="Montserrat"/>
              <a:cs typeface="Montserrat"/>
              <a:sym typeface="Montserrat"/>
            </a:endParaRPr>
          </a:p>
          <a:p>
            <a:pPr marL="114300" lvl="0" indent="-12700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Class </a:t>
            </a:r>
            <a:r>
              <a:rPr lang="en" sz="1100" b="1">
                <a:solidFill>
                  <a:schemeClr val="dk1"/>
                </a:solidFill>
                <a:latin typeface="Montserrat"/>
                <a:ea typeface="Montserrat"/>
                <a:cs typeface="Montserrat"/>
                <a:sym typeface="Montserrat"/>
              </a:rPr>
              <a:t>3</a:t>
            </a:r>
            <a:r>
              <a:rPr lang="en" sz="1100">
                <a:solidFill>
                  <a:schemeClr val="dk1"/>
                </a:solidFill>
                <a:latin typeface="Montserrat"/>
                <a:ea typeface="Montserrat"/>
                <a:cs typeface="Montserrat"/>
                <a:sym typeface="Montserrat"/>
              </a:rPr>
              <a:t> maintains the highest recall (</a:t>
            </a:r>
            <a:r>
              <a:rPr lang="en" sz="1100" b="1">
                <a:solidFill>
                  <a:schemeClr val="dk1"/>
                </a:solidFill>
                <a:latin typeface="Montserrat"/>
                <a:ea typeface="Montserrat"/>
                <a:cs typeface="Montserrat"/>
                <a:sym typeface="Montserrat"/>
              </a:rPr>
              <a:t>92%</a:t>
            </a:r>
            <a:r>
              <a:rPr lang="en" sz="1100">
                <a:solidFill>
                  <a:schemeClr val="dk1"/>
                </a:solidFill>
                <a:latin typeface="Montserrat"/>
                <a:ea typeface="Montserrat"/>
                <a:cs typeface="Montserrat"/>
                <a:sym typeface="Montserrat"/>
              </a:rPr>
              <a:t>), while other classes show minor changes.</a:t>
            </a:r>
            <a:endParaRPr sz="1100">
              <a:solidFill>
                <a:schemeClr val="dk1"/>
              </a:solidFill>
              <a:latin typeface="Montserrat"/>
              <a:ea typeface="Montserrat"/>
              <a:cs typeface="Montserrat"/>
              <a:sym typeface="Montserrat"/>
            </a:endParaRPr>
          </a:p>
        </p:txBody>
      </p:sp>
      <p:grpSp>
        <p:nvGrpSpPr>
          <p:cNvPr id="686" name="Google Shape;686;p29"/>
          <p:cNvGrpSpPr/>
          <p:nvPr/>
        </p:nvGrpSpPr>
        <p:grpSpPr>
          <a:xfrm>
            <a:off x="8590254" y="59570"/>
            <a:ext cx="442447" cy="442451"/>
            <a:chOff x="10599172" y="5021827"/>
            <a:chExt cx="589930" cy="589935"/>
          </a:xfrm>
        </p:grpSpPr>
        <p:sp>
          <p:nvSpPr>
            <p:cNvPr id="687" name="Google Shape;687;p29"/>
            <p:cNvSpPr/>
            <p:nvPr/>
          </p:nvSpPr>
          <p:spPr>
            <a:xfrm>
              <a:off x="10866409" y="5384506"/>
              <a:ext cx="17283" cy="22055"/>
            </a:xfrm>
            <a:custGeom>
              <a:avLst/>
              <a:gdLst/>
              <a:ahLst/>
              <a:cxnLst/>
              <a:rect l="l" t="t" r="r" b="b"/>
              <a:pathLst>
                <a:path w="17283" h="22055" extrusionOk="0">
                  <a:moveTo>
                    <a:pt x="8642" y="0"/>
                  </a:moveTo>
                  <a:cubicBezTo>
                    <a:pt x="3869" y="0"/>
                    <a:pt x="0" y="3869"/>
                    <a:pt x="0" y="8642"/>
                  </a:cubicBezTo>
                  <a:lnTo>
                    <a:pt x="0" y="13414"/>
                  </a:lnTo>
                  <a:cubicBezTo>
                    <a:pt x="0" y="18187"/>
                    <a:pt x="3869" y="22056"/>
                    <a:pt x="8642" y="22056"/>
                  </a:cubicBezTo>
                  <a:cubicBezTo>
                    <a:pt x="13414" y="22056"/>
                    <a:pt x="17283" y="18187"/>
                    <a:pt x="17283" y="13414"/>
                  </a:cubicBezTo>
                  <a:lnTo>
                    <a:pt x="17283" y="8642"/>
                  </a:lnTo>
                  <a:cubicBezTo>
                    <a:pt x="17283" y="3869"/>
                    <a:pt x="13414" y="0"/>
                    <a:pt x="864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8" name="Google Shape;688;p29"/>
            <p:cNvSpPr/>
            <p:nvPr/>
          </p:nvSpPr>
          <p:spPr>
            <a:xfrm>
              <a:off x="10904585" y="5384506"/>
              <a:ext cx="17283" cy="22055"/>
            </a:xfrm>
            <a:custGeom>
              <a:avLst/>
              <a:gdLst/>
              <a:ahLst/>
              <a:cxnLst/>
              <a:rect l="l" t="t" r="r" b="b"/>
              <a:pathLst>
                <a:path w="17283" h="22055" extrusionOk="0">
                  <a:moveTo>
                    <a:pt x="8642" y="0"/>
                  </a:moveTo>
                  <a:cubicBezTo>
                    <a:pt x="3868" y="0"/>
                    <a:pt x="0" y="3869"/>
                    <a:pt x="0" y="8642"/>
                  </a:cubicBezTo>
                  <a:lnTo>
                    <a:pt x="0" y="13414"/>
                  </a:lnTo>
                  <a:cubicBezTo>
                    <a:pt x="0" y="18187"/>
                    <a:pt x="3868" y="22056"/>
                    <a:pt x="8642" y="22056"/>
                  </a:cubicBezTo>
                  <a:cubicBezTo>
                    <a:pt x="13415" y="22056"/>
                    <a:pt x="17283" y="18187"/>
                    <a:pt x="17283" y="13414"/>
                  </a:cubicBezTo>
                  <a:lnTo>
                    <a:pt x="17283" y="8642"/>
                  </a:lnTo>
                  <a:cubicBezTo>
                    <a:pt x="17283" y="3869"/>
                    <a:pt x="13415" y="0"/>
                    <a:pt x="864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9" name="Google Shape;689;p29"/>
            <p:cNvSpPr/>
            <p:nvPr/>
          </p:nvSpPr>
          <p:spPr>
            <a:xfrm>
              <a:off x="10656437" y="5398823"/>
              <a:ext cx="17283" cy="22055"/>
            </a:xfrm>
            <a:custGeom>
              <a:avLst/>
              <a:gdLst/>
              <a:ahLst/>
              <a:cxnLst/>
              <a:rect l="l" t="t" r="r" b="b"/>
              <a:pathLst>
                <a:path w="17283" h="22055" extrusionOk="0">
                  <a:moveTo>
                    <a:pt x="8642" y="0"/>
                  </a:moveTo>
                  <a:cubicBezTo>
                    <a:pt x="3869" y="0"/>
                    <a:pt x="0" y="3869"/>
                    <a:pt x="0" y="8642"/>
                  </a:cubicBezTo>
                  <a:lnTo>
                    <a:pt x="0" y="13414"/>
                  </a:lnTo>
                  <a:cubicBezTo>
                    <a:pt x="0" y="18187"/>
                    <a:pt x="3869" y="22056"/>
                    <a:pt x="8642" y="22056"/>
                  </a:cubicBezTo>
                  <a:cubicBezTo>
                    <a:pt x="13414" y="22056"/>
                    <a:pt x="17283" y="18187"/>
                    <a:pt x="17283" y="13414"/>
                  </a:cubicBezTo>
                  <a:lnTo>
                    <a:pt x="17283" y="8642"/>
                  </a:lnTo>
                  <a:cubicBezTo>
                    <a:pt x="17283" y="3869"/>
                    <a:pt x="13414" y="0"/>
                    <a:pt x="864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0" name="Google Shape;690;p29"/>
            <p:cNvSpPr/>
            <p:nvPr/>
          </p:nvSpPr>
          <p:spPr>
            <a:xfrm>
              <a:off x="10694613" y="5398823"/>
              <a:ext cx="17283" cy="22055"/>
            </a:xfrm>
            <a:custGeom>
              <a:avLst/>
              <a:gdLst/>
              <a:ahLst/>
              <a:cxnLst/>
              <a:rect l="l" t="t" r="r" b="b"/>
              <a:pathLst>
                <a:path w="17283" h="22055" extrusionOk="0">
                  <a:moveTo>
                    <a:pt x="8642" y="0"/>
                  </a:moveTo>
                  <a:cubicBezTo>
                    <a:pt x="3869" y="0"/>
                    <a:pt x="0" y="3869"/>
                    <a:pt x="0" y="8642"/>
                  </a:cubicBezTo>
                  <a:lnTo>
                    <a:pt x="0" y="13414"/>
                  </a:lnTo>
                  <a:cubicBezTo>
                    <a:pt x="0" y="18187"/>
                    <a:pt x="3869" y="22056"/>
                    <a:pt x="8642" y="22056"/>
                  </a:cubicBezTo>
                  <a:cubicBezTo>
                    <a:pt x="13414" y="22056"/>
                    <a:pt x="17283" y="18187"/>
                    <a:pt x="17283" y="13414"/>
                  </a:cubicBezTo>
                  <a:lnTo>
                    <a:pt x="17283" y="8642"/>
                  </a:lnTo>
                  <a:cubicBezTo>
                    <a:pt x="17283" y="3869"/>
                    <a:pt x="13415" y="0"/>
                    <a:pt x="864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1" name="Google Shape;691;p29"/>
            <p:cNvSpPr/>
            <p:nvPr/>
          </p:nvSpPr>
          <p:spPr>
            <a:xfrm>
              <a:off x="10599172" y="5021827"/>
              <a:ext cx="589930" cy="589935"/>
            </a:xfrm>
            <a:custGeom>
              <a:avLst/>
              <a:gdLst/>
              <a:ahLst/>
              <a:cxnLst/>
              <a:rect l="l" t="t" r="r" b="b"/>
              <a:pathLst>
                <a:path w="589930" h="589935" extrusionOk="0">
                  <a:moveTo>
                    <a:pt x="548326" y="440011"/>
                  </a:moveTo>
                  <a:cubicBezTo>
                    <a:pt x="549286" y="439169"/>
                    <a:pt x="550232" y="438306"/>
                    <a:pt x="551150" y="437402"/>
                  </a:cubicBezTo>
                  <a:cubicBezTo>
                    <a:pt x="563851" y="424911"/>
                    <a:pt x="570847" y="408222"/>
                    <a:pt x="570847" y="390409"/>
                  </a:cubicBezTo>
                  <a:lnTo>
                    <a:pt x="570847" y="377774"/>
                  </a:lnTo>
                  <a:cubicBezTo>
                    <a:pt x="576527" y="374694"/>
                    <a:pt x="580391" y="368678"/>
                    <a:pt x="580391" y="361777"/>
                  </a:cubicBezTo>
                  <a:lnTo>
                    <a:pt x="580391" y="333144"/>
                  </a:lnTo>
                  <a:cubicBezTo>
                    <a:pt x="580391" y="307328"/>
                    <a:pt x="559389" y="286326"/>
                    <a:pt x="533572" y="286326"/>
                  </a:cubicBezTo>
                  <a:lnTo>
                    <a:pt x="476307" y="286326"/>
                  </a:lnTo>
                  <a:cubicBezTo>
                    <a:pt x="475749" y="286326"/>
                    <a:pt x="475197" y="286349"/>
                    <a:pt x="474644" y="286369"/>
                  </a:cubicBezTo>
                  <a:cubicBezTo>
                    <a:pt x="487677" y="259424"/>
                    <a:pt x="494493" y="229776"/>
                    <a:pt x="494493" y="199526"/>
                  </a:cubicBezTo>
                  <a:cubicBezTo>
                    <a:pt x="494493" y="89507"/>
                    <a:pt x="404986" y="0"/>
                    <a:pt x="294968" y="0"/>
                  </a:cubicBezTo>
                  <a:cubicBezTo>
                    <a:pt x="261751" y="0"/>
                    <a:pt x="228863" y="8329"/>
                    <a:pt x="199855" y="24087"/>
                  </a:cubicBezTo>
                  <a:cubicBezTo>
                    <a:pt x="195661" y="26365"/>
                    <a:pt x="194109" y="31612"/>
                    <a:pt x="196387" y="35805"/>
                  </a:cubicBezTo>
                  <a:cubicBezTo>
                    <a:pt x="198665" y="39998"/>
                    <a:pt x="203911" y="41550"/>
                    <a:pt x="208105" y="39273"/>
                  </a:cubicBezTo>
                  <a:cubicBezTo>
                    <a:pt x="234588" y="24888"/>
                    <a:pt x="264624" y="17283"/>
                    <a:pt x="294968" y="17283"/>
                  </a:cubicBezTo>
                  <a:cubicBezTo>
                    <a:pt x="325506" y="17283"/>
                    <a:pt x="354308" y="24845"/>
                    <a:pt x="379616" y="38176"/>
                  </a:cubicBezTo>
                  <a:lnTo>
                    <a:pt x="275879" y="38176"/>
                  </a:lnTo>
                  <a:cubicBezTo>
                    <a:pt x="260589" y="38176"/>
                    <a:pt x="248149" y="50616"/>
                    <a:pt x="248149" y="65906"/>
                  </a:cubicBezTo>
                  <a:cubicBezTo>
                    <a:pt x="248149" y="81197"/>
                    <a:pt x="260589" y="93636"/>
                    <a:pt x="275879" y="93636"/>
                  </a:cubicBezTo>
                  <a:lnTo>
                    <a:pt x="342689" y="93636"/>
                  </a:lnTo>
                  <a:cubicBezTo>
                    <a:pt x="348449" y="93636"/>
                    <a:pt x="353135" y="98322"/>
                    <a:pt x="353135" y="104083"/>
                  </a:cubicBezTo>
                  <a:cubicBezTo>
                    <a:pt x="353135" y="109843"/>
                    <a:pt x="348449" y="114529"/>
                    <a:pt x="342689" y="114529"/>
                  </a:cubicBezTo>
                  <a:lnTo>
                    <a:pt x="314055" y="114529"/>
                  </a:lnTo>
                  <a:cubicBezTo>
                    <a:pt x="298764" y="114529"/>
                    <a:pt x="286326" y="126969"/>
                    <a:pt x="286326" y="142260"/>
                  </a:cubicBezTo>
                  <a:cubicBezTo>
                    <a:pt x="286326" y="157550"/>
                    <a:pt x="298765" y="169989"/>
                    <a:pt x="314055" y="169989"/>
                  </a:cubicBezTo>
                  <a:lnTo>
                    <a:pt x="390409" y="169989"/>
                  </a:lnTo>
                  <a:cubicBezTo>
                    <a:pt x="396169" y="169989"/>
                    <a:pt x="400855" y="174675"/>
                    <a:pt x="400855" y="180436"/>
                  </a:cubicBezTo>
                  <a:cubicBezTo>
                    <a:pt x="400855" y="186196"/>
                    <a:pt x="396169" y="190882"/>
                    <a:pt x="390409" y="190882"/>
                  </a:cubicBezTo>
                  <a:lnTo>
                    <a:pt x="352233" y="190882"/>
                  </a:lnTo>
                  <a:cubicBezTo>
                    <a:pt x="336942" y="190882"/>
                    <a:pt x="324502" y="203321"/>
                    <a:pt x="324502" y="218612"/>
                  </a:cubicBezTo>
                  <a:cubicBezTo>
                    <a:pt x="324502" y="233902"/>
                    <a:pt x="336943" y="246342"/>
                    <a:pt x="352233" y="246342"/>
                  </a:cubicBezTo>
                  <a:lnTo>
                    <a:pt x="409497" y="246342"/>
                  </a:lnTo>
                  <a:cubicBezTo>
                    <a:pt x="415258" y="246342"/>
                    <a:pt x="419944" y="251028"/>
                    <a:pt x="419944" y="256789"/>
                  </a:cubicBezTo>
                  <a:cubicBezTo>
                    <a:pt x="419944" y="262549"/>
                    <a:pt x="415258" y="267235"/>
                    <a:pt x="409497" y="267235"/>
                  </a:cubicBezTo>
                  <a:lnTo>
                    <a:pt x="390409" y="267235"/>
                  </a:lnTo>
                  <a:cubicBezTo>
                    <a:pt x="377080" y="267235"/>
                    <a:pt x="365921" y="276689"/>
                    <a:pt x="363277" y="289242"/>
                  </a:cubicBezTo>
                  <a:cubicBezTo>
                    <a:pt x="354989" y="276038"/>
                    <a:pt x="340307" y="267235"/>
                    <a:pt x="323600" y="267235"/>
                  </a:cubicBezTo>
                  <a:lnTo>
                    <a:pt x="266335" y="267235"/>
                  </a:lnTo>
                  <a:cubicBezTo>
                    <a:pt x="243453" y="267235"/>
                    <a:pt x="224364" y="283740"/>
                    <a:pt x="220319" y="305468"/>
                  </a:cubicBezTo>
                  <a:cubicBezTo>
                    <a:pt x="219752" y="305433"/>
                    <a:pt x="219184" y="305411"/>
                    <a:pt x="218614" y="305411"/>
                  </a:cubicBezTo>
                  <a:lnTo>
                    <a:pt x="199525" y="305411"/>
                  </a:lnTo>
                  <a:cubicBezTo>
                    <a:pt x="193765" y="305411"/>
                    <a:pt x="189079" y="300725"/>
                    <a:pt x="189079" y="294964"/>
                  </a:cubicBezTo>
                  <a:cubicBezTo>
                    <a:pt x="189079" y="289204"/>
                    <a:pt x="193765" y="284517"/>
                    <a:pt x="199525" y="284517"/>
                  </a:cubicBezTo>
                  <a:lnTo>
                    <a:pt x="218614" y="284517"/>
                  </a:lnTo>
                  <a:cubicBezTo>
                    <a:pt x="233903" y="284517"/>
                    <a:pt x="246343" y="272078"/>
                    <a:pt x="246343" y="256788"/>
                  </a:cubicBezTo>
                  <a:cubicBezTo>
                    <a:pt x="246343" y="241497"/>
                    <a:pt x="233903" y="229057"/>
                    <a:pt x="218614" y="229057"/>
                  </a:cubicBezTo>
                  <a:lnTo>
                    <a:pt x="115142" y="229057"/>
                  </a:lnTo>
                  <a:cubicBezTo>
                    <a:pt x="114015" y="222162"/>
                    <a:pt x="113284" y="215189"/>
                    <a:pt x="112953" y="208164"/>
                  </a:cubicBezTo>
                  <a:lnTo>
                    <a:pt x="237702" y="208164"/>
                  </a:lnTo>
                  <a:cubicBezTo>
                    <a:pt x="252993" y="208164"/>
                    <a:pt x="265433" y="195725"/>
                    <a:pt x="265433" y="180435"/>
                  </a:cubicBezTo>
                  <a:cubicBezTo>
                    <a:pt x="265433" y="165144"/>
                    <a:pt x="252993" y="152704"/>
                    <a:pt x="237702" y="152704"/>
                  </a:cubicBezTo>
                  <a:lnTo>
                    <a:pt x="180437" y="152704"/>
                  </a:lnTo>
                  <a:cubicBezTo>
                    <a:pt x="174677" y="152704"/>
                    <a:pt x="169990" y="148018"/>
                    <a:pt x="169990" y="142258"/>
                  </a:cubicBezTo>
                  <a:cubicBezTo>
                    <a:pt x="169990" y="136497"/>
                    <a:pt x="174676" y="131811"/>
                    <a:pt x="180437" y="131811"/>
                  </a:cubicBezTo>
                  <a:lnTo>
                    <a:pt x="199532" y="131811"/>
                  </a:lnTo>
                  <a:cubicBezTo>
                    <a:pt x="214823" y="131811"/>
                    <a:pt x="227261" y="119372"/>
                    <a:pt x="227261" y="104082"/>
                  </a:cubicBezTo>
                  <a:cubicBezTo>
                    <a:pt x="227261" y="88791"/>
                    <a:pt x="214822" y="76352"/>
                    <a:pt x="199532" y="76352"/>
                  </a:cubicBezTo>
                  <a:lnTo>
                    <a:pt x="160640" y="76352"/>
                  </a:lnTo>
                  <a:cubicBezTo>
                    <a:pt x="166509" y="69964"/>
                    <a:pt x="172866" y="63945"/>
                    <a:pt x="179697" y="58360"/>
                  </a:cubicBezTo>
                  <a:cubicBezTo>
                    <a:pt x="183393" y="55339"/>
                    <a:pt x="183939" y="49894"/>
                    <a:pt x="180919" y="46200"/>
                  </a:cubicBezTo>
                  <a:cubicBezTo>
                    <a:pt x="177897" y="42504"/>
                    <a:pt x="172452" y="41958"/>
                    <a:pt x="168758" y="44980"/>
                  </a:cubicBezTo>
                  <a:cubicBezTo>
                    <a:pt x="122165" y="83074"/>
                    <a:pt x="95443" y="139403"/>
                    <a:pt x="95443" y="199524"/>
                  </a:cubicBezTo>
                  <a:cubicBezTo>
                    <a:pt x="95443" y="229774"/>
                    <a:pt x="102259" y="259423"/>
                    <a:pt x="115291" y="286366"/>
                  </a:cubicBezTo>
                  <a:cubicBezTo>
                    <a:pt x="114738" y="286347"/>
                    <a:pt x="114186" y="286324"/>
                    <a:pt x="113628" y="286324"/>
                  </a:cubicBezTo>
                  <a:lnTo>
                    <a:pt x="56363" y="286324"/>
                  </a:lnTo>
                  <a:cubicBezTo>
                    <a:pt x="30548" y="286324"/>
                    <a:pt x="9545" y="307326"/>
                    <a:pt x="9545" y="333142"/>
                  </a:cubicBezTo>
                  <a:lnTo>
                    <a:pt x="9545" y="361774"/>
                  </a:lnTo>
                  <a:cubicBezTo>
                    <a:pt x="9545" y="368676"/>
                    <a:pt x="13411" y="374692"/>
                    <a:pt x="19090" y="377772"/>
                  </a:cubicBezTo>
                  <a:lnTo>
                    <a:pt x="19090" y="389464"/>
                  </a:lnTo>
                  <a:cubicBezTo>
                    <a:pt x="19090" y="409516"/>
                    <a:pt x="27988" y="427637"/>
                    <a:pt x="41975" y="439943"/>
                  </a:cubicBezTo>
                  <a:cubicBezTo>
                    <a:pt x="18108" y="444465"/>
                    <a:pt x="0" y="465463"/>
                    <a:pt x="0" y="490624"/>
                  </a:cubicBezTo>
                  <a:lnTo>
                    <a:pt x="0" y="524028"/>
                  </a:lnTo>
                  <a:cubicBezTo>
                    <a:pt x="0" y="539318"/>
                    <a:pt x="12439" y="551757"/>
                    <a:pt x="27730" y="551757"/>
                  </a:cubicBezTo>
                  <a:lnTo>
                    <a:pt x="142261" y="551757"/>
                  </a:lnTo>
                  <a:cubicBezTo>
                    <a:pt x="157551" y="551757"/>
                    <a:pt x="169990" y="539318"/>
                    <a:pt x="169990" y="524028"/>
                  </a:cubicBezTo>
                  <a:lnTo>
                    <a:pt x="169990" y="490623"/>
                  </a:lnTo>
                  <a:cubicBezTo>
                    <a:pt x="169990" y="465590"/>
                    <a:pt x="152066" y="444673"/>
                    <a:pt x="128381" y="440010"/>
                  </a:cubicBezTo>
                  <a:cubicBezTo>
                    <a:pt x="129341" y="439167"/>
                    <a:pt x="130288" y="438304"/>
                    <a:pt x="131206" y="437401"/>
                  </a:cubicBezTo>
                  <a:cubicBezTo>
                    <a:pt x="143907" y="424910"/>
                    <a:pt x="150902" y="408221"/>
                    <a:pt x="150902" y="390409"/>
                  </a:cubicBezTo>
                  <a:lnTo>
                    <a:pt x="150902" y="377774"/>
                  </a:lnTo>
                  <a:cubicBezTo>
                    <a:pt x="156582" y="374694"/>
                    <a:pt x="160446" y="368678"/>
                    <a:pt x="160446" y="361777"/>
                  </a:cubicBezTo>
                  <a:lnTo>
                    <a:pt x="160446" y="346854"/>
                  </a:lnTo>
                  <a:cubicBezTo>
                    <a:pt x="180322" y="365020"/>
                    <a:pt x="203631" y="379002"/>
                    <a:pt x="229061" y="387897"/>
                  </a:cubicBezTo>
                  <a:lnTo>
                    <a:pt x="229061" y="389467"/>
                  </a:lnTo>
                  <a:cubicBezTo>
                    <a:pt x="229061" y="409164"/>
                    <a:pt x="237649" y="426997"/>
                    <a:pt x="251211" y="439286"/>
                  </a:cubicBezTo>
                  <a:cubicBezTo>
                    <a:pt x="217474" y="442130"/>
                    <a:pt x="190884" y="470479"/>
                    <a:pt x="190884" y="504939"/>
                  </a:cubicBezTo>
                  <a:lnTo>
                    <a:pt x="190884" y="562205"/>
                  </a:lnTo>
                  <a:cubicBezTo>
                    <a:pt x="190884" y="577496"/>
                    <a:pt x="203324" y="589934"/>
                    <a:pt x="218615" y="589934"/>
                  </a:cubicBezTo>
                  <a:lnTo>
                    <a:pt x="226987" y="589934"/>
                  </a:lnTo>
                  <a:cubicBezTo>
                    <a:pt x="231759" y="589934"/>
                    <a:pt x="235628" y="586065"/>
                    <a:pt x="235628" y="581292"/>
                  </a:cubicBezTo>
                  <a:cubicBezTo>
                    <a:pt x="235628" y="576520"/>
                    <a:pt x="231759" y="572651"/>
                    <a:pt x="226987" y="572651"/>
                  </a:cubicBezTo>
                  <a:lnTo>
                    <a:pt x="218614" y="572651"/>
                  </a:lnTo>
                  <a:cubicBezTo>
                    <a:pt x="212852" y="572651"/>
                    <a:pt x="208166" y="567965"/>
                    <a:pt x="208166" y="562205"/>
                  </a:cubicBezTo>
                  <a:lnTo>
                    <a:pt x="208166" y="504939"/>
                  </a:lnTo>
                  <a:cubicBezTo>
                    <a:pt x="208166" y="486889"/>
                    <a:pt x="218061" y="471116"/>
                    <a:pt x="232703" y="462728"/>
                  </a:cubicBezTo>
                  <a:lnTo>
                    <a:pt x="242284" y="489833"/>
                  </a:lnTo>
                  <a:cubicBezTo>
                    <a:pt x="244594" y="496367"/>
                    <a:pt x="250301" y="500960"/>
                    <a:pt x="257178" y="501818"/>
                  </a:cubicBezTo>
                  <a:cubicBezTo>
                    <a:pt x="257947" y="501914"/>
                    <a:pt x="258712" y="501961"/>
                    <a:pt x="259471" y="501961"/>
                  </a:cubicBezTo>
                  <a:cubicBezTo>
                    <a:pt x="261531" y="501961"/>
                    <a:pt x="263542" y="501606"/>
                    <a:pt x="265437" y="500946"/>
                  </a:cubicBezTo>
                  <a:lnTo>
                    <a:pt x="266994" y="505616"/>
                  </a:lnTo>
                  <a:lnTo>
                    <a:pt x="258547" y="554892"/>
                  </a:lnTo>
                  <a:cubicBezTo>
                    <a:pt x="258524" y="555021"/>
                    <a:pt x="258506" y="555150"/>
                    <a:pt x="258489" y="555280"/>
                  </a:cubicBezTo>
                  <a:cubicBezTo>
                    <a:pt x="257630" y="562150"/>
                    <a:pt x="260672" y="568805"/>
                    <a:pt x="266426" y="572652"/>
                  </a:cubicBezTo>
                  <a:lnTo>
                    <a:pt x="261166" y="572652"/>
                  </a:lnTo>
                  <a:cubicBezTo>
                    <a:pt x="256394" y="572652"/>
                    <a:pt x="252524" y="576521"/>
                    <a:pt x="252524" y="581293"/>
                  </a:cubicBezTo>
                  <a:cubicBezTo>
                    <a:pt x="252524" y="586066"/>
                    <a:pt x="256394" y="589935"/>
                    <a:pt x="261166" y="589935"/>
                  </a:cubicBezTo>
                  <a:lnTo>
                    <a:pt x="371318" y="589935"/>
                  </a:lnTo>
                  <a:cubicBezTo>
                    <a:pt x="386609" y="589935"/>
                    <a:pt x="399047" y="577496"/>
                    <a:pt x="399047" y="562206"/>
                  </a:cubicBezTo>
                  <a:lnTo>
                    <a:pt x="399047" y="504941"/>
                  </a:lnTo>
                  <a:cubicBezTo>
                    <a:pt x="399047" y="470619"/>
                    <a:pt x="372673" y="442357"/>
                    <a:pt x="339131" y="439318"/>
                  </a:cubicBezTo>
                  <a:cubicBezTo>
                    <a:pt x="339821" y="438693"/>
                    <a:pt x="340507" y="438060"/>
                    <a:pt x="341175" y="437402"/>
                  </a:cubicBezTo>
                  <a:cubicBezTo>
                    <a:pt x="353876" y="424911"/>
                    <a:pt x="360872" y="408222"/>
                    <a:pt x="360872" y="390410"/>
                  </a:cubicBezTo>
                  <a:lnTo>
                    <a:pt x="360872" y="387898"/>
                  </a:lnTo>
                  <a:cubicBezTo>
                    <a:pt x="386301" y="379003"/>
                    <a:pt x="409610" y="365021"/>
                    <a:pt x="429487" y="346855"/>
                  </a:cubicBezTo>
                  <a:lnTo>
                    <a:pt x="429487" y="361778"/>
                  </a:lnTo>
                  <a:cubicBezTo>
                    <a:pt x="429487" y="368679"/>
                    <a:pt x="433351" y="374695"/>
                    <a:pt x="439030" y="377775"/>
                  </a:cubicBezTo>
                  <a:lnTo>
                    <a:pt x="439030" y="389468"/>
                  </a:lnTo>
                  <a:cubicBezTo>
                    <a:pt x="439030" y="409520"/>
                    <a:pt x="447929" y="427641"/>
                    <a:pt x="461916" y="439946"/>
                  </a:cubicBezTo>
                  <a:cubicBezTo>
                    <a:pt x="438051" y="444465"/>
                    <a:pt x="419942" y="465464"/>
                    <a:pt x="419942" y="490624"/>
                  </a:cubicBezTo>
                  <a:lnTo>
                    <a:pt x="419942" y="524028"/>
                  </a:lnTo>
                  <a:cubicBezTo>
                    <a:pt x="419942" y="539318"/>
                    <a:pt x="432381" y="551757"/>
                    <a:pt x="447671" y="551757"/>
                  </a:cubicBezTo>
                  <a:lnTo>
                    <a:pt x="562201" y="551757"/>
                  </a:lnTo>
                  <a:cubicBezTo>
                    <a:pt x="577492" y="551757"/>
                    <a:pt x="589930" y="539318"/>
                    <a:pt x="589930" y="524028"/>
                  </a:cubicBezTo>
                  <a:lnTo>
                    <a:pt x="589930" y="490623"/>
                  </a:lnTo>
                  <a:cubicBezTo>
                    <a:pt x="589935" y="465591"/>
                    <a:pt x="572011" y="444674"/>
                    <a:pt x="548326" y="440011"/>
                  </a:cubicBezTo>
                  <a:close/>
                  <a:moveTo>
                    <a:pt x="470155" y="484273"/>
                  </a:moveTo>
                  <a:cubicBezTo>
                    <a:pt x="470054" y="484423"/>
                    <a:pt x="469849" y="484734"/>
                    <a:pt x="469292" y="484669"/>
                  </a:cubicBezTo>
                  <a:cubicBezTo>
                    <a:pt x="468739" y="484599"/>
                    <a:pt x="468613" y="484243"/>
                    <a:pt x="468552" y="484073"/>
                  </a:cubicBezTo>
                  <a:lnTo>
                    <a:pt x="459511" y="458495"/>
                  </a:lnTo>
                  <a:cubicBezTo>
                    <a:pt x="463255" y="457089"/>
                    <a:pt x="467305" y="456315"/>
                    <a:pt x="471534" y="456315"/>
                  </a:cubicBezTo>
                  <a:lnTo>
                    <a:pt x="488793" y="456315"/>
                  </a:lnTo>
                  <a:close/>
                  <a:moveTo>
                    <a:pt x="504939" y="463253"/>
                  </a:moveTo>
                  <a:lnTo>
                    <a:pt x="518666" y="483844"/>
                  </a:lnTo>
                  <a:lnTo>
                    <a:pt x="505481" y="493732"/>
                  </a:lnTo>
                  <a:cubicBezTo>
                    <a:pt x="505162" y="493970"/>
                    <a:pt x="504718" y="493970"/>
                    <a:pt x="504399" y="493732"/>
                  </a:cubicBezTo>
                  <a:lnTo>
                    <a:pt x="491214" y="483844"/>
                  </a:lnTo>
                  <a:close/>
                  <a:moveTo>
                    <a:pt x="521087" y="456316"/>
                  </a:moveTo>
                  <a:lnTo>
                    <a:pt x="538345" y="456316"/>
                  </a:lnTo>
                  <a:cubicBezTo>
                    <a:pt x="542573" y="456316"/>
                    <a:pt x="546624" y="457090"/>
                    <a:pt x="550369" y="458496"/>
                  </a:cubicBezTo>
                  <a:lnTo>
                    <a:pt x="541328" y="484073"/>
                  </a:lnTo>
                  <a:cubicBezTo>
                    <a:pt x="541267" y="484243"/>
                    <a:pt x="541142" y="484599"/>
                    <a:pt x="540588" y="484669"/>
                  </a:cubicBezTo>
                  <a:cubicBezTo>
                    <a:pt x="540028" y="484731"/>
                    <a:pt x="539825" y="484424"/>
                    <a:pt x="539725" y="484273"/>
                  </a:cubicBezTo>
                  <a:close/>
                  <a:moveTo>
                    <a:pt x="533572" y="303609"/>
                  </a:moveTo>
                  <a:cubicBezTo>
                    <a:pt x="549859" y="303609"/>
                    <a:pt x="563108" y="316858"/>
                    <a:pt x="563108" y="333144"/>
                  </a:cubicBezTo>
                  <a:lnTo>
                    <a:pt x="563108" y="361777"/>
                  </a:lnTo>
                  <a:cubicBezTo>
                    <a:pt x="563108" y="362274"/>
                    <a:pt x="562702" y="362679"/>
                    <a:pt x="562206" y="362679"/>
                  </a:cubicBezTo>
                  <a:cubicBezTo>
                    <a:pt x="548211" y="362679"/>
                    <a:pt x="536039" y="352745"/>
                    <a:pt x="533261" y="339058"/>
                  </a:cubicBezTo>
                  <a:cubicBezTo>
                    <a:pt x="531549" y="330624"/>
                    <a:pt x="524058" y="324502"/>
                    <a:pt x="515451" y="324502"/>
                  </a:cubicBezTo>
                  <a:lnTo>
                    <a:pt x="494430" y="324502"/>
                  </a:lnTo>
                  <a:cubicBezTo>
                    <a:pt x="485823" y="324502"/>
                    <a:pt x="478332" y="330624"/>
                    <a:pt x="476619" y="339059"/>
                  </a:cubicBezTo>
                  <a:cubicBezTo>
                    <a:pt x="473842" y="352745"/>
                    <a:pt x="461669" y="362679"/>
                    <a:pt x="447675" y="362679"/>
                  </a:cubicBezTo>
                  <a:cubicBezTo>
                    <a:pt x="447178" y="362679"/>
                    <a:pt x="446773" y="362273"/>
                    <a:pt x="446773" y="361777"/>
                  </a:cubicBezTo>
                  <a:lnTo>
                    <a:pt x="446773" y="333144"/>
                  </a:lnTo>
                  <a:cubicBezTo>
                    <a:pt x="446773" y="322332"/>
                    <a:pt x="452617" y="312861"/>
                    <a:pt x="461310" y="307716"/>
                  </a:cubicBezTo>
                  <a:cubicBezTo>
                    <a:pt x="461382" y="307678"/>
                    <a:pt x="461451" y="307634"/>
                    <a:pt x="461522" y="307594"/>
                  </a:cubicBezTo>
                  <a:cubicBezTo>
                    <a:pt x="465874" y="305066"/>
                    <a:pt x="470923" y="303609"/>
                    <a:pt x="476308" y="303609"/>
                  </a:cubicBezTo>
                  <a:close/>
                  <a:moveTo>
                    <a:pt x="390409" y="284520"/>
                  </a:moveTo>
                  <a:lnTo>
                    <a:pt x="409497" y="284520"/>
                  </a:lnTo>
                  <a:cubicBezTo>
                    <a:pt x="424787" y="284520"/>
                    <a:pt x="437227" y="272081"/>
                    <a:pt x="437227" y="256791"/>
                  </a:cubicBezTo>
                  <a:cubicBezTo>
                    <a:pt x="437227" y="241500"/>
                    <a:pt x="424787" y="229061"/>
                    <a:pt x="409497" y="229061"/>
                  </a:cubicBezTo>
                  <a:lnTo>
                    <a:pt x="352233" y="229061"/>
                  </a:lnTo>
                  <a:cubicBezTo>
                    <a:pt x="346472" y="229061"/>
                    <a:pt x="341786" y="224375"/>
                    <a:pt x="341786" y="218615"/>
                  </a:cubicBezTo>
                  <a:cubicBezTo>
                    <a:pt x="341786" y="212854"/>
                    <a:pt x="346472" y="208168"/>
                    <a:pt x="352233" y="208168"/>
                  </a:cubicBezTo>
                  <a:lnTo>
                    <a:pt x="390409" y="208168"/>
                  </a:lnTo>
                  <a:cubicBezTo>
                    <a:pt x="405699" y="208168"/>
                    <a:pt x="418138" y="195728"/>
                    <a:pt x="418138" y="180438"/>
                  </a:cubicBezTo>
                  <a:cubicBezTo>
                    <a:pt x="418138" y="165147"/>
                    <a:pt x="405699" y="152708"/>
                    <a:pt x="390409" y="152708"/>
                  </a:cubicBezTo>
                  <a:lnTo>
                    <a:pt x="314055" y="152708"/>
                  </a:lnTo>
                  <a:cubicBezTo>
                    <a:pt x="308295" y="152708"/>
                    <a:pt x="303609" y="148022"/>
                    <a:pt x="303609" y="142262"/>
                  </a:cubicBezTo>
                  <a:cubicBezTo>
                    <a:pt x="303609" y="136501"/>
                    <a:pt x="308295" y="131815"/>
                    <a:pt x="314055" y="131815"/>
                  </a:cubicBezTo>
                  <a:lnTo>
                    <a:pt x="342689" y="131815"/>
                  </a:lnTo>
                  <a:cubicBezTo>
                    <a:pt x="357980" y="131815"/>
                    <a:pt x="370418" y="119375"/>
                    <a:pt x="370418" y="104086"/>
                  </a:cubicBezTo>
                  <a:cubicBezTo>
                    <a:pt x="370418" y="88794"/>
                    <a:pt x="357979" y="76355"/>
                    <a:pt x="342689" y="76355"/>
                  </a:cubicBezTo>
                  <a:lnTo>
                    <a:pt x="275879" y="76355"/>
                  </a:lnTo>
                  <a:cubicBezTo>
                    <a:pt x="270119" y="76355"/>
                    <a:pt x="265433" y="71669"/>
                    <a:pt x="265433" y="65908"/>
                  </a:cubicBezTo>
                  <a:cubicBezTo>
                    <a:pt x="265433" y="60148"/>
                    <a:pt x="270119" y="55462"/>
                    <a:pt x="275879" y="55462"/>
                  </a:cubicBezTo>
                  <a:lnTo>
                    <a:pt x="406446" y="55462"/>
                  </a:lnTo>
                  <a:cubicBezTo>
                    <a:pt x="449466" y="88828"/>
                    <a:pt x="477210" y="140996"/>
                    <a:pt x="477210" y="199527"/>
                  </a:cubicBezTo>
                  <a:cubicBezTo>
                    <a:pt x="477210" y="232908"/>
                    <a:pt x="468108" y="265468"/>
                    <a:pt x="450910" y="293845"/>
                  </a:cubicBezTo>
                  <a:cubicBezTo>
                    <a:pt x="445780" y="297172"/>
                    <a:pt x="441341" y="301469"/>
                    <a:pt x="437854" y="306483"/>
                  </a:cubicBezTo>
                  <a:cubicBezTo>
                    <a:pt x="436620" y="305804"/>
                    <a:pt x="435204" y="305416"/>
                    <a:pt x="433696" y="305416"/>
                  </a:cubicBezTo>
                  <a:lnTo>
                    <a:pt x="390409" y="305416"/>
                  </a:lnTo>
                  <a:cubicBezTo>
                    <a:pt x="384649" y="305416"/>
                    <a:pt x="379963" y="300730"/>
                    <a:pt x="379963" y="294969"/>
                  </a:cubicBezTo>
                  <a:cubicBezTo>
                    <a:pt x="379963" y="289208"/>
                    <a:pt x="384649" y="284520"/>
                    <a:pt x="390409" y="284520"/>
                  </a:cubicBezTo>
                  <a:close/>
                  <a:moveTo>
                    <a:pt x="236800" y="314056"/>
                  </a:moveTo>
                  <a:cubicBezTo>
                    <a:pt x="236800" y="297770"/>
                    <a:pt x="250049" y="284520"/>
                    <a:pt x="266335" y="284520"/>
                  </a:cubicBezTo>
                  <a:lnTo>
                    <a:pt x="323600" y="284520"/>
                  </a:lnTo>
                  <a:cubicBezTo>
                    <a:pt x="339887" y="284520"/>
                    <a:pt x="353136" y="297770"/>
                    <a:pt x="353136" y="314056"/>
                  </a:cubicBezTo>
                  <a:lnTo>
                    <a:pt x="353136" y="342689"/>
                  </a:lnTo>
                  <a:cubicBezTo>
                    <a:pt x="353136" y="343187"/>
                    <a:pt x="352730" y="343592"/>
                    <a:pt x="352234" y="343592"/>
                  </a:cubicBezTo>
                  <a:lnTo>
                    <a:pt x="314056" y="343592"/>
                  </a:lnTo>
                  <a:cubicBezTo>
                    <a:pt x="297771" y="343592"/>
                    <a:pt x="284522" y="330343"/>
                    <a:pt x="284522" y="314057"/>
                  </a:cubicBezTo>
                  <a:cubicBezTo>
                    <a:pt x="284522" y="309285"/>
                    <a:pt x="280652" y="305416"/>
                    <a:pt x="275880" y="305416"/>
                  </a:cubicBezTo>
                  <a:cubicBezTo>
                    <a:pt x="271107" y="305416"/>
                    <a:pt x="267238" y="309285"/>
                    <a:pt x="267238" y="314057"/>
                  </a:cubicBezTo>
                  <a:cubicBezTo>
                    <a:pt x="267238" y="330343"/>
                    <a:pt x="253989" y="343592"/>
                    <a:pt x="237703" y="343592"/>
                  </a:cubicBezTo>
                  <a:cubicBezTo>
                    <a:pt x="237206" y="343592"/>
                    <a:pt x="236801" y="343187"/>
                    <a:pt x="236801" y="342689"/>
                  </a:cubicBezTo>
                  <a:lnTo>
                    <a:pt x="236801" y="314056"/>
                  </a:lnTo>
                  <a:close/>
                  <a:moveTo>
                    <a:pt x="199532" y="93637"/>
                  </a:moveTo>
                  <a:cubicBezTo>
                    <a:pt x="205292" y="93637"/>
                    <a:pt x="209978" y="98323"/>
                    <a:pt x="209978" y="104084"/>
                  </a:cubicBezTo>
                  <a:cubicBezTo>
                    <a:pt x="209978" y="109844"/>
                    <a:pt x="205292" y="114530"/>
                    <a:pt x="199532" y="114530"/>
                  </a:cubicBezTo>
                  <a:lnTo>
                    <a:pt x="180437" y="114530"/>
                  </a:lnTo>
                  <a:cubicBezTo>
                    <a:pt x="165146" y="114530"/>
                    <a:pt x="152707" y="126970"/>
                    <a:pt x="152707" y="142261"/>
                  </a:cubicBezTo>
                  <a:cubicBezTo>
                    <a:pt x="152707" y="157551"/>
                    <a:pt x="165146" y="169990"/>
                    <a:pt x="180437" y="169990"/>
                  </a:cubicBezTo>
                  <a:lnTo>
                    <a:pt x="237702" y="169990"/>
                  </a:lnTo>
                  <a:cubicBezTo>
                    <a:pt x="243462" y="169990"/>
                    <a:pt x="248149" y="174676"/>
                    <a:pt x="248149" y="180437"/>
                  </a:cubicBezTo>
                  <a:cubicBezTo>
                    <a:pt x="248149" y="186197"/>
                    <a:pt x="243463" y="190883"/>
                    <a:pt x="237702" y="190883"/>
                  </a:cubicBezTo>
                  <a:lnTo>
                    <a:pt x="112943" y="190883"/>
                  </a:lnTo>
                  <a:cubicBezTo>
                    <a:pt x="114599" y="155515"/>
                    <a:pt x="126392" y="121902"/>
                    <a:pt x="146614" y="93636"/>
                  </a:cubicBezTo>
                  <a:lnTo>
                    <a:pt x="199532" y="93636"/>
                  </a:lnTo>
                  <a:close/>
                  <a:moveTo>
                    <a:pt x="26827" y="333144"/>
                  </a:moveTo>
                  <a:cubicBezTo>
                    <a:pt x="26827" y="316858"/>
                    <a:pt x="40076" y="303609"/>
                    <a:pt x="56362" y="303609"/>
                  </a:cubicBezTo>
                  <a:lnTo>
                    <a:pt x="113627" y="303609"/>
                  </a:lnTo>
                  <a:cubicBezTo>
                    <a:pt x="129912" y="303609"/>
                    <a:pt x="143162" y="316858"/>
                    <a:pt x="143162" y="333144"/>
                  </a:cubicBezTo>
                  <a:lnTo>
                    <a:pt x="143162" y="361777"/>
                  </a:lnTo>
                  <a:cubicBezTo>
                    <a:pt x="143162" y="362274"/>
                    <a:pt x="142756" y="362679"/>
                    <a:pt x="142260" y="362679"/>
                  </a:cubicBezTo>
                  <a:cubicBezTo>
                    <a:pt x="128266" y="362679"/>
                    <a:pt x="116093" y="352745"/>
                    <a:pt x="113315" y="339059"/>
                  </a:cubicBezTo>
                  <a:cubicBezTo>
                    <a:pt x="111603" y="330624"/>
                    <a:pt x="104112" y="324502"/>
                    <a:pt x="95505" y="324502"/>
                  </a:cubicBezTo>
                  <a:lnTo>
                    <a:pt x="74485" y="324502"/>
                  </a:lnTo>
                  <a:cubicBezTo>
                    <a:pt x="65877" y="324502"/>
                    <a:pt x="58386" y="330625"/>
                    <a:pt x="56674" y="339059"/>
                  </a:cubicBezTo>
                  <a:cubicBezTo>
                    <a:pt x="53896" y="352745"/>
                    <a:pt x="41723" y="362679"/>
                    <a:pt x="27729" y="362679"/>
                  </a:cubicBezTo>
                  <a:cubicBezTo>
                    <a:pt x="27231" y="362679"/>
                    <a:pt x="26826" y="362273"/>
                    <a:pt x="26826" y="361777"/>
                  </a:cubicBezTo>
                  <a:lnTo>
                    <a:pt x="26826" y="333144"/>
                  </a:lnTo>
                  <a:close/>
                  <a:moveTo>
                    <a:pt x="50210" y="484273"/>
                  </a:moveTo>
                  <a:cubicBezTo>
                    <a:pt x="50110" y="484423"/>
                    <a:pt x="49911" y="484734"/>
                    <a:pt x="49347" y="484669"/>
                  </a:cubicBezTo>
                  <a:cubicBezTo>
                    <a:pt x="48794" y="484599"/>
                    <a:pt x="48668" y="484243"/>
                    <a:pt x="48607" y="484073"/>
                  </a:cubicBezTo>
                  <a:lnTo>
                    <a:pt x="39566" y="458495"/>
                  </a:lnTo>
                  <a:cubicBezTo>
                    <a:pt x="43310" y="457089"/>
                    <a:pt x="47361" y="456315"/>
                    <a:pt x="51589" y="456315"/>
                  </a:cubicBezTo>
                  <a:lnTo>
                    <a:pt x="68847" y="456315"/>
                  </a:lnTo>
                  <a:close/>
                  <a:moveTo>
                    <a:pt x="84994" y="463253"/>
                  </a:moveTo>
                  <a:lnTo>
                    <a:pt x="98721" y="483844"/>
                  </a:lnTo>
                  <a:lnTo>
                    <a:pt x="85536" y="493732"/>
                  </a:lnTo>
                  <a:cubicBezTo>
                    <a:pt x="85219" y="493971"/>
                    <a:pt x="84772" y="493973"/>
                    <a:pt x="84453" y="493732"/>
                  </a:cubicBezTo>
                  <a:lnTo>
                    <a:pt x="71268" y="483844"/>
                  </a:lnTo>
                  <a:close/>
                  <a:moveTo>
                    <a:pt x="101142" y="456316"/>
                  </a:moveTo>
                  <a:lnTo>
                    <a:pt x="118400" y="456316"/>
                  </a:lnTo>
                  <a:cubicBezTo>
                    <a:pt x="122628" y="456316"/>
                    <a:pt x="126679" y="457090"/>
                    <a:pt x="130423" y="458496"/>
                  </a:cubicBezTo>
                  <a:lnTo>
                    <a:pt x="121381" y="484074"/>
                  </a:lnTo>
                  <a:cubicBezTo>
                    <a:pt x="121322" y="484244"/>
                    <a:pt x="121196" y="484601"/>
                    <a:pt x="120642" y="484670"/>
                  </a:cubicBezTo>
                  <a:cubicBezTo>
                    <a:pt x="120089" y="484735"/>
                    <a:pt x="119879" y="484425"/>
                    <a:pt x="119779" y="484274"/>
                  </a:cubicBezTo>
                  <a:close/>
                  <a:moveTo>
                    <a:pt x="152707" y="524028"/>
                  </a:moveTo>
                  <a:cubicBezTo>
                    <a:pt x="152707" y="529788"/>
                    <a:pt x="148021" y="534474"/>
                    <a:pt x="142261" y="534474"/>
                  </a:cubicBezTo>
                  <a:lnTo>
                    <a:pt x="27730" y="534474"/>
                  </a:lnTo>
                  <a:cubicBezTo>
                    <a:pt x="21969" y="534474"/>
                    <a:pt x="17283" y="529788"/>
                    <a:pt x="17283" y="524028"/>
                  </a:cubicBezTo>
                  <a:lnTo>
                    <a:pt x="17283" y="490623"/>
                  </a:lnTo>
                  <a:cubicBezTo>
                    <a:pt x="17283" y="482445"/>
                    <a:pt x="20164" y="474929"/>
                    <a:pt x="24958" y="469027"/>
                  </a:cubicBezTo>
                  <a:lnTo>
                    <a:pt x="32313" y="489833"/>
                  </a:lnTo>
                  <a:cubicBezTo>
                    <a:pt x="34623" y="496367"/>
                    <a:pt x="40330" y="500960"/>
                    <a:pt x="47209" y="501818"/>
                  </a:cubicBezTo>
                  <a:cubicBezTo>
                    <a:pt x="47977" y="501914"/>
                    <a:pt x="48742" y="501961"/>
                    <a:pt x="49502" y="501961"/>
                  </a:cubicBezTo>
                  <a:cubicBezTo>
                    <a:pt x="53768" y="501961"/>
                    <a:pt x="57832" y="500467"/>
                    <a:pt x="61056" y="497786"/>
                  </a:cubicBezTo>
                  <a:lnTo>
                    <a:pt x="74084" y="507557"/>
                  </a:lnTo>
                  <a:cubicBezTo>
                    <a:pt x="77296" y="509968"/>
                    <a:pt x="81146" y="511172"/>
                    <a:pt x="84996" y="511172"/>
                  </a:cubicBezTo>
                  <a:cubicBezTo>
                    <a:pt x="88845" y="511172"/>
                    <a:pt x="92696" y="509967"/>
                    <a:pt x="95907" y="507557"/>
                  </a:cubicBezTo>
                  <a:lnTo>
                    <a:pt x="108935" y="497785"/>
                  </a:lnTo>
                  <a:cubicBezTo>
                    <a:pt x="112159" y="500467"/>
                    <a:pt x="116222" y="501960"/>
                    <a:pt x="120490" y="501960"/>
                  </a:cubicBezTo>
                  <a:cubicBezTo>
                    <a:pt x="121249" y="501960"/>
                    <a:pt x="122014" y="501914"/>
                    <a:pt x="122783" y="501817"/>
                  </a:cubicBezTo>
                  <a:cubicBezTo>
                    <a:pt x="129660" y="500959"/>
                    <a:pt x="135367" y="496367"/>
                    <a:pt x="137677" y="489832"/>
                  </a:cubicBezTo>
                  <a:lnTo>
                    <a:pt x="145032" y="469026"/>
                  </a:lnTo>
                  <a:cubicBezTo>
                    <a:pt x="149826" y="474928"/>
                    <a:pt x="152707" y="482444"/>
                    <a:pt x="152707" y="490622"/>
                  </a:cubicBezTo>
                  <a:close/>
                  <a:moveTo>
                    <a:pt x="119086" y="425079"/>
                  </a:moveTo>
                  <a:cubicBezTo>
                    <a:pt x="109718" y="434294"/>
                    <a:pt x="97319" y="439249"/>
                    <a:pt x="84160" y="439026"/>
                  </a:cubicBezTo>
                  <a:cubicBezTo>
                    <a:pt x="57810" y="438586"/>
                    <a:pt x="36372" y="416354"/>
                    <a:pt x="36372" y="389467"/>
                  </a:cubicBezTo>
                  <a:lnTo>
                    <a:pt x="36372" y="379146"/>
                  </a:lnTo>
                  <a:cubicBezTo>
                    <a:pt x="54764" y="375671"/>
                    <a:pt x="69791" y="361327"/>
                    <a:pt x="73613" y="342498"/>
                  </a:cubicBezTo>
                  <a:cubicBezTo>
                    <a:pt x="73697" y="342085"/>
                    <a:pt x="74063" y="341786"/>
                    <a:pt x="74485" y="341786"/>
                  </a:cubicBezTo>
                  <a:lnTo>
                    <a:pt x="95506" y="341786"/>
                  </a:lnTo>
                  <a:cubicBezTo>
                    <a:pt x="95928" y="341786"/>
                    <a:pt x="96295" y="342085"/>
                    <a:pt x="96378" y="342498"/>
                  </a:cubicBezTo>
                  <a:cubicBezTo>
                    <a:pt x="100200" y="361327"/>
                    <a:pt x="115226" y="375671"/>
                    <a:pt x="133619" y="379146"/>
                  </a:cubicBezTo>
                  <a:lnTo>
                    <a:pt x="133619" y="390409"/>
                  </a:lnTo>
                  <a:cubicBezTo>
                    <a:pt x="133619" y="403551"/>
                    <a:pt x="128458" y="415864"/>
                    <a:pt x="119086" y="425079"/>
                  </a:cubicBezTo>
                  <a:close/>
                  <a:moveTo>
                    <a:pt x="158697" y="320501"/>
                  </a:moveTo>
                  <a:cubicBezTo>
                    <a:pt x="155580" y="309406"/>
                    <a:pt x="148475" y="299972"/>
                    <a:pt x="139025" y="293844"/>
                  </a:cubicBezTo>
                  <a:cubicBezTo>
                    <a:pt x="130027" y="278997"/>
                    <a:pt x="123255" y="263003"/>
                    <a:pt x="118838" y="246343"/>
                  </a:cubicBezTo>
                  <a:lnTo>
                    <a:pt x="218614" y="246343"/>
                  </a:lnTo>
                  <a:cubicBezTo>
                    <a:pt x="224373" y="246343"/>
                    <a:pt x="229060" y="251029"/>
                    <a:pt x="229060" y="256790"/>
                  </a:cubicBezTo>
                  <a:cubicBezTo>
                    <a:pt x="229060" y="262550"/>
                    <a:pt x="224373" y="267236"/>
                    <a:pt x="218614" y="267236"/>
                  </a:cubicBezTo>
                  <a:lnTo>
                    <a:pt x="199525" y="267236"/>
                  </a:lnTo>
                  <a:cubicBezTo>
                    <a:pt x="184235" y="267236"/>
                    <a:pt x="171796" y="279675"/>
                    <a:pt x="171796" y="294966"/>
                  </a:cubicBezTo>
                  <a:cubicBezTo>
                    <a:pt x="171796" y="310257"/>
                    <a:pt x="184235" y="322697"/>
                    <a:pt x="199525" y="322697"/>
                  </a:cubicBezTo>
                  <a:lnTo>
                    <a:pt x="218614" y="322697"/>
                  </a:lnTo>
                  <a:cubicBezTo>
                    <a:pt x="218917" y="322697"/>
                    <a:pt x="219216" y="322730"/>
                    <a:pt x="219516" y="322756"/>
                  </a:cubicBezTo>
                  <a:lnTo>
                    <a:pt x="219516" y="342687"/>
                  </a:lnTo>
                  <a:cubicBezTo>
                    <a:pt x="219516" y="342976"/>
                    <a:pt x="219546" y="343258"/>
                    <a:pt x="219560" y="343545"/>
                  </a:cubicBezTo>
                  <a:cubicBezTo>
                    <a:pt x="219247" y="343573"/>
                    <a:pt x="218932" y="343590"/>
                    <a:pt x="218614" y="343590"/>
                  </a:cubicBezTo>
                  <a:lnTo>
                    <a:pt x="183367" y="343590"/>
                  </a:lnTo>
                  <a:cubicBezTo>
                    <a:pt x="174495" y="336707"/>
                    <a:pt x="166235" y="328986"/>
                    <a:pt x="158697" y="320501"/>
                  </a:cubicBezTo>
                  <a:close/>
                  <a:moveTo>
                    <a:pt x="210185" y="360874"/>
                  </a:moveTo>
                  <a:lnTo>
                    <a:pt x="218615" y="360874"/>
                  </a:lnTo>
                  <a:cubicBezTo>
                    <a:pt x="222252" y="360874"/>
                    <a:pt x="225776" y="360169"/>
                    <a:pt x="229061" y="358829"/>
                  </a:cubicBezTo>
                  <a:lnTo>
                    <a:pt x="229061" y="369478"/>
                  </a:lnTo>
                  <a:cubicBezTo>
                    <a:pt x="222597" y="366971"/>
                    <a:pt x="216299" y="364092"/>
                    <a:pt x="210185" y="360874"/>
                  </a:cubicBezTo>
                  <a:close/>
                  <a:moveTo>
                    <a:pt x="307827" y="496298"/>
                  </a:moveTo>
                  <a:lnTo>
                    <a:pt x="282108" y="496298"/>
                  </a:lnTo>
                  <a:lnTo>
                    <a:pt x="279051" y="487127"/>
                  </a:lnTo>
                  <a:lnTo>
                    <a:pt x="294968" y="463253"/>
                  </a:lnTo>
                  <a:lnTo>
                    <a:pt x="310884" y="487128"/>
                  </a:lnTo>
                  <a:close/>
                  <a:moveTo>
                    <a:pt x="283165" y="513581"/>
                  </a:moveTo>
                  <a:lnTo>
                    <a:pt x="306770" y="513581"/>
                  </a:lnTo>
                  <a:lnTo>
                    <a:pt x="314302" y="557517"/>
                  </a:lnTo>
                  <a:cubicBezTo>
                    <a:pt x="314309" y="557824"/>
                    <a:pt x="314160" y="558113"/>
                    <a:pt x="313898" y="558287"/>
                  </a:cubicBezTo>
                  <a:lnTo>
                    <a:pt x="295468" y="570574"/>
                  </a:lnTo>
                  <a:cubicBezTo>
                    <a:pt x="295163" y="570777"/>
                    <a:pt x="294772" y="570777"/>
                    <a:pt x="294466" y="570574"/>
                  </a:cubicBezTo>
                  <a:lnTo>
                    <a:pt x="276035" y="558286"/>
                  </a:lnTo>
                  <a:cubicBezTo>
                    <a:pt x="275776" y="558113"/>
                    <a:pt x="275626" y="557824"/>
                    <a:pt x="275633" y="557516"/>
                  </a:cubicBezTo>
                  <a:close/>
                  <a:moveTo>
                    <a:pt x="311114" y="456316"/>
                  </a:moveTo>
                  <a:lnTo>
                    <a:pt x="333143" y="456316"/>
                  </a:lnTo>
                  <a:cubicBezTo>
                    <a:pt x="335797" y="456316"/>
                    <a:pt x="338401" y="456538"/>
                    <a:pt x="340941" y="456950"/>
                  </a:cubicBezTo>
                  <a:lnTo>
                    <a:pt x="331353" y="484073"/>
                  </a:lnTo>
                  <a:cubicBezTo>
                    <a:pt x="331292" y="484243"/>
                    <a:pt x="331168" y="484599"/>
                    <a:pt x="330614" y="484669"/>
                  </a:cubicBezTo>
                  <a:cubicBezTo>
                    <a:pt x="330056" y="484731"/>
                    <a:pt x="329852" y="484424"/>
                    <a:pt x="329751" y="484273"/>
                  </a:cubicBezTo>
                  <a:close/>
                  <a:moveTo>
                    <a:pt x="259319" y="484669"/>
                  </a:moveTo>
                  <a:cubicBezTo>
                    <a:pt x="258766" y="484599"/>
                    <a:pt x="258640" y="484243"/>
                    <a:pt x="258579" y="484073"/>
                  </a:cubicBezTo>
                  <a:lnTo>
                    <a:pt x="248992" y="456950"/>
                  </a:lnTo>
                  <a:cubicBezTo>
                    <a:pt x="251532" y="456538"/>
                    <a:pt x="254135" y="456316"/>
                    <a:pt x="256790" y="456316"/>
                  </a:cubicBezTo>
                  <a:lnTo>
                    <a:pt x="278820" y="456316"/>
                  </a:lnTo>
                  <a:lnTo>
                    <a:pt x="260182" y="484273"/>
                  </a:lnTo>
                  <a:cubicBezTo>
                    <a:pt x="260082" y="484424"/>
                    <a:pt x="259870" y="484733"/>
                    <a:pt x="259319" y="484669"/>
                  </a:cubicBezTo>
                  <a:close/>
                  <a:moveTo>
                    <a:pt x="381767" y="504939"/>
                  </a:moveTo>
                  <a:lnTo>
                    <a:pt x="381767" y="562205"/>
                  </a:lnTo>
                  <a:cubicBezTo>
                    <a:pt x="381767" y="567965"/>
                    <a:pt x="377081" y="572651"/>
                    <a:pt x="371321" y="572651"/>
                  </a:cubicBezTo>
                  <a:lnTo>
                    <a:pt x="323507" y="572651"/>
                  </a:lnTo>
                  <a:cubicBezTo>
                    <a:pt x="329262" y="568802"/>
                    <a:pt x="332304" y="562148"/>
                    <a:pt x="331443" y="555277"/>
                  </a:cubicBezTo>
                  <a:cubicBezTo>
                    <a:pt x="331426" y="555148"/>
                    <a:pt x="331408" y="555019"/>
                    <a:pt x="331386" y="554890"/>
                  </a:cubicBezTo>
                  <a:lnTo>
                    <a:pt x="322939" y="505613"/>
                  </a:lnTo>
                  <a:lnTo>
                    <a:pt x="324495" y="500945"/>
                  </a:lnTo>
                  <a:cubicBezTo>
                    <a:pt x="326390" y="501605"/>
                    <a:pt x="328401" y="501960"/>
                    <a:pt x="330462" y="501960"/>
                  </a:cubicBezTo>
                  <a:cubicBezTo>
                    <a:pt x="331220" y="501960"/>
                    <a:pt x="331986" y="501913"/>
                    <a:pt x="332753" y="501817"/>
                  </a:cubicBezTo>
                  <a:cubicBezTo>
                    <a:pt x="339632" y="500959"/>
                    <a:pt x="345339" y="496367"/>
                    <a:pt x="347649" y="489832"/>
                  </a:cubicBezTo>
                  <a:lnTo>
                    <a:pt x="357230" y="462727"/>
                  </a:lnTo>
                  <a:cubicBezTo>
                    <a:pt x="371873" y="471117"/>
                    <a:pt x="381767" y="486890"/>
                    <a:pt x="381767" y="504939"/>
                  </a:cubicBezTo>
                  <a:close/>
                  <a:moveTo>
                    <a:pt x="329059" y="425079"/>
                  </a:moveTo>
                  <a:cubicBezTo>
                    <a:pt x="319691" y="434294"/>
                    <a:pt x="307292" y="439250"/>
                    <a:pt x="294133" y="439026"/>
                  </a:cubicBezTo>
                  <a:cubicBezTo>
                    <a:pt x="267782" y="438586"/>
                    <a:pt x="246344" y="416354"/>
                    <a:pt x="246344" y="389467"/>
                  </a:cubicBezTo>
                  <a:lnTo>
                    <a:pt x="246344" y="360061"/>
                  </a:lnTo>
                  <a:cubicBezTo>
                    <a:pt x="258484" y="357785"/>
                    <a:pt x="268980" y="350814"/>
                    <a:pt x="275879" y="341106"/>
                  </a:cubicBezTo>
                  <a:cubicBezTo>
                    <a:pt x="284371" y="353055"/>
                    <a:pt x="298312" y="360873"/>
                    <a:pt x="314055" y="360873"/>
                  </a:cubicBezTo>
                  <a:lnTo>
                    <a:pt x="343591" y="360873"/>
                  </a:lnTo>
                  <a:lnTo>
                    <a:pt x="343591" y="381644"/>
                  </a:lnTo>
                  <a:lnTo>
                    <a:pt x="343591" y="381733"/>
                  </a:lnTo>
                  <a:lnTo>
                    <a:pt x="343591" y="390409"/>
                  </a:lnTo>
                  <a:cubicBezTo>
                    <a:pt x="343591" y="403551"/>
                    <a:pt x="338430" y="415864"/>
                    <a:pt x="329059" y="425079"/>
                  </a:cubicBezTo>
                  <a:close/>
                  <a:moveTo>
                    <a:pt x="360874" y="369478"/>
                  </a:moveTo>
                  <a:lnTo>
                    <a:pt x="360874" y="358686"/>
                  </a:lnTo>
                  <a:cubicBezTo>
                    <a:pt x="366554" y="355606"/>
                    <a:pt x="370418" y="349591"/>
                    <a:pt x="370418" y="342689"/>
                  </a:cubicBezTo>
                  <a:lnTo>
                    <a:pt x="370418" y="314157"/>
                  </a:lnTo>
                  <a:cubicBezTo>
                    <a:pt x="375467" y="319415"/>
                    <a:pt x="382560" y="322699"/>
                    <a:pt x="390409" y="322699"/>
                  </a:cubicBezTo>
                  <a:lnTo>
                    <a:pt x="429260" y="322699"/>
                  </a:lnTo>
                  <a:cubicBezTo>
                    <a:pt x="410263" y="343402"/>
                    <a:pt x="386878" y="359390"/>
                    <a:pt x="360874" y="369478"/>
                  </a:cubicBezTo>
                  <a:close/>
                  <a:moveTo>
                    <a:pt x="456316" y="389468"/>
                  </a:moveTo>
                  <a:lnTo>
                    <a:pt x="456316" y="379147"/>
                  </a:lnTo>
                  <a:cubicBezTo>
                    <a:pt x="474708" y="375672"/>
                    <a:pt x="489735" y="361328"/>
                    <a:pt x="493556" y="342500"/>
                  </a:cubicBezTo>
                  <a:cubicBezTo>
                    <a:pt x="493640" y="342087"/>
                    <a:pt x="494007" y="341787"/>
                    <a:pt x="494429" y="341787"/>
                  </a:cubicBezTo>
                  <a:lnTo>
                    <a:pt x="515450" y="341787"/>
                  </a:lnTo>
                  <a:cubicBezTo>
                    <a:pt x="515872" y="341787"/>
                    <a:pt x="516239" y="342086"/>
                    <a:pt x="516322" y="342499"/>
                  </a:cubicBezTo>
                  <a:cubicBezTo>
                    <a:pt x="520144" y="361328"/>
                    <a:pt x="535171" y="375672"/>
                    <a:pt x="553563" y="379147"/>
                  </a:cubicBezTo>
                  <a:lnTo>
                    <a:pt x="553563" y="390410"/>
                  </a:lnTo>
                  <a:cubicBezTo>
                    <a:pt x="553563" y="403551"/>
                    <a:pt x="548402" y="415864"/>
                    <a:pt x="539031" y="425080"/>
                  </a:cubicBezTo>
                  <a:cubicBezTo>
                    <a:pt x="529663" y="434294"/>
                    <a:pt x="517312" y="439234"/>
                    <a:pt x="504105" y="439027"/>
                  </a:cubicBezTo>
                  <a:cubicBezTo>
                    <a:pt x="477755" y="438587"/>
                    <a:pt x="456316" y="416355"/>
                    <a:pt x="456316" y="389468"/>
                  </a:cubicBezTo>
                  <a:close/>
                  <a:moveTo>
                    <a:pt x="572652" y="524028"/>
                  </a:moveTo>
                  <a:cubicBezTo>
                    <a:pt x="572652" y="529788"/>
                    <a:pt x="567966" y="534474"/>
                    <a:pt x="562206" y="534474"/>
                  </a:cubicBezTo>
                  <a:lnTo>
                    <a:pt x="447675" y="534474"/>
                  </a:lnTo>
                  <a:cubicBezTo>
                    <a:pt x="441915" y="534474"/>
                    <a:pt x="437229" y="529788"/>
                    <a:pt x="437229" y="524028"/>
                  </a:cubicBezTo>
                  <a:lnTo>
                    <a:pt x="437229" y="490623"/>
                  </a:lnTo>
                  <a:cubicBezTo>
                    <a:pt x="437229" y="482445"/>
                    <a:pt x="440110" y="474929"/>
                    <a:pt x="444904" y="469027"/>
                  </a:cubicBezTo>
                  <a:lnTo>
                    <a:pt x="452259" y="489833"/>
                  </a:lnTo>
                  <a:cubicBezTo>
                    <a:pt x="454569" y="496367"/>
                    <a:pt x="460276" y="500960"/>
                    <a:pt x="467155" y="501818"/>
                  </a:cubicBezTo>
                  <a:cubicBezTo>
                    <a:pt x="467922" y="501914"/>
                    <a:pt x="468688" y="501961"/>
                    <a:pt x="469447" y="501961"/>
                  </a:cubicBezTo>
                  <a:cubicBezTo>
                    <a:pt x="473714" y="501961"/>
                    <a:pt x="477777" y="500467"/>
                    <a:pt x="481001" y="497786"/>
                  </a:cubicBezTo>
                  <a:lnTo>
                    <a:pt x="494030" y="507558"/>
                  </a:lnTo>
                  <a:cubicBezTo>
                    <a:pt x="497243" y="509968"/>
                    <a:pt x="501092" y="511172"/>
                    <a:pt x="504942" y="511172"/>
                  </a:cubicBezTo>
                  <a:cubicBezTo>
                    <a:pt x="508791" y="511172"/>
                    <a:pt x="512641" y="509968"/>
                    <a:pt x="515853" y="507558"/>
                  </a:cubicBezTo>
                  <a:lnTo>
                    <a:pt x="528881" y="497786"/>
                  </a:lnTo>
                  <a:cubicBezTo>
                    <a:pt x="532105" y="500468"/>
                    <a:pt x="536168" y="501961"/>
                    <a:pt x="540437" y="501961"/>
                  </a:cubicBezTo>
                  <a:cubicBezTo>
                    <a:pt x="541195" y="501961"/>
                    <a:pt x="541961" y="501914"/>
                    <a:pt x="542729" y="501818"/>
                  </a:cubicBezTo>
                  <a:cubicBezTo>
                    <a:pt x="549607" y="500960"/>
                    <a:pt x="555314" y="496368"/>
                    <a:pt x="557625" y="489833"/>
                  </a:cubicBezTo>
                  <a:lnTo>
                    <a:pt x="564979" y="469027"/>
                  </a:lnTo>
                  <a:cubicBezTo>
                    <a:pt x="569771" y="474930"/>
                    <a:pt x="572652" y="482445"/>
                    <a:pt x="572652" y="49062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2" name="Google Shape;692;p29"/>
            <p:cNvSpPr/>
            <p:nvPr/>
          </p:nvSpPr>
          <p:spPr>
            <a:xfrm>
              <a:off x="11076382" y="5398821"/>
              <a:ext cx="17283" cy="22055"/>
            </a:xfrm>
            <a:custGeom>
              <a:avLst/>
              <a:gdLst/>
              <a:ahLst/>
              <a:cxnLst/>
              <a:rect l="l" t="t" r="r" b="b"/>
              <a:pathLst>
                <a:path w="17283" h="22055" extrusionOk="0">
                  <a:moveTo>
                    <a:pt x="8642" y="22056"/>
                  </a:moveTo>
                  <a:cubicBezTo>
                    <a:pt x="13415" y="22056"/>
                    <a:pt x="17283" y="18187"/>
                    <a:pt x="17283" y="13414"/>
                  </a:cubicBezTo>
                  <a:lnTo>
                    <a:pt x="17283" y="8642"/>
                  </a:lnTo>
                  <a:cubicBezTo>
                    <a:pt x="17283" y="3869"/>
                    <a:pt x="13415" y="0"/>
                    <a:pt x="8642" y="0"/>
                  </a:cubicBezTo>
                  <a:cubicBezTo>
                    <a:pt x="3868" y="0"/>
                    <a:pt x="0" y="3869"/>
                    <a:pt x="0" y="8642"/>
                  </a:cubicBezTo>
                  <a:lnTo>
                    <a:pt x="0" y="13414"/>
                  </a:lnTo>
                  <a:cubicBezTo>
                    <a:pt x="0" y="18188"/>
                    <a:pt x="3868"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3" name="Google Shape;693;p29"/>
            <p:cNvSpPr/>
            <p:nvPr/>
          </p:nvSpPr>
          <p:spPr>
            <a:xfrm>
              <a:off x="11114558" y="5398821"/>
              <a:ext cx="17283" cy="22055"/>
            </a:xfrm>
            <a:custGeom>
              <a:avLst/>
              <a:gdLst/>
              <a:ahLst/>
              <a:cxnLst/>
              <a:rect l="l" t="t" r="r" b="b"/>
              <a:pathLst>
                <a:path w="17283" h="22055" extrusionOk="0">
                  <a:moveTo>
                    <a:pt x="8642" y="22056"/>
                  </a:moveTo>
                  <a:cubicBezTo>
                    <a:pt x="13415" y="22056"/>
                    <a:pt x="17283" y="18187"/>
                    <a:pt x="17283" y="13414"/>
                  </a:cubicBezTo>
                  <a:lnTo>
                    <a:pt x="17283" y="8642"/>
                  </a:lnTo>
                  <a:cubicBezTo>
                    <a:pt x="17283" y="3869"/>
                    <a:pt x="13415" y="0"/>
                    <a:pt x="8642" y="0"/>
                  </a:cubicBezTo>
                  <a:cubicBezTo>
                    <a:pt x="3868" y="0"/>
                    <a:pt x="0" y="3869"/>
                    <a:pt x="0" y="8642"/>
                  </a:cubicBezTo>
                  <a:lnTo>
                    <a:pt x="0" y="13414"/>
                  </a:lnTo>
                  <a:cubicBezTo>
                    <a:pt x="0" y="18188"/>
                    <a:pt x="3868"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94" name="Google Shape;694;p29"/>
          <p:cNvSpPr/>
          <p:nvPr/>
        </p:nvSpPr>
        <p:spPr>
          <a:xfrm>
            <a:off x="2589275" y="1891573"/>
            <a:ext cx="444600" cy="444600"/>
          </a:xfrm>
          <a:prstGeom prst="roundRect">
            <a:avLst>
              <a:gd name="adj" fmla="val 16667"/>
            </a:avLst>
          </a:prstGeom>
          <a:solidFill>
            <a:schemeClr val="accent1"/>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grpSp>
        <p:nvGrpSpPr>
          <p:cNvPr id="695" name="Google Shape;695;p29"/>
          <p:cNvGrpSpPr/>
          <p:nvPr/>
        </p:nvGrpSpPr>
        <p:grpSpPr>
          <a:xfrm>
            <a:off x="2638762" y="1962333"/>
            <a:ext cx="327478" cy="327473"/>
            <a:chOff x="10599174" y="2131146"/>
            <a:chExt cx="589945" cy="589935"/>
          </a:xfrm>
        </p:grpSpPr>
        <p:sp>
          <p:nvSpPr>
            <p:cNvPr id="696" name="Google Shape;696;p29"/>
            <p:cNvSpPr/>
            <p:nvPr/>
          </p:nvSpPr>
          <p:spPr>
            <a:xfrm>
              <a:off x="10751881" y="2245676"/>
              <a:ext cx="437238" cy="475405"/>
            </a:xfrm>
            <a:custGeom>
              <a:avLst/>
              <a:gdLst/>
              <a:ahLst/>
              <a:cxnLst/>
              <a:rect l="l" t="t" r="r" b="b"/>
              <a:pathLst>
                <a:path w="437238" h="475405" extrusionOk="0">
                  <a:moveTo>
                    <a:pt x="911" y="317921"/>
                  </a:moveTo>
                  <a:lnTo>
                    <a:pt x="36450" y="388999"/>
                  </a:lnTo>
                  <a:cubicBezTo>
                    <a:pt x="39550" y="395200"/>
                    <a:pt x="45784" y="399052"/>
                    <a:pt x="52716" y="399052"/>
                  </a:cubicBezTo>
                  <a:lnTo>
                    <a:pt x="76353" y="399052"/>
                  </a:lnTo>
                  <a:lnTo>
                    <a:pt x="76353" y="457546"/>
                  </a:lnTo>
                  <a:cubicBezTo>
                    <a:pt x="76353" y="467394"/>
                    <a:pt x="84364" y="475406"/>
                    <a:pt x="94212" y="475406"/>
                  </a:cubicBezTo>
                  <a:lnTo>
                    <a:pt x="116335" y="475406"/>
                  </a:lnTo>
                  <a:cubicBezTo>
                    <a:pt x="121108" y="475406"/>
                    <a:pt x="124976" y="471537"/>
                    <a:pt x="124976" y="466764"/>
                  </a:cubicBezTo>
                  <a:cubicBezTo>
                    <a:pt x="124976" y="461992"/>
                    <a:pt x="121108" y="458123"/>
                    <a:pt x="116335" y="458123"/>
                  </a:cubicBezTo>
                  <a:lnTo>
                    <a:pt x="94212" y="458123"/>
                  </a:lnTo>
                  <a:cubicBezTo>
                    <a:pt x="93895" y="458123"/>
                    <a:pt x="93636" y="457864"/>
                    <a:pt x="93636" y="457546"/>
                  </a:cubicBezTo>
                  <a:lnTo>
                    <a:pt x="93636" y="361452"/>
                  </a:lnTo>
                  <a:cubicBezTo>
                    <a:pt x="93636" y="361134"/>
                    <a:pt x="93895" y="360875"/>
                    <a:pt x="94212" y="360875"/>
                  </a:cubicBezTo>
                  <a:lnTo>
                    <a:pt x="343015" y="360875"/>
                  </a:lnTo>
                  <a:cubicBezTo>
                    <a:pt x="343332" y="360875"/>
                    <a:pt x="343591" y="361134"/>
                    <a:pt x="343591" y="361452"/>
                  </a:cubicBezTo>
                  <a:lnTo>
                    <a:pt x="343591" y="457546"/>
                  </a:lnTo>
                  <a:cubicBezTo>
                    <a:pt x="343591" y="457864"/>
                    <a:pt x="343332" y="458123"/>
                    <a:pt x="343015" y="458123"/>
                  </a:cubicBezTo>
                  <a:lnTo>
                    <a:pt x="150901" y="458123"/>
                  </a:lnTo>
                  <a:cubicBezTo>
                    <a:pt x="146128" y="458123"/>
                    <a:pt x="142260" y="461992"/>
                    <a:pt x="142260" y="466764"/>
                  </a:cubicBezTo>
                  <a:cubicBezTo>
                    <a:pt x="142260" y="471537"/>
                    <a:pt x="146128" y="475406"/>
                    <a:pt x="150901" y="475406"/>
                  </a:cubicBezTo>
                  <a:lnTo>
                    <a:pt x="343014" y="475406"/>
                  </a:lnTo>
                  <a:cubicBezTo>
                    <a:pt x="352862" y="475406"/>
                    <a:pt x="360873" y="467394"/>
                    <a:pt x="360873" y="457546"/>
                  </a:cubicBezTo>
                  <a:lnTo>
                    <a:pt x="360873" y="399052"/>
                  </a:lnTo>
                  <a:lnTo>
                    <a:pt x="384510" y="399052"/>
                  </a:lnTo>
                  <a:cubicBezTo>
                    <a:pt x="391443" y="399052"/>
                    <a:pt x="397676" y="395200"/>
                    <a:pt x="400776" y="388999"/>
                  </a:cubicBezTo>
                  <a:lnTo>
                    <a:pt x="436315" y="317921"/>
                  </a:lnTo>
                  <a:cubicBezTo>
                    <a:pt x="436563" y="317488"/>
                    <a:pt x="436868" y="316848"/>
                    <a:pt x="437058" y="316030"/>
                  </a:cubicBezTo>
                  <a:cubicBezTo>
                    <a:pt x="437242" y="315236"/>
                    <a:pt x="437255" y="314547"/>
                    <a:pt x="437227" y="314056"/>
                  </a:cubicBezTo>
                  <a:lnTo>
                    <a:pt x="437227" y="285098"/>
                  </a:lnTo>
                  <a:cubicBezTo>
                    <a:pt x="437227" y="275250"/>
                    <a:pt x="429216" y="267238"/>
                    <a:pt x="419368" y="267238"/>
                  </a:cubicBezTo>
                  <a:lnTo>
                    <a:pt x="322697" y="267238"/>
                  </a:lnTo>
                  <a:lnTo>
                    <a:pt x="322697" y="237703"/>
                  </a:lnTo>
                  <a:cubicBezTo>
                    <a:pt x="322697" y="203382"/>
                    <a:pt x="296323" y="175119"/>
                    <a:pt x="262780" y="172081"/>
                  </a:cubicBezTo>
                  <a:cubicBezTo>
                    <a:pt x="263471" y="171457"/>
                    <a:pt x="264156" y="170823"/>
                    <a:pt x="264824" y="170165"/>
                  </a:cubicBezTo>
                  <a:cubicBezTo>
                    <a:pt x="277525" y="157674"/>
                    <a:pt x="284522" y="140985"/>
                    <a:pt x="284522" y="123172"/>
                  </a:cubicBezTo>
                  <a:lnTo>
                    <a:pt x="284522" y="91448"/>
                  </a:lnTo>
                  <a:cubicBezTo>
                    <a:pt x="290201" y="88368"/>
                    <a:pt x="294065" y="82352"/>
                    <a:pt x="294065" y="75451"/>
                  </a:cubicBezTo>
                  <a:lnTo>
                    <a:pt x="294065" y="46818"/>
                  </a:lnTo>
                  <a:cubicBezTo>
                    <a:pt x="294065" y="21003"/>
                    <a:pt x="273062" y="0"/>
                    <a:pt x="247246" y="0"/>
                  </a:cubicBezTo>
                  <a:lnTo>
                    <a:pt x="189982" y="0"/>
                  </a:lnTo>
                  <a:cubicBezTo>
                    <a:pt x="164167" y="0"/>
                    <a:pt x="143163" y="21003"/>
                    <a:pt x="143163" y="46818"/>
                  </a:cubicBezTo>
                  <a:lnTo>
                    <a:pt x="143163" y="75451"/>
                  </a:lnTo>
                  <a:cubicBezTo>
                    <a:pt x="143163" y="82352"/>
                    <a:pt x="147027" y="88368"/>
                    <a:pt x="152707" y="91448"/>
                  </a:cubicBezTo>
                  <a:lnTo>
                    <a:pt x="152707" y="122229"/>
                  </a:lnTo>
                  <a:cubicBezTo>
                    <a:pt x="152707" y="141928"/>
                    <a:pt x="161295" y="159761"/>
                    <a:pt x="174857" y="172049"/>
                  </a:cubicBezTo>
                  <a:cubicBezTo>
                    <a:pt x="141120" y="174893"/>
                    <a:pt x="114530" y="203242"/>
                    <a:pt x="114530" y="237702"/>
                  </a:cubicBezTo>
                  <a:lnTo>
                    <a:pt x="114530" y="267237"/>
                  </a:lnTo>
                  <a:lnTo>
                    <a:pt x="17859" y="267237"/>
                  </a:lnTo>
                  <a:cubicBezTo>
                    <a:pt x="8011" y="267237"/>
                    <a:pt x="0" y="275248"/>
                    <a:pt x="0" y="285096"/>
                  </a:cubicBezTo>
                  <a:lnTo>
                    <a:pt x="0" y="314055"/>
                  </a:lnTo>
                  <a:cubicBezTo>
                    <a:pt x="6" y="314539"/>
                    <a:pt x="52" y="315117"/>
                    <a:pt x="182" y="315758"/>
                  </a:cubicBezTo>
                  <a:cubicBezTo>
                    <a:pt x="362" y="316648"/>
                    <a:pt x="648" y="317376"/>
                    <a:pt x="911" y="317921"/>
                  </a:cubicBezTo>
                  <a:close/>
                  <a:moveTo>
                    <a:pt x="305414" y="237702"/>
                  </a:moveTo>
                  <a:lnTo>
                    <a:pt x="305414" y="267237"/>
                  </a:lnTo>
                  <a:lnTo>
                    <a:pt x="251532" y="267237"/>
                  </a:lnTo>
                  <a:lnTo>
                    <a:pt x="246586" y="238378"/>
                  </a:lnTo>
                  <a:lnTo>
                    <a:pt x="248143" y="233709"/>
                  </a:lnTo>
                  <a:cubicBezTo>
                    <a:pt x="250038" y="234369"/>
                    <a:pt x="252049" y="234724"/>
                    <a:pt x="254109" y="234724"/>
                  </a:cubicBezTo>
                  <a:cubicBezTo>
                    <a:pt x="254867" y="234724"/>
                    <a:pt x="255633" y="234677"/>
                    <a:pt x="256401" y="234581"/>
                  </a:cubicBezTo>
                  <a:cubicBezTo>
                    <a:pt x="263278" y="233723"/>
                    <a:pt x="268986" y="229131"/>
                    <a:pt x="271296" y="222596"/>
                  </a:cubicBezTo>
                  <a:lnTo>
                    <a:pt x="280877" y="195491"/>
                  </a:lnTo>
                  <a:cubicBezTo>
                    <a:pt x="295519" y="203879"/>
                    <a:pt x="305414" y="219653"/>
                    <a:pt x="305414" y="237702"/>
                  </a:cubicBezTo>
                  <a:close/>
                  <a:moveTo>
                    <a:pt x="205753" y="229061"/>
                  </a:moveTo>
                  <a:lnTo>
                    <a:pt x="202696" y="219890"/>
                  </a:lnTo>
                  <a:lnTo>
                    <a:pt x="218612" y="196015"/>
                  </a:lnTo>
                  <a:lnTo>
                    <a:pt x="234529" y="219890"/>
                  </a:lnTo>
                  <a:lnTo>
                    <a:pt x="231472" y="229061"/>
                  </a:lnTo>
                  <a:close/>
                  <a:moveTo>
                    <a:pt x="234760" y="189079"/>
                  </a:moveTo>
                  <a:lnTo>
                    <a:pt x="256789" y="189079"/>
                  </a:lnTo>
                  <a:cubicBezTo>
                    <a:pt x="259444" y="189079"/>
                    <a:pt x="262046" y="189301"/>
                    <a:pt x="264588" y="189712"/>
                  </a:cubicBezTo>
                  <a:lnTo>
                    <a:pt x="255001" y="216836"/>
                  </a:lnTo>
                  <a:cubicBezTo>
                    <a:pt x="254940" y="217006"/>
                    <a:pt x="254815" y="217362"/>
                    <a:pt x="254261" y="217430"/>
                  </a:cubicBezTo>
                  <a:cubicBezTo>
                    <a:pt x="253714" y="217497"/>
                    <a:pt x="253499" y="217186"/>
                    <a:pt x="253398" y="217035"/>
                  </a:cubicBezTo>
                  <a:close/>
                  <a:moveTo>
                    <a:pt x="183828" y="217036"/>
                  </a:moveTo>
                  <a:cubicBezTo>
                    <a:pt x="183727" y="217187"/>
                    <a:pt x="183527" y="217505"/>
                    <a:pt x="182965" y="217431"/>
                  </a:cubicBezTo>
                  <a:cubicBezTo>
                    <a:pt x="182412" y="217362"/>
                    <a:pt x="182286" y="217007"/>
                    <a:pt x="182225" y="216837"/>
                  </a:cubicBezTo>
                  <a:lnTo>
                    <a:pt x="172638" y="189714"/>
                  </a:lnTo>
                  <a:cubicBezTo>
                    <a:pt x="175178" y="189302"/>
                    <a:pt x="177781" y="189080"/>
                    <a:pt x="180436" y="189080"/>
                  </a:cubicBezTo>
                  <a:lnTo>
                    <a:pt x="202466" y="189080"/>
                  </a:lnTo>
                  <a:close/>
                  <a:moveTo>
                    <a:pt x="206811" y="246344"/>
                  </a:moveTo>
                  <a:lnTo>
                    <a:pt x="230413" y="246344"/>
                  </a:lnTo>
                  <a:lnTo>
                    <a:pt x="233996" y="267237"/>
                  </a:lnTo>
                  <a:lnTo>
                    <a:pt x="203230" y="267237"/>
                  </a:lnTo>
                  <a:close/>
                  <a:moveTo>
                    <a:pt x="160445" y="46818"/>
                  </a:moveTo>
                  <a:cubicBezTo>
                    <a:pt x="160445" y="30533"/>
                    <a:pt x="173694" y="17283"/>
                    <a:pt x="189981" y="17283"/>
                  </a:cubicBezTo>
                  <a:lnTo>
                    <a:pt x="247245" y="17283"/>
                  </a:lnTo>
                  <a:cubicBezTo>
                    <a:pt x="263532" y="17283"/>
                    <a:pt x="276781" y="30533"/>
                    <a:pt x="276781" y="46818"/>
                  </a:cubicBezTo>
                  <a:lnTo>
                    <a:pt x="276781" y="75451"/>
                  </a:lnTo>
                  <a:cubicBezTo>
                    <a:pt x="276781" y="75948"/>
                    <a:pt x="276375" y="76353"/>
                    <a:pt x="275879" y="76353"/>
                  </a:cubicBezTo>
                  <a:cubicBezTo>
                    <a:pt x="261884" y="76353"/>
                    <a:pt x="249712" y="66420"/>
                    <a:pt x="246934" y="52732"/>
                  </a:cubicBezTo>
                  <a:cubicBezTo>
                    <a:pt x="245222" y="44298"/>
                    <a:pt x="237731" y="38176"/>
                    <a:pt x="229124" y="38176"/>
                  </a:cubicBezTo>
                  <a:lnTo>
                    <a:pt x="208103" y="38176"/>
                  </a:lnTo>
                  <a:cubicBezTo>
                    <a:pt x="199496" y="38176"/>
                    <a:pt x="192005" y="44298"/>
                    <a:pt x="190292" y="52734"/>
                  </a:cubicBezTo>
                  <a:cubicBezTo>
                    <a:pt x="187515" y="66420"/>
                    <a:pt x="175342" y="76353"/>
                    <a:pt x="161348" y="76353"/>
                  </a:cubicBezTo>
                  <a:cubicBezTo>
                    <a:pt x="160851" y="76353"/>
                    <a:pt x="160446" y="75947"/>
                    <a:pt x="160446" y="75451"/>
                  </a:cubicBezTo>
                  <a:lnTo>
                    <a:pt x="160446" y="46818"/>
                  </a:lnTo>
                  <a:close/>
                  <a:moveTo>
                    <a:pt x="169989" y="122229"/>
                  </a:moveTo>
                  <a:lnTo>
                    <a:pt x="169989" y="92820"/>
                  </a:lnTo>
                  <a:cubicBezTo>
                    <a:pt x="188381" y="89345"/>
                    <a:pt x="203408" y="75001"/>
                    <a:pt x="207228" y="56173"/>
                  </a:cubicBezTo>
                  <a:cubicBezTo>
                    <a:pt x="207313" y="55760"/>
                    <a:pt x="207680" y="55460"/>
                    <a:pt x="208102" y="55460"/>
                  </a:cubicBezTo>
                  <a:lnTo>
                    <a:pt x="229123" y="55460"/>
                  </a:lnTo>
                  <a:cubicBezTo>
                    <a:pt x="229545" y="55460"/>
                    <a:pt x="229912" y="55759"/>
                    <a:pt x="229995" y="56172"/>
                  </a:cubicBezTo>
                  <a:cubicBezTo>
                    <a:pt x="233817" y="75001"/>
                    <a:pt x="248844" y="89345"/>
                    <a:pt x="267236" y="92820"/>
                  </a:cubicBezTo>
                  <a:lnTo>
                    <a:pt x="267236" y="123172"/>
                  </a:lnTo>
                  <a:cubicBezTo>
                    <a:pt x="267236" y="136313"/>
                    <a:pt x="262075" y="148626"/>
                    <a:pt x="252704" y="157842"/>
                  </a:cubicBezTo>
                  <a:cubicBezTo>
                    <a:pt x="243336" y="167055"/>
                    <a:pt x="230937" y="171991"/>
                    <a:pt x="217778" y="171789"/>
                  </a:cubicBezTo>
                  <a:cubicBezTo>
                    <a:pt x="191427" y="171348"/>
                    <a:pt x="169989" y="149116"/>
                    <a:pt x="169989" y="122229"/>
                  </a:cubicBezTo>
                  <a:close/>
                  <a:moveTo>
                    <a:pt x="131814" y="237702"/>
                  </a:moveTo>
                  <a:cubicBezTo>
                    <a:pt x="131814" y="219652"/>
                    <a:pt x="141708" y="203879"/>
                    <a:pt x="156350" y="195491"/>
                  </a:cubicBezTo>
                  <a:lnTo>
                    <a:pt x="165931" y="222596"/>
                  </a:lnTo>
                  <a:cubicBezTo>
                    <a:pt x="168241" y="229131"/>
                    <a:pt x="173949" y="233723"/>
                    <a:pt x="180827" y="234581"/>
                  </a:cubicBezTo>
                  <a:cubicBezTo>
                    <a:pt x="181595" y="234677"/>
                    <a:pt x="182359" y="234724"/>
                    <a:pt x="183118" y="234724"/>
                  </a:cubicBezTo>
                  <a:cubicBezTo>
                    <a:pt x="185179" y="234724"/>
                    <a:pt x="187190" y="234369"/>
                    <a:pt x="189085" y="233709"/>
                  </a:cubicBezTo>
                  <a:lnTo>
                    <a:pt x="190641" y="238379"/>
                  </a:lnTo>
                  <a:lnTo>
                    <a:pt x="185695" y="267238"/>
                  </a:lnTo>
                  <a:lnTo>
                    <a:pt x="131814" y="267238"/>
                  </a:lnTo>
                  <a:close/>
                  <a:moveTo>
                    <a:pt x="17282" y="285096"/>
                  </a:moveTo>
                  <a:cubicBezTo>
                    <a:pt x="17282" y="284778"/>
                    <a:pt x="17541" y="284520"/>
                    <a:pt x="17858" y="284520"/>
                  </a:cubicBezTo>
                  <a:lnTo>
                    <a:pt x="419368" y="284520"/>
                  </a:lnTo>
                  <a:cubicBezTo>
                    <a:pt x="419685" y="284520"/>
                    <a:pt x="419944" y="284778"/>
                    <a:pt x="419944" y="285096"/>
                  </a:cubicBezTo>
                  <a:lnTo>
                    <a:pt x="419944" y="305414"/>
                  </a:lnTo>
                  <a:lnTo>
                    <a:pt x="17282" y="305414"/>
                  </a:lnTo>
                  <a:close/>
                  <a:moveTo>
                    <a:pt x="385317" y="381269"/>
                  </a:moveTo>
                  <a:cubicBezTo>
                    <a:pt x="385163" y="381576"/>
                    <a:pt x="384854" y="381767"/>
                    <a:pt x="384510" y="381767"/>
                  </a:cubicBezTo>
                  <a:lnTo>
                    <a:pt x="360873" y="381767"/>
                  </a:lnTo>
                  <a:lnTo>
                    <a:pt x="360873" y="361450"/>
                  </a:lnTo>
                  <a:cubicBezTo>
                    <a:pt x="360873" y="351602"/>
                    <a:pt x="352862" y="343591"/>
                    <a:pt x="343014" y="343591"/>
                  </a:cubicBezTo>
                  <a:lnTo>
                    <a:pt x="94212" y="343591"/>
                  </a:lnTo>
                  <a:cubicBezTo>
                    <a:pt x="84364" y="343591"/>
                    <a:pt x="76353" y="351602"/>
                    <a:pt x="76353" y="361450"/>
                  </a:cubicBezTo>
                  <a:lnTo>
                    <a:pt x="76353" y="381767"/>
                  </a:lnTo>
                  <a:lnTo>
                    <a:pt x="52716" y="381767"/>
                  </a:lnTo>
                  <a:cubicBezTo>
                    <a:pt x="52372" y="381767"/>
                    <a:pt x="52063" y="381576"/>
                    <a:pt x="51909" y="381269"/>
                  </a:cubicBezTo>
                  <a:lnTo>
                    <a:pt x="22623" y="322698"/>
                  </a:lnTo>
                  <a:lnTo>
                    <a:pt x="414603" y="32269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7" name="Google Shape;697;p29"/>
            <p:cNvSpPr/>
            <p:nvPr/>
          </p:nvSpPr>
          <p:spPr>
            <a:xfrm>
              <a:off x="10942765" y="2341117"/>
              <a:ext cx="17283" cy="22055"/>
            </a:xfrm>
            <a:custGeom>
              <a:avLst/>
              <a:gdLst/>
              <a:ahLst/>
              <a:cxnLst/>
              <a:rect l="l" t="t" r="r" b="b"/>
              <a:pathLst>
                <a:path w="17283" h="22055" extrusionOk="0">
                  <a:moveTo>
                    <a:pt x="8642" y="22056"/>
                  </a:moveTo>
                  <a:cubicBezTo>
                    <a:pt x="13415" y="22056"/>
                    <a:pt x="17283" y="18187"/>
                    <a:pt x="17283" y="13414"/>
                  </a:cubicBezTo>
                  <a:lnTo>
                    <a:pt x="17283" y="8642"/>
                  </a:lnTo>
                  <a:cubicBezTo>
                    <a:pt x="17283" y="3869"/>
                    <a:pt x="13415" y="0"/>
                    <a:pt x="8642" y="0"/>
                  </a:cubicBezTo>
                  <a:cubicBezTo>
                    <a:pt x="3868" y="0"/>
                    <a:pt x="0" y="3869"/>
                    <a:pt x="0" y="8642"/>
                  </a:cubicBezTo>
                  <a:lnTo>
                    <a:pt x="0" y="13414"/>
                  </a:lnTo>
                  <a:cubicBezTo>
                    <a:pt x="0" y="18187"/>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8" name="Google Shape;698;p29"/>
            <p:cNvSpPr/>
            <p:nvPr/>
          </p:nvSpPr>
          <p:spPr>
            <a:xfrm>
              <a:off x="10980941" y="2341117"/>
              <a:ext cx="17283" cy="22055"/>
            </a:xfrm>
            <a:custGeom>
              <a:avLst/>
              <a:gdLst/>
              <a:ahLst/>
              <a:cxnLst/>
              <a:rect l="l" t="t" r="r" b="b"/>
              <a:pathLst>
                <a:path w="17283" h="22055" extrusionOk="0">
                  <a:moveTo>
                    <a:pt x="8642" y="22056"/>
                  </a:moveTo>
                  <a:cubicBezTo>
                    <a:pt x="13415" y="22056"/>
                    <a:pt x="17283" y="18187"/>
                    <a:pt x="17283" y="13414"/>
                  </a:cubicBezTo>
                  <a:lnTo>
                    <a:pt x="17283" y="8642"/>
                  </a:lnTo>
                  <a:cubicBezTo>
                    <a:pt x="17283" y="3869"/>
                    <a:pt x="13415" y="0"/>
                    <a:pt x="8642" y="0"/>
                  </a:cubicBezTo>
                  <a:cubicBezTo>
                    <a:pt x="3868" y="0"/>
                    <a:pt x="0" y="3869"/>
                    <a:pt x="0" y="8642"/>
                  </a:cubicBezTo>
                  <a:lnTo>
                    <a:pt x="0" y="13414"/>
                  </a:lnTo>
                  <a:cubicBezTo>
                    <a:pt x="0" y="18187"/>
                    <a:pt x="3868"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9" name="Google Shape;699;p29"/>
            <p:cNvSpPr/>
            <p:nvPr/>
          </p:nvSpPr>
          <p:spPr>
            <a:xfrm>
              <a:off x="10599174" y="2131146"/>
              <a:ext cx="274975" cy="255903"/>
            </a:xfrm>
            <a:custGeom>
              <a:avLst/>
              <a:gdLst/>
              <a:ahLst/>
              <a:cxnLst/>
              <a:rect l="l" t="t" r="r" b="b"/>
              <a:pathLst>
                <a:path w="274975" h="255903" extrusionOk="0">
                  <a:moveTo>
                    <a:pt x="199506" y="255904"/>
                  </a:moveTo>
                  <a:cubicBezTo>
                    <a:pt x="202276" y="255904"/>
                    <a:pt x="205063" y="255264"/>
                    <a:pt x="207658" y="253967"/>
                  </a:cubicBezTo>
                  <a:cubicBezTo>
                    <a:pt x="213860" y="250868"/>
                    <a:pt x="217711" y="244634"/>
                    <a:pt x="217711" y="237701"/>
                  </a:cubicBezTo>
                  <a:lnTo>
                    <a:pt x="217711" y="209069"/>
                  </a:lnTo>
                  <a:cubicBezTo>
                    <a:pt x="217711" y="208571"/>
                    <a:pt x="218117" y="208166"/>
                    <a:pt x="218614" y="208166"/>
                  </a:cubicBezTo>
                  <a:lnTo>
                    <a:pt x="228157" y="208166"/>
                  </a:lnTo>
                  <a:cubicBezTo>
                    <a:pt x="253973" y="208166"/>
                    <a:pt x="274975" y="187164"/>
                    <a:pt x="274975" y="161348"/>
                  </a:cubicBezTo>
                  <a:lnTo>
                    <a:pt x="274975" y="46818"/>
                  </a:lnTo>
                  <a:cubicBezTo>
                    <a:pt x="274975" y="21003"/>
                    <a:pt x="253974" y="0"/>
                    <a:pt x="228157" y="0"/>
                  </a:cubicBezTo>
                  <a:lnTo>
                    <a:pt x="46819" y="0"/>
                  </a:lnTo>
                  <a:cubicBezTo>
                    <a:pt x="21004" y="-1"/>
                    <a:pt x="0" y="21001"/>
                    <a:pt x="0" y="46817"/>
                  </a:cubicBezTo>
                  <a:lnTo>
                    <a:pt x="0" y="161347"/>
                  </a:lnTo>
                  <a:cubicBezTo>
                    <a:pt x="0" y="187163"/>
                    <a:pt x="21004" y="208165"/>
                    <a:pt x="46819" y="208165"/>
                  </a:cubicBezTo>
                  <a:lnTo>
                    <a:pt x="63864" y="208165"/>
                  </a:lnTo>
                  <a:cubicBezTo>
                    <a:pt x="68638" y="208165"/>
                    <a:pt x="72506" y="204296"/>
                    <a:pt x="72506" y="199524"/>
                  </a:cubicBezTo>
                  <a:cubicBezTo>
                    <a:pt x="72506" y="194751"/>
                    <a:pt x="68638" y="190882"/>
                    <a:pt x="63864" y="190882"/>
                  </a:cubicBezTo>
                  <a:lnTo>
                    <a:pt x="46819" y="190882"/>
                  </a:lnTo>
                  <a:cubicBezTo>
                    <a:pt x="30533" y="190882"/>
                    <a:pt x="17283" y="177633"/>
                    <a:pt x="17283" y="161347"/>
                  </a:cubicBezTo>
                  <a:lnTo>
                    <a:pt x="17283" y="46817"/>
                  </a:lnTo>
                  <a:cubicBezTo>
                    <a:pt x="17283" y="30531"/>
                    <a:pt x="30533" y="17282"/>
                    <a:pt x="46819" y="17282"/>
                  </a:cubicBezTo>
                  <a:lnTo>
                    <a:pt x="228159" y="17282"/>
                  </a:lnTo>
                  <a:cubicBezTo>
                    <a:pt x="244444" y="17282"/>
                    <a:pt x="257693" y="30531"/>
                    <a:pt x="257693" y="46817"/>
                  </a:cubicBezTo>
                  <a:lnTo>
                    <a:pt x="257693" y="161347"/>
                  </a:lnTo>
                  <a:cubicBezTo>
                    <a:pt x="257693" y="177633"/>
                    <a:pt x="244444" y="190882"/>
                    <a:pt x="228159" y="190882"/>
                  </a:cubicBezTo>
                  <a:lnTo>
                    <a:pt x="218615" y="190882"/>
                  </a:lnTo>
                  <a:cubicBezTo>
                    <a:pt x="208587" y="190882"/>
                    <a:pt x="200429" y="199041"/>
                    <a:pt x="200429" y="209067"/>
                  </a:cubicBezTo>
                  <a:lnTo>
                    <a:pt x="200429" y="237700"/>
                  </a:lnTo>
                  <a:cubicBezTo>
                    <a:pt x="200429" y="237881"/>
                    <a:pt x="200429" y="238258"/>
                    <a:pt x="199930" y="238508"/>
                  </a:cubicBezTo>
                  <a:cubicBezTo>
                    <a:pt x="199428" y="238758"/>
                    <a:pt x="199127" y="238531"/>
                    <a:pt x="198984" y="238422"/>
                  </a:cubicBezTo>
                  <a:lnTo>
                    <a:pt x="140447" y="194518"/>
                  </a:lnTo>
                  <a:cubicBezTo>
                    <a:pt x="137320" y="192172"/>
                    <a:pt x="133445" y="190881"/>
                    <a:pt x="129535" y="190881"/>
                  </a:cubicBezTo>
                  <a:lnTo>
                    <a:pt x="98707" y="190881"/>
                  </a:lnTo>
                  <a:cubicBezTo>
                    <a:pt x="93933" y="190881"/>
                    <a:pt x="90065" y="194750"/>
                    <a:pt x="90065" y="199522"/>
                  </a:cubicBezTo>
                  <a:cubicBezTo>
                    <a:pt x="90065" y="204295"/>
                    <a:pt x="93933" y="208164"/>
                    <a:pt x="98707" y="208164"/>
                  </a:cubicBezTo>
                  <a:lnTo>
                    <a:pt x="129535" y="208164"/>
                  </a:lnTo>
                  <a:cubicBezTo>
                    <a:pt x="129729" y="208164"/>
                    <a:pt x="129922" y="208229"/>
                    <a:pt x="130077" y="208345"/>
                  </a:cubicBezTo>
                  <a:lnTo>
                    <a:pt x="188614" y="252249"/>
                  </a:lnTo>
                  <a:cubicBezTo>
                    <a:pt x="191839" y="254669"/>
                    <a:pt x="195658" y="255904"/>
                    <a:pt x="199506" y="25590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0" name="Google Shape;700;p29"/>
            <p:cNvSpPr/>
            <p:nvPr/>
          </p:nvSpPr>
          <p:spPr>
            <a:xfrm>
              <a:off x="10637350" y="2169322"/>
              <a:ext cx="198623" cy="17283"/>
            </a:xfrm>
            <a:custGeom>
              <a:avLst/>
              <a:gdLst/>
              <a:ahLst/>
              <a:cxnLst/>
              <a:rect l="l" t="t" r="r" b="b"/>
              <a:pathLst>
                <a:path w="198623" h="17283" extrusionOk="0">
                  <a:moveTo>
                    <a:pt x="8642" y="17283"/>
                  </a:moveTo>
                  <a:lnTo>
                    <a:pt x="189982" y="17283"/>
                  </a:lnTo>
                  <a:cubicBezTo>
                    <a:pt x="194756" y="17283"/>
                    <a:pt x="198624" y="13414"/>
                    <a:pt x="198624" y="8642"/>
                  </a:cubicBezTo>
                  <a:cubicBezTo>
                    <a:pt x="198624" y="3869"/>
                    <a:pt x="194756" y="0"/>
                    <a:pt x="189982" y="0"/>
                  </a:cubicBezTo>
                  <a:lnTo>
                    <a:pt x="8642" y="0"/>
                  </a:lnTo>
                  <a:cubicBezTo>
                    <a:pt x="3868" y="0"/>
                    <a:pt x="0" y="3869"/>
                    <a:pt x="0" y="8642"/>
                  </a:cubicBezTo>
                  <a:cubicBezTo>
                    <a:pt x="0" y="13414"/>
                    <a:pt x="3868"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1" name="Google Shape;701;p29"/>
            <p:cNvSpPr/>
            <p:nvPr/>
          </p:nvSpPr>
          <p:spPr>
            <a:xfrm>
              <a:off x="10637350" y="2207499"/>
              <a:ext cx="198623" cy="17283"/>
            </a:xfrm>
            <a:custGeom>
              <a:avLst/>
              <a:gdLst/>
              <a:ahLst/>
              <a:cxnLst/>
              <a:rect l="l" t="t" r="r" b="b"/>
              <a:pathLst>
                <a:path w="198623" h="17283" extrusionOk="0">
                  <a:moveTo>
                    <a:pt x="8642" y="17283"/>
                  </a:moveTo>
                  <a:lnTo>
                    <a:pt x="189982" y="17283"/>
                  </a:lnTo>
                  <a:cubicBezTo>
                    <a:pt x="194756" y="17283"/>
                    <a:pt x="198624" y="13414"/>
                    <a:pt x="198624" y="8642"/>
                  </a:cubicBezTo>
                  <a:cubicBezTo>
                    <a:pt x="198624" y="3869"/>
                    <a:pt x="194756" y="0"/>
                    <a:pt x="189982" y="0"/>
                  </a:cubicBezTo>
                  <a:lnTo>
                    <a:pt x="8642" y="0"/>
                  </a:lnTo>
                  <a:cubicBezTo>
                    <a:pt x="3868" y="0"/>
                    <a:pt x="0" y="3869"/>
                    <a:pt x="0" y="8642"/>
                  </a:cubicBezTo>
                  <a:cubicBezTo>
                    <a:pt x="0" y="13414"/>
                    <a:pt x="3868"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2" name="Google Shape;702;p29"/>
            <p:cNvSpPr/>
            <p:nvPr/>
          </p:nvSpPr>
          <p:spPr>
            <a:xfrm>
              <a:off x="10637350" y="2245676"/>
              <a:ext cx="198623" cy="17283"/>
            </a:xfrm>
            <a:custGeom>
              <a:avLst/>
              <a:gdLst/>
              <a:ahLst/>
              <a:cxnLst/>
              <a:rect l="l" t="t" r="r" b="b"/>
              <a:pathLst>
                <a:path w="198623" h="17283" extrusionOk="0">
                  <a:moveTo>
                    <a:pt x="8642" y="17283"/>
                  </a:moveTo>
                  <a:lnTo>
                    <a:pt x="189982" y="17283"/>
                  </a:lnTo>
                  <a:cubicBezTo>
                    <a:pt x="194756" y="17283"/>
                    <a:pt x="198624" y="13414"/>
                    <a:pt x="198624" y="8642"/>
                  </a:cubicBezTo>
                  <a:cubicBezTo>
                    <a:pt x="198624" y="3869"/>
                    <a:pt x="194756" y="0"/>
                    <a:pt x="189982" y="0"/>
                  </a:cubicBezTo>
                  <a:lnTo>
                    <a:pt x="8642" y="0"/>
                  </a:lnTo>
                  <a:cubicBezTo>
                    <a:pt x="3868" y="0"/>
                    <a:pt x="0" y="3869"/>
                    <a:pt x="0" y="8642"/>
                  </a:cubicBezTo>
                  <a:cubicBezTo>
                    <a:pt x="0" y="13414"/>
                    <a:pt x="3868"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3" name="Google Shape;703;p29"/>
            <p:cNvSpPr/>
            <p:nvPr/>
          </p:nvSpPr>
          <p:spPr>
            <a:xfrm>
              <a:off x="10637350" y="2283852"/>
              <a:ext cx="103182" cy="17283"/>
            </a:xfrm>
            <a:custGeom>
              <a:avLst/>
              <a:gdLst/>
              <a:ahLst/>
              <a:cxnLst/>
              <a:rect l="l" t="t" r="r" b="b"/>
              <a:pathLst>
                <a:path w="103182" h="17283" extrusionOk="0">
                  <a:moveTo>
                    <a:pt x="8642" y="17283"/>
                  </a:moveTo>
                  <a:lnTo>
                    <a:pt x="94541" y="17283"/>
                  </a:lnTo>
                  <a:cubicBezTo>
                    <a:pt x="99314" y="17283"/>
                    <a:pt x="103182" y="13414"/>
                    <a:pt x="103182" y="8642"/>
                  </a:cubicBezTo>
                  <a:cubicBezTo>
                    <a:pt x="103182" y="3869"/>
                    <a:pt x="99314" y="0"/>
                    <a:pt x="94541" y="0"/>
                  </a:cubicBezTo>
                  <a:lnTo>
                    <a:pt x="8642" y="0"/>
                  </a:lnTo>
                  <a:cubicBezTo>
                    <a:pt x="3868" y="0"/>
                    <a:pt x="0" y="3869"/>
                    <a:pt x="0" y="8642"/>
                  </a:cubicBezTo>
                  <a:cubicBezTo>
                    <a:pt x="0" y="13414"/>
                    <a:pt x="3868"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04" name="Google Shape;704;p29"/>
          <p:cNvSpPr/>
          <p:nvPr/>
        </p:nvSpPr>
        <p:spPr>
          <a:xfrm>
            <a:off x="6123600" y="1903773"/>
            <a:ext cx="444600" cy="444600"/>
          </a:xfrm>
          <a:prstGeom prst="roundRect">
            <a:avLst>
              <a:gd name="adj" fmla="val 16667"/>
            </a:avLst>
          </a:prstGeom>
          <a:solidFill>
            <a:schemeClr val="accent5"/>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grpSp>
        <p:nvGrpSpPr>
          <p:cNvPr id="705" name="Google Shape;705;p29"/>
          <p:cNvGrpSpPr/>
          <p:nvPr/>
        </p:nvGrpSpPr>
        <p:grpSpPr>
          <a:xfrm>
            <a:off x="6182172" y="1961681"/>
            <a:ext cx="327453" cy="327388"/>
            <a:chOff x="6299197" y="3979663"/>
            <a:chExt cx="590005" cy="589888"/>
          </a:xfrm>
        </p:grpSpPr>
        <p:sp>
          <p:nvSpPr>
            <p:cNvPr id="706" name="Google Shape;706;p29"/>
            <p:cNvSpPr/>
            <p:nvPr/>
          </p:nvSpPr>
          <p:spPr>
            <a:xfrm>
              <a:off x="6299197" y="3979663"/>
              <a:ext cx="590005" cy="589888"/>
            </a:xfrm>
            <a:custGeom>
              <a:avLst/>
              <a:gdLst/>
              <a:ahLst/>
              <a:cxnLst/>
              <a:rect l="l" t="t" r="r" b="b"/>
              <a:pathLst>
                <a:path w="590005" h="589888" extrusionOk="0">
                  <a:moveTo>
                    <a:pt x="517077" y="100763"/>
                  </a:moveTo>
                  <a:lnTo>
                    <a:pt x="511028" y="58419"/>
                  </a:lnTo>
                  <a:cubicBezTo>
                    <a:pt x="510047" y="51555"/>
                    <a:pt x="505351" y="45930"/>
                    <a:pt x="498774" y="43738"/>
                  </a:cubicBezTo>
                  <a:cubicBezTo>
                    <a:pt x="492195" y="41547"/>
                    <a:pt x="485067" y="43230"/>
                    <a:pt x="480166" y="48132"/>
                  </a:cubicBezTo>
                  <a:lnTo>
                    <a:pt x="470484" y="57813"/>
                  </a:lnTo>
                  <a:cubicBezTo>
                    <a:pt x="417626" y="18642"/>
                    <a:pt x="352548" y="-1792"/>
                    <a:pt x="286396" y="123"/>
                  </a:cubicBezTo>
                  <a:cubicBezTo>
                    <a:pt x="217370" y="2129"/>
                    <a:pt x="150977" y="28425"/>
                    <a:pt x="99446" y="74165"/>
                  </a:cubicBezTo>
                  <a:cubicBezTo>
                    <a:pt x="95877" y="77332"/>
                    <a:pt x="95552" y="82795"/>
                    <a:pt x="98719" y="86363"/>
                  </a:cubicBezTo>
                  <a:cubicBezTo>
                    <a:pt x="101888" y="89933"/>
                    <a:pt x="107349" y="90259"/>
                    <a:pt x="110919" y="87089"/>
                  </a:cubicBezTo>
                  <a:cubicBezTo>
                    <a:pt x="211139" y="-1865"/>
                    <a:pt x="360442" y="-6501"/>
                    <a:pt x="465928" y="76067"/>
                  </a:cubicBezTo>
                  <a:cubicBezTo>
                    <a:pt x="469369" y="78759"/>
                    <a:pt x="474275" y="78461"/>
                    <a:pt x="477366" y="75372"/>
                  </a:cubicBezTo>
                  <a:lnTo>
                    <a:pt x="492387" y="60352"/>
                  </a:lnTo>
                  <a:cubicBezTo>
                    <a:pt x="492515" y="60224"/>
                    <a:pt x="492788" y="59960"/>
                    <a:pt x="493310" y="60134"/>
                  </a:cubicBezTo>
                  <a:cubicBezTo>
                    <a:pt x="493840" y="60311"/>
                    <a:pt x="493893" y="60684"/>
                    <a:pt x="493918" y="60862"/>
                  </a:cubicBezTo>
                  <a:lnTo>
                    <a:pt x="502917" y="123850"/>
                  </a:lnTo>
                  <a:cubicBezTo>
                    <a:pt x="502933" y="123960"/>
                    <a:pt x="502981" y="124298"/>
                    <a:pt x="502661" y="124617"/>
                  </a:cubicBezTo>
                  <a:cubicBezTo>
                    <a:pt x="502343" y="124935"/>
                    <a:pt x="502005" y="124889"/>
                    <a:pt x="501895" y="124872"/>
                  </a:cubicBezTo>
                  <a:lnTo>
                    <a:pt x="438906" y="115873"/>
                  </a:lnTo>
                  <a:cubicBezTo>
                    <a:pt x="438728" y="115847"/>
                    <a:pt x="438353" y="115794"/>
                    <a:pt x="438177" y="115266"/>
                  </a:cubicBezTo>
                  <a:cubicBezTo>
                    <a:pt x="438002" y="114737"/>
                    <a:pt x="438267" y="114471"/>
                    <a:pt x="438396" y="114341"/>
                  </a:cubicBezTo>
                  <a:lnTo>
                    <a:pt x="450137" y="102599"/>
                  </a:lnTo>
                  <a:cubicBezTo>
                    <a:pt x="451906" y="100829"/>
                    <a:pt x="452822" y="98380"/>
                    <a:pt x="452647" y="95883"/>
                  </a:cubicBezTo>
                  <a:cubicBezTo>
                    <a:pt x="452472" y="93386"/>
                    <a:pt x="451223" y="91089"/>
                    <a:pt x="449222" y="89584"/>
                  </a:cubicBezTo>
                  <a:cubicBezTo>
                    <a:pt x="400251" y="52729"/>
                    <a:pt x="339433" y="34673"/>
                    <a:pt x="277973" y="38736"/>
                  </a:cubicBezTo>
                  <a:cubicBezTo>
                    <a:pt x="215924" y="42842"/>
                    <a:pt x="157506" y="69346"/>
                    <a:pt x="113482" y="113370"/>
                  </a:cubicBezTo>
                  <a:cubicBezTo>
                    <a:pt x="22950" y="203901"/>
                    <a:pt x="13719" y="346763"/>
                    <a:pt x="88659" y="447742"/>
                  </a:cubicBezTo>
                  <a:cubicBezTo>
                    <a:pt x="83647" y="447574"/>
                    <a:pt x="78844" y="449451"/>
                    <a:pt x="75239" y="453056"/>
                  </a:cubicBezTo>
                  <a:cubicBezTo>
                    <a:pt x="73426" y="454870"/>
                    <a:pt x="72075" y="456997"/>
                    <a:pt x="71175" y="459291"/>
                  </a:cubicBezTo>
                  <a:cubicBezTo>
                    <a:pt x="-5661" y="354972"/>
                    <a:pt x="-367" y="209486"/>
                    <a:pt x="87182" y="110829"/>
                  </a:cubicBezTo>
                  <a:cubicBezTo>
                    <a:pt x="90351" y="107260"/>
                    <a:pt x="90024" y="101798"/>
                    <a:pt x="86455" y="98630"/>
                  </a:cubicBezTo>
                  <a:cubicBezTo>
                    <a:pt x="82884" y="95464"/>
                    <a:pt x="77421" y="95788"/>
                    <a:pt x="74255" y="99358"/>
                  </a:cubicBezTo>
                  <a:cubicBezTo>
                    <a:pt x="-24378" y="210503"/>
                    <a:pt x="-24719" y="377588"/>
                    <a:pt x="73045" y="489138"/>
                  </a:cubicBezTo>
                  <a:lnTo>
                    <a:pt x="79093" y="531477"/>
                  </a:lnTo>
                  <a:cubicBezTo>
                    <a:pt x="80074" y="538341"/>
                    <a:pt x="84770" y="543966"/>
                    <a:pt x="91347" y="546158"/>
                  </a:cubicBezTo>
                  <a:cubicBezTo>
                    <a:pt x="97923" y="548347"/>
                    <a:pt x="105054" y="546666"/>
                    <a:pt x="109955" y="541764"/>
                  </a:cubicBezTo>
                  <a:lnTo>
                    <a:pt x="119636" y="532083"/>
                  </a:lnTo>
                  <a:cubicBezTo>
                    <a:pt x="171847" y="570821"/>
                    <a:pt x="233445" y="589890"/>
                    <a:pt x="294859" y="589889"/>
                  </a:cubicBezTo>
                  <a:cubicBezTo>
                    <a:pt x="370789" y="589889"/>
                    <a:pt x="446426" y="560729"/>
                    <a:pt x="503633" y="503521"/>
                  </a:cubicBezTo>
                  <a:cubicBezTo>
                    <a:pt x="613496" y="393661"/>
                    <a:pt x="619182" y="217270"/>
                    <a:pt x="517077" y="100763"/>
                  </a:cubicBezTo>
                  <a:close/>
                  <a:moveTo>
                    <a:pt x="125705" y="125591"/>
                  </a:moveTo>
                  <a:cubicBezTo>
                    <a:pt x="207213" y="44082"/>
                    <a:pt x="336645" y="32770"/>
                    <a:pt x="430734" y="97563"/>
                  </a:cubicBezTo>
                  <a:lnTo>
                    <a:pt x="426177" y="102121"/>
                  </a:lnTo>
                  <a:cubicBezTo>
                    <a:pt x="421274" y="107024"/>
                    <a:pt x="419590" y="114155"/>
                    <a:pt x="421782" y="120732"/>
                  </a:cubicBezTo>
                  <a:cubicBezTo>
                    <a:pt x="423975" y="127309"/>
                    <a:pt x="429600" y="132004"/>
                    <a:pt x="436464" y="132984"/>
                  </a:cubicBezTo>
                  <a:lnTo>
                    <a:pt x="476582" y="138715"/>
                  </a:lnTo>
                  <a:cubicBezTo>
                    <a:pt x="558140" y="233269"/>
                    <a:pt x="553052" y="375673"/>
                    <a:pt x="464419" y="464307"/>
                  </a:cubicBezTo>
                  <a:cubicBezTo>
                    <a:pt x="382903" y="545825"/>
                    <a:pt x="253466" y="557138"/>
                    <a:pt x="159376" y="492347"/>
                  </a:cubicBezTo>
                  <a:lnTo>
                    <a:pt x="163947" y="487776"/>
                  </a:lnTo>
                  <a:cubicBezTo>
                    <a:pt x="168850" y="482873"/>
                    <a:pt x="170534" y="475742"/>
                    <a:pt x="168342" y="469165"/>
                  </a:cubicBezTo>
                  <a:cubicBezTo>
                    <a:pt x="166149" y="462589"/>
                    <a:pt x="160524" y="457893"/>
                    <a:pt x="153660" y="456913"/>
                  </a:cubicBezTo>
                  <a:lnTo>
                    <a:pt x="113538" y="451181"/>
                  </a:lnTo>
                  <a:cubicBezTo>
                    <a:pt x="31982" y="356626"/>
                    <a:pt x="37072" y="214223"/>
                    <a:pt x="125705" y="125591"/>
                  </a:cubicBezTo>
                  <a:close/>
                  <a:moveTo>
                    <a:pt x="491413" y="491301"/>
                  </a:moveTo>
                  <a:cubicBezTo>
                    <a:pt x="392295" y="590420"/>
                    <a:pt x="234423" y="600103"/>
                    <a:pt x="124195" y="513828"/>
                  </a:cubicBezTo>
                  <a:cubicBezTo>
                    <a:pt x="120753" y="511135"/>
                    <a:pt x="115846" y="511432"/>
                    <a:pt x="112758" y="514522"/>
                  </a:cubicBezTo>
                  <a:lnTo>
                    <a:pt x="97735" y="529544"/>
                  </a:lnTo>
                  <a:cubicBezTo>
                    <a:pt x="97607" y="529672"/>
                    <a:pt x="97334" y="529938"/>
                    <a:pt x="96812" y="529763"/>
                  </a:cubicBezTo>
                  <a:cubicBezTo>
                    <a:pt x="96282" y="529587"/>
                    <a:pt x="96229" y="529212"/>
                    <a:pt x="96204" y="529035"/>
                  </a:cubicBezTo>
                  <a:lnTo>
                    <a:pt x="87205" y="466046"/>
                  </a:lnTo>
                  <a:cubicBezTo>
                    <a:pt x="87189" y="465936"/>
                    <a:pt x="87140" y="465599"/>
                    <a:pt x="87461" y="465280"/>
                  </a:cubicBezTo>
                  <a:cubicBezTo>
                    <a:pt x="87780" y="464961"/>
                    <a:pt x="88115" y="465008"/>
                    <a:pt x="88227" y="465024"/>
                  </a:cubicBezTo>
                  <a:lnTo>
                    <a:pt x="151215" y="474023"/>
                  </a:lnTo>
                  <a:cubicBezTo>
                    <a:pt x="151394" y="474049"/>
                    <a:pt x="151767" y="474102"/>
                    <a:pt x="151945" y="474630"/>
                  </a:cubicBezTo>
                  <a:cubicBezTo>
                    <a:pt x="152120" y="475159"/>
                    <a:pt x="151855" y="475425"/>
                    <a:pt x="151726" y="475555"/>
                  </a:cubicBezTo>
                  <a:lnTo>
                    <a:pt x="139971" y="487309"/>
                  </a:lnTo>
                  <a:cubicBezTo>
                    <a:pt x="138202" y="489079"/>
                    <a:pt x="137286" y="491529"/>
                    <a:pt x="137461" y="494026"/>
                  </a:cubicBezTo>
                  <a:cubicBezTo>
                    <a:pt x="137636" y="496523"/>
                    <a:pt x="138885" y="498820"/>
                    <a:pt x="140886" y="500325"/>
                  </a:cubicBezTo>
                  <a:cubicBezTo>
                    <a:pt x="189858" y="537180"/>
                    <a:pt x="250681" y="555240"/>
                    <a:pt x="312142" y="551168"/>
                  </a:cubicBezTo>
                  <a:cubicBezTo>
                    <a:pt x="374197" y="547060"/>
                    <a:pt x="432617" y="520552"/>
                    <a:pt x="476642" y="476527"/>
                  </a:cubicBezTo>
                  <a:cubicBezTo>
                    <a:pt x="567174" y="385995"/>
                    <a:pt x="576402" y="243133"/>
                    <a:pt x="501460" y="142153"/>
                  </a:cubicBezTo>
                  <a:cubicBezTo>
                    <a:pt x="506469" y="142323"/>
                    <a:pt x="511277" y="140446"/>
                    <a:pt x="514884" y="136840"/>
                  </a:cubicBezTo>
                  <a:cubicBezTo>
                    <a:pt x="516694" y="135030"/>
                    <a:pt x="518043" y="132907"/>
                    <a:pt x="518943" y="130619"/>
                  </a:cubicBezTo>
                  <a:cubicBezTo>
                    <a:pt x="599323" y="239789"/>
                    <a:pt x="589184" y="393531"/>
                    <a:pt x="491413" y="4913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7" name="Google Shape;707;p29"/>
            <p:cNvSpPr/>
            <p:nvPr/>
          </p:nvSpPr>
          <p:spPr>
            <a:xfrm>
              <a:off x="6394732" y="4075086"/>
              <a:ext cx="399051" cy="399049"/>
            </a:xfrm>
            <a:custGeom>
              <a:avLst/>
              <a:gdLst/>
              <a:ahLst/>
              <a:cxnLst/>
              <a:rect l="l" t="t" r="r" b="b"/>
              <a:pathLst>
                <a:path w="399051" h="399049" extrusionOk="0">
                  <a:moveTo>
                    <a:pt x="29844" y="287471"/>
                  </a:moveTo>
                  <a:cubicBezTo>
                    <a:pt x="34175" y="285466"/>
                    <a:pt x="36060" y="280330"/>
                    <a:pt x="34054" y="275999"/>
                  </a:cubicBezTo>
                  <a:cubicBezTo>
                    <a:pt x="29597" y="266371"/>
                    <a:pt x="26035" y="256467"/>
                    <a:pt x="23347" y="246343"/>
                  </a:cubicBezTo>
                  <a:lnTo>
                    <a:pt x="123171" y="246343"/>
                  </a:lnTo>
                  <a:cubicBezTo>
                    <a:pt x="128931" y="246343"/>
                    <a:pt x="133617" y="251029"/>
                    <a:pt x="133617" y="256790"/>
                  </a:cubicBezTo>
                  <a:cubicBezTo>
                    <a:pt x="133617" y="262550"/>
                    <a:pt x="128931" y="267236"/>
                    <a:pt x="123171" y="267236"/>
                  </a:cubicBezTo>
                  <a:lnTo>
                    <a:pt x="104083" y="267236"/>
                  </a:lnTo>
                  <a:cubicBezTo>
                    <a:pt x="88792" y="267236"/>
                    <a:pt x="76353" y="279675"/>
                    <a:pt x="76353" y="294966"/>
                  </a:cubicBezTo>
                  <a:cubicBezTo>
                    <a:pt x="76353" y="310256"/>
                    <a:pt x="88793" y="322696"/>
                    <a:pt x="104083" y="322696"/>
                  </a:cubicBezTo>
                  <a:lnTo>
                    <a:pt x="123171" y="322696"/>
                  </a:lnTo>
                  <a:cubicBezTo>
                    <a:pt x="128931" y="322696"/>
                    <a:pt x="133617" y="327382"/>
                    <a:pt x="133617" y="333143"/>
                  </a:cubicBezTo>
                  <a:cubicBezTo>
                    <a:pt x="133617" y="338903"/>
                    <a:pt x="128931" y="343589"/>
                    <a:pt x="123171" y="343589"/>
                  </a:cubicBezTo>
                  <a:lnTo>
                    <a:pt x="87984" y="343589"/>
                  </a:lnTo>
                  <a:cubicBezTo>
                    <a:pt x="73889" y="332693"/>
                    <a:pt x="61300" y="319683"/>
                    <a:pt x="50759" y="304816"/>
                  </a:cubicBezTo>
                  <a:cubicBezTo>
                    <a:pt x="47997" y="300923"/>
                    <a:pt x="42603" y="300004"/>
                    <a:pt x="38711" y="302765"/>
                  </a:cubicBezTo>
                  <a:cubicBezTo>
                    <a:pt x="34818" y="305525"/>
                    <a:pt x="33899" y="310920"/>
                    <a:pt x="36660" y="314813"/>
                  </a:cubicBezTo>
                  <a:cubicBezTo>
                    <a:pt x="74063" y="367559"/>
                    <a:pt x="134948" y="399050"/>
                    <a:pt x="199526" y="399050"/>
                  </a:cubicBezTo>
                  <a:cubicBezTo>
                    <a:pt x="309544" y="399050"/>
                    <a:pt x="399052" y="309543"/>
                    <a:pt x="399052" y="199524"/>
                  </a:cubicBezTo>
                  <a:cubicBezTo>
                    <a:pt x="399052" y="89504"/>
                    <a:pt x="309544" y="0"/>
                    <a:pt x="199526" y="0"/>
                  </a:cubicBezTo>
                  <a:cubicBezTo>
                    <a:pt x="89508" y="0"/>
                    <a:pt x="0" y="89507"/>
                    <a:pt x="0" y="199525"/>
                  </a:cubicBezTo>
                  <a:cubicBezTo>
                    <a:pt x="0" y="228759"/>
                    <a:pt x="6180" y="256931"/>
                    <a:pt x="18371" y="283260"/>
                  </a:cubicBezTo>
                  <a:cubicBezTo>
                    <a:pt x="20376" y="287591"/>
                    <a:pt x="25510" y="289475"/>
                    <a:pt x="29844" y="287471"/>
                  </a:cubicBezTo>
                  <a:close/>
                  <a:moveTo>
                    <a:pt x="51287" y="93636"/>
                  </a:moveTo>
                  <a:lnTo>
                    <a:pt x="104090" y="93636"/>
                  </a:lnTo>
                  <a:cubicBezTo>
                    <a:pt x="109850" y="93636"/>
                    <a:pt x="114536" y="98322"/>
                    <a:pt x="114536" y="104082"/>
                  </a:cubicBezTo>
                  <a:cubicBezTo>
                    <a:pt x="114536" y="109843"/>
                    <a:pt x="109850" y="114529"/>
                    <a:pt x="104090" y="114529"/>
                  </a:cubicBezTo>
                  <a:lnTo>
                    <a:pt x="84996" y="114529"/>
                  </a:lnTo>
                  <a:cubicBezTo>
                    <a:pt x="69705" y="114529"/>
                    <a:pt x="57266" y="126969"/>
                    <a:pt x="57266" y="142258"/>
                  </a:cubicBezTo>
                  <a:cubicBezTo>
                    <a:pt x="57266" y="157550"/>
                    <a:pt x="69706" y="169989"/>
                    <a:pt x="84996" y="169989"/>
                  </a:cubicBezTo>
                  <a:lnTo>
                    <a:pt x="142261" y="169989"/>
                  </a:lnTo>
                  <a:cubicBezTo>
                    <a:pt x="148022" y="169989"/>
                    <a:pt x="152708" y="174675"/>
                    <a:pt x="152708" y="180435"/>
                  </a:cubicBezTo>
                  <a:cubicBezTo>
                    <a:pt x="152708" y="186195"/>
                    <a:pt x="148022" y="190882"/>
                    <a:pt x="142261" y="190882"/>
                  </a:cubicBezTo>
                  <a:lnTo>
                    <a:pt x="17493" y="190882"/>
                  </a:lnTo>
                  <a:cubicBezTo>
                    <a:pt x="19189" y="154735"/>
                    <a:pt x="31464" y="121309"/>
                    <a:pt x="51287" y="93636"/>
                  </a:cubicBezTo>
                  <a:close/>
                  <a:moveTo>
                    <a:pt x="381769" y="199525"/>
                  </a:moveTo>
                  <a:cubicBezTo>
                    <a:pt x="381769" y="238982"/>
                    <a:pt x="369159" y="275548"/>
                    <a:pt x="347764" y="305414"/>
                  </a:cubicBezTo>
                  <a:lnTo>
                    <a:pt x="294968" y="305414"/>
                  </a:lnTo>
                  <a:cubicBezTo>
                    <a:pt x="289208" y="305414"/>
                    <a:pt x="284522" y="300727"/>
                    <a:pt x="284522" y="294968"/>
                  </a:cubicBezTo>
                  <a:cubicBezTo>
                    <a:pt x="284522" y="289206"/>
                    <a:pt x="289208" y="284520"/>
                    <a:pt x="294968" y="284520"/>
                  </a:cubicBezTo>
                  <a:lnTo>
                    <a:pt x="314056" y="284520"/>
                  </a:lnTo>
                  <a:cubicBezTo>
                    <a:pt x="329347" y="284520"/>
                    <a:pt x="341786" y="272081"/>
                    <a:pt x="341786" y="256791"/>
                  </a:cubicBezTo>
                  <a:cubicBezTo>
                    <a:pt x="341786" y="241500"/>
                    <a:pt x="329346" y="229061"/>
                    <a:pt x="314056" y="229061"/>
                  </a:cubicBezTo>
                  <a:lnTo>
                    <a:pt x="256791" y="229061"/>
                  </a:lnTo>
                  <a:cubicBezTo>
                    <a:pt x="251030" y="229061"/>
                    <a:pt x="246344" y="224375"/>
                    <a:pt x="246344" y="218615"/>
                  </a:cubicBezTo>
                  <a:cubicBezTo>
                    <a:pt x="246344" y="212854"/>
                    <a:pt x="251030" y="208168"/>
                    <a:pt x="256791" y="208168"/>
                  </a:cubicBezTo>
                  <a:lnTo>
                    <a:pt x="294968" y="208168"/>
                  </a:lnTo>
                  <a:cubicBezTo>
                    <a:pt x="310259" y="208168"/>
                    <a:pt x="322698" y="195728"/>
                    <a:pt x="322698" y="180437"/>
                  </a:cubicBezTo>
                  <a:cubicBezTo>
                    <a:pt x="322698" y="165147"/>
                    <a:pt x="310257" y="152708"/>
                    <a:pt x="294968" y="152708"/>
                  </a:cubicBezTo>
                  <a:lnTo>
                    <a:pt x="218614" y="152708"/>
                  </a:lnTo>
                  <a:cubicBezTo>
                    <a:pt x="212854" y="152708"/>
                    <a:pt x="208168" y="148022"/>
                    <a:pt x="208168" y="142261"/>
                  </a:cubicBezTo>
                  <a:cubicBezTo>
                    <a:pt x="208168" y="136501"/>
                    <a:pt x="212854" y="131815"/>
                    <a:pt x="218614" y="131815"/>
                  </a:cubicBezTo>
                  <a:lnTo>
                    <a:pt x="247247" y="131815"/>
                  </a:lnTo>
                  <a:cubicBezTo>
                    <a:pt x="262538" y="131815"/>
                    <a:pt x="274977" y="119375"/>
                    <a:pt x="274977" y="104084"/>
                  </a:cubicBezTo>
                  <a:cubicBezTo>
                    <a:pt x="274977" y="88794"/>
                    <a:pt x="262537" y="76355"/>
                    <a:pt x="247247" y="76355"/>
                  </a:cubicBezTo>
                  <a:lnTo>
                    <a:pt x="180438" y="76355"/>
                  </a:lnTo>
                  <a:cubicBezTo>
                    <a:pt x="174678" y="76355"/>
                    <a:pt x="169992" y="71669"/>
                    <a:pt x="169992" y="65908"/>
                  </a:cubicBezTo>
                  <a:cubicBezTo>
                    <a:pt x="169992" y="60148"/>
                    <a:pt x="174678" y="55462"/>
                    <a:pt x="180438" y="55462"/>
                  </a:cubicBezTo>
                  <a:lnTo>
                    <a:pt x="311005" y="55462"/>
                  </a:lnTo>
                  <a:cubicBezTo>
                    <a:pt x="354024" y="88826"/>
                    <a:pt x="381769" y="140993"/>
                    <a:pt x="381769" y="199525"/>
                  </a:cubicBezTo>
                  <a:close/>
                  <a:moveTo>
                    <a:pt x="199526" y="17283"/>
                  </a:moveTo>
                  <a:cubicBezTo>
                    <a:pt x="230064" y="17283"/>
                    <a:pt x="258865" y="24845"/>
                    <a:pt x="284175" y="38176"/>
                  </a:cubicBezTo>
                  <a:lnTo>
                    <a:pt x="180437" y="38176"/>
                  </a:lnTo>
                  <a:cubicBezTo>
                    <a:pt x="165146" y="38176"/>
                    <a:pt x="152708" y="50616"/>
                    <a:pt x="152708" y="65906"/>
                  </a:cubicBezTo>
                  <a:cubicBezTo>
                    <a:pt x="152708" y="81197"/>
                    <a:pt x="165147" y="93636"/>
                    <a:pt x="180437" y="93636"/>
                  </a:cubicBezTo>
                  <a:lnTo>
                    <a:pt x="247246" y="93636"/>
                  </a:lnTo>
                  <a:cubicBezTo>
                    <a:pt x="253006" y="93636"/>
                    <a:pt x="257692" y="98322"/>
                    <a:pt x="257692" y="104082"/>
                  </a:cubicBezTo>
                  <a:cubicBezTo>
                    <a:pt x="257692" y="109843"/>
                    <a:pt x="253006" y="114529"/>
                    <a:pt x="247246" y="114529"/>
                  </a:cubicBezTo>
                  <a:lnTo>
                    <a:pt x="218612" y="114529"/>
                  </a:lnTo>
                  <a:cubicBezTo>
                    <a:pt x="203322" y="114529"/>
                    <a:pt x="190883" y="126969"/>
                    <a:pt x="190883" y="142258"/>
                  </a:cubicBezTo>
                  <a:cubicBezTo>
                    <a:pt x="190883" y="157550"/>
                    <a:pt x="203322" y="169989"/>
                    <a:pt x="218612" y="169989"/>
                  </a:cubicBezTo>
                  <a:lnTo>
                    <a:pt x="294966" y="169989"/>
                  </a:lnTo>
                  <a:cubicBezTo>
                    <a:pt x="300727" y="169989"/>
                    <a:pt x="305414" y="174675"/>
                    <a:pt x="305414" y="180435"/>
                  </a:cubicBezTo>
                  <a:cubicBezTo>
                    <a:pt x="305414" y="186195"/>
                    <a:pt x="300727" y="190882"/>
                    <a:pt x="294966" y="190882"/>
                  </a:cubicBezTo>
                  <a:lnTo>
                    <a:pt x="256790" y="190882"/>
                  </a:lnTo>
                  <a:cubicBezTo>
                    <a:pt x="241499" y="190882"/>
                    <a:pt x="229060" y="203321"/>
                    <a:pt x="229060" y="218612"/>
                  </a:cubicBezTo>
                  <a:cubicBezTo>
                    <a:pt x="229060" y="233902"/>
                    <a:pt x="241500" y="246342"/>
                    <a:pt x="256790" y="246342"/>
                  </a:cubicBezTo>
                  <a:lnTo>
                    <a:pt x="314055" y="246342"/>
                  </a:lnTo>
                  <a:cubicBezTo>
                    <a:pt x="319815" y="246342"/>
                    <a:pt x="324501" y="251028"/>
                    <a:pt x="324501" y="256789"/>
                  </a:cubicBezTo>
                  <a:cubicBezTo>
                    <a:pt x="324501" y="262549"/>
                    <a:pt x="319815" y="267235"/>
                    <a:pt x="314055" y="267235"/>
                  </a:cubicBezTo>
                  <a:lnTo>
                    <a:pt x="294966" y="267235"/>
                  </a:lnTo>
                  <a:cubicBezTo>
                    <a:pt x="279676" y="267235"/>
                    <a:pt x="267237" y="279674"/>
                    <a:pt x="267237" y="294965"/>
                  </a:cubicBezTo>
                  <a:cubicBezTo>
                    <a:pt x="267237" y="310255"/>
                    <a:pt x="279676" y="322694"/>
                    <a:pt x="294966" y="322694"/>
                  </a:cubicBezTo>
                  <a:lnTo>
                    <a:pt x="333715" y="322694"/>
                  </a:lnTo>
                  <a:cubicBezTo>
                    <a:pt x="300381" y="358981"/>
                    <a:pt x="252566" y="381765"/>
                    <a:pt x="199525" y="381765"/>
                  </a:cubicBezTo>
                  <a:cubicBezTo>
                    <a:pt x="169679" y="381765"/>
                    <a:pt x="140703" y="374390"/>
                    <a:pt x="114926" y="360872"/>
                  </a:cubicBezTo>
                  <a:lnTo>
                    <a:pt x="123171" y="360872"/>
                  </a:lnTo>
                  <a:cubicBezTo>
                    <a:pt x="138462" y="360872"/>
                    <a:pt x="150900" y="348433"/>
                    <a:pt x="150900" y="333143"/>
                  </a:cubicBezTo>
                  <a:cubicBezTo>
                    <a:pt x="150900" y="317853"/>
                    <a:pt x="138461" y="305412"/>
                    <a:pt x="123171" y="305412"/>
                  </a:cubicBezTo>
                  <a:lnTo>
                    <a:pt x="104083" y="305412"/>
                  </a:lnTo>
                  <a:cubicBezTo>
                    <a:pt x="98322" y="305412"/>
                    <a:pt x="93636" y="300726"/>
                    <a:pt x="93636" y="294966"/>
                  </a:cubicBezTo>
                  <a:cubicBezTo>
                    <a:pt x="93636" y="289205"/>
                    <a:pt x="98322" y="284519"/>
                    <a:pt x="104083" y="284519"/>
                  </a:cubicBezTo>
                  <a:lnTo>
                    <a:pt x="123171" y="284519"/>
                  </a:lnTo>
                  <a:cubicBezTo>
                    <a:pt x="138462" y="284519"/>
                    <a:pt x="150900" y="272080"/>
                    <a:pt x="150900" y="256790"/>
                  </a:cubicBezTo>
                  <a:cubicBezTo>
                    <a:pt x="150900" y="241499"/>
                    <a:pt x="138461" y="229060"/>
                    <a:pt x="123171" y="229060"/>
                  </a:cubicBezTo>
                  <a:lnTo>
                    <a:pt x="19646" y="229060"/>
                  </a:lnTo>
                  <a:cubicBezTo>
                    <a:pt x="18530" y="222180"/>
                    <a:pt x="17819" y="215209"/>
                    <a:pt x="17494" y="208166"/>
                  </a:cubicBezTo>
                  <a:lnTo>
                    <a:pt x="142260" y="208166"/>
                  </a:lnTo>
                  <a:cubicBezTo>
                    <a:pt x="157550" y="208166"/>
                    <a:pt x="169990" y="195727"/>
                    <a:pt x="169990" y="180436"/>
                  </a:cubicBezTo>
                  <a:cubicBezTo>
                    <a:pt x="169990" y="165146"/>
                    <a:pt x="157550" y="152707"/>
                    <a:pt x="142260" y="152707"/>
                  </a:cubicBezTo>
                  <a:lnTo>
                    <a:pt x="84994" y="152707"/>
                  </a:lnTo>
                  <a:cubicBezTo>
                    <a:pt x="79234" y="152707"/>
                    <a:pt x="74548" y="148021"/>
                    <a:pt x="74548" y="142260"/>
                  </a:cubicBezTo>
                  <a:cubicBezTo>
                    <a:pt x="74548" y="136500"/>
                    <a:pt x="79234" y="131814"/>
                    <a:pt x="84994" y="131814"/>
                  </a:cubicBezTo>
                  <a:lnTo>
                    <a:pt x="104089" y="131814"/>
                  </a:lnTo>
                  <a:cubicBezTo>
                    <a:pt x="119379" y="131814"/>
                    <a:pt x="131818" y="119374"/>
                    <a:pt x="131818" y="104083"/>
                  </a:cubicBezTo>
                  <a:cubicBezTo>
                    <a:pt x="131818" y="88793"/>
                    <a:pt x="119379" y="76354"/>
                    <a:pt x="104089" y="76354"/>
                  </a:cubicBezTo>
                  <a:lnTo>
                    <a:pt x="65334" y="76354"/>
                  </a:lnTo>
                  <a:cubicBezTo>
                    <a:pt x="98669" y="40066"/>
                    <a:pt x="146485" y="17283"/>
                    <a:pt x="199526"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8" name="Google Shape;708;p29"/>
            <p:cNvSpPr/>
            <p:nvPr/>
          </p:nvSpPr>
          <p:spPr>
            <a:xfrm>
              <a:off x="6566529" y="4342323"/>
              <a:ext cx="74546" cy="55459"/>
            </a:xfrm>
            <a:custGeom>
              <a:avLst/>
              <a:gdLst/>
              <a:ahLst/>
              <a:cxnLst/>
              <a:rect l="l" t="t" r="r" b="b"/>
              <a:pathLst>
                <a:path w="74546" h="55459" extrusionOk="0">
                  <a:moveTo>
                    <a:pt x="27729" y="55460"/>
                  </a:moveTo>
                  <a:lnTo>
                    <a:pt x="46817" y="55460"/>
                  </a:lnTo>
                  <a:cubicBezTo>
                    <a:pt x="62108" y="55460"/>
                    <a:pt x="74546" y="43020"/>
                    <a:pt x="74546" y="27730"/>
                  </a:cubicBezTo>
                  <a:cubicBezTo>
                    <a:pt x="74546" y="12439"/>
                    <a:pt x="62107" y="0"/>
                    <a:pt x="46817" y="0"/>
                  </a:cubicBezTo>
                  <a:lnTo>
                    <a:pt x="27729" y="0"/>
                  </a:lnTo>
                  <a:cubicBezTo>
                    <a:pt x="12438" y="0"/>
                    <a:pt x="0" y="12439"/>
                    <a:pt x="0" y="27730"/>
                  </a:cubicBezTo>
                  <a:cubicBezTo>
                    <a:pt x="0" y="43020"/>
                    <a:pt x="12438" y="55460"/>
                    <a:pt x="27729" y="55460"/>
                  </a:cubicBezTo>
                  <a:close/>
                  <a:moveTo>
                    <a:pt x="27729" y="17283"/>
                  </a:moveTo>
                  <a:lnTo>
                    <a:pt x="46817" y="17283"/>
                  </a:lnTo>
                  <a:cubicBezTo>
                    <a:pt x="52577" y="17283"/>
                    <a:pt x="57263" y="21969"/>
                    <a:pt x="57263" y="27730"/>
                  </a:cubicBezTo>
                  <a:cubicBezTo>
                    <a:pt x="57263" y="33490"/>
                    <a:pt x="52577" y="38176"/>
                    <a:pt x="46817" y="38176"/>
                  </a:cubicBezTo>
                  <a:lnTo>
                    <a:pt x="27729" y="38176"/>
                  </a:lnTo>
                  <a:cubicBezTo>
                    <a:pt x="21969" y="38176"/>
                    <a:pt x="17283" y="33490"/>
                    <a:pt x="17283" y="27730"/>
                  </a:cubicBezTo>
                  <a:cubicBezTo>
                    <a:pt x="17283" y="21969"/>
                    <a:pt x="21969" y="17283"/>
                    <a:pt x="27729"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0"/>
          <p:cNvSpPr txBox="1">
            <a:spLocks noGrp="1"/>
          </p:cNvSpPr>
          <p:nvPr>
            <p:ph type="title"/>
          </p:nvPr>
        </p:nvSpPr>
        <p:spPr>
          <a:xfrm>
            <a:off x="2432400" y="208088"/>
            <a:ext cx="42792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Analysis Results</a:t>
            </a:r>
            <a:endParaRPr/>
          </a:p>
        </p:txBody>
      </p:sp>
      <p:sp>
        <p:nvSpPr>
          <p:cNvPr id="714" name="Google Shape;714;p30"/>
          <p:cNvSpPr txBox="1"/>
          <p:nvPr/>
        </p:nvSpPr>
        <p:spPr>
          <a:xfrm>
            <a:off x="2894100" y="791625"/>
            <a:ext cx="3355800" cy="331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1600">
                <a:solidFill>
                  <a:schemeClr val="dk1"/>
                </a:solidFill>
                <a:latin typeface="Montserrat SemiBold"/>
                <a:ea typeface="Montserrat SemiBold"/>
                <a:cs typeface="Montserrat SemiBold"/>
                <a:sym typeface="Montserrat SemiBold"/>
              </a:rPr>
              <a:t>Model Performance</a:t>
            </a:r>
            <a:endParaRPr sz="1600">
              <a:solidFill>
                <a:schemeClr val="dk1"/>
              </a:solidFill>
              <a:latin typeface="Montserrat SemiBold"/>
              <a:ea typeface="Montserrat SemiBold"/>
              <a:cs typeface="Montserrat SemiBold"/>
              <a:sym typeface="Montserrat SemiBold"/>
            </a:endParaRPr>
          </a:p>
        </p:txBody>
      </p:sp>
      <p:sp>
        <p:nvSpPr>
          <p:cNvPr id="715" name="Google Shape;715;p30"/>
          <p:cNvSpPr txBox="1"/>
          <p:nvPr/>
        </p:nvSpPr>
        <p:spPr>
          <a:xfrm>
            <a:off x="3726600" y="1793285"/>
            <a:ext cx="1690800" cy="9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900">
                <a:solidFill>
                  <a:schemeClr val="dk1"/>
                </a:solidFill>
                <a:latin typeface="Montserrat Medium"/>
                <a:ea typeface="Montserrat Medium"/>
                <a:cs typeface="Montserrat Medium"/>
                <a:sym typeface="Montserrat Medium"/>
              </a:rPr>
              <a:t>SVM showed moderate improvement with feature selection but struggled with imbalanced classes.</a:t>
            </a:r>
            <a:endParaRPr sz="900">
              <a:solidFill>
                <a:schemeClr val="dk1"/>
              </a:solidFill>
              <a:latin typeface="Montserrat Medium"/>
              <a:ea typeface="Montserrat Medium"/>
              <a:cs typeface="Montserrat Medium"/>
              <a:sym typeface="Montserrat Medium"/>
            </a:endParaRPr>
          </a:p>
        </p:txBody>
      </p:sp>
      <p:sp>
        <p:nvSpPr>
          <p:cNvPr id="716" name="Google Shape;716;p30"/>
          <p:cNvSpPr txBox="1"/>
          <p:nvPr/>
        </p:nvSpPr>
        <p:spPr>
          <a:xfrm>
            <a:off x="505350" y="1813625"/>
            <a:ext cx="1972500" cy="7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900">
                <a:solidFill>
                  <a:schemeClr val="dk1"/>
                </a:solidFill>
                <a:latin typeface="Montserrat Medium"/>
                <a:ea typeface="Montserrat Medium"/>
                <a:cs typeface="Montserrat Medium"/>
                <a:sym typeface="Montserrat Medium"/>
              </a:rPr>
              <a:t>XGBoost and Random Forest models outperformed others in feature importance and classification accuracy.</a:t>
            </a:r>
            <a:endParaRPr sz="900">
              <a:solidFill>
                <a:schemeClr val="dk1"/>
              </a:solidFill>
              <a:latin typeface="Montserrat Medium"/>
              <a:ea typeface="Montserrat Medium"/>
              <a:cs typeface="Montserrat Medium"/>
              <a:sym typeface="Montserrat Medium"/>
            </a:endParaRPr>
          </a:p>
        </p:txBody>
      </p:sp>
      <p:sp>
        <p:nvSpPr>
          <p:cNvPr id="717" name="Google Shape;717;p30"/>
          <p:cNvSpPr/>
          <p:nvPr/>
        </p:nvSpPr>
        <p:spPr>
          <a:xfrm>
            <a:off x="1269288" y="1328320"/>
            <a:ext cx="444600" cy="444600"/>
          </a:xfrm>
          <a:prstGeom prst="roundRect">
            <a:avLst>
              <a:gd name="adj" fmla="val 16667"/>
            </a:avLst>
          </a:prstGeom>
          <a:solidFill>
            <a:schemeClr val="accent1"/>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sp>
        <p:nvSpPr>
          <p:cNvPr id="718" name="Google Shape;718;p30"/>
          <p:cNvSpPr/>
          <p:nvPr/>
        </p:nvSpPr>
        <p:spPr>
          <a:xfrm>
            <a:off x="4349688" y="1328320"/>
            <a:ext cx="444600" cy="444600"/>
          </a:xfrm>
          <a:prstGeom prst="roundRect">
            <a:avLst>
              <a:gd name="adj" fmla="val 16667"/>
            </a:avLst>
          </a:prstGeom>
          <a:solidFill>
            <a:schemeClr val="accent3"/>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sp>
        <p:nvSpPr>
          <p:cNvPr id="719" name="Google Shape;719;p30"/>
          <p:cNvSpPr txBox="1"/>
          <p:nvPr/>
        </p:nvSpPr>
        <p:spPr>
          <a:xfrm>
            <a:off x="6710113" y="1793275"/>
            <a:ext cx="1884600" cy="9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900">
                <a:solidFill>
                  <a:schemeClr val="dk1"/>
                </a:solidFill>
                <a:latin typeface="Montserrat Medium"/>
                <a:ea typeface="Montserrat Medium"/>
                <a:cs typeface="Montserrat Medium"/>
                <a:sym typeface="Montserrat Medium"/>
              </a:rPr>
              <a:t>Logistic Regression provided stable results but lacked depth in capturing complex relationships.</a:t>
            </a:r>
            <a:endParaRPr sz="900">
              <a:solidFill>
                <a:schemeClr val="dk1"/>
              </a:solidFill>
              <a:latin typeface="Montserrat Medium"/>
              <a:ea typeface="Montserrat Medium"/>
              <a:cs typeface="Montserrat Medium"/>
              <a:sym typeface="Montserrat Medium"/>
            </a:endParaRPr>
          </a:p>
        </p:txBody>
      </p:sp>
      <p:sp>
        <p:nvSpPr>
          <p:cNvPr id="720" name="Google Shape;720;p30"/>
          <p:cNvSpPr/>
          <p:nvPr/>
        </p:nvSpPr>
        <p:spPr>
          <a:xfrm>
            <a:off x="7430088" y="1328320"/>
            <a:ext cx="444600" cy="444600"/>
          </a:xfrm>
          <a:prstGeom prst="roundRect">
            <a:avLst>
              <a:gd name="adj" fmla="val 16667"/>
            </a:avLst>
          </a:prstGeom>
          <a:solidFill>
            <a:schemeClr val="accent6"/>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cxnSp>
        <p:nvCxnSpPr>
          <p:cNvPr id="721" name="Google Shape;721;p30"/>
          <p:cNvCxnSpPr>
            <a:stCxn id="714" idx="2"/>
            <a:endCxn id="717" idx="0"/>
          </p:cNvCxnSpPr>
          <p:nvPr/>
        </p:nvCxnSpPr>
        <p:spPr>
          <a:xfrm rot="5400000">
            <a:off x="2929350" y="-314325"/>
            <a:ext cx="204900" cy="3080400"/>
          </a:xfrm>
          <a:prstGeom prst="bentConnector3">
            <a:avLst>
              <a:gd name="adj1" fmla="val 49999"/>
            </a:avLst>
          </a:prstGeom>
          <a:noFill/>
          <a:ln w="9525" cap="flat" cmpd="sng">
            <a:solidFill>
              <a:schemeClr val="dk1"/>
            </a:solidFill>
            <a:prstDash val="solid"/>
            <a:round/>
            <a:headEnd type="none" w="med" len="med"/>
            <a:tailEnd type="oval" w="med" len="med"/>
          </a:ln>
        </p:spPr>
      </p:cxnSp>
      <p:cxnSp>
        <p:nvCxnSpPr>
          <p:cNvPr id="722" name="Google Shape;722;p30"/>
          <p:cNvCxnSpPr>
            <a:stCxn id="714" idx="2"/>
            <a:endCxn id="720" idx="0"/>
          </p:cNvCxnSpPr>
          <p:nvPr/>
        </p:nvCxnSpPr>
        <p:spPr>
          <a:xfrm rot="-5400000" flipH="1">
            <a:off x="6009750" y="-314325"/>
            <a:ext cx="204900" cy="3080400"/>
          </a:xfrm>
          <a:prstGeom prst="bentConnector3">
            <a:avLst>
              <a:gd name="adj1" fmla="val 49999"/>
            </a:avLst>
          </a:prstGeom>
          <a:noFill/>
          <a:ln w="9525" cap="flat" cmpd="sng">
            <a:solidFill>
              <a:schemeClr val="dk1"/>
            </a:solidFill>
            <a:prstDash val="solid"/>
            <a:round/>
            <a:headEnd type="none" w="med" len="med"/>
            <a:tailEnd type="oval" w="med" len="med"/>
          </a:ln>
        </p:spPr>
      </p:cxnSp>
      <p:cxnSp>
        <p:nvCxnSpPr>
          <p:cNvPr id="723" name="Google Shape;723;p30"/>
          <p:cNvCxnSpPr>
            <a:stCxn id="714" idx="2"/>
            <a:endCxn id="718" idx="0"/>
          </p:cNvCxnSpPr>
          <p:nvPr/>
        </p:nvCxnSpPr>
        <p:spPr>
          <a:xfrm rot="-5400000" flipH="1">
            <a:off x="4469850" y="1225575"/>
            <a:ext cx="204900" cy="600"/>
          </a:xfrm>
          <a:prstGeom prst="bentConnector3">
            <a:avLst>
              <a:gd name="adj1" fmla="val 49999"/>
            </a:avLst>
          </a:prstGeom>
          <a:noFill/>
          <a:ln w="9525" cap="flat" cmpd="sng">
            <a:solidFill>
              <a:schemeClr val="dk1"/>
            </a:solidFill>
            <a:prstDash val="solid"/>
            <a:round/>
            <a:headEnd type="none" w="med" len="med"/>
            <a:tailEnd type="oval" w="med" len="med"/>
          </a:ln>
        </p:spPr>
      </p:cxnSp>
      <p:sp>
        <p:nvSpPr>
          <p:cNvPr id="724" name="Google Shape;724;p30"/>
          <p:cNvSpPr/>
          <p:nvPr/>
        </p:nvSpPr>
        <p:spPr>
          <a:xfrm>
            <a:off x="7492545" y="1390748"/>
            <a:ext cx="319733" cy="319733"/>
          </a:xfrm>
          <a:custGeom>
            <a:avLst/>
            <a:gdLst/>
            <a:ahLst/>
            <a:cxnLst/>
            <a:rect l="l" t="t" r="r" b="b"/>
            <a:pathLst>
              <a:path w="1487129" h="1487129" extrusionOk="0">
                <a:moveTo>
                  <a:pt x="556050" y="217841"/>
                </a:moveTo>
                <a:lnTo>
                  <a:pt x="931076" y="217841"/>
                </a:lnTo>
                <a:cubicBezTo>
                  <a:pt x="954298" y="217841"/>
                  <a:pt x="973192" y="198947"/>
                  <a:pt x="973192" y="175725"/>
                </a:cubicBezTo>
                <a:lnTo>
                  <a:pt x="973192" y="129252"/>
                </a:lnTo>
                <a:cubicBezTo>
                  <a:pt x="973192" y="106031"/>
                  <a:pt x="954298" y="87136"/>
                  <a:pt x="931076" y="87136"/>
                </a:cubicBezTo>
                <a:lnTo>
                  <a:pt x="556050" y="87136"/>
                </a:lnTo>
                <a:cubicBezTo>
                  <a:pt x="532828" y="87136"/>
                  <a:pt x="513934" y="106031"/>
                  <a:pt x="513934" y="129252"/>
                </a:cubicBezTo>
                <a:lnTo>
                  <a:pt x="513934" y="175725"/>
                </a:lnTo>
                <a:cubicBezTo>
                  <a:pt x="513934" y="198947"/>
                  <a:pt x="532828" y="217841"/>
                  <a:pt x="556050" y="217841"/>
                </a:cubicBezTo>
                <a:close/>
                <a:moveTo>
                  <a:pt x="557502" y="130705"/>
                </a:moveTo>
                <a:lnTo>
                  <a:pt x="929624" y="130705"/>
                </a:lnTo>
                <a:lnTo>
                  <a:pt x="929624" y="174273"/>
                </a:lnTo>
                <a:lnTo>
                  <a:pt x="557502" y="174273"/>
                </a:lnTo>
                <a:close/>
                <a:moveTo>
                  <a:pt x="1110848" y="841088"/>
                </a:moveTo>
                <a:cubicBezTo>
                  <a:pt x="1105265" y="829307"/>
                  <a:pt x="1093699" y="821987"/>
                  <a:pt x="1080661" y="821987"/>
                </a:cubicBezTo>
                <a:lnTo>
                  <a:pt x="406465" y="821987"/>
                </a:lnTo>
                <a:cubicBezTo>
                  <a:pt x="393430" y="821987"/>
                  <a:pt x="381861" y="829307"/>
                  <a:pt x="376279" y="841088"/>
                </a:cubicBezTo>
                <a:cubicBezTo>
                  <a:pt x="370696" y="852868"/>
                  <a:pt x="372354" y="866453"/>
                  <a:pt x="380609" y="876543"/>
                </a:cubicBezTo>
                <a:lnTo>
                  <a:pt x="492304" y="1013057"/>
                </a:lnTo>
                <a:cubicBezTo>
                  <a:pt x="498673" y="1020844"/>
                  <a:pt x="508099" y="1025309"/>
                  <a:pt x="518154" y="1025309"/>
                </a:cubicBezTo>
                <a:lnTo>
                  <a:pt x="968966" y="1025309"/>
                </a:lnTo>
                <a:cubicBezTo>
                  <a:pt x="979025" y="1025309"/>
                  <a:pt x="988447" y="1020842"/>
                  <a:pt x="994817" y="1013057"/>
                </a:cubicBezTo>
                <a:lnTo>
                  <a:pt x="1106511" y="876543"/>
                </a:lnTo>
                <a:cubicBezTo>
                  <a:pt x="1114772" y="866453"/>
                  <a:pt x="1116430" y="852868"/>
                  <a:pt x="1110848" y="841088"/>
                </a:cubicBezTo>
                <a:close/>
                <a:moveTo>
                  <a:pt x="964151" y="981738"/>
                </a:moveTo>
                <a:lnTo>
                  <a:pt x="522979" y="981738"/>
                </a:lnTo>
                <a:lnTo>
                  <a:pt x="427916" y="865556"/>
                </a:lnTo>
                <a:lnTo>
                  <a:pt x="1059214" y="865556"/>
                </a:lnTo>
                <a:close/>
                <a:moveTo>
                  <a:pt x="1445013" y="559503"/>
                </a:moveTo>
                <a:lnTo>
                  <a:pt x="1377192" y="559503"/>
                </a:lnTo>
                <a:cubicBezTo>
                  <a:pt x="1363837" y="559503"/>
                  <a:pt x="1351144" y="565937"/>
                  <a:pt x="1343244" y="576710"/>
                </a:cubicBezTo>
                <a:lnTo>
                  <a:pt x="1325761" y="600542"/>
                </a:lnTo>
                <a:lnTo>
                  <a:pt x="1261382" y="95156"/>
                </a:lnTo>
                <a:cubicBezTo>
                  <a:pt x="1254475" y="40908"/>
                  <a:pt x="1208022" y="0"/>
                  <a:pt x="1153335" y="0"/>
                </a:cubicBezTo>
                <a:lnTo>
                  <a:pt x="333794" y="0"/>
                </a:lnTo>
                <a:cubicBezTo>
                  <a:pt x="279107" y="0"/>
                  <a:pt x="232654" y="40908"/>
                  <a:pt x="225747" y="95156"/>
                </a:cubicBezTo>
                <a:lnTo>
                  <a:pt x="161368" y="600542"/>
                </a:lnTo>
                <a:lnTo>
                  <a:pt x="143888" y="576713"/>
                </a:lnTo>
                <a:cubicBezTo>
                  <a:pt x="135985" y="565937"/>
                  <a:pt x="123292" y="559503"/>
                  <a:pt x="109940" y="559503"/>
                </a:cubicBezTo>
                <a:lnTo>
                  <a:pt x="42116" y="559503"/>
                </a:lnTo>
                <a:cubicBezTo>
                  <a:pt x="18894" y="559503"/>
                  <a:pt x="0" y="578397"/>
                  <a:pt x="0" y="601619"/>
                </a:cubicBezTo>
                <a:lnTo>
                  <a:pt x="0" y="685474"/>
                </a:lnTo>
                <a:cubicBezTo>
                  <a:pt x="0" y="708695"/>
                  <a:pt x="18894" y="727590"/>
                  <a:pt x="42116" y="727590"/>
                </a:cubicBezTo>
                <a:lnTo>
                  <a:pt x="148132" y="727590"/>
                </a:lnTo>
                <a:lnTo>
                  <a:pt x="148132" y="1120697"/>
                </a:lnTo>
                <a:cubicBezTo>
                  <a:pt x="111793" y="1126843"/>
                  <a:pt x="87261" y="1164059"/>
                  <a:pt x="95897" y="1199968"/>
                </a:cubicBezTo>
                <a:lnTo>
                  <a:pt x="119043" y="1298723"/>
                </a:lnTo>
                <a:cubicBezTo>
                  <a:pt x="126002" y="1328422"/>
                  <a:pt x="152169" y="1349163"/>
                  <a:pt x="182670" y="1349163"/>
                </a:cubicBezTo>
                <a:lnTo>
                  <a:pt x="217841" y="1349163"/>
                </a:lnTo>
                <a:lnTo>
                  <a:pt x="217841" y="1421777"/>
                </a:lnTo>
                <a:cubicBezTo>
                  <a:pt x="217841" y="1457813"/>
                  <a:pt x="247160" y="1487129"/>
                  <a:pt x="283194" y="1487129"/>
                </a:cubicBezTo>
                <a:lnTo>
                  <a:pt x="401496" y="1487129"/>
                </a:lnTo>
                <a:cubicBezTo>
                  <a:pt x="437530" y="1487129"/>
                  <a:pt x="466848" y="1457813"/>
                  <a:pt x="466848" y="1421777"/>
                </a:cubicBezTo>
                <a:lnTo>
                  <a:pt x="466848" y="1349163"/>
                </a:lnTo>
                <a:lnTo>
                  <a:pt x="1020281" y="1349163"/>
                </a:lnTo>
                <a:lnTo>
                  <a:pt x="1020281" y="1421777"/>
                </a:lnTo>
                <a:cubicBezTo>
                  <a:pt x="1020281" y="1457813"/>
                  <a:pt x="1049599" y="1487129"/>
                  <a:pt x="1085633" y="1487129"/>
                </a:cubicBezTo>
                <a:lnTo>
                  <a:pt x="1203936" y="1487129"/>
                </a:lnTo>
                <a:cubicBezTo>
                  <a:pt x="1239969" y="1487129"/>
                  <a:pt x="1269288" y="1457813"/>
                  <a:pt x="1269288" y="1421777"/>
                </a:cubicBezTo>
                <a:lnTo>
                  <a:pt x="1269288" y="1349163"/>
                </a:lnTo>
                <a:lnTo>
                  <a:pt x="1304459" y="1349163"/>
                </a:lnTo>
                <a:cubicBezTo>
                  <a:pt x="1334960" y="1349163"/>
                  <a:pt x="1361127" y="1328422"/>
                  <a:pt x="1368086" y="1298723"/>
                </a:cubicBezTo>
                <a:lnTo>
                  <a:pt x="1391233" y="1199968"/>
                </a:lnTo>
                <a:cubicBezTo>
                  <a:pt x="1399914" y="1163885"/>
                  <a:pt x="1374947" y="1126799"/>
                  <a:pt x="1338997" y="1120697"/>
                </a:cubicBezTo>
                <a:lnTo>
                  <a:pt x="1338997" y="727590"/>
                </a:lnTo>
                <a:lnTo>
                  <a:pt x="1445013" y="727590"/>
                </a:lnTo>
                <a:cubicBezTo>
                  <a:pt x="1468235" y="727590"/>
                  <a:pt x="1487129" y="708695"/>
                  <a:pt x="1487129" y="685474"/>
                </a:cubicBezTo>
                <a:lnTo>
                  <a:pt x="1487129" y="601619"/>
                </a:lnTo>
                <a:cubicBezTo>
                  <a:pt x="1487129" y="578397"/>
                  <a:pt x="1468235" y="559503"/>
                  <a:pt x="1445013" y="559503"/>
                </a:cubicBezTo>
                <a:close/>
                <a:moveTo>
                  <a:pt x="268964" y="100663"/>
                </a:moveTo>
                <a:cubicBezTo>
                  <a:pt x="273109" y="68115"/>
                  <a:pt x="300981" y="43568"/>
                  <a:pt x="333794" y="43568"/>
                </a:cubicBezTo>
                <a:lnTo>
                  <a:pt x="1153335" y="43568"/>
                </a:lnTo>
                <a:cubicBezTo>
                  <a:pt x="1186148" y="43568"/>
                  <a:pt x="1214020" y="68115"/>
                  <a:pt x="1218165" y="100663"/>
                </a:cubicBezTo>
                <a:lnTo>
                  <a:pt x="1292478" y="684021"/>
                </a:lnTo>
                <a:lnTo>
                  <a:pt x="1248593" y="684021"/>
                </a:lnTo>
                <a:lnTo>
                  <a:pt x="1199230" y="298181"/>
                </a:lnTo>
                <a:cubicBezTo>
                  <a:pt x="1196546" y="277216"/>
                  <a:pt x="1178585" y="261409"/>
                  <a:pt x="1157454" y="261409"/>
                </a:cubicBezTo>
                <a:lnTo>
                  <a:pt x="332449" y="261409"/>
                </a:lnTo>
                <a:cubicBezTo>
                  <a:pt x="311495" y="261409"/>
                  <a:pt x="293554" y="277065"/>
                  <a:pt x="290722" y="297824"/>
                </a:cubicBezTo>
                <a:lnTo>
                  <a:pt x="274672" y="415278"/>
                </a:lnTo>
                <a:cubicBezTo>
                  <a:pt x="273039" y="427198"/>
                  <a:pt x="281387" y="438183"/>
                  <a:pt x="293304" y="439810"/>
                </a:cubicBezTo>
                <a:cubicBezTo>
                  <a:pt x="305201" y="441457"/>
                  <a:pt x="316210" y="433100"/>
                  <a:pt x="317836" y="421177"/>
                </a:cubicBezTo>
                <a:lnTo>
                  <a:pt x="333718" y="304978"/>
                </a:lnTo>
                <a:lnTo>
                  <a:pt x="1156176" y="304978"/>
                </a:lnTo>
                <a:lnTo>
                  <a:pt x="1204670" y="684021"/>
                </a:lnTo>
                <a:lnTo>
                  <a:pt x="281913" y="684021"/>
                </a:lnTo>
                <a:lnTo>
                  <a:pt x="303912" y="523048"/>
                </a:lnTo>
                <a:cubicBezTo>
                  <a:pt x="305544" y="511128"/>
                  <a:pt x="297196" y="500143"/>
                  <a:pt x="285279" y="498514"/>
                </a:cubicBezTo>
                <a:cubicBezTo>
                  <a:pt x="273394" y="496902"/>
                  <a:pt x="262374" y="505226"/>
                  <a:pt x="260747" y="517149"/>
                </a:cubicBezTo>
                <a:lnTo>
                  <a:pt x="237941" y="684021"/>
                </a:lnTo>
                <a:lnTo>
                  <a:pt x="194651" y="684021"/>
                </a:lnTo>
                <a:close/>
                <a:moveTo>
                  <a:pt x="191700" y="865556"/>
                </a:moveTo>
                <a:lnTo>
                  <a:pt x="245739" y="865556"/>
                </a:lnTo>
                <a:lnTo>
                  <a:pt x="338450" y="971853"/>
                </a:lnTo>
                <a:lnTo>
                  <a:pt x="191700" y="971853"/>
                </a:lnTo>
                <a:close/>
                <a:moveTo>
                  <a:pt x="43568" y="684021"/>
                </a:moveTo>
                <a:lnTo>
                  <a:pt x="43568" y="603072"/>
                </a:lnTo>
                <a:lnTo>
                  <a:pt x="109188" y="603072"/>
                </a:lnTo>
                <a:lnTo>
                  <a:pt x="153372" y="663297"/>
                </a:lnTo>
                <a:lnTo>
                  <a:pt x="150732" y="684021"/>
                </a:lnTo>
                <a:close/>
                <a:moveTo>
                  <a:pt x="423280" y="1421777"/>
                </a:moveTo>
                <a:cubicBezTo>
                  <a:pt x="423280" y="1433790"/>
                  <a:pt x="413509" y="1443561"/>
                  <a:pt x="401496" y="1443561"/>
                </a:cubicBezTo>
                <a:lnTo>
                  <a:pt x="283194" y="1443561"/>
                </a:lnTo>
                <a:cubicBezTo>
                  <a:pt x="271180" y="1443561"/>
                  <a:pt x="261409" y="1433790"/>
                  <a:pt x="261409" y="1421777"/>
                </a:cubicBezTo>
                <a:lnTo>
                  <a:pt x="261409" y="1349163"/>
                </a:lnTo>
                <a:lnTo>
                  <a:pt x="423280" y="1349163"/>
                </a:lnTo>
                <a:close/>
                <a:moveTo>
                  <a:pt x="1225720" y="1421777"/>
                </a:moveTo>
                <a:cubicBezTo>
                  <a:pt x="1225720" y="1433790"/>
                  <a:pt x="1215949" y="1443561"/>
                  <a:pt x="1203936" y="1443561"/>
                </a:cubicBezTo>
                <a:lnTo>
                  <a:pt x="1085633" y="1443561"/>
                </a:lnTo>
                <a:cubicBezTo>
                  <a:pt x="1073620" y="1443561"/>
                  <a:pt x="1063849" y="1433790"/>
                  <a:pt x="1063849" y="1421777"/>
                </a:cubicBezTo>
                <a:lnTo>
                  <a:pt x="1063849" y="1349163"/>
                </a:lnTo>
                <a:lnTo>
                  <a:pt x="1225720" y="1349163"/>
                </a:lnTo>
                <a:close/>
                <a:moveTo>
                  <a:pt x="1348817" y="1190026"/>
                </a:moveTo>
                <a:lnTo>
                  <a:pt x="1325671" y="1288780"/>
                </a:lnTo>
                <a:cubicBezTo>
                  <a:pt x="1323347" y="1298682"/>
                  <a:pt x="1314628" y="1305595"/>
                  <a:pt x="1304459" y="1305595"/>
                </a:cubicBezTo>
                <a:lnTo>
                  <a:pt x="182670" y="1305595"/>
                </a:lnTo>
                <a:cubicBezTo>
                  <a:pt x="172501" y="1305595"/>
                  <a:pt x="163782" y="1298682"/>
                  <a:pt x="161458" y="1288780"/>
                </a:cubicBezTo>
                <a:lnTo>
                  <a:pt x="138315" y="1190026"/>
                </a:lnTo>
                <a:cubicBezTo>
                  <a:pt x="135062" y="1176595"/>
                  <a:pt x="145733" y="1163185"/>
                  <a:pt x="159524" y="1163269"/>
                </a:cubicBezTo>
                <a:lnTo>
                  <a:pt x="968112" y="1163269"/>
                </a:lnTo>
                <a:cubicBezTo>
                  <a:pt x="980146" y="1163269"/>
                  <a:pt x="989896" y="1153515"/>
                  <a:pt x="989896" y="1141485"/>
                </a:cubicBezTo>
                <a:cubicBezTo>
                  <a:pt x="989896" y="1129454"/>
                  <a:pt x="980146" y="1119701"/>
                  <a:pt x="968112" y="1119701"/>
                </a:cubicBezTo>
                <a:lnTo>
                  <a:pt x="191700" y="1119701"/>
                </a:lnTo>
                <a:lnTo>
                  <a:pt x="191700" y="1015419"/>
                </a:lnTo>
                <a:lnTo>
                  <a:pt x="367193" y="1015419"/>
                </a:lnTo>
                <a:cubicBezTo>
                  <a:pt x="379119" y="1015419"/>
                  <a:pt x="390014" y="1008404"/>
                  <a:pt x="394955" y="997547"/>
                </a:cubicBezTo>
                <a:cubicBezTo>
                  <a:pt x="399895" y="986690"/>
                  <a:pt x="398019" y="973866"/>
                  <a:pt x="390177" y="964874"/>
                </a:cubicBezTo>
                <a:lnTo>
                  <a:pt x="276406" y="834425"/>
                </a:lnTo>
                <a:cubicBezTo>
                  <a:pt x="269510" y="826518"/>
                  <a:pt x="259536" y="821981"/>
                  <a:pt x="249045" y="821981"/>
                </a:cubicBezTo>
                <a:lnTo>
                  <a:pt x="191700" y="821981"/>
                </a:lnTo>
                <a:lnTo>
                  <a:pt x="191700" y="727584"/>
                </a:lnTo>
                <a:cubicBezTo>
                  <a:pt x="191700" y="727584"/>
                  <a:pt x="1295385" y="727587"/>
                  <a:pt x="1295429" y="727584"/>
                </a:cubicBezTo>
                <a:lnTo>
                  <a:pt x="1295429" y="821987"/>
                </a:lnTo>
                <a:lnTo>
                  <a:pt x="1238084" y="821987"/>
                </a:lnTo>
                <a:cubicBezTo>
                  <a:pt x="1227593" y="821987"/>
                  <a:pt x="1217619" y="826524"/>
                  <a:pt x="1210723" y="834430"/>
                </a:cubicBezTo>
                <a:lnTo>
                  <a:pt x="1096949" y="964880"/>
                </a:lnTo>
                <a:cubicBezTo>
                  <a:pt x="1089113" y="973869"/>
                  <a:pt x="1087237" y="986696"/>
                  <a:pt x="1092174" y="997553"/>
                </a:cubicBezTo>
                <a:cubicBezTo>
                  <a:pt x="1097112" y="1008410"/>
                  <a:pt x="1108007" y="1015424"/>
                  <a:pt x="1119936" y="1015424"/>
                </a:cubicBezTo>
                <a:lnTo>
                  <a:pt x="1295429" y="1015424"/>
                </a:lnTo>
                <a:lnTo>
                  <a:pt x="1295429" y="1119704"/>
                </a:lnTo>
                <a:lnTo>
                  <a:pt x="1069772" y="1119704"/>
                </a:lnTo>
                <a:cubicBezTo>
                  <a:pt x="1057738" y="1119704"/>
                  <a:pt x="1047987" y="1129457"/>
                  <a:pt x="1047987" y="1141488"/>
                </a:cubicBezTo>
                <a:cubicBezTo>
                  <a:pt x="1047987" y="1153518"/>
                  <a:pt x="1057738" y="1163272"/>
                  <a:pt x="1069772" y="1163272"/>
                </a:cubicBezTo>
                <a:lnTo>
                  <a:pt x="1327608" y="1163272"/>
                </a:lnTo>
                <a:cubicBezTo>
                  <a:pt x="1341347" y="1163173"/>
                  <a:pt x="1352062" y="1176624"/>
                  <a:pt x="1348817" y="1190026"/>
                </a:cubicBezTo>
                <a:close/>
                <a:moveTo>
                  <a:pt x="1295429" y="865556"/>
                </a:moveTo>
                <a:lnTo>
                  <a:pt x="1295429" y="971853"/>
                </a:lnTo>
                <a:lnTo>
                  <a:pt x="1148679" y="971853"/>
                </a:lnTo>
                <a:lnTo>
                  <a:pt x="1241390" y="865556"/>
                </a:lnTo>
                <a:close/>
                <a:moveTo>
                  <a:pt x="1443561" y="684021"/>
                </a:moveTo>
                <a:lnTo>
                  <a:pt x="1336398" y="684021"/>
                </a:lnTo>
                <a:lnTo>
                  <a:pt x="1333757" y="663297"/>
                </a:lnTo>
                <a:lnTo>
                  <a:pt x="1377941" y="603072"/>
                </a:lnTo>
                <a:lnTo>
                  <a:pt x="1443561" y="60307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25" name="Google Shape;725;p30"/>
          <p:cNvGrpSpPr/>
          <p:nvPr/>
        </p:nvGrpSpPr>
        <p:grpSpPr>
          <a:xfrm>
            <a:off x="1271454" y="1349743"/>
            <a:ext cx="442449" cy="442449"/>
            <a:chOff x="5224205" y="2131141"/>
            <a:chExt cx="589932" cy="589932"/>
          </a:xfrm>
        </p:grpSpPr>
        <p:sp>
          <p:nvSpPr>
            <p:cNvPr id="726" name="Google Shape;726;p30"/>
            <p:cNvSpPr/>
            <p:nvPr/>
          </p:nvSpPr>
          <p:spPr>
            <a:xfrm>
              <a:off x="5491443" y="2169317"/>
              <a:ext cx="55458" cy="55460"/>
            </a:xfrm>
            <a:custGeom>
              <a:avLst/>
              <a:gdLst/>
              <a:ahLst/>
              <a:cxnLst/>
              <a:rect l="l" t="t" r="r" b="b"/>
              <a:pathLst>
                <a:path w="55458" h="55460" extrusionOk="0">
                  <a:moveTo>
                    <a:pt x="55459" y="27730"/>
                  </a:moveTo>
                  <a:cubicBezTo>
                    <a:pt x="55459" y="12439"/>
                    <a:pt x="43019" y="0"/>
                    <a:pt x="27729" y="0"/>
                  </a:cubicBezTo>
                  <a:cubicBezTo>
                    <a:pt x="12439" y="0"/>
                    <a:pt x="0" y="12440"/>
                    <a:pt x="0" y="27730"/>
                  </a:cubicBezTo>
                  <a:cubicBezTo>
                    <a:pt x="0" y="43020"/>
                    <a:pt x="12439" y="55461"/>
                    <a:pt x="27729" y="55461"/>
                  </a:cubicBezTo>
                  <a:cubicBezTo>
                    <a:pt x="43020" y="55461"/>
                    <a:pt x="55459" y="43021"/>
                    <a:pt x="55459" y="27730"/>
                  </a:cubicBezTo>
                  <a:close/>
                  <a:moveTo>
                    <a:pt x="17283" y="27730"/>
                  </a:moveTo>
                  <a:cubicBezTo>
                    <a:pt x="17283" y="21969"/>
                    <a:pt x="21969" y="17283"/>
                    <a:pt x="27729" y="17283"/>
                  </a:cubicBezTo>
                  <a:cubicBezTo>
                    <a:pt x="33489" y="17283"/>
                    <a:pt x="38175" y="21969"/>
                    <a:pt x="38175" y="27730"/>
                  </a:cubicBezTo>
                  <a:cubicBezTo>
                    <a:pt x="38175" y="33490"/>
                    <a:pt x="33489" y="38176"/>
                    <a:pt x="27729" y="38176"/>
                  </a:cubicBezTo>
                  <a:cubicBezTo>
                    <a:pt x="21969" y="38176"/>
                    <a:pt x="17283" y="33490"/>
                    <a:pt x="17283" y="2773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7" name="Google Shape;727;p30"/>
            <p:cNvSpPr/>
            <p:nvPr/>
          </p:nvSpPr>
          <p:spPr>
            <a:xfrm>
              <a:off x="5224205" y="2131141"/>
              <a:ext cx="589932" cy="589932"/>
            </a:xfrm>
            <a:custGeom>
              <a:avLst/>
              <a:gdLst/>
              <a:ahLst/>
              <a:cxnLst/>
              <a:rect l="l" t="t" r="r" b="b"/>
              <a:pathLst>
                <a:path w="589932" h="589932" extrusionOk="0">
                  <a:moveTo>
                    <a:pt x="524028" y="229061"/>
                  </a:moveTo>
                  <a:cubicBezTo>
                    <a:pt x="516497" y="229061"/>
                    <a:pt x="509106" y="230324"/>
                    <a:pt x="502060" y="232813"/>
                  </a:cubicBezTo>
                  <a:cubicBezTo>
                    <a:pt x="497561" y="234404"/>
                    <a:pt x="495202" y="239341"/>
                    <a:pt x="496792" y="243840"/>
                  </a:cubicBezTo>
                  <a:cubicBezTo>
                    <a:pt x="498382" y="248340"/>
                    <a:pt x="503318" y="250697"/>
                    <a:pt x="507819" y="249108"/>
                  </a:cubicBezTo>
                  <a:cubicBezTo>
                    <a:pt x="513011" y="247274"/>
                    <a:pt x="518464" y="246344"/>
                    <a:pt x="524028" y="246344"/>
                  </a:cubicBezTo>
                  <a:cubicBezTo>
                    <a:pt x="550840" y="246344"/>
                    <a:pt x="572652" y="268157"/>
                    <a:pt x="572652" y="294968"/>
                  </a:cubicBezTo>
                  <a:cubicBezTo>
                    <a:pt x="572652" y="321778"/>
                    <a:pt x="550839" y="343591"/>
                    <a:pt x="524028" y="343591"/>
                  </a:cubicBezTo>
                  <a:cubicBezTo>
                    <a:pt x="497217" y="343591"/>
                    <a:pt x="475405" y="321778"/>
                    <a:pt x="475405" y="294968"/>
                  </a:cubicBezTo>
                  <a:cubicBezTo>
                    <a:pt x="475405" y="285008"/>
                    <a:pt x="478392" y="275439"/>
                    <a:pt x="484044" y="267291"/>
                  </a:cubicBezTo>
                  <a:cubicBezTo>
                    <a:pt x="486764" y="263370"/>
                    <a:pt x="485792" y="257986"/>
                    <a:pt x="481870" y="255264"/>
                  </a:cubicBezTo>
                  <a:cubicBezTo>
                    <a:pt x="477949" y="252545"/>
                    <a:pt x="472563" y="253518"/>
                    <a:pt x="469843" y="257439"/>
                  </a:cubicBezTo>
                  <a:cubicBezTo>
                    <a:pt x="467677" y="260561"/>
                    <a:pt x="465810" y="263840"/>
                    <a:pt x="464232" y="267237"/>
                  </a:cubicBezTo>
                  <a:lnTo>
                    <a:pt x="434507" y="267237"/>
                  </a:lnTo>
                  <a:cubicBezTo>
                    <a:pt x="430806" y="248578"/>
                    <a:pt x="423447" y="231220"/>
                    <a:pt x="413206" y="215947"/>
                  </a:cubicBezTo>
                  <a:lnTo>
                    <a:pt x="434285" y="194868"/>
                  </a:lnTo>
                  <a:cubicBezTo>
                    <a:pt x="441585" y="197527"/>
                    <a:pt x="449260" y="198873"/>
                    <a:pt x="456938" y="198873"/>
                  </a:cubicBezTo>
                  <a:cubicBezTo>
                    <a:pt x="473816" y="198873"/>
                    <a:pt x="490693" y="192448"/>
                    <a:pt x="503542" y="179599"/>
                  </a:cubicBezTo>
                  <a:cubicBezTo>
                    <a:pt x="529239" y="153902"/>
                    <a:pt x="529239" y="112090"/>
                    <a:pt x="503542" y="86393"/>
                  </a:cubicBezTo>
                  <a:cubicBezTo>
                    <a:pt x="477844" y="60698"/>
                    <a:pt x="436032" y="60698"/>
                    <a:pt x="410336" y="86393"/>
                  </a:cubicBezTo>
                  <a:cubicBezTo>
                    <a:pt x="391642" y="105088"/>
                    <a:pt x="386562" y="132307"/>
                    <a:pt x="395068" y="155650"/>
                  </a:cubicBezTo>
                  <a:lnTo>
                    <a:pt x="373988" y="176729"/>
                  </a:lnTo>
                  <a:cubicBezTo>
                    <a:pt x="358715" y="166488"/>
                    <a:pt x="341357" y="159130"/>
                    <a:pt x="322698" y="155428"/>
                  </a:cubicBezTo>
                  <a:lnTo>
                    <a:pt x="322698" y="125676"/>
                  </a:lnTo>
                  <a:cubicBezTo>
                    <a:pt x="345218" y="115184"/>
                    <a:pt x="360874" y="92346"/>
                    <a:pt x="360874" y="65907"/>
                  </a:cubicBezTo>
                  <a:cubicBezTo>
                    <a:pt x="360874" y="29566"/>
                    <a:pt x="331308" y="0"/>
                    <a:pt x="294968" y="0"/>
                  </a:cubicBezTo>
                  <a:cubicBezTo>
                    <a:pt x="258627" y="0"/>
                    <a:pt x="229061" y="29566"/>
                    <a:pt x="229061" y="65907"/>
                  </a:cubicBezTo>
                  <a:cubicBezTo>
                    <a:pt x="229061" y="92346"/>
                    <a:pt x="244717" y="115184"/>
                    <a:pt x="267238" y="125676"/>
                  </a:cubicBezTo>
                  <a:lnTo>
                    <a:pt x="267238" y="155428"/>
                  </a:lnTo>
                  <a:cubicBezTo>
                    <a:pt x="248579" y="159130"/>
                    <a:pt x="231221" y="166488"/>
                    <a:pt x="215948" y="176729"/>
                  </a:cubicBezTo>
                  <a:lnTo>
                    <a:pt x="194869" y="155650"/>
                  </a:lnTo>
                  <a:cubicBezTo>
                    <a:pt x="203374" y="132307"/>
                    <a:pt x="198295" y="105088"/>
                    <a:pt x="179601" y="86393"/>
                  </a:cubicBezTo>
                  <a:cubicBezTo>
                    <a:pt x="159029" y="65823"/>
                    <a:pt x="127939" y="61117"/>
                    <a:pt x="102232" y="74695"/>
                  </a:cubicBezTo>
                  <a:cubicBezTo>
                    <a:pt x="98011" y="76923"/>
                    <a:pt x="96397" y="82151"/>
                    <a:pt x="98625" y="86371"/>
                  </a:cubicBezTo>
                  <a:cubicBezTo>
                    <a:pt x="100854" y="90591"/>
                    <a:pt x="106083" y="92206"/>
                    <a:pt x="110302" y="89978"/>
                  </a:cubicBezTo>
                  <a:cubicBezTo>
                    <a:pt x="129264" y="79966"/>
                    <a:pt x="152201" y="83438"/>
                    <a:pt x="167379" y="98616"/>
                  </a:cubicBezTo>
                  <a:cubicBezTo>
                    <a:pt x="186338" y="117573"/>
                    <a:pt x="186338" y="148422"/>
                    <a:pt x="167379" y="167379"/>
                  </a:cubicBezTo>
                  <a:cubicBezTo>
                    <a:pt x="148422" y="186340"/>
                    <a:pt x="117573" y="186338"/>
                    <a:pt x="98616" y="167379"/>
                  </a:cubicBezTo>
                  <a:cubicBezTo>
                    <a:pt x="83758" y="152522"/>
                    <a:pt x="80107" y="129937"/>
                    <a:pt x="89527" y="111177"/>
                  </a:cubicBezTo>
                  <a:cubicBezTo>
                    <a:pt x="91669" y="106912"/>
                    <a:pt x="89948" y="101718"/>
                    <a:pt x="85683" y="99577"/>
                  </a:cubicBezTo>
                  <a:cubicBezTo>
                    <a:pt x="81421" y="97435"/>
                    <a:pt x="76225" y="99156"/>
                    <a:pt x="74083" y="103421"/>
                  </a:cubicBezTo>
                  <a:cubicBezTo>
                    <a:pt x="61312" y="128851"/>
                    <a:pt x="66259" y="159467"/>
                    <a:pt x="86394" y="179602"/>
                  </a:cubicBezTo>
                  <a:cubicBezTo>
                    <a:pt x="99243" y="192449"/>
                    <a:pt x="116120" y="198875"/>
                    <a:pt x="132998" y="198875"/>
                  </a:cubicBezTo>
                  <a:cubicBezTo>
                    <a:pt x="140676" y="198875"/>
                    <a:pt x="148351" y="197530"/>
                    <a:pt x="155651" y="194870"/>
                  </a:cubicBezTo>
                  <a:lnTo>
                    <a:pt x="176730" y="215950"/>
                  </a:lnTo>
                  <a:cubicBezTo>
                    <a:pt x="166490" y="231223"/>
                    <a:pt x="159130" y="248580"/>
                    <a:pt x="155429" y="267239"/>
                  </a:cubicBezTo>
                  <a:lnTo>
                    <a:pt x="125677" y="267239"/>
                  </a:lnTo>
                  <a:cubicBezTo>
                    <a:pt x="115184" y="244717"/>
                    <a:pt x="92346" y="229061"/>
                    <a:pt x="65907" y="229061"/>
                  </a:cubicBezTo>
                  <a:cubicBezTo>
                    <a:pt x="29566" y="229061"/>
                    <a:pt x="0" y="258627"/>
                    <a:pt x="0" y="294968"/>
                  </a:cubicBezTo>
                  <a:cubicBezTo>
                    <a:pt x="0" y="331308"/>
                    <a:pt x="29566" y="360874"/>
                    <a:pt x="65907" y="360874"/>
                  </a:cubicBezTo>
                  <a:cubicBezTo>
                    <a:pt x="92346" y="360874"/>
                    <a:pt x="115184" y="345218"/>
                    <a:pt x="125676" y="322697"/>
                  </a:cubicBezTo>
                  <a:lnTo>
                    <a:pt x="155428" y="322697"/>
                  </a:lnTo>
                  <a:cubicBezTo>
                    <a:pt x="159130" y="341356"/>
                    <a:pt x="166488" y="358714"/>
                    <a:pt x="176729" y="373987"/>
                  </a:cubicBezTo>
                  <a:lnTo>
                    <a:pt x="155648" y="395066"/>
                  </a:lnTo>
                  <a:cubicBezTo>
                    <a:pt x="132306" y="386562"/>
                    <a:pt x="105087" y="391641"/>
                    <a:pt x="86393" y="410333"/>
                  </a:cubicBezTo>
                  <a:cubicBezTo>
                    <a:pt x="60696" y="436031"/>
                    <a:pt x="60696" y="477843"/>
                    <a:pt x="86393" y="503540"/>
                  </a:cubicBezTo>
                  <a:cubicBezTo>
                    <a:pt x="99242" y="516387"/>
                    <a:pt x="116119" y="522813"/>
                    <a:pt x="132997" y="522813"/>
                  </a:cubicBezTo>
                  <a:cubicBezTo>
                    <a:pt x="149873" y="522813"/>
                    <a:pt x="166751" y="516388"/>
                    <a:pt x="179599" y="503540"/>
                  </a:cubicBezTo>
                  <a:cubicBezTo>
                    <a:pt x="198293" y="484845"/>
                    <a:pt x="203373" y="457626"/>
                    <a:pt x="194868" y="434283"/>
                  </a:cubicBezTo>
                  <a:lnTo>
                    <a:pt x="215947" y="413203"/>
                  </a:lnTo>
                  <a:cubicBezTo>
                    <a:pt x="231220" y="423444"/>
                    <a:pt x="248578" y="430802"/>
                    <a:pt x="267237" y="434504"/>
                  </a:cubicBezTo>
                  <a:lnTo>
                    <a:pt x="267237" y="464257"/>
                  </a:lnTo>
                  <a:cubicBezTo>
                    <a:pt x="244716" y="474748"/>
                    <a:pt x="229060" y="497587"/>
                    <a:pt x="229060" y="524026"/>
                  </a:cubicBezTo>
                  <a:cubicBezTo>
                    <a:pt x="229060" y="560367"/>
                    <a:pt x="258625" y="589933"/>
                    <a:pt x="294966" y="589933"/>
                  </a:cubicBezTo>
                  <a:cubicBezTo>
                    <a:pt x="331307" y="589933"/>
                    <a:pt x="360873" y="560367"/>
                    <a:pt x="360873" y="524026"/>
                  </a:cubicBezTo>
                  <a:cubicBezTo>
                    <a:pt x="360873" y="497587"/>
                    <a:pt x="345217" y="474749"/>
                    <a:pt x="322696" y="464257"/>
                  </a:cubicBezTo>
                  <a:lnTo>
                    <a:pt x="322696" y="434504"/>
                  </a:lnTo>
                  <a:cubicBezTo>
                    <a:pt x="341355" y="430802"/>
                    <a:pt x="358713" y="423444"/>
                    <a:pt x="373985" y="413203"/>
                  </a:cubicBezTo>
                  <a:lnTo>
                    <a:pt x="395065" y="434283"/>
                  </a:lnTo>
                  <a:cubicBezTo>
                    <a:pt x="386560" y="457626"/>
                    <a:pt x="391638" y="484845"/>
                    <a:pt x="410333" y="503540"/>
                  </a:cubicBezTo>
                  <a:cubicBezTo>
                    <a:pt x="423182" y="516387"/>
                    <a:pt x="440059" y="522813"/>
                    <a:pt x="456936" y="522813"/>
                  </a:cubicBezTo>
                  <a:cubicBezTo>
                    <a:pt x="473813" y="522813"/>
                    <a:pt x="490691" y="516388"/>
                    <a:pt x="503540" y="503540"/>
                  </a:cubicBezTo>
                  <a:cubicBezTo>
                    <a:pt x="529236" y="477842"/>
                    <a:pt x="529236" y="436030"/>
                    <a:pt x="503540" y="410333"/>
                  </a:cubicBezTo>
                  <a:cubicBezTo>
                    <a:pt x="484845" y="391641"/>
                    <a:pt x="457626" y="386561"/>
                    <a:pt x="434283" y="395065"/>
                  </a:cubicBezTo>
                  <a:lnTo>
                    <a:pt x="413203" y="373985"/>
                  </a:lnTo>
                  <a:cubicBezTo>
                    <a:pt x="423444" y="358712"/>
                    <a:pt x="430803" y="341355"/>
                    <a:pt x="434504" y="322696"/>
                  </a:cubicBezTo>
                  <a:lnTo>
                    <a:pt x="464257" y="322696"/>
                  </a:lnTo>
                  <a:cubicBezTo>
                    <a:pt x="474748" y="345217"/>
                    <a:pt x="497587" y="360873"/>
                    <a:pt x="524026" y="360873"/>
                  </a:cubicBezTo>
                  <a:cubicBezTo>
                    <a:pt x="560367" y="360873"/>
                    <a:pt x="589933" y="331307"/>
                    <a:pt x="589933" y="294966"/>
                  </a:cubicBezTo>
                  <a:cubicBezTo>
                    <a:pt x="589933" y="258625"/>
                    <a:pt x="560369" y="229061"/>
                    <a:pt x="524028" y="229061"/>
                  </a:cubicBezTo>
                  <a:close/>
                  <a:moveTo>
                    <a:pt x="338222" y="412224"/>
                  </a:moveTo>
                  <a:cubicBezTo>
                    <a:pt x="345329" y="402991"/>
                    <a:pt x="351511" y="391494"/>
                    <a:pt x="356511" y="378246"/>
                  </a:cubicBezTo>
                  <a:cubicBezTo>
                    <a:pt x="364908" y="380530"/>
                    <a:pt x="372800" y="383275"/>
                    <a:pt x="380002" y="386464"/>
                  </a:cubicBezTo>
                  <a:cubicBezTo>
                    <a:pt x="368019" y="397609"/>
                    <a:pt x="353854" y="406439"/>
                    <a:pt x="338222" y="412224"/>
                  </a:cubicBezTo>
                  <a:close/>
                  <a:moveTo>
                    <a:pt x="251714" y="177710"/>
                  </a:moveTo>
                  <a:cubicBezTo>
                    <a:pt x="244608" y="186943"/>
                    <a:pt x="238422" y="198438"/>
                    <a:pt x="233422" y="211688"/>
                  </a:cubicBezTo>
                  <a:cubicBezTo>
                    <a:pt x="225026" y="209405"/>
                    <a:pt x="217133" y="206659"/>
                    <a:pt x="209932" y="203471"/>
                  </a:cubicBezTo>
                  <a:cubicBezTo>
                    <a:pt x="221917" y="192325"/>
                    <a:pt x="236082" y="183495"/>
                    <a:pt x="251714" y="177710"/>
                  </a:cubicBezTo>
                  <a:close/>
                  <a:moveTo>
                    <a:pt x="370272" y="286326"/>
                  </a:moveTo>
                  <a:cubicBezTo>
                    <a:pt x="369632" y="265275"/>
                    <a:pt x="366676" y="245589"/>
                    <a:pt x="361854" y="228138"/>
                  </a:cubicBezTo>
                  <a:cubicBezTo>
                    <a:pt x="372917" y="225086"/>
                    <a:pt x="383200" y="221269"/>
                    <a:pt x="392382" y="216771"/>
                  </a:cubicBezTo>
                  <a:cubicBezTo>
                    <a:pt x="407922" y="236092"/>
                    <a:pt x="417842" y="260109"/>
                    <a:pt x="419642" y="286327"/>
                  </a:cubicBezTo>
                  <a:lnTo>
                    <a:pt x="370272" y="286327"/>
                  </a:lnTo>
                  <a:close/>
                  <a:moveTo>
                    <a:pt x="303609" y="171521"/>
                  </a:moveTo>
                  <a:cubicBezTo>
                    <a:pt x="314865" y="175470"/>
                    <a:pt x="325779" y="186948"/>
                    <a:pt x="334479" y="204349"/>
                  </a:cubicBezTo>
                  <a:cubicBezTo>
                    <a:pt x="336258" y="207906"/>
                    <a:pt x="337903" y="211660"/>
                    <a:pt x="339442" y="215553"/>
                  </a:cubicBezTo>
                  <a:cubicBezTo>
                    <a:pt x="328020" y="217649"/>
                    <a:pt x="315962" y="218941"/>
                    <a:pt x="303609" y="219354"/>
                  </a:cubicBezTo>
                  <a:close/>
                  <a:moveTo>
                    <a:pt x="286326" y="219354"/>
                  </a:moveTo>
                  <a:cubicBezTo>
                    <a:pt x="273973" y="218941"/>
                    <a:pt x="261916" y="217649"/>
                    <a:pt x="250493" y="215553"/>
                  </a:cubicBezTo>
                  <a:cubicBezTo>
                    <a:pt x="252031" y="211661"/>
                    <a:pt x="253677" y="207906"/>
                    <a:pt x="255456" y="204349"/>
                  </a:cubicBezTo>
                  <a:cubicBezTo>
                    <a:pt x="264156" y="186948"/>
                    <a:pt x="275070" y="175470"/>
                    <a:pt x="286326" y="171521"/>
                  </a:cubicBezTo>
                  <a:close/>
                  <a:moveTo>
                    <a:pt x="286326" y="236657"/>
                  </a:moveTo>
                  <a:lnTo>
                    <a:pt x="286326" y="286326"/>
                  </a:lnTo>
                  <a:lnTo>
                    <a:pt x="236958" y="286326"/>
                  </a:lnTo>
                  <a:cubicBezTo>
                    <a:pt x="237589" y="267008"/>
                    <a:pt x="240329" y="248572"/>
                    <a:pt x="244956" y="232089"/>
                  </a:cubicBezTo>
                  <a:cubicBezTo>
                    <a:pt x="258132" y="234651"/>
                    <a:pt x="272079" y="236206"/>
                    <a:pt x="286326" y="236657"/>
                  </a:cubicBezTo>
                  <a:close/>
                  <a:moveTo>
                    <a:pt x="286326" y="303609"/>
                  </a:moveTo>
                  <a:lnTo>
                    <a:pt x="286326" y="353278"/>
                  </a:lnTo>
                  <a:cubicBezTo>
                    <a:pt x="272080" y="353729"/>
                    <a:pt x="258132" y="355284"/>
                    <a:pt x="244956" y="357846"/>
                  </a:cubicBezTo>
                  <a:cubicBezTo>
                    <a:pt x="240329" y="341363"/>
                    <a:pt x="237588" y="322926"/>
                    <a:pt x="236958" y="303609"/>
                  </a:cubicBezTo>
                  <a:close/>
                  <a:moveTo>
                    <a:pt x="286326" y="370581"/>
                  </a:moveTo>
                  <a:lnTo>
                    <a:pt x="286326" y="418414"/>
                  </a:lnTo>
                  <a:cubicBezTo>
                    <a:pt x="275070" y="414465"/>
                    <a:pt x="264156" y="402987"/>
                    <a:pt x="255456" y="385586"/>
                  </a:cubicBezTo>
                  <a:cubicBezTo>
                    <a:pt x="253677" y="382029"/>
                    <a:pt x="252032" y="378275"/>
                    <a:pt x="250494" y="374382"/>
                  </a:cubicBezTo>
                  <a:cubicBezTo>
                    <a:pt x="261916" y="372286"/>
                    <a:pt x="273974" y="370993"/>
                    <a:pt x="286326" y="370581"/>
                  </a:cubicBezTo>
                  <a:close/>
                  <a:moveTo>
                    <a:pt x="303609" y="370581"/>
                  </a:moveTo>
                  <a:cubicBezTo>
                    <a:pt x="315961" y="370994"/>
                    <a:pt x="328019" y="372286"/>
                    <a:pt x="339442" y="374382"/>
                  </a:cubicBezTo>
                  <a:cubicBezTo>
                    <a:pt x="337904" y="378274"/>
                    <a:pt x="336258" y="382029"/>
                    <a:pt x="334479" y="385586"/>
                  </a:cubicBezTo>
                  <a:cubicBezTo>
                    <a:pt x="325779" y="402987"/>
                    <a:pt x="314865" y="414465"/>
                    <a:pt x="303609" y="418414"/>
                  </a:cubicBezTo>
                  <a:close/>
                  <a:moveTo>
                    <a:pt x="303609" y="353278"/>
                  </a:moveTo>
                  <a:lnTo>
                    <a:pt x="303609" y="303609"/>
                  </a:lnTo>
                  <a:lnTo>
                    <a:pt x="352977" y="303609"/>
                  </a:lnTo>
                  <a:cubicBezTo>
                    <a:pt x="352346" y="322926"/>
                    <a:pt x="349606" y="341363"/>
                    <a:pt x="344979" y="357846"/>
                  </a:cubicBezTo>
                  <a:cubicBezTo>
                    <a:pt x="331803" y="355283"/>
                    <a:pt x="317856" y="353729"/>
                    <a:pt x="303609" y="353278"/>
                  </a:cubicBezTo>
                  <a:close/>
                  <a:moveTo>
                    <a:pt x="303609" y="286326"/>
                  </a:moveTo>
                  <a:lnTo>
                    <a:pt x="303609" y="236657"/>
                  </a:lnTo>
                  <a:cubicBezTo>
                    <a:pt x="317856" y="236206"/>
                    <a:pt x="331803" y="234651"/>
                    <a:pt x="344979" y="232089"/>
                  </a:cubicBezTo>
                  <a:cubicBezTo>
                    <a:pt x="349606" y="248572"/>
                    <a:pt x="352347" y="267009"/>
                    <a:pt x="352977" y="286326"/>
                  </a:cubicBezTo>
                  <a:close/>
                  <a:moveTo>
                    <a:pt x="380003" y="203471"/>
                  </a:moveTo>
                  <a:cubicBezTo>
                    <a:pt x="372801" y="206659"/>
                    <a:pt x="364911" y="209405"/>
                    <a:pt x="356513" y="211688"/>
                  </a:cubicBezTo>
                  <a:cubicBezTo>
                    <a:pt x="351513" y="198438"/>
                    <a:pt x="345329" y="186944"/>
                    <a:pt x="338221" y="177711"/>
                  </a:cubicBezTo>
                  <a:cubicBezTo>
                    <a:pt x="353853" y="183495"/>
                    <a:pt x="368018" y="192325"/>
                    <a:pt x="380003" y="203471"/>
                  </a:cubicBezTo>
                  <a:close/>
                  <a:moveTo>
                    <a:pt x="197554" y="216770"/>
                  </a:moveTo>
                  <a:cubicBezTo>
                    <a:pt x="206735" y="221269"/>
                    <a:pt x="217019" y="225084"/>
                    <a:pt x="228082" y="228137"/>
                  </a:cubicBezTo>
                  <a:cubicBezTo>
                    <a:pt x="223259" y="245588"/>
                    <a:pt x="220304" y="265275"/>
                    <a:pt x="219664" y="286325"/>
                  </a:cubicBezTo>
                  <a:lnTo>
                    <a:pt x="170295" y="286325"/>
                  </a:lnTo>
                  <a:cubicBezTo>
                    <a:pt x="172094" y="260108"/>
                    <a:pt x="182015" y="236090"/>
                    <a:pt x="197554" y="216770"/>
                  </a:cubicBezTo>
                  <a:close/>
                  <a:moveTo>
                    <a:pt x="219662" y="303609"/>
                  </a:moveTo>
                  <a:cubicBezTo>
                    <a:pt x="220302" y="324661"/>
                    <a:pt x="223262" y="344345"/>
                    <a:pt x="228085" y="361797"/>
                  </a:cubicBezTo>
                  <a:cubicBezTo>
                    <a:pt x="217020" y="364851"/>
                    <a:pt x="206737" y="368666"/>
                    <a:pt x="197554" y="373165"/>
                  </a:cubicBezTo>
                  <a:cubicBezTo>
                    <a:pt x="182015" y="353845"/>
                    <a:pt x="172094" y="329828"/>
                    <a:pt x="170294" y="303609"/>
                  </a:cubicBezTo>
                  <a:close/>
                  <a:moveTo>
                    <a:pt x="209932" y="386464"/>
                  </a:moveTo>
                  <a:cubicBezTo>
                    <a:pt x="217134" y="383276"/>
                    <a:pt x="225026" y="380530"/>
                    <a:pt x="233422" y="378247"/>
                  </a:cubicBezTo>
                  <a:cubicBezTo>
                    <a:pt x="238425" y="391504"/>
                    <a:pt x="244617" y="402995"/>
                    <a:pt x="251728" y="412231"/>
                  </a:cubicBezTo>
                  <a:cubicBezTo>
                    <a:pt x="236090" y="406446"/>
                    <a:pt x="221920" y="397614"/>
                    <a:pt x="209932" y="386464"/>
                  </a:cubicBezTo>
                  <a:close/>
                  <a:moveTo>
                    <a:pt x="392382" y="373164"/>
                  </a:moveTo>
                  <a:cubicBezTo>
                    <a:pt x="383202" y="368666"/>
                    <a:pt x="372922" y="364852"/>
                    <a:pt x="361861" y="361800"/>
                  </a:cubicBezTo>
                  <a:cubicBezTo>
                    <a:pt x="366683" y="344349"/>
                    <a:pt x="369635" y="324658"/>
                    <a:pt x="370274" y="303609"/>
                  </a:cubicBezTo>
                  <a:lnTo>
                    <a:pt x="419641" y="303609"/>
                  </a:lnTo>
                  <a:cubicBezTo>
                    <a:pt x="417841" y="329827"/>
                    <a:pt x="407920" y="353843"/>
                    <a:pt x="392382" y="373164"/>
                  </a:cubicBezTo>
                  <a:close/>
                  <a:moveTo>
                    <a:pt x="422556" y="98616"/>
                  </a:moveTo>
                  <a:cubicBezTo>
                    <a:pt x="432035" y="89135"/>
                    <a:pt x="444486" y="84396"/>
                    <a:pt x="456938" y="84396"/>
                  </a:cubicBezTo>
                  <a:cubicBezTo>
                    <a:pt x="469389" y="84396"/>
                    <a:pt x="481840" y="89135"/>
                    <a:pt x="491319" y="98616"/>
                  </a:cubicBezTo>
                  <a:cubicBezTo>
                    <a:pt x="510278" y="117573"/>
                    <a:pt x="510278" y="148422"/>
                    <a:pt x="491319" y="167379"/>
                  </a:cubicBezTo>
                  <a:cubicBezTo>
                    <a:pt x="472362" y="186340"/>
                    <a:pt x="441513" y="186338"/>
                    <a:pt x="422556" y="167379"/>
                  </a:cubicBezTo>
                  <a:cubicBezTo>
                    <a:pt x="403597" y="148422"/>
                    <a:pt x="403597" y="117573"/>
                    <a:pt x="422556" y="98616"/>
                  </a:cubicBezTo>
                  <a:close/>
                  <a:moveTo>
                    <a:pt x="403539" y="171622"/>
                  </a:moveTo>
                  <a:cubicBezTo>
                    <a:pt x="405561" y="174415"/>
                    <a:pt x="407820" y="177087"/>
                    <a:pt x="410334" y="179601"/>
                  </a:cubicBezTo>
                  <a:cubicBezTo>
                    <a:pt x="412849" y="182115"/>
                    <a:pt x="415521" y="184374"/>
                    <a:pt x="418313" y="186396"/>
                  </a:cubicBezTo>
                  <a:lnTo>
                    <a:pt x="402631" y="202079"/>
                  </a:lnTo>
                  <a:cubicBezTo>
                    <a:pt x="398071" y="196802"/>
                    <a:pt x="393133" y="191864"/>
                    <a:pt x="387857" y="187306"/>
                  </a:cubicBezTo>
                  <a:close/>
                  <a:moveTo>
                    <a:pt x="246344" y="65907"/>
                  </a:moveTo>
                  <a:cubicBezTo>
                    <a:pt x="246344" y="39095"/>
                    <a:pt x="268157" y="17283"/>
                    <a:pt x="294968" y="17283"/>
                  </a:cubicBezTo>
                  <a:cubicBezTo>
                    <a:pt x="321778" y="17283"/>
                    <a:pt x="343591" y="39096"/>
                    <a:pt x="343591" y="65907"/>
                  </a:cubicBezTo>
                  <a:cubicBezTo>
                    <a:pt x="343591" y="92718"/>
                    <a:pt x="321780" y="114530"/>
                    <a:pt x="294968" y="114530"/>
                  </a:cubicBezTo>
                  <a:cubicBezTo>
                    <a:pt x="268155" y="114530"/>
                    <a:pt x="246344" y="92719"/>
                    <a:pt x="246344" y="65907"/>
                  </a:cubicBezTo>
                  <a:close/>
                  <a:moveTo>
                    <a:pt x="284522" y="130977"/>
                  </a:moveTo>
                  <a:cubicBezTo>
                    <a:pt x="287925" y="131522"/>
                    <a:pt x="291413" y="131814"/>
                    <a:pt x="294968" y="131814"/>
                  </a:cubicBezTo>
                  <a:cubicBezTo>
                    <a:pt x="298522" y="131814"/>
                    <a:pt x="302010" y="131522"/>
                    <a:pt x="305414" y="130977"/>
                  </a:cubicBezTo>
                  <a:lnTo>
                    <a:pt x="305414" y="153092"/>
                  </a:lnTo>
                  <a:cubicBezTo>
                    <a:pt x="301963" y="152840"/>
                    <a:pt x="298481" y="152707"/>
                    <a:pt x="294968" y="152707"/>
                  </a:cubicBezTo>
                  <a:cubicBezTo>
                    <a:pt x="291454" y="152707"/>
                    <a:pt x="287971" y="152840"/>
                    <a:pt x="284522" y="153092"/>
                  </a:cubicBezTo>
                  <a:close/>
                  <a:moveTo>
                    <a:pt x="171622" y="186395"/>
                  </a:moveTo>
                  <a:cubicBezTo>
                    <a:pt x="174413" y="184373"/>
                    <a:pt x="177087" y="182114"/>
                    <a:pt x="179601" y="179599"/>
                  </a:cubicBezTo>
                  <a:cubicBezTo>
                    <a:pt x="182115" y="177085"/>
                    <a:pt x="184374" y="174413"/>
                    <a:pt x="186396" y="171620"/>
                  </a:cubicBezTo>
                  <a:lnTo>
                    <a:pt x="202079" y="187303"/>
                  </a:lnTo>
                  <a:cubicBezTo>
                    <a:pt x="196803" y="191863"/>
                    <a:pt x="191864" y="196801"/>
                    <a:pt x="187306" y="202077"/>
                  </a:cubicBezTo>
                  <a:close/>
                  <a:moveTo>
                    <a:pt x="65907" y="343591"/>
                  </a:moveTo>
                  <a:cubicBezTo>
                    <a:pt x="39096" y="343591"/>
                    <a:pt x="17283" y="321780"/>
                    <a:pt x="17283" y="294968"/>
                  </a:cubicBezTo>
                  <a:cubicBezTo>
                    <a:pt x="17283" y="268155"/>
                    <a:pt x="39096" y="246344"/>
                    <a:pt x="65907" y="246344"/>
                  </a:cubicBezTo>
                  <a:cubicBezTo>
                    <a:pt x="92718" y="246344"/>
                    <a:pt x="114530" y="268155"/>
                    <a:pt x="114530" y="294968"/>
                  </a:cubicBezTo>
                  <a:cubicBezTo>
                    <a:pt x="114530" y="321780"/>
                    <a:pt x="92719" y="343591"/>
                    <a:pt x="65907" y="343591"/>
                  </a:cubicBezTo>
                  <a:close/>
                  <a:moveTo>
                    <a:pt x="130977" y="305414"/>
                  </a:moveTo>
                  <a:cubicBezTo>
                    <a:pt x="131522" y="302010"/>
                    <a:pt x="131814" y="298522"/>
                    <a:pt x="131814" y="294968"/>
                  </a:cubicBezTo>
                  <a:cubicBezTo>
                    <a:pt x="131814" y="291413"/>
                    <a:pt x="131522" y="287925"/>
                    <a:pt x="130977" y="284522"/>
                  </a:cubicBezTo>
                  <a:lnTo>
                    <a:pt x="153092" y="284522"/>
                  </a:lnTo>
                  <a:cubicBezTo>
                    <a:pt x="152840" y="287972"/>
                    <a:pt x="152707" y="291454"/>
                    <a:pt x="152707" y="294968"/>
                  </a:cubicBezTo>
                  <a:cubicBezTo>
                    <a:pt x="152707" y="298481"/>
                    <a:pt x="152840" y="301964"/>
                    <a:pt x="153092" y="305414"/>
                  </a:cubicBezTo>
                  <a:close/>
                  <a:moveTo>
                    <a:pt x="167379" y="491319"/>
                  </a:moveTo>
                  <a:cubicBezTo>
                    <a:pt x="148422" y="510278"/>
                    <a:pt x="117573" y="510280"/>
                    <a:pt x="98616" y="491319"/>
                  </a:cubicBezTo>
                  <a:cubicBezTo>
                    <a:pt x="79657" y="472362"/>
                    <a:pt x="79657" y="441513"/>
                    <a:pt x="98616" y="422556"/>
                  </a:cubicBezTo>
                  <a:cubicBezTo>
                    <a:pt x="108095" y="413076"/>
                    <a:pt x="120546" y="408336"/>
                    <a:pt x="132997" y="408336"/>
                  </a:cubicBezTo>
                  <a:cubicBezTo>
                    <a:pt x="145449" y="408336"/>
                    <a:pt x="157900" y="413076"/>
                    <a:pt x="167379" y="422556"/>
                  </a:cubicBezTo>
                  <a:cubicBezTo>
                    <a:pt x="186338" y="441513"/>
                    <a:pt x="186338" y="472362"/>
                    <a:pt x="167379" y="491319"/>
                  </a:cubicBezTo>
                  <a:close/>
                  <a:moveTo>
                    <a:pt x="186396" y="418313"/>
                  </a:moveTo>
                  <a:cubicBezTo>
                    <a:pt x="184374" y="415521"/>
                    <a:pt x="182115" y="412849"/>
                    <a:pt x="179601" y="410334"/>
                  </a:cubicBezTo>
                  <a:cubicBezTo>
                    <a:pt x="177087" y="407820"/>
                    <a:pt x="174415" y="405561"/>
                    <a:pt x="171622" y="403539"/>
                  </a:cubicBezTo>
                  <a:lnTo>
                    <a:pt x="187304" y="387856"/>
                  </a:lnTo>
                  <a:cubicBezTo>
                    <a:pt x="191863" y="393133"/>
                    <a:pt x="196802" y="398071"/>
                    <a:pt x="202078" y="402629"/>
                  </a:cubicBezTo>
                  <a:close/>
                  <a:moveTo>
                    <a:pt x="343591" y="524028"/>
                  </a:moveTo>
                  <a:cubicBezTo>
                    <a:pt x="343591" y="550840"/>
                    <a:pt x="321778" y="572652"/>
                    <a:pt x="294968" y="572652"/>
                  </a:cubicBezTo>
                  <a:cubicBezTo>
                    <a:pt x="268157" y="572652"/>
                    <a:pt x="246344" y="550839"/>
                    <a:pt x="246344" y="524028"/>
                  </a:cubicBezTo>
                  <a:cubicBezTo>
                    <a:pt x="246344" y="497217"/>
                    <a:pt x="268157" y="475405"/>
                    <a:pt x="294968" y="475405"/>
                  </a:cubicBezTo>
                  <a:cubicBezTo>
                    <a:pt x="321778" y="475405"/>
                    <a:pt x="343591" y="497216"/>
                    <a:pt x="343591" y="524028"/>
                  </a:cubicBezTo>
                  <a:close/>
                  <a:moveTo>
                    <a:pt x="305414" y="458958"/>
                  </a:moveTo>
                  <a:cubicBezTo>
                    <a:pt x="302010" y="458413"/>
                    <a:pt x="298522" y="458121"/>
                    <a:pt x="294968" y="458121"/>
                  </a:cubicBezTo>
                  <a:cubicBezTo>
                    <a:pt x="291413" y="458121"/>
                    <a:pt x="287925" y="458413"/>
                    <a:pt x="284522" y="458958"/>
                  </a:cubicBezTo>
                  <a:lnTo>
                    <a:pt x="284522" y="436843"/>
                  </a:lnTo>
                  <a:cubicBezTo>
                    <a:pt x="287972" y="437095"/>
                    <a:pt x="291454" y="437228"/>
                    <a:pt x="294968" y="437228"/>
                  </a:cubicBezTo>
                  <a:cubicBezTo>
                    <a:pt x="298481" y="437228"/>
                    <a:pt x="301964" y="437095"/>
                    <a:pt x="305414" y="436843"/>
                  </a:cubicBezTo>
                  <a:close/>
                  <a:moveTo>
                    <a:pt x="456938" y="408338"/>
                  </a:moveTo>
                  <a:cubicBezTo>
                    <a:pt x="469389" y="408338"/>
                    <a:pt x="481840" y="413077"/>
                    <a:pt x="491319" y="422557"/>
                  </a:cubicBezTo>
                  <a:cubicBezTo>
                    <a:pt x="510278" y="441515"/>
                    <a:pt x="510278" y="472363"/>
                    <a:pt x="491319" y="491320"/>
                  </a:cubicBezTo>
                  <a:cubicBezTo>
                    <a:pt x="472362" y="510281"/>
                    <a:pt x="441513" y="510279"/>
                    <a:pt x="422556" y="491320"/>
                  </a:cubicBezTo>
                  <a:cubicBezTo>
                    <a:pt x="403597" y="472363"/>
                    <a:pt x="403597" y="441515"/>
                    <a:pt x="422556" y="422557"/>
                  </a:cubicBezTo>
                  <a:cubicBezTo>
                    <a:pt x="432035" y="413077"/>
                    <a:pt x="444487" y="408338"/>
                    <a:pt x="456938" y="408338"/>
                  </a:cubicBezTo>
                  <a:close/>
                  <a:moveTo>
                    <a:pt x="418313" y="403539"/>
                  </a:moveTo>
                  <a:cubicBezTo>
                    <a:pt x="415522" y="405561"/>
                    <a:pt x="412849" y="407820"/>
                    <a:pt x="410334" y="410334"/>
                  </a:cubicBezTo>
                  <a:cubicBezTo>
                    <a:pt x="407820" y="412849"/>
                    <a:pt x="405561" y="415521"/>
                    <a:pt x="403539" y="418313"/>
                  </a:cubicBezTo>
                  <a:lnTo>
                    <a:pt x="387856" y="402631"/>
                  </a:lnTo>
                  <a:cubicBezTo>
                    <a:pt x="393132" y="398071"/>
                    <a:pt x="398071" y="393133"/>
                    <a:pt x="402629" y="387857"/>
                  </a:cubicBezTo>
                  <a:close/>
                  <a:moveTo>
                    <a:pt x="436843" y="305414"/>
                  </a:moveTo>
                  <a:cubicBezTo>
                    <a:pt x="437095" y="301963"/>
                    <a:pt x="437228" y="298481"/>
                    <a:pt x="437228" y="294968"/>
                  </a:cubicBezTo>
                  <a:cubicBezTo>
                    <a:pt x="437228" y="291454"/>
                    <a:pt x="437095" y="287971"/>
                    <a:pt x="436843" y="284522"/>
                  </a:cubicBezTo>
                  <a:lnTo>
                    <a:pt x="458950" y="284522"/>
                  </a:lnTo>
                  <a:cubicBezTo>
                    <a:pt x="458404" y="287952"/>
                    <a:pt x="458120" y="291442"/>
                    <a:pt x="458120" y="294968"/>
                  </a:cubicBezTo>
                  <a:cubicBezTo>
                    <a:pt x="458120" y="298522"/>
                    <a:pt x="458412" y="302010"/>
                    <a:pt x="458957" y="30541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8" name="Google Shape;728;p30"/>
            <p:cNvSpPr/>
            <p:nvPr/>
          </p:nvSpPr>
          <p:spPr>
            <a:xfrm>
              <a:off x="5720502" y="2398379"/>
              <a:ext cx="55460" cy="55458"/>
            </a:xfrm>
            <a:custGeom>
              <a:avLst/>
              <a:gdLst/>
              <a:ahLst/>
              <a:cxnLst/>
              <a:rect l="l" t="t" r="r" b="b"/>
              <a:pathLst>
                <a:path w="55460" h="55458" extrusionOk="0">
                  <a:moveTo>
                    <a:pt x="55461" y="27729"/>
                  </a:moveTo>
                  <a:cubicBezTo>
                    <a:pt x="55461" y="12439"/>
                    <a:pt x="43020" y="0"/>
                    <a:pt x="27730" y="0"/>
                  </a:cubicBezTo>
                  <a:cubicBezTo>
                    <a:pt x="12440" y="0"/>
                    <a:pt x="0" y="12439"/>
                    <a:pt x="0" y="27729"/>
                  </a:cubicBezTo>
                  <a:cubicBezTo>
                    <a:pt x="0" y="43020"/>
                    <a:pt x="12439" y="55459"/>
                    <a:pt x="27729" y="55459"/>
                  </a:cubicBezTo>
                  <a:cubicBezTo>
                    <a:pt x="43019" y="55459"/>
                    <a:pt x="55461" y="43020"/>
                    <a:pt x="55461" y="27729"/>
                  </a:cubicBezTo>
                  <a:close/>
                  <a:moveTo>
                    <a:pt x="17283" y="27729"/>
                  </a:moveTo>
                  <a:cubicBezTo>
                    <a:pt x="17283" y="21969"/>
                    <a:pt x="21969" y="17283"/>
                    <a:pt x="27729" y="17283"/>
                  </a:cubicBezTo>
                  <a:cubicBezTo>
                    <a:pt x="33490" y="17283"/>
                    <a:pt x="38176" y="21969"/>
                    <a:pt x="38176" y="27729"/>
                  </a:cubicBezTo>
                  <a:cubicBezTo>
                    <a:pt x="38176" y="33489"/>
                    <a:pt x="33490" y="38175"/>
                    <a:pt x="27729" y="38175"/>
                  </a:cubicBezTo>
                  <a:cubicBezTo>
                    <a:pt x="21970" y="38175"/>
                    <a:pt x="17283" y="33489"/>
                    <a:pt x="17283" y="2772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9" name="Google Shape;729;p30"/>
            <p:cNvSpPr/>
            <p:nvPr/>
          </p:nvSpPr>
          <p:spPr>
            <a:xfrm>
              <a:off x="5262381" y="2398379"/>
              <a:ext cx="55460" cy="55458"/>
            </a:xfrm>
            <a:custGeom>
              <a:avLst/>
              <a:gdLst/>
              <a:ahLst/>
              <a:cxnLst/>
              <a:rect l="l" t="t" r="r" b="b"/>
              <a:pathLst>
                <a:path w="55460" h="55458" extrusionOk="0">
                  <a:moveTo>
                    <a:pt x="27730" y="0"/>
                  </a:moveTo>
                  <a:cubicBezTo>
                    <a:pt x="12439" y="0"/>
                    <a:pt x="0" y="12439"/>
                    <a:pt x="0" y="27729"/>
                  </a:cubicBezTo>
                  <a:cubicBezTo>
                    <a:pt x="0" y="43020"/>
                    <a:pt x="12440" y="55459"/>
                    <a:pt x="27730" y="55459"/>
                  </a:cubicBezTo>
                  <a:cubicBezTo>
                    <a:pt x="43020" y="55459"/>
                    <a:pt x="55461" y="43020"/>
                    <a:pt x="55461" y="27729"/>
                  </a:cubicBezTo>
                  <a:cubicBezTo>
                    <a:pt x="55461" y="12439"/>
                    <a:pt x="43021" y="0"/>
                    <a:pt x="27730" y="0"/>
                  </a:cubicBezTo>
                  <a:close/>
                  <a:moveTo>
                    <a:pt x="27730" y="38175"/>
                  </a:moveTo>
                  <a:cubicBezTo>
                    <a:pt x="21969" y="38175"/>
                    <a:pt x="17283" y="33489"/>
                    <a:pt x="17283" y="27729"/>
                  </a:cubicBezTo>
                  <a:cubicBezTo>
                    <a:pt x="17283" y="21969"/>
                    <a:pt x="21969" y="17283"/>
                    <a:pt x="27730" y="17283"/>
                  </a:cubicBezTo>
                  <a:cubicBezTo>
                    <a:pt x="33490" y="17283"/>
                    <a:pt x="38176" y="21969"/>
                    <a:pt x="38176" y="27729"/>
                  </a:cubicBezTo>
                  <a:cubicBezTo>
                    <a:pt x="38176" y="33489"/>
                    <a:pt x="33490" y="38175"/>
                    <a:pt x="27730" y="3817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0" name="Google Shape;730;p30"/>
            <p:cNvSpPr/>
            <p:nvPr/>
          </p:nvSpPr>
          <p:spPr>
            <a:xfrm>
              <a:off x="5491443" y="2627438"/>
              <a:ext cx="55458" cy="55460"/>
            </a:xfrm>
            <a:custGeom>
              <a:avLst/>
              <a:gdLst/>
              <a:ahLst/>
              <a:cxnLst/>
              <a:rect l="l" t="t" r="r" b="b"/>
              <a:pathLst>
                <a:path w="55458" h="55460" extrusionOk="0">
                  <a:moveTo>
                    <a:pt x="0" y="27730"/>
                  </a:moveTo>
                  <a:cubicBezTo>
                    <a:pt x="0" y="43021"/>
                    <a:pt x="12439" y="55461"/>
                    <a:pt x="27729" y="55461"/>
                  </a:cubicBezTo>
                  <a:cubicBezTo>
                    <a:pt x="43020" y="55461"/>
                    <a:pt x="55459" y="43020"/>
                    <a:pt x="55459" y="27730"/>
                  </a:cubicBezTo>
                  <a:cubicBezTo>
                    <a:pt x="55459" y="12440"/>
                    <a:pt x="43020" y="0"/>
                    <a:pt x="27729" y="0"/>
                  </a:cubicBezTo>
                  <a:cubicBezTo>
                    <a:pt x="12439" y="0"/>
                    <a:pt x="0" y="12439"/>
                    <a:pt x="0" y="27730"/>
                  </a:cubicBezTo>
                  <a:close/>
                  <a:moveTo>
                    <a:pt x="38175" y="27730"/>
                  </a:moveTo>
                  <a:cubicBezTo>
                    <a:pt x="38175" y="33491"/>
                    <a:pt x="33489" y="38178"/>
                    <a:pt x="27729" y="38178"/>
                  </a:cubicBezTo>
                  <a:cubicBezTo>
                    <a:pt x="21969" y="38178"/>
                    <a:pt x="17283" y="33491"/>
                    <a:pt x="17283" y="27730"/>
                  </a:cubicBezTo>
                  <a:cubicBezTo>
                    <a:pt x="17283" y="21970"/>
                    <a:pt x="21969" y="17284"/>
                    <a:pt x="27729" y="17284"/>
                  </a:cubicBezTo>
                  <a:cubicBezTo>
                    <a:pt x="33489" y="17284"/>
                    <a:pt x="38175" y="21970"/>
                    <a:pt x="38175" y="2773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1" name="Google Shape;731;p30"/>
            <p:cNvSpPr/>
            <p:nvPr/>
          </p:nvSpPr>
          <p:spPr>
            <a:xfrm>
              <a:off x="5653425" y="2560362"/>
              <a:ext cx="55447" cy="55446"/>
            </a:xfrm>
            <a:custGeom>
              <a:avLst/>
              <a:gdLst/>
              <a:ahLst/>
              <a:cxnLst/>
              <a:rect l="l" t="t" r="r" b="b"/>
              <a:pathLst>
                <a:path w="55447" h="55446" extrusionOk="0">
                  <a:moveTo>
                    <a:pt x="27717" y="55447"/>
                  </a:moveTo>
                  <a:cubicBezTo>
                    <a:pt x="35124" y="55447"/>
                    <a:pt x="42088" y="52562"/>
                    <a:pt x="47325" y="47325"/>
                  </a:cubicBezTo>
                  <a:cubicBezTo>
                    <a:pt x="52562" y="42087"/>
                    <a:pt x="55447" y="35123"/>
                    <a:pt x="55447" y="27716"/>
                  </a:cubicBezTo>
                  <a:cubicBezTo>
                    <a:pt x="55447" y="20310"/>
                    <a:pt x="52562" y="13346"/>
                    <a:pt x="47325" y="8108"/>
                  </a:cubicBezTo>
                  <a:cubicBezTo>
                    <a:pt x="36512" y="-2703"/>
                    <a:pt x="18922" y="-2702"/>
                    <a:pt x="8108" y="8108"/>
                  </a:cubicBezTo>
                  <a:cubicBezTo>
                    <a:pt x="-2703" y="18920"/>
                    <a:pt x="-2703" y="36512"/>
                    <a:pt x="8108" y="47325"/>
                  </a:cubicBezTo>
                  <a:cubicBezTo>
                    <a:pt x="13348" y="52562"/>
                    <a:pt x="20312" y="55447"/>
                    <a:pt x="27717" y="55447"/>
                  </a:cubicBezTo>
                  <a:close/>
                  <a:moveTo>
                    <a:pt x="20331" y="20330"/>
                  </a:moveTo>
                  <a:cubicBezTo>
                    <a:pt x="22368" y="18292"/>
                    <a:pt x="25043" y="17275"/>
                    <a:pt x="27718" y="17275"/>
                  </a:cubicBezTo>
                  <a:cubicBezTo>
                    <a:pt x="30392" y="17275"/>
                    <a:pt x="33068" y="18294"/>
                    <a:pt x="35104" y="20330"/>
                  </a:cubicBezTo>
                  <a:cubicBezTo>
                    <a:pt x="39177" y="24402"/>
                    <a:pt x="39177" y="31030"/>
                    <a:pt x="35104" y="35102"/>
                  </a:cubicBezTo>
                  <a:cubicBezTo>
                    <a:pt x="31031" y="39178"/>
                    <a:pt x="24404" y="39175"/>
                    <a:pt x="20331" y="35102"/>
                  </a:cubicBezTo>
                  <a:cubicBezTo>
                    <a:pt x="16258" y="31030"/>
                    <a:pt x="16258" y="24402"/>
                    <a:pt x="20331" y="2033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2" name="Google Shape;732;p30"/>
            <p:cNvSpPr/>
            <p:nvPr/>
          </p:nvSpPr>
          <p:spPr>
            <a:xfrm>
              <a:off x="5329471" y="2236407"/>
              <a:ext cx="55447" cy="55446"/>
            </a:xfrm>
            <a:custGeom>
              <a:avLst/>
              <a:gdLst/>
              <a:ahLst/>
              <a:cxnLst/>
              <a:rect l="l" t="t" r="r" b="b"/>
              <a:pathLst>
                <a:path w="55447" h="55446" extrusionOk="0">
                  <a:moveTo>
                    <a:pt x="47339" y="47339"/>
                  </a:moveTo>
                  <a:cubicBezTo>
                    <a:pt x="58150" y="36526"/>
                    <a:pt x="58150" y="18934"/>
                    <a:pt x="47339" y="8122"/>
                  </a:cubicBezTo>
                  <a:cubicBezTo>
                    <a:pt x="42101" y="2885"/>
                    <a:pt x="35137" y="0"/>
                    <a:pt x="27730" y="0"/>
                  </a:cubicBezTo>
                  <a:cubicBezTo>
                    <a:pt x="20323" y="0"/>
                    <a:pt x="13359" y="2885"/>
                    <a:pt x="8122" y="8122"/>
                  </a:cubicBezTo>
                  <a:cubicBezTo>
                    <a:pt x="2885" y="13360"/>
                    <a:pt x="0" y="20324"/>
                    <a:pt x="0" y="27730"/>
                  </a:cubicBezTo>
                  <a:cubicBezTo>
                    <a:pt x="0" y="35137"/>
                    <a:pt x="2885" y="42101"/>
                    <a:pt x="8122" y="47339"/>
                  </a:cubicBezTo>
                  <a:cubicBezTo>
                    <a:pt x="13528" y="52744"/>
                    <a:pt x="20629" y="55447"/>
                    <a:pt x="27730" y="55447"/>
                  </a:cubicBezTo>
                  <a:cubicBezTo>
                    <a:pt x="34832" y="55447"/>
                    <a:pt x="41933" y="52745"/>
                    <a:pt x="47339" y="47339"/>
                  </a:cubicBezTo>
                  <a:close/>
                  <a:moveTo>
                    <a:pt x="20345" y="20345"/>
                  </a:moveTo>
                  <a:cubicBezTo>
                    <a:pt x="22382" y="18308"/>
                    <a:pt x="25056" y="17290"/>
                    <a:pt x="27730" y="17290"/>
                  </a:cubicBezTo>
                  <a:cubicBezTo>
                    <a:pt x="30406" y="17290"/>
                    <a:pt x="33080" y="18309"/>
                    <a:pt x="35117" y="20345"/>
                  </a:cubicBezTo>
                  <a:cubicBezTo>
                    <a:pt x="39190" y="24417"/>
                    <a:pt x="39190" y="31045"/>
                    <a:pt x="35117" y="35117"/>
                  </a:cubicBezTo>
                  <a:cubicBezTo>
                    <a:pt x="31044" y="39189"/>
                    <a:pt x="24418" y="39192"/>
                    <a:pt x="20345" y="35117"/>
                  </a:cubicBezTo>
                  <a:cubicBezTo>
                    <a:pt x="16270" y="31045"/>
                    <a:pt x="16270" y="24417"/>
                    <a:pt x="20345" y="2034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3" name="Google Shape;733;p30"/>
            <p:cNvSpPr/>
            <p:nvPr/>
          </p:nvSpPr>
          <p:spPr>
            <a:xfrm>
              <a:off x="5653426" y="2236407"/>
              <a:ext cx="55447" cy="55446"/>
            </a:xfrm>
            <a:custGeom>
              <a:avLst/>
              <a:gdLst/>
              <a:ahLst/>
              <a:cxnLst/>
              <a:rect l="l" t="t" r="r" b="b"/>
              <a:pathLst>
                <a:path w="55447" h="55446" extrusionOk="0">
                  <a:moveTo>
                    <a:pt x="27717" y="55447"/>
                  </a:moveTo>
                  <a:cubicBezTo>
                    <a:pt x="34817" y="55447"/>
                    <a:pt x="41918" y="52744"/>
                    <a:pt x="47325" y="47339"/>
                  </a:cubicBezTo>
                  <a:cubicBezTo>
                    <a:pt x="52562" y="42101"/>
                    <a:pt x="55447" y="35137"/>
                    <a:pt x="55447" y="27730"/>
                  </a:cubicBezTo>
                  <a:cubicBezTo>
                    <a:pt x="55447" y="20323"/>
                    <a:pt x="52562" y="13359"/>
                    <a:pt x="47325" y="8122"/>
                  </a:cubicBezTo>
                  <a:cubicBezTo>
                    <a:pt x="42087" y="2885"/>
                    <a:pt x="35123" y="0"/>
                    <a:pt x="27717" y="0"/>
                  </a:cubicBezTo>
                  <a:cubicBezTo>
                    <a:pt x="20310" y="0"/>
                    <a:pt x="13346" y="2885"/>
                    <a:pt x="8108" y="8122"/>
                  </a:cubicBezTo>
                  <a:cubicBezTo>
                    <a:pt x="-2703" y="18934"/>
                    <a:pt x="-2703" y="36526"/>
                    <a:pt x="8108" y="47339"/>
                  </a:cubicBezTo>
                  <a:cubicBezTo>
                    <a:pt x="13515" y="52745"/>
                    <a:pt x="20616" y="55447"/>
                    <a:pt x="27717" y="55447"/>
                  </a:cubicBezTo>
                  <a:close/>
                  <a:moveTo>
                    <a:pt x="20330" y="20345"/>
                  </a:moveTo>
                  <a:cubicBezTo>
                    <a:pt x="22367" y="18308"/>
                    <a:pt x="25041" y="17290"/>
                    <a:pt x="27717" y="17290"/>
                  </a:cubicBezTo>
                  <a:cubicBezTo>
                    <a:pt x="30391" y="17290"/>
                    <a:pt x="33067" y="18309"/>
                    <a:pt x="35103" y="20345"/>
                  </a:cubicBezTo>
                  <a:cubicBezTo>
                    <a:pt x="39176" y="24417"/>
                    <a:pt x="39176" y="31045"/>
                    <a:pt x="35103" y="35117"/>
                  </a:cubicBezTo>
                  <a:cubicBezTo>
                    <a:pt x="31029" y="39192"/>
                    <a:pt x="24403" y="39189"/>
                    <a:pt x="20330" y="35117"/>
                  </a:cubicBezTo>
                  <a:cubicBezTo>
                    <a:pt x="16257" y="31045"/>
                    <a:pt x="16257" y="24417"/>
                    <a:pt x="20330" y="2034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4" name="Google Shape;734;p30"/>
            <p:cNvSpPr/>
            <p:nvPr/>
          </p:nvSpPr>
          <p:spPr>
            <a:xfrm>
              <a:off x="5329471" y="2560362"/>
              <a:ext cx="55447" cy="55447"/>
            </a:xfrm>
            <a:custGeom>
              <a:avLst/>
              <a:gdLst/>
              <a:ahLst/>
              <a:cxnLst/>
              <a:rect l="l" t="t" r="r" b="b"/>
              <a:pathLst>
                <a:path w="55447" h="55447" extrusionOk="0">
                  <a:moveTo>
                    <a:pt x="8122" y="8108"/>
                  </a:moveTo>
                  <a:cubicBezTo>
                    <a:pt x="2885" y="13346"/>
                    <a:pt x="0" y="20310"/>
                    <a:pt x="0" y="27717"/>
                  </a:cubicBezTo>
                  <a:cubicBezTo>
                    <a:pt x="0" y="35124"/>
                    <a:pt x="2885" y="42088"/>
                    <a:pt x="8122" y="47325"/>
                  </a:cubicBezTo>
                  <a:cubicBezTo>
                    <a:pt x="13360" y="52562"/>
                    <a:pt x="20324" y="55447"/>
                    <a:pt x="27730" y="55447"/>
                  </a:cubicBezTo>
                  <a:cubicBezTo>
                    <a:pt x="35137" y="55447"/>
                    <a:pt x="42101" y="52562"/>
                    <a:pt x="47339" y="47325"/>
                  </a:cubicBezTo>
                  <a:cubicBezTo>
                    <a:pt x="58150" y="36513"/>
                    <a:pt x="58150" y="18921"/>
                    <a:pt x="47339" y="8108"/>
                  </a:cubicBezTo>
                  <a:cubicBezTo>
                    <a:pt x="36528" y="-2702"/>
                    <a:pt x="18937" y="-2704"/>
                    <a:pt x="8122" y="8108"/>
                  </a:cubicBezTo>
                  <a:close/>
                  <a:moveTo>
                    <a:pt x="35117" y="35103"/>
                  </a:moveTo>
                  <a:cubicBezTo>
                    <a:pt x="31044" y="39175"/>
                    <a:pt x="24418" y="39177"/>
                    <a:pt x="20345" y="35103"/>
                  </a:cubicBezTo>
                  <a:cubicBezTo>
                    <a:pt x="16272" y="31031"/>
                    <a:pt x="16272" y="24402"/>
                    <a:pt x="20345" y="20330"/>
                  </a:cubicBezTo>
                  <a:cubicBezTo>
                    <a:pt x="22382" y="18293"/>
                    <a:pt x="25056" y="17275"/>
                    <a:pt x="27730" y="17275"/>
                  </a:cubicBezTo>
                  <a:cubicBezTo>
                    <a:pt x="30406" y="17275"/>
                    <a:pt x="33080" y="18294"/>
                    <a:pt x="35117" y="20330"/>
                  </a:cubicBezTo>
                  <a:cubicBezTo>
                    <a:pt x="39190" y="24402"/>
                    <a:pt x="39190" y="31031"/>
                    <a:pt x="35117" y="3510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735" name="Google Shape;735;p30"/>
          <p:cNvGrpSpPr/>
          <p:nvPr/>
        </p:nvGrpSpPr>
        <p:grpSpPr>
          <a:xfrm>
            <a:off x="4350768" y="1329393"/>
            <a:ext cx="442450" cy="442451"/>
            <a:chOff x="7374191" y="2131141"/>
            <a:chExt cx="589934" cy="589934"/>
          </a:xfrm>
        </p:grpSpPr>
        <p:sp>
          <p:nvSpPr>
            <p:cNvPr id="736" name="Google Shape;736;p30"/>
            <p:cNvSpPr/>
            <p:nvPr/>
          </p:nvSpPr>
          <p:spPr>
            <a:xfrm>
              <a:off x="7374191" y="2131141"/>
              <a:ext cx="360875" cy="284527"/>
            </a:xfrm>
            <a:custGeom>
              <a:avLst/>
              <a:gdLst/>
              <a:ahLst/>
              <a:cxnLst/>
              <a:rect l="l" t="t" r="r" b="b"/>
              <a:pathLst>
                <a:path w="360875" h="284527" extrusionOk="0">
                  <a:moveTo>
                    <a:pt x="8642" y="284527"/>
                  </a:moveTo>
                  <a:lnTo>
                    <a:pt x="85667" y="284527"/>
                  </a:lnTo>
                  <a:cubicBezTo>
                    <a:pt x="88171" y="284527"/>
                    <a:pt x="90552" y="283442"/>
                    <a:pt x="92193" y="281550"/>
                  </a:cubicBezTo>
                  <a:cubicBezTo>
                    <a:pt x="93834" y="279659"/>
                    <a:pt x="94575" y="277150"/>
                    <a:pt x="94223" y="274670"/>
                  </a:cubicBezTo>
                  <a:cubicBezTo>
                    <a:pt x="93834" y="271934"/>
                    <a:pt x="93637" y="269128"/>
                    <a:pt x="93637" y="266336"/>
                  </a:cubicBezTo>
                  <a:cubicBezTo>
                    <a:pt x="93637" y="234262"/>
                    <a:pt x="119731" y="208169"/>
                    <a:pt x="151805" y="208169"/>
                  </a:cubicBezTo>
                  <a:cubicBezTo>
                    <a:pt x="183878" y="208169"/>
                    <a:pt x="209972" y="234262"/>
                    <a:pt x="209972" y="266336"/>
                  </a:cubicBezTo>
                  <a:cubicBezTo>
                    <a:pt x="209972" y="269133"/>
                    <a:pt x="209775" y="271935"/>
                    <a:pt x="209387" y="274665"/>
                  </a:cubicBezTo>
                  <a:cubicBezTo>
                    <a:pt x="209034" y="277145"/>
                    <a:pt x="209774" y="279656"/>
                    <a:pt x="211416" y="281548"/>
                  </a:cubicBezTo>
                  <a:cubicBezTo>
                    <a:pt x="213058" y="283440"/>
                    <a:pt x="215438" y="284525"/>
                    <a:pt x="217943" y="284525"/>
                  </a:cubicBezTo>
                  <a:lnTo>
                    <a:pt x="275881" y="284524"/>
                  </a:lnTo>
                  <a:cubicBezTo>
                    <a:pt x="278173" y="284524"/>
                    <a:pt x="280371" y="283614"/>
                    <a:pt x="281991" y="281992"/>
                  </a:cubicBezTo>
                  <a:cubicBezTo>
                    <a:pt x="283612" y="280372"/>
                    <a:pt x="284523" y="278175"/>
                    <a:pt x="284523" y="275882"/>
                  </a:cubicBezTo>
                  <a:lnTo>
                    <a:pt x="284519" y="189984"/>
                  </a:lnTo>
                  <a:cubicBezTo>
                    <a:pt x="284518" y="186001"/>
                    <a:pt x="286734" y="182419"/>
                    <a:pt x="290294" y="180640"/>
                  </a:cubicBezTo>
                  <a:cubicBezTo>
                    <a:pt x="293861" y="178857"/>
                    <a:pt x="298054" y="179238"/>
                    <a:pt x="301241" y="181633"/>
                  </a:cubicBezTo>
                  <a:cubicBezTo>
                    <a:pt x="307728" y="186505"/>
                    <a:pt x="315461" y="189079"/>
                    <a:pt x="323601" y="189079"/>
                  </a:cubicBezTo>
                  <a:cubicBezTo>
                    <a:pt x="344154" y="189079"/>
                    <a:pt x="360875" y="172358"/>
                    <a:pt x="360875" y="151805"/>
                  </a:cubicBezTo>
                  <a:cubicBezTo>
                    <a:pt x="360875" y="131251"/>
                    <a:pt x="344153" y="114530"/>
                    <a:pt x="323600" y="114530"/>
                  </a:cubicBezTo>
                  <a:cubicBezTo>
                    <a:pt x="315457" y="114530"/>
                    <a:pt x="307726" y="117104"/>
                    <a:pt x="301241" y="121976"/>
                  </a:cubicBezTo>
                  <a:cubicBezTo>
                    <a:pt x="298053" y="124370"/>
                    <a:pt x="293859" y="124753"/>
                    <a:pt x="290298" y="122971"/>
                  </a:cubicBezTo>
                  <a:cubicBezTo>
                    <a:pt x="286733" y="121190"/>
                    <a:pt x="284518" y="117609"/>
                    <a:pt x="284518" y="113625"/>
                  </a:cubicBezTo>
                  <a:lnTo>
                    <a:pt x="284518" y="8642"/>
                  </a:lnTo>
                  <a:cubicBezTo>
                    <a:pt x="284518" y="3868"/>
                    <a:pt x="280649" y="0"/>
                    <a:pt x="275876" y="0"/>
                  </a:cubicBezTo>
                  <a:lnTo>
                    <a:pt x="27730" y="0"/>
                  </a:lnTo>
                  <a:cubicBezTo>
                    <a:pt x="12439" y="0"/>
                    <a:pt x="0" y="12439"/>
                    <a:pt x="0" y="27729"/>
                  </a:cubicBezTo>
                  <a:lnTo>
                    <a:pt x="0" y="50428"/>
                  </a:lnTo>
                  <a:cubicBezTo>
                    <a:pt x="0" y="55202"/>
                    <a:pt x="3869" y="59070"/>
                    <a:pt x="8642" y="59070"/>
                  </a:cubicBezTo>
                  <a:cubicBezTo>
                    <a:pt x="13414" y="59070"/>
                    <a:pt x="17283" y="55202"/>
                    <a:pt x="17283" y="50428"/>
                  </a:cubicBezTo>
                  <a:lnTo>
                    <a:pt x="17283" y="27729"/>
                  </a:lnTo>
                  <a:cubicBezTo>
                    <a:pt x="17283" y="21969"/>
                    <a:pt x="21969" y="17283"/>
                    <a:pt x="27730" y="17283"/>
                  </a:cubicBezTo>
                  <a:lnTo>
                    <a:pt x="267236" y="17283"/>
                  </a:lnTo>
                  <a:lnTo>
                    <a:pt x="267236" y="113625"/>
                  </a:lnTo>
                  <a:cubicBezTo>
                    <a:pt x="267236" y="124200"/>
                    <a:pt x="273113" y="133706"/>
                    <a:pt x="282574" y="138432"/>
                  </a:cubicBezTo>
                  <a:cubicBezTo>
                    <a:pt x="292033" y="143161"/>
                    <a:pt x="303164" y="142149"/>
                    <a:pt x="311622" y="135796"/>
                  </a:cubicBezTo>
                  <a:cubicBezTo>
                    <a:pt x="315090" y="133191"/>
                    <a:pt x="319231" y="131814"/>
                    <a:pt x="323600" y="131814"/>
                  </a:cubicBezTo>
                  <a:cubicBezTo>
                    <a:pt x="334623" y="131814"/>
                    <a:pt x="343591" y="140781"/>
                    <a:pt x="343591" y="151805"/>
                  </a:cubicBezTo>
                  <a:cubicBezTo>
                    <a:pt x="343591" y="162828"/>
                    <a:pt x="334623" y="171796"/>
                    <a:pt x="323600" y="171796"/>
                  </a:cubicBezTo>
                  <a:cubicBezTo>
                    <a:pt x="319232" y="171796"/>
                    <a:pt x="315089" y="170419"/>
                    <a:pt x="311619" y="167813"/>
                  </a:cubicBezTo>
                  <a:cubicBezTo>
                    <a:pt x="303166" y="161464"/>
                    <a:pt x="292037" y="160452"/>
                    <a:pt x="282571" y="165177"/>
                  </a:cubicBezTo>
                  <a:cubicBezTo>
                    <a:pt x="273111" y="169906"/>
                    <a:pt x="267235" y="179413"/>
                    <a:pt x="267235" y="189986"/>
                  </a:cubicBezTo>
                  <a:lnTo>
                    <a:pt x="267237" y="267241"/>
                  </a:lnTo>
                  <a:lnTo>
                    <a:pt x="227249" y="267242"/>
                  </a:lnTo>
                  <a:cubicBezTo>
                    <a:pt x="227253" y="266940"/>
                    <a:pt x="227255" y="266638"/>
                    <a:pt x="227255" y="266336"/>
                  </a:cubicBezTo>
                  <a:cubicBezTo>
                    <a:pt x="227255" y="224733"/>
                    <a:pt x="193408" y="190885"/>
                    <a:pt x="151805" y="190885"/>
                  </a:cubicBezTo>
                  <a:cubicBezTo>
                    <a:pt x="110200" y="190885"/>
                    <a:pt x="76354" y="224733"/>
                    <a:pt x="76354" y="266336"/>
                  </a:cubicBezTo>
                  <a:cubicBezTo>
                    <a:pt x="76354" y="266639"/>
                    <a:pt x="76355" y="266941"/>
                    <a:pt x="76360" y="267244"/>
                  </a:cubicBezTo>
                  <a:lnTo>
                    <a:pt x="17283" y="267244"/>
                  </a:lnTo>
                  <a:lnTo>
                    <a:pt x="17283" y="84996"/>
                  </a:lnTo>
                  <a:cubicBezTo>
                    <a:pt x="17283" y="80222"/>
                    <a:pt x="13414" y="76354"/>
                    <a:pt x="8642" y="76354"/>
                  </a:cubicBezTo>
                  <a:cubicBezTo>
                    <a:pt x="3869" y="76354"/>
                    <a:pt x="0" y="80222"/>
                    <a:pt x="0" y="84996"/>
                  </a:cubicBezTo>
                  <a:lnTo>
                    <a:pt x="0" y="275886"/>
                  </a:lnTo>
                  <a:cubicBezTo>
                    <a:pt x="0" y="280658"/>
                    <a:pt x="3869" y="284527"/>
                    <a:pt x="8642" y="28452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7" name="Google Shape;737;p30"/>
            <p:cNvSpPr/>
            <p:nvPr/>
          </p:nvSpPr>
          <p:spPr>
            <a:xfrm>
              <a:off x="7412368" y="2169315"/>
              <a:ext cx="74547" cy="74550"/>
            </a:xfrm>
            <a:custGeom>
              <a:avLst/>
              <a:gdLst/>
              <a:ahLst/>
              <a:cxnLst/>
              <a:rect l="l" t="t" r="r" b="b"/>
              <a:pathLst>
                <a:path w="74547" h="74550" extrusionOk="0">
                  <a:moveTo>
                    <a:pt x="17282" y="65909"/>
                  </a:moveTo>
                  <a:lnTo>
                    <a:pt x="17282" y="18185"/>
                  </a:lnTo>
                  <a:cubicBezTo>
                    <a:pt x="17282" y="17688"/>
                    <a:pt x="17688" y="17283"/>
                    <a:pt x="18184" y="17283"/>
                  </a:cubicBezTo>
                  <a:lnTo>
                    <a:pt x="65906" y="17283"/>
                  </a:lnTo>
                  <a:cubicBezTo>
                    <a:pt x="70678" y="17283"/>
                    <a:pt x="74547" y="13414"/>
                    <a:pt x="74547" y="8642"/>
                  </a:cubicBezTo>
                  <a:cubicBezTo>
                    <a:pt x="74547" y="3868"/>
                    <a:pt x="70678" y="0"/>
                    <a:pt x="65906" y="0"/>
                  </a:cubicBezTo>
                  <a:lnTo>
                    <a:pt x="18185" y="0"/>
                  </a:lnTo>
                  <a:cubicBezTo>
                    <a:pt x="8158" y="0"/>
                    <a:pt x="0" y="8158"/>
                    <a:pt x="0" y="18185"/>
                  </a:cubicBezTo>
                  <a:lnTo>
                    <a:pt x="0" y="65909"/>
                  </a:lnTo>
                  <a:cubicBezTo>
                    <a:pt x="0" y="70683"/>
                    <a:pt x="3869" y="74551"/>
                    <a:pt x="8642" y="74551"/>
                  </a:cubicBezTo>
                  <a:cubicBezTo>
                    <a:pt x="13414" y="74551"/>
                    <a:pt x="17282" y="70683"/>
                    <a:pt x="17282" y="6590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8" name="Google Shape;738;p30"/>
            <p:cNvSpPr/>
            <p:nvPr/>
          </p:nvSpPr>
          <p:spPr>
            <a:xfrm>
              <a:off x="7851400" y="2169316"/>
              <a:ext cx="74550" cy="74548"/>
            </a:xfrm>
            <a:custGeom>
              <a:avLst/>
              <a:gdLst/>
              <a:ahLst/>
              <a:cxnLst/>
              <a:rect l="l" t="t" r="r" b="b"/>
              <a:pathLst>
                <a:path w="74550" h="74548" extrusionOk="0">
                  <a:moveTo>
                    <a:pt x="56365" y="0"/>
                  </a:moveTo>
                  <a:lnTo>
                    <a:pt x="8642" y="0"/>
                  </a:lnTo>
                  <a:cubicBezTo>
                    <a:pt x="3869" y="0"/>
                    <a:pt x="0" y="3868"/>
                    <a:pt x="0" y="8642"/>
                  </a:cubicBezTo>
                  <a:cubicBezTo>
                    <a:pt x="0" y="13415"/>
                    <a:pt x="3869" y="17283"/>
                    <a:pt x="8642" y="17283"/>
                  </a:cubicBezTo>
                  <a:lnTo>
                    <a:pt x="56365" y="17283"/>
                  </a:lnTo>
                  <a:cubicBezTo>
                    <a:pt x="56863" y="17283"/>
                    <a:pt x="57268" y="17689"/>
                    <a:pt x="57268" y="18185"/>
                  </a:cubicBezTo>
                  <a:lnTo>
                    <a:pt x="57268" y="65907"/>
                  </a:lnTo>
                  <a:cubicBezTo>
                    <a:pt x="57268" y="70680"/>
                    <a:pt x="61137" y="74548"/>
                    <a:pt x="65909" y="74548"/>
                  </a:cubicBezTo>
                  <a:cubicBezTo>
                    <a:pt x="70682" y="74548"/>
                    <a:pt x="74551" y="70680"/>
                    <a:pt x="74551" y="65907"/>
                  </a:cubicBezTo>
                  <a:lnTo>
                    <a:pt x="74551" y="18185"/>
                  </a:lnTo>
                  <a:cubicBezTo>
                    <a:pt x="74551" y="8158"/>
                    <a:pt x="66392" y="0"/>
                    <a:pt x="563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9" name="Google Shape;739;p30"/>
            <p:cNvSpPr/>
            <p:nvPr/>
          </p:nvSpPr>
          <p:spPr>
            <a:xfrm>
              <a:off x="7851402" y="2608348"/>
              <a:ext cx="74548" cy="74551"/>
            </a:xfrm>
            <a:custGeom>
              <a:avLst/>
              <a:gdLst/>
              <a:ahLst/>
              <a:cxnLst/>
              <a:rect l="l" t="t" r="r" b="b"/>
              <a:pathLst>
                <a:path w="74548" h="74551" extrusionOk="0">
                  <a:moveTo>
                    <a:pt x="74548" y="56366"/>
                  </a:moveTo>
                  <a:lnTo>
                    <a:pt x="74548" y="8642"/>
                  </a:lnTo>
                  <a:cubicBezTo>
                    <a:pt x="74548" y="3868"/>
                    <a:pt x="70679" y="0"/>
                    <a:pt x="65907" y="0"/>
                  </a:cubicBezTo>
                  <a:cubicBezTo>
                    <a:pt x="61134" y="0"/>
                    <a:pt x="57265" y="3868"/>
                    <a:pt x="57265" y="8642"/>
                  </a:cubicBezTo>
                  <a:lnTo>
                    <a:pt x="57265" y="56366"/>
                  </a:lnTo>
                  <a:cubicBezTo>
                    <a:pt x="57265" y="56864"/>
                    <a:pt x="56860" y="57269"/>
                    <a:pt x="56363" y="57269"/>
                  </a:cubicBezTo>
                  <a:lnTo>
                    <a:pt x="8642" y="57269"/>
                  </a:lnTo>
                  <a:cubicBezTo>
                    <a:pt x="3869" y="57269"/>
                    <a:pt x="0" y="61137"/>
                    <a:pt x="0" y="65910"/>
                  </a:cubicBezTo>
                  <a:cubicBezTo>
                    <a:pt x="0" y="70684"/>
                    <a:pt x="3869" y="74552"/>
                    <a:pt x="8642" y="74552"/>
                  </a:cubicBezTo>
                  <a:lnTo>
                    <a:pt x="56363" y="74552"/>
                  </a:lnTo>
                  <a:cubicBezTo>
                    <a:pt x="66390" y="74552"/>
                    <a:pt x="74548" y="66394"/>
                    <a:pt x="74548" y="5636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0" name="Google Shape;740;p30"/>
            <p:cNvSpPr/>
            <p:nvPr/>
          </p:nvSpPr>
          <p:spPr>
            <a:xfrm>
              <a:off x="7412368" y="2608351"/>
              <a:ext cx="74550" cy="74548"/>
            </a:xfrm>
            <a:custGeom>
              <a:avLst/>
              <a:gdLst/>
              <a:ahLst/>
              <a:cxnLst/>
              <a:rect l="l" t="t" r="r" b="b"/>
              <a:pathLst>
                <a:path w="74550" h="74548" extrusionOk="0">
                  <a:moveTo>
                    <a:pt x="65909" y="57265"/>
                  </a:moveTo>
                  <a:lnTo>
                    <a:pt x="18185" y="57265"/>
                  </a:lnTo>
                  <a:cubicBezTo>
                    <a:pt x="17688" y="57265"/>
                    <a:pt x="17283" y="56860"/>
                    <a:pt x="17283" y="56362"/>
                  </a:cubicBezTo>
                  <a:lnTo>
                    <a:pt x="17283" y="8642"/>
                  </a:lnTo>
                  <a:cubicBezTo>
                    <a:pt x="17283" y="3868"/>
                    <a:pt x="13414" y="0"/>
                    <a:pt x="8642" y="0"/>
                  </a:cubicBezTo>
                  <a:cubicBezTo>
                    <a:pt x="3869" y="0"/>
                    <a:pt x="0" y="3868"/>
                    <a:pt x="0" y="8642"/>
                  </a:cubicBezTo>
                  <a:lnTo>
                    <a:pt x="0" y="56362"/>
                  </a:lnTo>
                  <a:cubicBezTo>
                    <a:pt x="0" y="66390"/>
                    <a:pt x="8159" y="74548"/>
                    <a:pt x="18185" y="74548"/>
                  </a:cubicBezTo>
                  <a:lnTo>
                    <a:pt x="65909" y="74548"/>
                  </a:lnTo>
                  <a:cubicBezTo>
                    <a:pt x="70682" y="74548"/>
                    <a:pt x="74551" y="70680"/>
                    <a:pt x="74551" y="65907"/>
                  </a:cubicBezTo>
                  <a:cubicBezTo>
                    <a:pt x="74551" y="61134"/>
                    <a:pt x="70682" y="57265"/>
                    <a:pt x="65909" y="5726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1" name="Google Shape;741;p30"/>
            <p:cNvSpPr/>
            <p:nvPr/>
          </p:nvSpPr>
          <p:spPr>
            <a:xfrm>
              <a:off x="7679603" y="2131141"/>
              <a:ext cx="284522" cy="360874"/>
            </a:xfrm>
            <a:custGeom>
              <a:avLst/>
              <a:gdLst/>
              <a:ahLst/>
              <a:cxnLst/>
              <a:rect l="l" t="t" r="r" b="b"/>
              <a:pathLst>
                <a:path w="284522" h="360874" extrusionOk="0">
                  <a:moveTo>
                    <a:pt x="256792" y="0"/>
                  </a:moveTo>
                  <a:lnTo>
                    <a:pt x="8642" y="0"/>
                  </a:lnTo>
                  <a:cubicBezTo>
                    <a:pt x="3869" y="0"/>
                    <a:pt x="0" y="3868"/>
                    <a:pt x="0" y="8642"/>
                  </a:cubicBezTo>
                  <a:lnTo>
                    <a:pt x="0" y="85666"/>
                  </a:lnTo>
                  <a:cubicBezTo>
                    <a:pt x="0" y="88170"/>
                    <a:pt x="1085" y="90550"/>
                    <a:pt x="2977" y="92192"/>
                  </a:cubicBezTo>
                  <a:cubicBezTo>
                    <a:pt x="4868" y="93833"/>
                    <a:pt x="7377" y="94571"/>
                    <a:pt x="9857" y="94223"/>
                  </a:cubicBezTo>
                  <a:cubicBezTo>
                    <a:pt x="12589" y="93834"/>
                    <a:pt x="15391" y="93637"/>
                    <a:pt x="18188" y="93637"/>
                  </a:cubicBezTo>
                  <a:cubicBezTo>
                    <a:pt x="50261" y="93637"/>
                    <a:pt x="76355" y="119730"/>
                    <a:pt x="76355" y="151805"/>
                  </a:cubicBezTo>
                  <a:cubicBezTo>
                    <a:pt x="76355" y="183879"/>
                    <a:pt x="50261" y="209972"/>
                    <a:pt x="18188" y="209972"/>
                  </a:cubicBezTo>
                  <a:cubicBezTo>
                    <a:pt x="15398" y="209972"/>
                    <a:pt x="12595" y="209775"/>
                    <a:pt x="9856" y="209387"/>
                  </a:cubicBezTo>
                  <a:cubicBezTo>
                    <a:pt x="7378" y="209037"/>
                    <a:pt x="4867" y="209776"/>
                    <a:pt x="2977" y="211418"/>
                  </a:cubicBezTo>
                  <a:cubicBezTo>
                    <a:pt x="1087" y="213060"/>
                    <a:pt x="1" y="215439"/>
                    <a:pt x="1" y="217943"/>
                  </a:cubicBezTo>
                  <a:lnTo>
                    <a:pt x="3" y="275880"/>
                  </a:lnTo>
                  <a:cubicBezTo>
                    <a:pt x="3" y="280654"/>
                    <a:pt x="3873" y="284522"/>
                    <a:pt x="8645" y="284522"/>
                  </a:cubicBezTo>
                  <a:lnTo>
                    <a:pt x="94538" y="284520"/>
                  </a:lnTo>
                  <a:cubicBezTo>
                    <a:pt x="98523" y="284520"/>
                    <a:pt x="102104" y="286735"/>
                    <a:pt x="103884" y="290299"/>
                  </a:cubicBezTo>
                  <a:cubicBezTo>
                    <a:pt x="105664" y="293864"/>
                    <a:pt x="105284" y="298055"/>
                    <a:pt x="102892" y="301240"/>
                  </a:cubicBezTo>
                  <a:cubicBezTo>
                    <a:pt x="98019" y="307726"/>
                    <a:pt x="95444" y="315459"/>
                    <a:pt x="95444" y="323599"/>
                  </a:cubicBezTo>
                  <a:cubicBezTo>
                    <a:pt x="95444" y="344152"/>
                    <a:pt x="112165" y="360874"/>
                    <a:pt x="132718" y="360874"/>
                  </a:cubicBezTo>
                  <a:cubicBezTo>
                    <a:pt x="153271" y="360874"/>
                    <a:pt x="169992" y="344152"/>
                    <a:pt x="169992" y="323599"/>
                  </a:cubicBezTo>
                  <a:cubicBezTo>
                    <a:pt x="169992" y="315459"/>
                    <a:pt x="167417" y="307727"/>
                    <a:pt x="162546" y="301241"/>
                  </a:cubicBezTo>
                  <a:cubicBezTo>
                    <a:pt x="160154" y="298055"/>
                    <a:pt x="159773" y="293864"/>
                    <a:pt x="161555" y="290300"/>
                  </a:cubicBezTo>
                  <a:cubicBezTo>
                    <a:pt x="163335" y="286736"/>
                    <a:pt x="166916" y="284522"/>
                    <a:pt x="170899" y="284522"/>
                  </a:cubicBezTo>
                  <a:lnTo>
                    <a:pt x="275881" y="284522"/>
                  </a:lnTo>
                  <a:cubicBezTo>
                    <a:pt x="280654" y="284522"/>
                    <a:pt x="284523" y="280654"/>
                    <a:pt x="284523" y="275880"/>
                  </a:cubicBezTo>
                  <a:lnTo>
                    <a:pt x="284523" y="27729"/>
                  </a:lnTo>
                  <a:cubicBezTo>
                    <a:pt x="284523" y="12439"/>
                    <a:pt x="272083" y="0"/>
                    <a:pt x="256792" y="0"/>
                  </a:cubicBezTo>
                  <a:close/>
                  <a:moveTo>
                    <a:pt x="267239" y="267239"/>
                  </a:moveTo>
                  <a:lnTo>
                    <a:pt x="170899" y="267239"/>
                  </a:lnTo>
                  <a:cubicBezTo>
                    <a:pt x="160323" y="267239"/>
                    <a:pt x="150818" y="273117"/>
                    <a:pt x="146093" y="282577"/>
                  </a:cubicBezTo>
                  <a:cubicBezTo>
                    <a:pt x="141365" y="292037"/>
                    <a:pt x="142375" y="303167"/>
                    <a:pt x="148726" y="311622"/>
                  </a:cubicBezTo>
                  <a:cubicBezTo>
                    <a:pt x="151331" y="315091"/>
                    <a:pt x="152709" y="319234"/>
                    <a:pt x="152709" y="323601"/>
                  </a:cubicBezTo>
                  <a:cubicBezTo>
                    <a:pt x="152709" y="334625"/>
                    <a:pt x="143741" y="343593"/>
                    <a:pt x="132718" y="343593"/>
                  </a:cubicBezTo>
                  <a:cubicBezTo>
                    <a:pt x="121695" y="343593"/>
                    <a:pt x="112727" y="334626"/>
                    <a:pt x="112727" y="323601"/>
                  </a:cubicBezTo>
                  <a:cubicBezTo>
                    <a:pt x="112727" y="319234"/>
                    <a:pt x="114104" y="315091"/>
                    <a:pt x="116710" y="311622"/>
                  </a:cubicBezTo>
                  <a:cubicBezTo>
                    <a:pt x="123061" y="303167"/>
                    <a:pt x="124071" y="292037"/>
                    <a:pt x="119345" y="282577"/>
                  </a:cubicBezTo>
                  <a:cubicBezTo>
                    <a:pt x="114619" y="273116"/>
                    <a:pt x="105113" y="267238"/>
                    <a:pt x="94538" y="267238"/>
                  </a:cubicBezTo>
                  <a:lnTo>
                    <a:pt x="17287" y="267239"/>
                  </a:lnTo>
                  <a:lnTo>
                    <a:pt x="17284" y="227251"/>
                  </a:lnTo>
                  <a:cubicBezTo>
                    <a:pt x="59320" y="227711"/>
                    <a:pt x="93640" y="193711"/>
                    <a:pt x="93640" y="151805"/>
                  </a:cubicBezTo>
                  <a:cubicBezTo>
                    <a:pt x="93640" y="110201"/>
                    <a:pt x="59793" y="76354"/>
                    <a:pt x="18189" y="76354"/>
                  </a:cubicBezTo>
                  <a:cubicBezTo>
                    <a:pt x="17887" y="76354"/>
                    <a:pt x="17586" y="76356"/>
                    <a:pt x="17284" y="76360"/>
                  </a:cubicBezTo>
                  <a:lnTo>
                    <a:pt x="17284" y="17283"/>
                  </a:lnTo>
                  <a:lnTo>
                    <a:pt x="256793" y="17283"/>
                  </a:lnTo>
                  <a:cubicBezTo>
                    <a:pt x="262553" y="17283"/>
                    <a:pt x="267241" y="21969"/>
                    <a:pt x="267241" y="27729"/>
                  </a:cubicBezTo>
                  <a:lnTo>
                    <a:pt x="267241" y="26723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2" name="Google Shape;742;p30"/>
            <p:cNvSpPr/>
            <p:nvPr/>
          </p:nvSpPr>
          <p:spPr>
            <a:xfrm>
              <a:off x="7374191" y="2360201"/>
              <a:ext cx="284526" cy="360874"/>
            </a:xfrm>
            <a:custGeom>
              <a:avLst/>
              <a:gdLst/>
              <a:ahLst/>
              <a:cxnLst/>
              <a:rect l="l" t="t" r="r" b="b"/>
              <a:pathLst>
                <a:path w="284526" h="360874" extrusionOk="0">
                  <a:moveTo>
                    <a:pt x="281545" y="268683"/>
                  </a:moveTo>
                  <a:cubicBezTo>
                    <a:pt x="279655" y="267040"/>
                    <a:pt x="277146" y="266301"/>
                    <a:pt x="274667" y="266652"/>
                  </a:cubicBezTo>
                  <a:cubicBezTo>
                    <a:pt x="271928" y="267040"/>
                    <a:pt x="269124" y="267237"/>
                    <a:pt x="266335" y="267237"/>
                  </a:cubicBezTo>
                  <a:cubicBezTo>
                    <a:pt x="234262" y="267237"/>
                    <a:pt x="208168" y="241144"/>
                    <a:pt x="208168" y="209070"/>
                  </a:cubicBezTo>
                  <a:cubicBezTo>
                    <a:pt x="208168" y="176995"/>
                    <a:pt x="234262" y="150902"/>
                    <a:pt x="266335" y="150902"/>
                  </a:cubicBezTo>
                  <a:cubicBezTo>
                    <a:pt x="269126" y="150902"/>
                    <a:pt x="271931" y="151099"/>
                    <a:pt x="274671" y="151488"/>
                  </a:cubicBezTo>
                  <a:cubicBezTo>
                    <a:pt x="277154" y="151845"/>
                    <a:pt x="279659" y="151098"/>
                    <a:pt x="281550" y="149456"/>
                  </a:cubicBezTo>
                  <a:cubicBezTo>
                    <a:pt x="283441" y="147814"/>
                    <a:pt x="284526" y="145435"/>
                    <a:pt x="284526" y="142931"/>
                  </a:cubicBezTo>
                  <a:lnTo>
                    <a:pt x="284524" y="84998"/>
                  </a:lnTo>
                  <a:cubicBezTo>
                    <a:pt x="284524" y="80224"/>
                    <a:pt x="280655" y="76356"/>
                    <a:pt x="275882" y="76356"/>
                  </a:cubicBezTo>
                  <a:lnTo>
                    <a:pt x="189983" y="76357"/>
                  </a:lnTo>
                  <a:cubicBezTo>
                    <a:pt x="185999" y="76357"/>
                    <a:pt x="182418" y="74143"/>
                    <a:pt x="180636" y="70578"/>
                  </a:cubicBezTo>
                  <a:cubicBezTo>
                    <a:pt x="178856" y="67014"/>
                    <a:pt x="179237" y="62822"/>
                    <a:pt x="181631" y="59636"/>
                  </a:cubicBezTo>
                  <a:cubicBezTo>
                    <a:pt x="186504" y="53148"/>
                    <a:pt x="189079" y="45416"/>
                    <a:pt x="189079" y="37275"/>
                  </a:cubicBezTo>
                  <a:cubicBezTo>
                    <a:pt x="189079" y="16722"/>
                    <a:pt x="172358" y="0"/>
                    <a:pt x="151805" y="0"/>
                  </a:cubicBezTo>
                  <a:cubicBezTo>
                    <a:pt x="131251" y="0"/>
                    <a:pt x="114530" y="16721"/>
                    <a:pt x="114530" y="37274"/>
                  </a:cubicBezTo>
                  <a:cubicBezTo>
                    <a:pt x="114530" y="45415"/>
                    <a:pt x="117107" y="53148"/>
                    <a:pt x="121982" y="59639"/>
                  </a:cubicBezTo>
                  <a:cubicBezTo>
                    <a:pt x="124375" y="62823"/>
                    <a:pt x="124755" y="67015"/>
                    <a:pt x="122975" y="70579"/>
                  </a:cubicBezTo>
                  <a:cubicBezTo>
                    <a:pt x="121195" y="74144"/>
                    <a:pt x="117614" y="76359"/>
                    <a:pt x="113629" y="76359"/>
                  </a:cubicBezTo>
                  <a:lnTo>
                    <a:pt x="8642" y="76359"/>
                  </a:lnTo>
                  <a:cubicBezTo>
                    <a:pt x="3869" y="76359"/>
                    <a:pt x="0" y="80227"/>
                    <a:pt x="0" y="85000"/>
                  </a:cubicBezTo>
                  <a:lnTo>
                    <a:pt x="0" y="333144"/>
                  </a:lnTo>
                  <a:cubicBezTo>
                    <a:pt x="0" y="348435"/>
                    <a:pt x="12439" y="360874"/>
                    <a:pt x="27730" y="360874"/>
                  </a:cubicBezTo>
                  <a:lnTo>
                    <a:pt x="275880" y="360874"/>
                  </a:lnTo>
                  <a:cubicBezTo>
                    <a:pt x="280652" y="360874"/>
                    <a:pt x="284522" y="357006"/>
                    <a:pt x="284522" y="352233"/>
                  </a:cubicBezTo>
                  <a:lnTo>
                    <a:pt x="284522" y="275208"/>
                  </a:lnTo>
                  <a:cubicBezTo>
                    <a:pt x="284522" y="272704"/>
                    <a:pt x="283435" y="270324"/>
                    <a:pt x="281545" y="268683"/>
                  </a:cubicBezTo>
                  <a:close/>
                  <a:moveTo>
                    <a:pt x="267238" y="343591"/>
                  </a:moveTo>
                  <a:lnTo>
                    <a:pt x="27730" y="343591"/>
                  </a:lnTo>
                  <a:cubicBezTo>
                    <a:pt x="21969" y="343591"/>
                    <a:pt x="17283" y="338905"/>
                    <a:pt x="17283" y="333145"/>
                  </a:cubicBezTo>
                  <a:lnTo>
                    <a:pt x="17283" y="93642"/>
                  </a:lnTo>
                  <a:lnTo>
                    <a:pt x="113628" y="93642"/>
                  </a:lnTo>
                  <a:cubicBezTo>
                    <a:pt x="124204" y="93642"/>
                    <a:pt x="133710" y="87763"/>
                    <a:pt x="138435" y="78304"/>
                  </a:cubicBezTo>
                  <a:cubicBezTo>
                    <a:pt x="143162" y="68841"/>
                    <a:pt x="142151" y="57712"/>
                    <a:pt x="135798" y="49258"/>
                  </a:cubicBezTo>
                  <a:cubicBezTo>
                    <a:pt x="133191" y="45786"/>
                    <a:pt x="131812" y="41643"/>
                    <a:pt x="131812" y="37275"/>
                  </a:cubicBezTo>
                  <a:cubicBezTo>
                    <a:pt x="131812" y="26252"/>
                    <a:pt x="140780" y="17283"/>
                    <a:pt x="151803" y="17283"/>
                  </a:cubicBezTo>
                  <a:cubicBezTo>
                    <a:pt x="162827" y="17283"/>
                    <a:pt x="171794" y="26251"/>
                    <a:pt x="171794" y="37275"/>
                  </a:cubicBezTo>
                  <a:cubicBezTo>
                    <a:pt x="171794" y="41643"/>
                    <a:pt x="170416" y="45787"/>
                    <a:pt x="167811" y="49255"/>
                  </a:cubicBezTo>
                  <a:cubicBezTo>
                    <a:pt x="161457" y="57711"/>
                    <a:pt x="160446" y="68841"/>
                    <a:pt x="165174" y="78302"/>
                  </a:cubicBezTo>
                  <a:cubicBezTo>
                    <a:pt x="169900" y="87763"/>
                    <a:pt x="179406" y="93640"/>
                    <a:pt x="189981" y="93640"/>
                  </a:cubicBezTo>
                  <a:lnTo>
                    <a:pt x="267238" y="93638"/>
                  </a:lnTo>
                  <a:lnTo>
                    <a:pt x="267239" y="133624"/>
                  </a:lnTo>
                  <a:cubicBezTo>
                    <a:pt x="266938" y="133620"/>
                    <a:pt x="266635" y="133618"/>
                    <a:pt x="266333" y="133618"/>
                  </a:cubicBezTo>
                  <a:cubicBezTo>
                    <a:pt x="224730" y="133618"/>
                    <a:pt x="190882" y="167465"/>
                    <a:pt x="190882" y="209069"/>
                  </a:cubicBezTo>
                  <a:cubicBezTo>
                    <a:pt x="190882" y="250672"/>
                    <a:pt x="224730" y="284519"/>
                    <a:pt x="266333" y="284519"/>
                  </a:cubicBezTo>
                  <a:cubicBezTo>
                    <a:pt x="266633" y="284519"/>
                    <a:pt x="266934" y="284517"/>
                    <a:pt x="267236" y="284513"/>
                  </a:cubicBezTo>
                  <a:lnTo>
                    <a:pt x="267236" y="343591"/>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3" name="Google Shape;743;p30"/>
            <p:cNvSpPr/>
            <p:nvPr/>
          </p:nvSpPr>
          <p:spPr>
            <a:xfrm>
              <a:off x="7603252" y="2436554"/>
              <a:ext cx="360873" cy="284521"/>
            </a:xfrm>
            <a:custGeom>
              <a:avLst/>
              <a:gdLst/>
              <a:ahLst/>
              <a:cxnLst/>
              <a:rect l="l" t="t" r="r" b="b"/>
              <a:pathLst>
                <a:path w="360873" h="284521" extrusionOk="0">
                  <a:moveTo>
                    <a:pt x="352232" y="1"/>
                  </a:moveTo>
                  <a:lnTo>
                    <a:pt x="275207" y="1"/>
                  </a:lnTo>
                  <a:cubicBezTo>
                    <a:pt x="272703" y="1"/>
                    <a:pt x="270322" y="1087"/>
                    <a:pt x="268681" y="2978"/>
                  </a:cubicBezTo>
                  <a:cubicBezTo>
                    <a:pt x="267040" y="4869"/>
                    <a:pt x="266299" y="7379"/>
                    <a:pt x="266652" y="9858"/>
                  </a:cubicBezTo>
                  <a:cubicBezTo>
                    <a:pt x="267040" y="12591"/>
                    <a:pt x="267237" y="15394"/>
                    <a:pt x="267237" y="18187"/>
                  </a:cubicBezTo>
                  <a:cubicBezTo>
                    <a:pt x="267237" y="50261"/>
                    <a:pt x="241143" y="76354"/>
                    <a:pt x="209070" y="76354"/>
                  </a:cubicBezTo>
                  <a:cubicBezTo>
                    <a:pt x="176997" y="76354"/>
                    <a:pt x="150902" y="50260"/>
                    <a:pt x="150902" y="18187"/>
                  </a:cubicBezTo>
                  <a:cubicBezTo>
                    <a:pt x="150902" y="15394"/>
                    <a:pt x="151099" y="12591"/>
                    <a:pt x="151488" y="9857"/>
                  </a:cubicBezTo>
                  <a:cubicBezTo>
                    <a:pt x="151840" y="7379"/>
                    <a:pt x="151099" y="4868"/>
                    <a:pt x="149459" y="2977"/>
                  </a:cubicBezTo>
                  <a:cubicBezTo>
                    <a:pt x="147817" y="1085"/>
                    <a:pt x="145436" y="0"/>
                    <a:pt x="142933" y="0"/>
                  </a:cubicBezTo>
                  <a:lnTo>
                    <a:pt x="84999" y="1"/>
                  </a:lnTo>
                  <a:cubicBezTo>
                    <a:pt x="82707" y="1"/>
                    <a:pt x="80509" y="911"/>
                    <a:pt x="78889" y="2533"/>
                  </a:cubicBezTo>
                  <a:cubicBezTo>
                    <a:pt x="77268" y="4153"/>
                    <a:pt x="76357" y="6351"/>
                    <a:pt x="76357" y="8643"/>
                  </a:cubicBezTo>
                  <a:lnTo>
                    <a:pt x="76361" y="94541"/>
                  </a:lnTo>
                  <a:cubicBezTo>
                    <a:pt x="76361" y="98525"/>
                    <a:pt x="74146" y="102107"/>
                    <a:pt x="70581" y="103887"/>
                  </a:cubicBezTo>
                  <a:cubicBezTo>
                    <a:pt x="67016" y="105667"/>
                    <a:pt x="62823" y="105285"/>
                    <a:pt x="59636" y="102892"/>
                  </a:cubicBezTo>
                  <a:cubicBezTo>
                    <a:pt x="53151" y="98019"/>
                    <a:pt x="45418" y="95443"/>
                    <a:pt x="37274" y="95443"/>
                  </a:cubicBezTo>
                  <a:cubicBezTo>
                    <a:pt x="16721" y="95443"/>
                    <a:pt x="0" y="112164"/>
                    <a:pt x="0" y="132717"/>
                  </a:cubicBezTo>
                  <a:cubicBezTo>
                    <a:pt x="0" y="153270"/>
                    <a:pt x="16721" y="169991"/>
                    <a:pt x="37274" y="169991"/>
                  </a:cubicBezTo>
                  <a:cubicBezTo>
                    <a:pt x="45415" y="169991"/>
                    <a:pt x="53146" y="167417"/>
                    <a:pt x="59633" y="162546"/>
                  </a:cubicBezTo>
                  <a:cubicBezTo>
                    <a:pt x="62820" y="160152"/>
                    <a:pt x="67012" y="159772"/>
                    <a:pt x="70577" y="161553"/>
                  </a:cubicBezTo>
                  <a:cubicBezTo>
                    <a:pt x="74141" y="163334"/>
                    <a:pt x="76354" y="166914"/>
                    <a:pt x="76354" y="170898"/>
                  </a:cubicBezTo>
                  <a:lnTo>
                    <a:pt x="76354" y="275880"/>
                  </a:lnTo>
                  <a:cubicBezTo>
                    <a:pt x="76354" y="280654"/>
                    <a:pt x="80223" y="284522"/>
                    <a:pt x="84996" y="284522"/>
                  </a:cubicBezTo>
                  <a:lnTo>
                    <a:pt x="280218" y="284522"/>
                  </a:lnTo>
                  <a:cubicBezTo>
                    <a:pt x="284990" y="284522"/>
                    <a:pt x="288860" y="280654"/>
                    <a:pt x="288860" y="275880"/>
                  </a:cubicBezTo>
                  <a:cubicBezTo>
                    <a:pt x="288860" y="271106"/>
                    <a:pt x="284990" y="267238"/>
                    <a:pt x="280218" y="267238"/>
                  </a:cubicBezTo>
                  <a:lnTo>
                    <a:pt x="93636" y="267238"/>
                  </a:lnTo>
                  <a:lnTo>
                    <a:pt x="93636" y="170898"/>
                  </a:lnTo>
                  <a:cubicBezTo>
                    <a:pt x="93636" y="160322"/>
                    <a:pt x="87759" y="150816"/>
                    <a:pt x="78299" y="146092"/>
                  </a:cubicBezTo>
                  <a:cubicBezTo>
                    <a:pt x="68839" y="141365"/>
                    <a:pt x="57709" y="142374"/>
                    <a:pt x="49252" y="148726"/>
                  </a:cubicBezTo>
                  <a:cubicBezTo>
                    <a:pt x="45782" y="151331"/>
                    <a:pt x="41640" y="152708"/>
                    <a:pt x="37272" y="152708"/>
                  </a:cubicBezTo>
                  <a:cubicBezTo>
                    <a:pt x="26249" y="152708"/>
                    <a:pt x="17281" y="143740"/>
                    <a:pt x="17281" y="132717"/>
                  </a:cubicBezTo>
                  <a:cubicBezTo>
                    <a:pt x="17281" y="121694"/>
                    <a:pt x="26249" y="112726"/>
                    <a:pt x="37272" y="112726"/>
                  </a:cubicBezTo>
                  <a:cubicBezTo>
                    <a:pt x="41641" y="112726"/>
                    <a:pt x="45783" y="114103"/>
                    <a:pt x="49252" y="116709"/>
                  </a:cubicBezTo>
                  <a:cubicBezTo>
                    <a:pt x="57708" y="123065"/>
                    <a:pt x="68840" y="124076"/>
                    <a:pt x="78300" y="119349"/>
                  </a:cubicBezTo>
                  <a:cubicBezTo>
                    <a:pt x="87762" y="114623"/>
                    <a:pt x="93640" y="105116"/>
                    <a:pt x="93640" y="94541"/>
                  </a:cubicBezTo>
                  <a:lnTo>
                    <a:pt x="93636" y="17284"/>
                  </a:lnTo>
                  <a:lnTo>
                    <a:pt x="133620" y="17283"/>
                  </a:lnTo>
                  <a:cubicBezTo>
                    <a:pt x="133617" y="17585"/>
                    <a:pt x="133616" y="17885"/>
                    <a:pt x="133616" y="18185"/>
                  </a:cubicBezTo>
                  <a:cubicBezTo>
                    <a:pt x="133616" y="59789"/>
                    <a:pt x="167463" y="93636"/>
                    <a:pt x="209066" y="93636"/>
                  </a:cubicBezTo>
                  <a:cubicBezTo>
                    <a:pt x="250671" y="93636"/>
                    <a:pt x="284517" y="59789"/>
                    <a:pt x="284517" y="18185"/>
                  </a:cubicBezTo>
                  <a:cubicBezTo>
                    <a:pt x="284517" y="17885"/>
                    <a:pt x="284516" y="17584"/>
                    <a:pt x="284512" y="17284"/>
                  </a:cubicBezTo>
                  <a:lnTo>
                    <a:pt x="343590" y="17284"/>
                  </a:lnTo>
                  <a:lnTo>
                    <a:pt x="343590" y="256791"/>
                  </a:lnTo>
                  <a:cubicBezTo>
                    <a:pt x="343590" y="262551"/>
                    <a:pt x="338904" y="267237"/>
                    <a:pt x="333143" y="267237"/>
                  </a:cubicBezTo>
                  <a:lnTo>
                    <a:pt x="314056" y="267237"/>
                  </a:lnTo>
                  <a:cubicBezTo>
                    <a:pt x="309284" y="267237"/>
                    <a:pt x="305415" y="271105"/>
                    <a:pt x="305415" y="275879"/>
                  </a:cubicBezTo>
                  <a:cubicBezTo>
                    <a:pt x="305415" y="280652"/>
                    <a:pt x="309284" y="284520"/>
                    <a:pt x="314056" y="284520"/>
                  </a:cubicBezTo>
                  <a:lnTo>
                    <a:pt x="333143" y="284520"/>
                  </a:lnTo>
                  <a:cubicBezTo>
                    <a:pt x="348433" y="284520"/>
                    <a:pt x="360873" y="272081"/>
                    <a:pt x="360873" y="256791"/>
                  </a:cubicBezTo>
                  <a:lnTo>
                    <a:pt x="360873" y="8643"/>
                  </a:lnTo>
                  <a:cubicBezTo>
                    <a:pt x="360873" y="3870"/>
                    <a:pt x="357004" y="1"/>
                    <a:pt x="352232" y="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44" name="Google Shape;744;p30"/>
          <p:cNvSpPr/>
          <p:nvPr/>
        </p:nvSpPr>
        <p:spPr>
          <a:xfrm flipH="1">
            <a:off x="2676289" y="4025162"/>
            <a:ext cx="166500" cy="1665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cxnSp>
        <p:nvCxnSpPr>
          <p:cNvPr id="745" name="Google Shape;745;p30"/>
          <p:cNvCxnSpPr>
            <a:stCxn id="746" idx="3"/>
            <a:endCxn id="747" idx="1"/>
          </p:cNvCxnSpPr>
          <p:nvPr/>
        </p:nvCxnSpPr>
        <p:spPr>
          <a:xfrm rot="10800000" flipH="1">
            <a:off x="4713474" y="3522952"/>
            <a:ext cx="634200" cy="421200"/>
          </a:xfrm>
          <a:prstGeom prst="bentConnector3">
            <a:avLst>
              <a:gd name="adj1" fmla="val 50009"/>
            </a:avLst>
          </a:prstGeom>
          <a:noFill/>
          <a:ln w="9525" cap="flat" cmpd="sng">
            <a:solidFill>
              <a:schemeClr val="dk1"/>
            </a:solidFill>
            <a:prstDash val="solid"/>
            <a:round/>
            <a:headEnd type="none" w="med" len="med"/>
            <a:tailEnd type="oval" w="med" len="med"/>
          </a:ln>
        </p:spPr>
      </p:cxnSp>
      <p:cxnSp>
        <p:nvCxnSpPr>
          <p:cNvPr id="748" name="Google Shape;748;p30"/>
          <p:cNvCxnSpPr>
            <a:stCxn id="746" idx="1"/>
            <a:endCxn id="749" idx="3"/>
          </p:cNvCxnSpPr>
          <p:nvPr/>
        </p:nvCxnSpPr>
        <p:spPr>
          <a:xfrm flipH="1">
            <a:off x="2842674" y="3944152"/>
            <a:ext cx="365700" cy="600"/>
          </a:xfrm>
          <a:prstGeom prst="bentConnector3">
            <a:avLst>
              <a:gd name="adj1" fmla="val 49985"/>
            </a:avLst>
          </a:prstGeom>
          <a:noFill/>
          <a:ln w="9525" cap="flat" cmpd="sng">
            <a:solidFill>
              <a:schemeClr val="dk1"/>
            </a:solidFill>
            <a:prstDash val="solid"/>
            <a:round/>
            <a:headEnd type="none" w="med" len="med"/>
            <a:tailEnd type="oval" w="med" len="med"/>
          </a:ln>
        </p:spPr>
      </p:cxnSp>
      <p:sp>
        <p:nvSpPr>
          <p:cNvPr id="750" name="Google Shape;750;p30"/>
          <p:cNvSpPr txBox="1"/>
          <p:nvPr/>
        </p:nvSpPr>
        <p:spPr>
          <a:xfrm>
            <a:off x="5846250" y="2861000"/>
            <a:ext cx="3080400" cy="31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600">
                <a:solidFill>
                  <a:schemeClr val="dk1"/>
                </a:solidFill>
                <a:latin typeface="Montserrat SemiBold"/>
                <a:ea typeface="Montserrat SemiBold"/>
                <a:cs typeface="Montserrat SemiBold"/>
                <a:sym typeface="Montserrat SemiBold"/>
              </a:rPr>
              <a:t>Key Findings </a:t>
            </a:r>
            <a:endParaRPr sz="1600">
              <a:solidFill>
                <a:schemeClr val="dk1"/>
              </a:solidFill>
              <a:latin typeface="Montserrat SemiBold"/>
              <a:ea typeface="Montserrat SemiBold"/>
              <a:cs typeface="Montserrat SemiBold"/>
              <a:sym typeface="Montserrat SemiBold"/>
            </a:endParaRPr>
          </a:p>
        </p:txBody>
      </p:sp>
      <p:sp>
        <p:nvSpPr>
          <p:cNvPr id="747" name="Google Shape;747;p30"/>
          <p:cNvSpPr/>
          <p:nvPr/>
        </p:nvSpPr>
        <p:spPr>
          <a:xfrm>
            <a:off x="5347788" y="3300510"/>
            <a:ext cx="444600" cy="444600"/>
          </a:xfrm>
          <a:prstGeom prst="roundRect">
            <a:avLst>
              <a:gd name="adj" fmla="val 16667"/>
            </a:avLst>
          </a:prstGeom>
          <a:solidFill>
            <a:schemeClr val="accent5"/>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grpSp>
        <p:nvGrpSpPr>
          <p:cNvPr id="751" name="Google Shape;751;p30"/>
          <p:cNvGrpSpPr/>
          <p:nvPr/>
        </p:nvGrpSpPr>
        <p:grpSpPr>
          <a:xfrm>
            <a:off x="5406360" y="3358419"/>
            <a:ext cx="327453" cy="327388"/>
            <a:chOff x="6299197" y="3979663"/>
            <a:chExt cx="590005" cy="589888"/>
          </a:xfrm>
        </p:grpSpPr>
        <p:sp>
          <p:nvSpPr>
            <p:cNvPr id="752" name="Google Shape;752;p30"/>
            <p:cNvSpPr/>
            <p:nvPr/>
          </p:nvSpPr>
          <p:spPr>
            <a:xfrm>
              <a:off x="6299197" y="3979663"/>
              <a:ext cx="590005" cy="589888"/>
            </a:xfrm>
            <a:custGeom>
              <a:avLst/>
              <a:gdLst/>
              <a:ahLst/>
              <a:cxnLst/>
              <a:rect l="l" t="t" r="r" b="b"/>
              <a:pathLst>
                <a:path w="590005" h="589888" extrusionOk="0">
                  <a:moveTo>
                    <a:pt x="517077" y="100763"/>
                  </a:moveTo>
                  <a:lnTo>
                    <a:pt x="511028" y="58419"/>
                  </a:lnTo>
                  <a:cubicBezTo>
                    <a:pt x="510047" y="51555"/>
                    <a:pt x="505351" y="45930"/>
                    <a:pt x="498774" y="43738"/>
                  </a:cubicBezTo>
                  <a:cubicBezTo>
                    <a:pt x="492195" y="41547"/>
                    <a:pt x="485067" y="43230"/>
                    <a:pt x="480166" y="48132"/>
                  </a:cubicBezTo>
                  <a:lnTo>
                    <a:pt x="470484" y="57813"/>
                  </a:lnTo>
                  <a:cubicBezTo>
                    <a:pt x="417626" y="18642"/>
                    <a:pt x="352548" y="-1792"/>
                    <a:pt x="286396" y="123"/>
                  </a:cubicBezTo>
                  <a:cubicBezTo>
                    <a:pt x="217370" y="2129"/>
                    <a:pt x="150977" y="28425"/>
                    <a:pt x="99446" y="74165"/>
                  </a:cubicBezTo>
                  <a:cubicBezTo>
                    <a:pt x="95877" y="77332"/>
                    <a:pt x="95552" y="82795"/>
                    <a:pt x="98719" y="86363"/>
                  </a:cubicBezTo>
                  <a:cubicBezTo>
                    <a:pt x="101888" y="89933"/>
                    <a:pt x="107349" y="90259"/>
                    <a:pt x="110919" y="87089"/>
                  </a:cubicBezTo>
                  <a:cubicBezTo>
                    <a:pt x="211139" y="-1865"/>
                    <a:pt x="360442" y="-6501"/>
                    <a:pt x="465928" y="76067"/>
                  </a:cubicBezTo>
                  <a:cubicBezTo>
                    <a:pt x="469369" y="78759"/>
                    <a:pt x="474275" y="78461"/>
                    <a:pt x="477366" y="75372"/>
                  </a:cubicBezTo>
                  <a:lnTo>
                    <a:pt x="492387" y="60352"/>
                  </a:lnTo>
                  <a:cubicBezTo>
                    <a:pt x="492515" y="60224"/>
                    <a:pt x="492788" y="59960"/>
                    <a:pt x="493310" y="60134"/>
                  </a:cubicBezTo>
                  <a:cubicBezTo>
                    <a:pt x="493840" y="60311"/>
                    <a:pt x="493893" y="60684"/>
                    <a:pt x="493918" y="60862"/>
                  </a:cubicBezTo>
                  <a:lnTo>
                    <a:pt x="502917" y="123850"/>
                  </a:lnTo>
                  <a:cubicBezTo>
                    <a:pt x="502933" y="123960"/>
                    <a:pt x="502981" y="124298"/>
                    <a:pt x="502661" y="124617"/>
                  </a:cubicBezTo>
                  <a:cubicBezTo>
                    <a:pt x="502343" y="124935"/>
                    <a:pt x="502005" y="124889"/>
                    <a:pt x="501895" y="124872"/>
                  </a:cubicBezTo>
                  <a:lnTo>
                    <a:pt x="438906" y="115873"/>
                  </a:lnTo>
                  <a:cubicBezTo>
                    <a:pt x="438728" y="115847"/>
                    <a:pt x="438353" y="115794"/>
                    <a:pt x="438177" y="115266"/>
                  </a:cubicBezTo>
                  <a:cubicBezTo>
                    <a:pt x="438002" y="114737"/>
                    <a:pt x="438267" y="114471"/>
                    <a:pt x="438396" y="114341"/>
                  </a:cubicBezTo>
                  <a:lnTo>
                    <a:pt x="450137" y="102599"/>
                  </a:lnTo>
                  <a:cubicBezTo>
                    <a:pt x="451906" y="100829"/>
                    <a:pt x="452822" y="98380"/>
                    <a:pt x="452647" y="95883"/>
                  </a:cubicBezTo>
                  <a:cubicBezTo>
                    <a:pt x="452472" y="93386"/>
                    <a:pt x="451223" y="91089"/>
                    <a:pt x="449222" y="89584"/>
                  </a:cubicBezTo>
                  <a:cubicBezTo>
                    <a:pt x="400251" y="52729"/>
                    <a:pt x="339433" y="34673"/>
                    <a:pt x="277973" y="38736"/>
                  </a:cubicBezTo>
                  <a:cubicBezTo>
                    <a:pt x="215924" y="42842"/>
                    <a:pt x="157506" y="69346"/>
                    <a:pt x="113482" y="113370"/>
                  </a:cubicBezTo>
                  <a:cubicBezTo>
                    <a:pt x="22950" y="203901"/>
                    <a:pt x="13719" y="346763"/>
                    <a:pt x="88659" y="447742"/>
                  </a:cubicBezTo>
                  <a:cubicBezTo>
                    <a:pt x="83647" y="447574"/>
                    <a:pt x="78844" y="449451"/>
                    <a:pt x="75239" y="453056"/>
                  </a:cubicBezTo>
                  <a:cubicBezTo>
                    <a:pt x="73426" y="454870"/>
                    <a:pt x="72075" y="456997"/>
                    <a:pt x="71175" y="459291"/>
                  </a:cubicBezTo>
                  <a:cubicBezTo>
                    <a:pt x="-5661" y="354972"/>
                    <a:pt x="-367" y="209486"/>
                    <a:pt x="87182" y="110829"/>
                  </a:cubicBezTo>
                  <a:cubicBezTo>
                    <a:pt x="90351" y="107260"/>
                    <a:pt x="90024" y="101798"/>
                    <a:pt x="86455" y="98630"/>
                  </a:cubicBezTo>
                  <a:cubicBezTo>
                    <a:pt x="82884" y="95464"/>
                    <a:pt x="77421" y="95788"/>
                    <a:pt x="74255" y="99358"/>
                  </a:cubicBezTo>
                  <a:cubicBezTo>
                    <a:pt x="-24378" y="210503"/>
                    <a:pt x="-24719" y="377588"/>
                    <a:pt x="73045" y="489138"/>
                  </a:cubicBezTo>
                  <a:lnTo>
                    <a:pt x="79093" y="531477"/>
                  </a:lnTo>
                  <a:cubicBezTo>
                    <a:pt x="80074" y="538341"/>
                    <a:pt x="84770" y="543966"/>
                    <a:pt x="91347" y="546158"/>
                  </a:cubicBezTo>
                  <a:cubicBezTo>
                    <a:pt x="97923" y="548347"/>
                    <a:pt x="105054" y="546666"/>
                    <a:pt x="109955" y="541764"/>
                  </a:cubicBezTo>
                  <a:lnTo>
                    <a:pt x="119636" y="532083"/>
                  </a:lnTo>
                  <a:cubicBezTo>
                    <a:pt x="171847" y="570821"/>
                    <a:pt x="233445" y="589890"/>
                    <a:pt x="294859" y="589889"/>
                  </a:cubicBezTo>
                  <a:cubicBezTo>
                    <a:pt x="370789" y="589889"/>
                    <a:pt x="446426" y="560729"/>
                    <a:pt x="503633" y="503521"/>
                  </a:cubicBezTo>
                  <a:cubicBezTo>
                    <a:pt x="613496" y="393661"/>
                    <a:pt x="619182" y="217270"/>
                    <a:pt x="517077" y="100763"/>
                  </a:cubicBezTo>
                  <a:close/>
                  <a:moveTo>
                    <a:pt x="125705" y="125591"/>
                  </a:moveTo>
                  <a:cubicBezTo>
                    <a:pt x="207213" y="44082"/>
                    <a:pt x="336645" y="32770"/>
                    <a:pt x="430734" y="97563"/>
                  </a:cubicBezTo>
                  <a:lnTo>
                    <a:pt x="426177" y="102121"/>
                  </a:lnTo>
                  <a:cubicBezTo>
                    <a:pt x="421274" y="107024"/>
                    <a:pt x="419590" y="114155"/>
                    <a:pt x="421782" y="120732"/>
                  </a:cubicBezTo>
                  <a:cubicBezTo>
                    <a:pt x="423975" y="127309"/>
                    <a:pt x="429600" y="132004"/>
                    <a:pt x="436464" y="132984"/>
                  </a:cubicBezTo>
                  <a:lnTo>
                    <a:pt x="476582" y="138715"/>
                  </a:lnTo>
                  <a:cubicBezTo>
                    <a:pt x="558140" y="233269"/>
                    <a:pt x="553052" y="375673"/>
                    <a:pt x="464419" y="464307"/>
                  </a:cubicBezTo>
                  <a:cubicBezTo>
                    <a:pt x="382903" y="545825"/>
                    <a:pt x="253466" y="557138"/>
                    <a:pt x="159376" y="492347"/>
                  </a:cubicBezTo>
                  <a:lnTo>
                    <a:pt x="163947" y="487776"/>
                  </a:lnTo>
                  <a:cubicBezTo>
                    <a:pt x="168850" y="482873"/>
                    <a:pt x="170534" y="475742"/>
                    <a:pt x="168342" y="469165"/>
                  </a:cubicBezTo>
                  <a:cubicBezTo>
                    <a:pt x="166149" y="462589"/>
                    <a:pt x="160524" y="457893"/>
                    <a:pt x="153660" y="456913"/>
                  </a:cubicBezTo>
                  <a:lnTo>
                    <a:pt x="113538" y="451181"/>
                  </a:lnTo>
                  <a:cubicBezTo>
                    <a:pt x="31982" y="356626"/>
                    <a:pt x="37072" y="214223"/>
                    <a:pt x="125705" y="125591"/>
                  </a:cubicBezTo>
                  <a:close/>
                  <a:moveTo>
                    <a:pt x="491413" y="491301"/>
                  </a:moveTo>
                  <a:cubicBezTo>
                    <a:pt x="392295" y="590420"/>
                    <a:pt x="234423" y="600103"/>
                    <a:pt x="124195" y="513828"/>
                  </a:cubicBezTo>
                  <a:cubicBezTo>
                    <a:pt x="120753" y="511135"/>
                    <a:pt x="115846" y="511432"/>
                    <a:pt x="112758" y="514522"/>
                  </a:cubicBezTo>
                  <a:lnTo>
                    <a:pt x="97735" y="529544"/>
                  </a:lnTo>
                  <a:cubicBezTo>
                    <a:pt x="97607" y="529672"/>
                    <a:pt x="97334" y="529938"/>
                    <a:pt x="96812" y="529763"/>
                  </a:cubicBezTo>
                  <a:cubicBezTo>
                    <a:pt x="96282" y="529587"/>
                    <a:pt x="96229" y="529212"/>
                    <a:pt x="96204" y="529035"/>
                  </a:cubicBezTo>
                  <a:lnTo>
                    <a:pt x="87205" y="466046"/>
                  </a:lnTo>
                  <a:cubicBezTo>
                    <a:pt x="87189" y="465936"/>
                    <a:pt x="87140" y="465599"/>
                    <a:pt x="87461" y="465280"/>
                  </a:cubicBezTo>
                  <a:cubicBezTo>
                    <a:pt x="87780" y="464961"/>
                    <a:pt x="88115" y="465008"/>
                    <a:pt x="88227" y="465024"/>
                  </a:cubicBezTo>
                  <a:lnTo>
                    <a:pt x="151215" y="474023"/>
                  </a:lnTo>
                  <a:cubicBezTo>
                    <a:pt x="151394" y="474049"/>
                    <a:pt x="151767" y="474102"/>
                    <a:pt x="151945" y="474630"/>
                  </a:cubicBezTo>
                  <a:cubicBezTo>
                    <a:pt x="152120" y="475159"/>
                    <a:pt x="151855" y="475425"/>
                    <a:pt x="151726" y="475555"/>
                  </a:cubicBezTo>
                  <a:lnTo>
                    <a:pt x="139971" y="487309"/>
                  </a:lnTo>
                  <a:cubicBezTo>
                    <a:pt x="138202" y="489079"/>
                    <a:pt x="137286" y="491529"/>
                    <a:pt x="137461" y="494026"/>
                  </a:cubicBezTo>
                  <a:cubicBezTo>
                    <a:pt x="137636" y="496523"/>
                    <a:pt x="138885" y="498820"/>
                    <a:pt x="140886" y="500325"/>
                  </a:cubicBezTo>
                  <a:cubicBezTo>
                    <a:pt x="189858" y="537180"/>
                    <a:pt x="250681" y="555240"/>
                    <a:pt x="312142" y="551168"/>
                  </a:cubicBezTo>
                  <a:cubicBezTo>
                    <a:pt x="374197" y="547060"/>
                    <a:pt x="432617" y="520552"/>
                    <a:pt x="476642" y="476527"/>
                  </a:cubicBezTo>
                  <a:cubicBezTo>
                    <a:pt x="567174" y="385995"/>
                    <a:pt x="576402" y="243133"/>
                    <a:pt x="501460" y="142153"/>
                  </a:cubicBezTo>
                  <a:cubicBezTo>
                    <a:pt x="506469" y="142323"/>
                    <a:pt x="511277" y="140446"/>
                    <a:pt x="514884" y="136840"/>
                  </a:cubicBezTo>
                  <a:cubicBezTo>
                    <a:pt x="516694" y="135030"/>
                    <a:pt x="518043" y="132907"/>
                    <a:pt x="518943" y="130619"/>
                  </a:cubicBezTo>
                  <a:cubicBezTo>
                    <a:pt x="599323" y="239789"/>
                    <a:pt x="589184" y="393531"/>
                    <a:pt x="491413" y="4913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3" name="Google Shape;753;p30"/>
            <p:cNvSpPr/>
            <p:nvPr/>
          </p:nvSpPr>
          <p:spPr>
            <a:xfrm>
              <a:off x="6394732" y="4075086"/>
              <a:ext cx="399051" cy="399049"/>
            </a:xfrm>
            <a:custGeom>
              <a:avLst/>
              <a:gdLst/>
              <a:ahLst/>
              <a:cxnLst/>
              <a:rect l="l" t="t" r="r" b="b"/>
              <a:pathLst>
                <a:path w="399051" h="399049" extrusionOk="0">
                  <a:moveTo>
                    <a:pt x="29844" y="287471"/>
                  </a:moveTo>
                  <a:cubicBezTo>
                    <a:pt x="34175" y="285466"/>
                    <a:pt x="36060" y="280330"/>
                    <a:pt x="34054" y="275999"/>
                  </a:cubicBezTo>
                  <a:cubicBezTo>
                    <a:pt x="29597" y="266371"/>
                    <a:pt x="26035" y="256467"/>
                    <a:pt x="23347" y="246343"/>
                  </a:cubicBezTo>
                  <a:lnTo>
                    <a:pt x="123171" y="246343"/>
                  </a:lnTo>
                  <a:cubicBezTo>
                    <a:pt x="128931" y="246343"/>
                    <a:pt x="133617" y="251029"/>
                    <a:pt x="133617" y="256790"/>
                  </a:cubicBezTo>
                  <a:cubicBezTo>
                    <a:pt x="133617" y="262550"/>
                    <a:pt x="128931" y="267236"/>
                    <a:pt x="123171" y="267236"/>
                  </a:cubicBezTo>
                  <a:lnTo>
                    <a:pt x="104083" y="267236"/>
                  </a:lnTo>
                  <a:cubicBezTo>
                    <a:pt x="88792" y="267236"/>
                    <a:pt x="76353" y="279675"/>
                    <a:pt x="76353" y="294966"/>
                  </a:cubicBezTo>
                  <a:cubicBezTo>
                    <a:pt x="76353" y="310256"/>
                    <a:pt x="88793" y="322696"/>
                    <a:pt x="104083" y="322696"/>
                  </a:cubicBezTo>
                  <a:lnTo>
                    <a:pt x="123171" y="322696"/>
                  </a:lnTo>
                  <a:cubicBezTo>
                    <a:pt x="128931" y="322696"/>
                    <a:pt x="133617" y="327382"/>
                    <a:pt x="133617" y="333143"/>
                  </a:cubicBezTo>
                  <a:cubicBezTo>
                    <a:pt x="133617" y="338903"/>
                    <a:pt x="128931" y="343589"/>
                    <a:pt x="123171" y="343589"/>
                  </a:cubicBezTo>
                  <a:lnTo>
                    <a:pt x="87984" y="343589"/>
                  </a:lnTo>
                  <a:cubicBezTo>
                    <a:pt x="73889" y="332693"/>
                    <a:pt x="61300" y="319683"/>
                    <a:pt x="50759" y="304816"/>
                  </a:cubicBezTo>
                  <a:cubicBezTo>
                    <a:pt x="47997" y="300923"/>
                    <a:pt x="42603" y="300004"/>
                    <a:pt x="38711" y="302765"/>
                  </a:cubicBezTo>
                  <a:cubicBezTo>
                    <a:pt x="34818" y="305525"/>
                    <a:pt x="33899" y="310920"/>
                    <a:pt x="36660" y="314813"/>
                  </a:cubicBezTo>
                  <a:cubicBezTo>
                    <a:pt x="74063" y="367559"/>
                    <a:pt x="134948" y="399050"/>
                    <a:pt x="199526" y="399050"/>
                  </a:cubicBezTo>
                  <a:cubicBezTo>
                    <a:pt x="309544" y="399050"/>
                    <a:pt x="399052" y="309543"/>
                    <a:pt x="399052" y="199524"/>
                  </a:cubicBezTo>
                  <a:cubicBezTo>
                    <a:pt x="399052" y="89504"/>
                    <a:pt x="309544" y="0"/>
                    <a:pt x="199526" y="0"/>
                  </a:cubicBezTo>
                  <a:cubicBezTo>
                    <a:pt x="89508" y="0"/>
                    <a:pt x="0" y="89507"/>
                    <a:pt x="0" y="199525"/>
                  </a:cubicBezTo>
                  <a:cubicBezTo>
                    <a:pt x="0" y="228759"/>
                    <a:pt x="6180" y="256931"/>
                    <a:pt x="18371" y="283260"/>
                  </a:cubicBezTo>
                  <a:cubicBezTo>
                    <a:pt x="20376" y="287591"/>
                    <a:pt x="25510" y="289475"/>
                    <a:pt x="29844" y="287471"/>
                  </a:cubicBezTo>
                  <a:close/>
                  <a:moveTo>
                    <a:pt x="51287" y="93636"/>
                  </a:moveTo>
                  <a:lnTo>
                    <a:pt x="104090" y="93636"/>
                  </a:lnTo>
                  <a:cubicBezTo>
                    <a:pt x="109850" y="93636"/>
                    <a:pt x="114536" y="98322"/>
                    <a:pt x="114536" y="104082"/>
                  </a:cubicBezTo>
                  <a:cubicBezTo>
                    <a:pt x="114536" y="109843"/>
                    <a:pt x="109850" y="114529"/>
                    <a:pt x="104090" y="114529"/>
                  </a:cubicBezTo>
                  <a:lnTo>
                    <a:pt x="84996" y="114529"/>
                  </a:lnTo>
                  <a:cubicBezTo>
                    <a:pt x="69705" y="114529"/>
                    <a:pt x="57266" y="126969"/>
                    <a:pt x="57266" y="142258"/>
                  </a:cubicBezTo>
                  <a:cubicBezTo>
                    <a:pt x="57266" y="157550"/>
                    <a:pt x="69706" y="169989"/>
                    <a:pt x="84996" y="169989"/>
                  </a:cubicBezTo>
                  <a:lnTo>
                    <a:pt x="142261" y="169989"/>
                  </a:lnTo>
                  <a:cubicBezTo>
                    <a:pt x="148022" y="169989"/>
                    <a:pt x="152708" y="174675"/>
                    <a:pt x="152708" y="180435"/>
                  </a:cubicBezTo>
                  <a:cubicBezTo>
                    <a:pt x="152708" y="186195"/>
                    <a:pt x="148022" y="190882"/>
                    <a:pt x="142261" y="190882"/>
                  </a:cubicBezTo>
                  <a:lnTo>
                    <a:pt x="17493" y="190882"/>
                  </a:lnTo>
                  <a:cubicBezTo>
                    <a:pt x="19189" y="154735"/>
                    <a:pt x="31464" y="121309"/>
                    <a:pt x="51287" y="93636"/>
                  </a:cubicBezTo>
                  <a:close/>
                  <a:moveTo>
                    <a:pt x="381769" y="199525"/>
                  </a:moveTo>
                  <a:cubicBezTo>
                    <a:pt x="381769" y="238982"/>
                    <a:pt x="369159" y="275548"/>
                    <a:pt x="347764" y="305414"/>
                  </a:cubicBezTo>
                  <a:lnTo>
                    <a:pt x="294968" y="305414"/>
                  </a:lnTo>
                  <a:cubicBezTo>
                    <a:pt x="289208" y="305414"/>
                    <a:pt x="284522" y="300727"/>
                    <a:pt x="284522" y="294968"/>
                  </a:cubicBezTo>
                  <a:cubicBezTo>
                    <a:pt x="284522" y="289206"/>
                    <a:pt x="289208" y="284520"/>
                    <a:pt x="294968" y="284520"/>
                  </a:cubicBezTo>
                  <a:lnTo>
                    <a:pt x="314056" y="284520"/>
                  </a:lnTo>
                  <a:cubicBezTo>
                    <a:pt x="329347" y="284520"/>
                    <a:pt x="341786" y="272081"/>
                    <a:pt x="341786" y="256791"/>
                  </a:cubicBezTo>
                  <a:cubicBezTo>
                    <a:pt x="341786" y="241500"/>
                    <a:pt x="329346" y="229061"/>
                    <a:pt x="314056" y="229061"/>
                  </a:cubicBezTo>
                  <a:lnTo>
                    <a:pt x="256791" y="229061"/>
                  </a:lnTo>
                  <a:cubicBezTo>
                    <a:pt x="251030" y="229061"/>
                    <a:pt x="246344" y="224375"/>
                    <a:pt x="246344" y="218615"/>
                  </a:cubicBezTo>
                  <a:cubicBezTo>
                    <a:pt x="246344" y="212854"/>
                    <a:pt x="251030" y="208168"/>
                    <a:pt x="256791" y="208168"/>
                  </a:cubicBezTo>
                  <a:lnTo>
                    <a:pt x="294968" y="208168"/>
                  </a:lnTo>
                  <a:cubicBezTo>
                    <a:pt x="310259" y="208168"/>
                    <a:pt x="322698" y="195728"/>
                    <a:pt x="322698" y="180437"/>
                  </a:cubicBezTo>
                  <a:cubicBezTo>
                    <a:pt x="322698" y="165147"/>
                    <a:pt x="310257" y="152708"/>
                    <a:pt x="294968" y="152708"/>
                  </a:cubicBezTo>
                  <a:lnTo>
                    <a:pt x="218614" y="152708"/>
                  </a:lnTo>
                  <a:cubicBezTo>
                    <a:pt x="212854" y="152708"/>
                    <a:pt x="208168" y="148022"/>
                    <a:pt x="208168" y="142261"/>
                  </a:cubicBezTo>
                  <a:cubicBezTo>
                    <a:pt x="208168" y="136501"/>
                    <a:pt x="212854" y="131815"/>
                    <a:pt x="218614" y="131815"/>
                  </a:cubicBezTo>
                  <a:lnTo>
                    <a:pt x="247247" y="131815"/>
                  </a:lnTo>
                  <a:cubicBezTo>
                    <a:pt x="262538" y="131815"/>
                    <a:pt x="274977" y="119375"/>
                    <a:pt x="274977" y="104084"/>
                  </a:cubicBezTo>
                  <a:cubicBezTo>
                    <a:pt x="274977" y="88794"/>
                    <a:pt x="262537" y="76355"/>
                    <a:pt x="247247" y="76355"/>
                  </a:cubicBezTo>
                  <a:lnTo>
                    <a:pt x="180438" y="76355"/>
                  </a:lnTo>
                  <a:cubicBezTo>
                    <a:pt x="174678" y="76355"/>
                    <a:pt x="169992" y="71669"/>
                    <a:pt x="169992" y="65908"/>
                  </a:cubicBezTo>
                  <a:cubicBezTo>
                    <a:pt x="169992" y="60148"/>
                    <a:pt x="174678" y="55462"/>
                    <a:pt x="180438" y="55462"/>
                  </a:cubicBezTo>
                  <a:lnTo>
                    <a:pt x="311005" y="55462"/>
                  </a:lnTo>
                  <a:cubicBezTo>
                    <a:pt x="354024" y="88826"/>
                    <a:pt x="381769" y="140993"/>
                    <a:pt x="381769" y="199525"/>
                  </a:cubicBezTo>
                  <a:close/>
                  <a:moveTo>
                    <a:pt x="199526" y="17283"/>
                  </a:moveTo>
                  <a:cubicBezTo>
                    <a:pt x="230064" y="17283"/>
                    <a:pt x="258865" y="24845"/>
                    <a:pt x="284175" y="38176"/>
                  </a:cubicBezTo>
                  <a:lnTo>
                    <a:pt x="180437" y="38176"/>
                  </a:lnTo>
                  <a:cubicBezTo>
                    <a:pt x="165146" y="38176"/>
                    <a:pt x="152708" y="50616"/>
                    <a:pt x="152708" y="65906"/>
                  </a:cubicBezTo>
                  <a:cubicBezTo>
                    <a:pt x="152708" y="81197"/>
                    <a:pt x="165147" y="93636"/>
                    <a:pt x="180437" y="93636"/>
                  </a:cubicBezTo>
                  <a:lnTo>
                    <a:pt x="247246" y="93636"/>
                  </a:lnTo>
                  <a:cubicBezTo>
                    <a:pt x="253006" y="93636"/>
                    <a:pt x="257692" y="98322"/>
                    <a:pt x="257692" y="104082"/>
                  </a:cubicBezTo>
                  <a:cubicBezTo>
                    <a:pt x="257692" y="109843"/>
                    <a:pt x="253006" y="114529"/>
                    <a:pt x="247246" y="114529"/>
                  </a:cubicBezTo>
                  <a:lnTo>
                    <a:pt x="218612" y="114529"/>
                  </a:lnTo>
                  <a:cubicBezTo>
                    <a:pt x="203322" y="114529"/>
                    <a:pt x="190883" y="126969"/>
                    <a:pt x="190883" y="142258"/>
                  </a:cubicBezTo>
                  <a:cubicBezTo>
                    <a:pt x="190883" y="157550"/>
                    <a:pt x="203322" y="169989"/>
                    <a:pt x="218612" y="169989"/>
                  </a:cubicBezTo>
                  <a:lnTo>
                    <a:pt x="294966" y="169989"/>
                  </a:lnTo>
                  <a:cubicBezTo>
                    <a:pt x="300727" y="169989"/>
                    <a:pt x="305414" y="174675"/>
                    <a:pt x="305414" y="180435"/>
                  </a:cubicBezTo>
                  <a:cubicBezTo>
                    <a:pt x="305414" y="186195"/>
                    <a:pt x="300727" y="190882"/>
                    <a:pt x="294966" y="190882"/>
                  </a:cubicBezTo>
                  <a:lnTo>
                    <a:pt x="256790" y="190882"/>
                  </a:lnTo>
                  <a:cubicBezTo>
                    <a:pt x="241499" y="190882"/>
                    <a:pt x="229060" y="203321"/>
                    <a:pt x="229060" y="218612"/>
                  </a:cubicBezTo>
                  <a:cubicBezTo>
                    <a:pt x="229060" y="233902"/>
                    <a:pt x="241500" y="246342"/>
                    <a:pt x="256790" y="246342"/>
                  </a:cubicBezTo>
                  <a:lnTo>
                    <a:pt x="314055" y="246342"/>
                  </a:lnTo>
                  <a:cubicBezTo>
                    <a:pt x="319815" y="246342"/>
                    <a:pt x="324501" y="251028"/>
                    <a:pt x="324501" y="256789"/>
                  </a:cubicBezTo>
                  <a:cubicBezTo>
                    <a:pt x="324501" y="262549"/>
                    <a:pt x="319815" y="267235"/>
                    <a:pt x="314055" y="267235"/>
                  </a:cubicBezTo>
                  <a:lnTo>
                    <a:pt x="294966" y="267235"/>
                  </a:lnTo>
                  <a:cubicBezTo>
                    <a:pt x="279676" y="267235"/>
                    <a:pt x="267237" y="279674"/>
                    <a:pt x="267237" y="294965"/>
                  </a:cubicBezTo>
                  <a:cubicBezTo>
                    <a:pt x="267237" y="310255"/>
                    <a:pt x="279676" y="322694"/>
                    <a:pt x="294966" y="322694"/>
                  </a:cubicBezTo>
                  <a:lnTo>
                    <a:pt x="333715" y="322694"/>
                  </a:lnTo>
                  <a:cubicBezTo>
                    <a:pt x="300381" y="358981"/>
                    <a:pt x="252566" y="381765"/>
                    <a:pt x="199525" y="381765"/>
                  </a:cubicBezTo>
                  <a:cubicBezTo>
                    <a:pt x="169679" y="381765"/>
                    <a:pt x="140703" y="374390"/>
                    <a:pt x="114926" y="360872"/>
                  </a:cubicBezTo>
                  <a:lnTo>
                    <a:pt x="123171" y="360872"/>
                  </a:lnTo>
                  <a:cubicBezTo>
                    <a:pt x="138462" y="360872"/>
                    <a:pt x="150900" y="348433"/>
                    <a:pt x="150900" y="333143"/>
                  </a:cubicBezTo>
                  <a:cubicBezTo>
                    <a:pt x="150900" y="317853"/>
                    <a:pt x="138461" y="305412"/>
                    <a:pt x="123171" y="305412"/>
                  </a:cubicBezTo>
                  <a:lnTo>
                    <a:pt x="104083" y="305412"/>
                  </a:lnTo>
                  <a:cubicBezTo>
                    <a:pt x="98322" y="305412"/>
                    <a:pt x="93636" y="300726"/>
                    <a:pt x="93636" y="294966"/>
                  </a:cubicBezTo>
                  <a:cubicBezTo>
                    <a:pt x="93636" y="289205"/>
                    <a:pt x="98322" y="284519"/>
                    <a:pt x="104083" y="284519"/>
                  </a:cubicBezTo>
                  <a:lnTo>
                    <a:pt x="123171" y="284519"/>
                  </a:lnTo>
                  <a:cubicBezTo>
                    <a:pt x="138462" y="284519"/>
                    <a:pt x="150900" y="272080"/>
                    <a:pt x="150900" y="256790"/>
                  </a:cubicBezTo>
                  <a:cubicBezTo>
                    <a:pt x="150900" y="241499"/>
                    <a:pt x="138461" y="229060"/>
                    <a:pt x="123171" y="229060"/>
                  </a:cubicBezTo>
                  <a:lnTo>
                    <a:pt x="19646" y="229060"/>
                  </a:lnTo>
                  <a:cubicBezTo>
                    <a:pt x="18530" y="222180"/>
                    <a:pt x="17819" y="215209"/>
                    <a:pt x="17494" y="208166"/>
                  </a:cubicBezTo>
                  <a:lnTo>
                    <a:pt x="142260" y="208166"/>
                  </a:lnTo>
                  <a:cubicBezTo>
                    <a:pt x="157550" y="208166"/>
                    <a:pt x="169990" y="195727"/>
                    <a:pt x="169990" y="180436"/>
                  </a:cubicBezTo>
                  <a:cubicBezTo>
                    <a:pt x="169990" y="165146"/>
                    <a:pt x="157550" y="152707"/>
                    <a:pt x="142260" y="152707"/>
                  </a:cubicBezTo>
                  <a:lnTo>
                    <a:pt x="84994" y="152707"/>
                  </a:lnTo>
                  <a:cubicBezTo>
                    <a:pt x="79234" y="152707"/>
                    <a:pt x="74548" y="148021"/>
                    <a:pt x="74548" y="142260"/>
                  </a:cubicBezTo>
                  <a:cubicBezTo>
                    <a:pt x="74548" y="136500"/>
                    <a:pt x="79234" y="131814"/>
                    <a:pt x="84994" y="131814"/>
                  </a:cubicBezTo>
                  <a:lnTo>
                    <a:pt x="104089" y="131814"/>
                  </a:lnTo>
                  <a:cubicBezTo>
                    <a:pt x="119379" y="131814"/>
                    <a:pt x="131818" y="119374"/>
                    <a:pt x="131818" y="104083"/>
                  </a:cubicBezTo>
                  <a:cubicBezTo>
                    <a:pt x="131818" y="88793"/>
                    <a:pt x="119379" y="76354"/>
                    <a:pt x="104089" y="76354"/>
                  </a:cubicBezTo>
                  <a:lnTo>
                    <a:pt x="65334" y="76354"/>
                  </a:lnTo>
                  <a:cubicBezTo>
                    <a:pt x="98669" y="40066"/>
                    <a:pt x="146485" y="17283"/>
                    <a:pt x="199526"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4" name="Google Shape;754;p30"/>
            <p:cNvSpPr/>
            <p:nvPr/>
          </p:nvSpPr>
          <p:spPr>
            <a:xfrm>
              <a:off x="6566529" y="4342323"/>
              <a:ext cx="74546" cy="55459"/>
            </a:xfrm>
            <a:custGeom>
              <a:avLst/>
              <a:gdLst/>
              <a:ahLst/>
              <a:cxnLst/>
              <a:rect l="l" t="t" r="r" b="b"/>
              <a:pathLst>
                <a:path w="74546" h="55459" extrusionOk="0">
                  <a:moveTo>
                    <a:pt x="27729" y="55460"/>
                  </a:moveTo>
                  <a:lnTo>
                    <a:pt x="46817" y="55460"/>
                  </a:lnTo>
                  <a:cubicBezTo>
                    <a:pt x="62108" y="55460"/>
                    <a:pt x="74546" y="43020"/>
                    <a:pt x="74546" y="27730"/>
                  </a:cubicBezTo>
                  <a:cubicBezTo>
                    <a:pt x="74546" y="12439"/>
                    <a:pt x="62107" y="0"/>
                    <a:pt x="46817" y="0"/>
                  </a:cubicBezTo>
                  <a:lnTo>
                    <a:pt x="27729" y="0"/>
                  </a:lnTo>
                  <a:cubicBezTo>
                    <a:pt x="12438" y="0"/>
                    <a:pt x="0" y="12439"/>
                    <a:pt x="0" y="27730"/>
                  </a:cubicBezTo>
                  <a:cubicBezTo>
                    <a:pt x="0" y="43020"/>
                    <a:pt x="12438" y="55460"/>
                    <a:pt x="27729" y="55460"/>
                  </a:cubicBezTo>
                  <a:close/>
                  <a:moveTo>
                    <a:pt x="27729" y="17283"/>
                  </a:moveTo>
                  <a:lnTo>
                    <a:pt x="46817" y="17283"/>
                  </a:lnTo>
                  <a:cubicBezTo>
                    <a:pt x="52577" y="17283"/>
                    <a:pt x="57263" y="21969"/>
                    <a:pt x="57263" y="27730"/>
                  </a:cubicBezTo>
                  <a:cubicBezTo>
                    <a:pt x="57263" y="33490"/>
                    <a:pt x="52577" y="38176"/>
                    <a:pt x="46817" y="38176"/>
                  </a:cubicBezTo>
                  <a:lnTo>
                    <a:pt x="27729" y="38176"/>
                  </a:lnTo>
                  <a:cubicBezTo>
                    <a:pt x="21969" y="38176"/>
                    <a:pt x="17283" y="33490"/>
                    <a:pt x="17283" y="27730"/>
                  </a:cubicBezTo>
                  <a:cubicBezTo>
                    <a:pt x="17283" y="21969"/>
                    <a:pt x="21969" y="17283"/>
                    <a:pt x="27729"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49" name="Google Shape;749;p30"/>
          <p:cNvSpPr/>
          <p:nvPr/>
        </p:nvSpPr>
        <p:spPr>
          <a:xfrm>
            <a:off x="2398188" y="3721845"/>
            <a:ext cx="444600" cy="444600"/>
          </a:xfrm>
          <a:prstGeom prst="roundRect">
            <a:avLst>
              <a:gd name="adj" fmla="val 16667"/>
            </a:avLst>
          </a:prstGeom>
          <a:solidFill>
            <a:schemeClr val="accent6"/>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grpSp>
        <p:nvGrpSpPr>
          <p:cNvPr id="755" name="Google Shape;755;p30"/>
          <p:cNvGrpSpPr/>
          <p:nvPr/>
        </p:nvGrpSpPr>
        <p:grpSpPr>
          <a:xfrm>
            <a:off x="2457229" y="3769596"/>
            <a:ext cx="349123" cy="349124"/>
            <a:chOff x="8449184" y="3003752"/>
            <a:chExt cx="589934" cy="589935"/>
          </a:xfrm>
        </p:grpSpPr>
        <p:sp>
          <p:nvSpPr>
            <p:cNvPr id="756" name="Google Shape;756;p30"/>
            <p:cNvSpPr/>
            <p:nvPr/>
          </p:nvSpPr>
          <p:spPr>
            <a:xfrm>
              <a:off x="8449184" y="3135565"/>
              <a:ext cx="241799" cy="458121"/>
            </a:xfrm>
            <a:custGeom>
              <a:avLst/>
              <a:gdLst/>
              <a:ahLst/>
              <a:cxnLst/>
              <a:rect l="l" t="t" r="r" b="b"/>
              <a:pathLst>
                <a:path w="241799" h="458121" extrusionOk="0">
                  <a:moveTo>
                    <a:pt x="233158" y="307219"/>
                  </a:moveTo>
                  <a:lnTo>
                    <a:pt x="162647" y="307219"/>
                  </a:lnTo>
                  <a:cubicBezTo>
                    <a:pt x="167327" y="298053"/>
                    <a:pt x="169990" y="287688"/>
                    <a:pt x="169990" y="276742"/>
                  </a:cubicBezTo>
                  <a:lnTo>
                    <a:pt x="169990" y="248149"/>
                  </a:lnTo>
                  <a:lnTo>
                    <a:pt x="170893" y="248149"/>
                  </a:lnTo>
                  <a:cubicBezTo>
                    <a:pt x="180921" y="248149"/>
                    <a:pt x="189079" y="239992"/>
                    <a:pt x="189079" y="229964"/>
                  </a:cubicBezTo>
                  <a:lnTo>
                    <a:pt x="189079" y="220419"/>
                  </a:lnTo>
                  <a:cubicBezTo>
                    <a:pt x="189079" y="193954"/>
                    <a:pt x="173390" y="171095"/>
                    <a:pt x="150831" y="160619"/>
                  </a:cubicBezTo>
                  <a:cubicBezTo>
                    <a:pt x="149509" y="135978"/>
                    <a:pt x="129048" y="116336"/>
                    <a:pt x="104083" y="116336"/>
                  </a:cubicBezTo>
                  <a:cubicBezTo>
                    <a:pt x="79118" y="116336"/>
                    <a:pt x="58657" y="135978"/>
                    <a:pt x="57335" y="160619"/>
                  </a:cubicBezTo>
                  <a:cubicBezTo>
                    <a:pt x="56704" y="160912"/>
                    <a:pt x="56080" y="161216"/>
                    <a:pt x="55460" y="161528"/>
                  </a:cubicBezTo>
                  <a:lnTo>
                    <a:pt x="55460" y="8642"/>
                  </a:lnTo>
                  <a:cubicBezTo>
                    <a:pt x="55460" y="3868"/>
                    <a:pt x="51591" y="0"/>
                    <a:pt x="46818" y="0"/>
                  </a:cubicBezTo>
                  <a:cubicBezTo>
                    <a:pt x="42046" y="0"/>
                    <a:pt x="38176" y="3868"/>
                    <a:pt x="38176" y="8642"/>
                  </a:cubicBezTo>
                  <a:lnTo>
                    <a:pt x="38176" y="174086"/>
                  </a:lnTo>
                  <a:cubicBezTo>
                    <a:pt x="26385" y="186000"/>
                    <a:pt x="19089" y="202372"/>
                    <a:pt x="19089" y="220419"/>
                  </a:cubicBezTo>
                  <a:lnTo>
                    <a:pt x="19089" y="229963"/>
                  </a:lnTo>
                  <a:cubicBezTo>
                    <a:pt x="19089" y="239991"/>
                    <a:pt x="27246" y="248148"/>
                    <a:pt x="37274" y="248148"/>
                  </a:cubicBezTo>
                  <a:lnTo>
                    <a:pt x="38176" y="248148"/>
                  </a:lnTo>
                  <a:lnTo>
                    <a:pt x="38176" y="276965"/>
                  </a:lnTo>
                  <a:lnTo>
                    <a:pt x="38176" y="277684"/>
                  </a:lnTo>
                  <a:lnTo>
                    <a:pt x="38176" y="306317"/>
                  </a:lnTo>
                  <a:cubicBezTo>
                    <a:pt x="38176" y="316345"/>
                    <a:pt x="46334" y="324502"/>
                    <a:pt x="56362" y="324502"/>
                  </a:cubicBezTo>
                  <a:lnTo>
                    <a:pt x="57704" y="324502"/>
                  </a:lnTo>
                  <a:cubicBezTo>
                    <a:pt x="57762" y="324560"/>
                    <a:pt x="59226" y="325967"/>
                    <a:pt x="59916" y="326592"/>
                  </a:cubicBezTo>
                  <a:cubicBezTo>
                    <a:pt x="26373" y="329630"/>
                    <a:pt x="0" y="357894"/>
                    <a:pt x="0" y="392215"/>
                  </a:cubicBezTo>
                  <a:lnTo>
                    <a:pt x="0" y="439936"/>
                  </a:lnTo>
                  <a:cubicBezTo>
                    <a:pt x="0" y="449964"/>
                    <a:pt x="8158" y="458121"/>
                    <a:pt x="18185" y="458121"/>
                  </a:cubicBezTo>
                  <a:lnTo>
                    <a:pt x="189981" y="458121"/>
                  </a:lnTo>
                  <a:cubicBezTo>
                    <a:pt x="200009" y="458121"/>
                    <a:pt x="208166" y="449964"/>
                    <a:pt x="208166" y="439936"/>
                  </a:cubicBezTo>
                  <a:lnTo>
                    <a:pt x="208166" y="392215"/>
                  </a:lnTo>
                  <a:cubicBezTo>
                    <a:pt x="208166" y="357754"/>
                    <a:pt x="181577" y="329405"/>
                    <a:pt x="147840" y="326561"/>
                  </a:cubicBezTo>
                  <a:cubicBezTo>
                    <a:pt x="148580" y="325892"/>
                    <a:pt x="149302" y="325205"/>
                    <a:pt x="150012" y="324503"/>
                  </a:cubicBezTo>
                  <a:lnTo>
                    <a:pt x="233158" y="324503"/>
                  </a:lnTo>
                  <a:cubicBezTo>
                    <a:pt x="237930" y="324503"/>
                    <a:pt x="241800" y="320635"/>
                    <a:pt x="241800" y="315862"/>
                  </a:cubicBezTo>
                  <a:cubicBezTo>
                    <a:pt x="241800" y="311088"/>
                    <a:pt x="237930" y="307219"/>
                    <a:pt x="233158" y="307219"/>
                  </a:cubicBezTo>
                  <a:close/>
                  <a:moveTo>
                    <a:pt x="120230" y="343591"/>
                  </a:moveTo>
                  <a:lnTo>
                    <a:pt x="142261" y="343591"/>
                  </a:lnTo>
                  <a:cubicBezTo>
                    <a:pt x="144915" y="343591"/>
                    <a:pt x="147518" y="343813"/>
                    <a:pt x="150059" y="344225"/>
                  </a:cubicBezTo>
                  <a:lnTo>
                    <a:pt x="140471" y="371349"/>
                  </a:lnTo>
                  <a:cubicBezTo>
                    <a:pt x="140410" y="371520"/>
                    <a:pt x="140285" y="371875"/>
                    <a:pt x="139732" y="371945"/>
                  </a:cubicBezTo>
                  <a:cubicBezTo>
                    <a:pt x="139180" y="372016"/>
                    <a:pt x="138969" y="371701"/>
                    <a:pt x="138869" y="371550"/>
                  </a:cubicBezTo>
                  <a:close/>
                  <a:moveTo>
                    <a:pt x="69299" y="371548"/>
                  </a:moveTo>
                  <a:cubicBezTo>
                    <a:pt x="69199" y="371699"/>
                    <a:pt x="68991" y="372013"/>
                    <a:pt x="68436" y="371944"/>
                  </a:cubicBezTo>
                  <a:cubicBezTo>
                    <a:pt x="67883" y="371875"/>
                    <a:pt x="67757" y="371520"/>
                    <a:pt x="67696" y="371348"/>
                  </a:cubicBezTo>
                  <a:lnTo>
                    <a:pt x="58109" y="344225"/>
                  </a:lnTo>
                  <a:cubicBezTo>
                    <a:pt x="60649" y="343813"/>
                    <a:pt x="63252" y="343591"/>
                    <a:pt x="65907" y="343591"/>
                  </a:cubicBezTo>
                  <a:lnTo>
                    <a:pt x="87937" y="343591"/>
                  </a:lnTo>
                  <a:close/>
                  <a:moveTo>
                    <a:pt x="104083" y="133619"/>
                  </a:moveTo>
                  <a:cubicBezTo>
                    <a:pt x="117608" y="133619"/>
                    <a:pt x="129031" y="142761"/>
                    <a:pt x="132518" y="155186"/>
                  </a:cubicBezTo>
                  <a:cubicBezTo>
                    <a:pt x="129463" y="154751"/>
                    <a:pt x="126345" y="154512"/>
                    <a:pt x="123171" y="154512"/>
                  </a:cubicBezTo>
                  <a:lnTo>
                    <a:pt x="84996" y="154512"/>
                  </a:lnTo>
                  <a:cubicBezTo>
                    <a:pt x="81822" y="154512"/>
                    <a:pt x="78704" y="154751"/>
                    <a:pt x="75650" y="155186"/>
                  </a:cubicBezTo>
                  <a:cubicBezTo>
                    <a:pt x="79137" y="142761"/>
                    <a:pt x="90558" y="133619"/>
                    <a:pt x="104083" y="133619"/>
                  </a:cubicBezTo>
                  <a:close/>
                  <a:moveTo>
                    <a:pt x="36372" y="229963"/>
                  </a:moveTo>
                  <a:lnTo>
                    <a:pt x="36372" y="220419"/>
                  </a:lnTo>
                  <a:cubicBezTo>
                    <a:pt x="36372" y="193607"/>
                    <a:pt x="58185" y="171796"/>
                    <a:pt x="84996" y="171796"/>
                  </a:cubicBezTo>
                  <a:lnTo>
                    <a:pt x="123172" y="171796"/>
                  </a:lnTo>
                  <a:cubicBezTo>
                    <a:pt x="149983" y="171796"/>
                    <a:pt x="171796" y="193608"/>
                    <a:pt x="171796" y="220419"/>
                  </a:cubicBezTo>
                  <a:lnTo>
                    <a:pt x="171796" y="229963"/>
                  </a:lnTo>
                  <a:cubicBezTo>
                    <a:pt x="171796" y="230461"/>
                    <a:pt x="171390" y="230865"/>
                    <a:pt x="170893" y="230865"/>
                  </a:cubicBezTo>
                  <a:lnTo>
                    <a:pt x="142261" y="230865"/>
                  </a:lnTo>
                  <a:cubicBezTo>
                    <a:pt x="125975" y="230865"/>
                    <a:pt x="112726" y="217616"/>
                    <a:pt x="112726" y="201329"/>
                  </a:cubicBezTo>
                  <a:cubicBezTo>
                    <a:pt x="112726" y="196556"/>
                    <a:pt x="108857" y="192688"/>
                    <a:pt x="104084" y="192688"/>
                  </a:cubicBezTo>
                  <a:cubicBezTo>
                    <a:pt x="99312" y="192688"/>
                    <a:pt x="95443" y="196556"/>
                    <a:pt x="95443" y="201329"/>
                  </a:cubicBezTo>
                  <a:cubicBezTo>
                    <a:pt x="95443" y="217616"/>
                    <a:pt x="82193" y="230865"/>
                    <a:pt x="65908" y="230865"/>
                  </a:cubicBezTo>
                  <a:lnTo>
                    <a:pt x="37274" y="230865"/>
                  </a:lnTo>
                  <a:cubicBezTo>
                    <a:pt x="36776" y="230866"/>
                    <a:pt x="36372" y="230461"/>
                    <a:pt x="36372" y="229963"/>
                  </a:cubicBezTo>
                  <a:close/>
                  <a:moveTo>
                    <a:pt x="65907" y="248149"/>
                  </a:moveTo>
                  <a:cubicBezTo>
                    <a:pt x="81643" y="248149"/>
                    <a:pt x="95591" y="240347"/>
                    <a:pt x="104083" y="228404"/>
                  </a:cubicBezTo>
                  <a:cubicBezTo>
                    <a:pt x="112576" y="240346"/>
                    <a:pt x="126524" y="248149"/>
                    <a:pt x="142260" y="248149"/>
                  </a:cubicBezTo>
                  <a:lnTo>
                    <a:pt x="152706" y="248149"/>
                  </a:lnTo>
                  <a:lnTo>
                    <a:pt x="152706" y="276742"/>
                  </a:lnTo>
                  <a:cubicBezTo>
                    <a:pt x="152706" y="303629"/>
                    <a:pt x="131267" y="325861"/>
                    <a:pt x="104917" y="326301"/>
                  </a:cubicBezTo>
                  <a:cubicBezTo>
                    <a:pt x="91749" y="326508"/>
                    <a:pt x="79359" y="321568"/>
                    <a:pt x="69990" y="312353"/>
                  </a:cubicBezTo>
                  <a:cubicBezTo>
                    <a:pt x="60619" y="303138"/>
                    <a:pt x="55459" y="290825"/>
                    <a:pt x="55459" y="277684"/>
                  </a:cubicBezTo>
                  <a:lnTo>
                    <a:pt x="55459" y="276965"/>
                  </a:lnTo>
                  <a:lnTo>
                    <a:pt x="55459" y="248148"/>
                  </a:lnTo>
                  <a:lnTo>
                    <a:pt x="65907" y="248148"/>
                  </a:lnTo>
                  <a:close/>
                  <a:moveTo>
                    <a:pt x="17283" y="439936"/>
                  </a:moveTo>
                  <a:lnTo>
                    <a:pt x="17283" y="392215"/>
                  </a:lnTo>
                  <a:cubicBezTo>
                    <a:pt x="17283" y="374164"/>
                    <a:pt x="27177" y="358391"/>
                    <a:pt x="41820" y="350003"/>
                  </a:cubicBezTo>
                  <a:lnTo>
                    <a:pt x="51402" y="377108"/>
                  </a:lnTo>
                  <a:cubicBezTo>
                    <a:pt x="53711" y="383643"/>
                    <a:pt x="59419" y="388236"/>
                    <a:pt x="66296" y="389094"/>
                  </a:cubicBezTo>
                  <a:cubicBezTo>
                    <a:pt x="67065" y="389190"/>
                    <a:pt x="67830" y="389237"/>
                    <a:pt x="68589" y="389237"/>
                  </a:cubicBezTo>
                  <a:cubicBezTo>
                    <a:pt x="69501" y="389237"/>
                    <a:pt x="70400" y="389161"/>
                    <a:pt x="71287" y="389029"/>
                  </a:cubicBezTo>
                  <a:lnTo>
                    <a:pt x="75604" y="440838"/>
                  </a:lnTo>
                  <a:lnTo>
                    <a:pt x="18185" y="440838"/>
                  </a:lnTo>
                  <a:cubicBezTo>
                    <a:pt x="17689" y="440838"/>
                    <a:pt x="17283" y="440433"/>
                    <a:pt x="17283" y="439936"/>
                  </a:cubicBezTo>
                  <a:close/>
                  <a:moveTo>
                    <a:pt x="92946" y="440838"/>
                  </a:moveTo>
                  <a:lnTo>
                    <a:pt x="87494" y="375412"/>
                  </a:lnTo>
                  <a:lnTo>
                    <a:pt x="104083" y="350529"/>
                  </a:lnTo>
                  <a:lnTo>
                    <a:pt x="120673" y="375413"/>
                  </a:lnTo>
                  <a:lnTo>
                    <a:pt x="115221" y="440838"/>
                  </a:lnTo>
                  <a:close/>
                  <a:moveTo>
                    <a:pt x="190883" y="392215"/>
                  </a:moveTo>
                  <a:lnTo>
                    <a:pt x="190883" y="439936"/>
                  </a:lnTo>
                  <a:cubicBezTo>
                    <a:pt x="190883" y="440434"/>
                    <a:pt x="190478" y="440838"/>
                    <a:pt x="189981" y="440838"/>
                  </a:cubicBezTo>
                  <a:lnTo>
                    <a:pt x="132564" y="440838"/>
                  </a:lnTo>
                  <a:lnTo>
                    <a:pt x="136881" y="389029"/>
                  </a:lnTo>
                  <a:cubicBezTo>
                    <a:pt x="137767" y="389161"/>
                    <a:pt x="138667" y="389237"/>
                    <a:pt x="139577" y="389237"/>
                  </a:cubicBezTo>
                  <a:cubicBezTo>
                    <a:pt x="140337" y="389237"/>
                    <a:pt x="141103" y="389190"/>
                    <a:pt x="141870" y="389094"/>
                  </a:cubicBezTo>
                  <a:cubicBezTo>
                    <a:pt x="148748" y="388236"/>
                    <a:pt x="154455" y="383643"/>
                    <a:pt x="156765" y="377109"/>
                  </a:cubicBezTo>
                  <a:lnTo>
                    <a:pt x="166347" y="350003"/>
                  </a:lnTo>
                  <a:cubicBezTo>
                    <a:pt x="180989" y="358391"/>
                    <a:pt x="190883" y="374164"/>
                    <a:pt x="190883" y="39221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7" name="Google Shape;757;p30"/>
            <p:cNvSpPr/>
            <p:nvPr/>
          </p:nvSpPr>
          <p:spPr>
            <a:xfrm>
              <a:off x="8582801" y="3080105"/>
              <a:ext cx="322697" cy="169991"/>
            </a:xfrm>
            <a:custGeom>
              <a:avLst/>
              <a:gdLst/>
              <a:ahLst/>
              <a:cxnLst/>
              <a:rect l="l" t="t" r="r" b="b"/>
              <a:pathLst>
                <a:path w="322697" h="169991" extrusionOk="0">
                  <a:moveTo>
                    <a:pt x="199526" y="83955"/>
                  </a:moveTo>
                  <a:lnTo>
                    <a:pt x="142780" y="27211"/>
                  </a:lnTo>
                  <a:cubicBezTo>
                    <a:pt x="131969" y="16398"/>
                    <a:pt x="114377" y="16400"/>
                    <a:pt x="103565" y="27210"/>
                  </a:cubicBezTo>
                  <a:lnTo>
                    <a:pt x="8123" y="122652"/>
                  </a:lnTo>
                  <a:cubicBezTo>
                    <a:pt x="2885" y="127889"/>
                    <a:pt x="0" y="134853"/>
                    <a:pt x="0" y="142261"/>
                  </a:cubicBezTo>
                  <a:cubicBezTo>
                    <a:pt x="0" y="149668"/>
                    <a:pt x="2884" y="156632"/>
                    <a:pt x="8123" y="161869"/>
                  </a:cubicBezTo>
                  <a:cubicBezTo>
                    <a:pt x="13361" y="167107"/>
                    <a:pt x="20324" y="169991"/>
                    <a:pt x="27730" y="169991"/>
                  </a:cubicBezTo>
                  <a:cubicBezTo>
                    <a:pt x="35137" y="169991"/>
                    <a:pt x="42100" y="167106"/>
                    <a:pt x="47338" y="161869"/>
                  </a:cubicBezTo>
                  <a:lnTo>
                    <a:pt x="123172" y="86035"/>
                  </a:lnTo>
                  <a:lnTo>
                    <a:pt x="179917" y="142780"/>
                  </a:lnTo>
                  <a:cubicBezTo>
                    <a:pt x="190730" y="153592"/>
                    <a:pt x="208321" y="153592"/>
                    <a:pt x="219133" y="142780"/>
                  </a:cubicBezTo>
                  <a:lnTo>
                    <a:pt x="275287" y="86626"/>
                  </a:lnTo>
                  <a:cubicBezTo>
                    <a:pt x="275614" y="86302"/>
                    <a:pt x="276137" y="86248"/>
                    <a:pt x="276433" y="86515"/>
                  </a:cubicBezTo>
                  <a:cubicBezTo>
                    <a:pt x="281716" y="91279"/>
                    <a:pt x="288545" y="93802"/>
                    <a:pt x="295668" y="93629"/>
                  </a:cubicBezTo>
                  <a:cubicBezTo>
                    <a:pt x="310573" y="93258"/>
                    <a:pt x="322698" y="80580"/>
                    <a:pt x="322698" y="65369"/>
                  </a:cubicBezTo>
                  <a:lnTo>
                    <a:pt x="322698" y="27729"/>
                  </a:lnTo>
                  <a:cubicBezTo>
                    <a:pt x="322698" y="12438"/>
                    <a:pt x="310259" y="0"/>
                    <a:pt x="294969" y="0"/>
                  </a:cubicBezTo>
                  <a:lnTo>
                    <a:pt x="257331" y="0"/>
                  </a:lnTo>
                  <a:cubicBezTo>
                    <a:pt x="242119" y="0"/>
                    <a:pt x="229441" y="12125"/>
                    <a:pt x="229071" y="27030"/>
                  </a:cubicBezTo>
                  <a:cubicBezTo>
                    <a:pt x="228894" y="34152"/>
                    <a:pt x="231420" y="40982"/>
                    <a:pt x="236184" y="46264"/>
                  </a:cubicBezTo>
                  <a:cubicBezTo>
                    <a:pt x="236449" y="46559"/>
                    <a:pt x="236399" y="47083"/>
                    <a:pt x="236073" y="47408"/>
                  </a:cubicBezTo>
                  <a:close/>
                  <a:moveTo>
                    <a:pt x="248292" y="59631"/>
                  </a:moveTo>
                  <a:cubicBezTo>
                    <a:pt x="255140" y="52787"/>
                    <a:pt x="255458" y="41831"/>
                    <a:pt x="249018" y="34690"/>
                  </a:cubicBezTo>
                  <a:cubicBezTo>
                    <a:pt x="247230" y="32707"/>
                    <a:pt x="246282" y="30140"/>
                    <a:pt x="246349" y="27461"/>
                  </a:cubicBezTo>
                  <a:cubicBezTo>
                    <a:pt x="246488" y="21849"/>
                    <a:pt x="251415" y="17284"/>
                    <a:pt x="257331" y="17284"/>
                  </a:cubicBezTo>
                  <a:lnTo>
                    <a:pt x="294969" y="17284"/>
                  </a:lnTo>
                  <a:cubicBezTo>
                    <a:pt x="300729" y="17284"/>
                    <a:pt x="305415" y="21970"/>
                    <a:pt x="305415" y="27730"/>
                  </a:cubicBezTo>
                  <a:lnTo>
                    <a:pt x="305415" y="65369"/>
                  </a:lnTo>
                  <a:cubicBezTo>
                    <a:pt x="305415" y="71285"/>
                    <a:pt x="300850" y="76211"/>
                    <a:pt x="295239" y="76351"/>
                  </a:cubicBezTo>
                  <a:cubicBezTo>
                    <a:pt x="292569" y="76435"/>
                    <a:pt x="289991" y="75468"/>
                    <a:pt x="288008" y="73681"/>
                  </a:cubicBezTo>
                  <a:cubicBezTo>
                    <a:pt x="280869" y="67242"/>
                    <a:pt x="269915" y="67560"/>
                    <a:pt x="263067" y="74404"/>
                  </a:cubicBezTo>
                  <a:lnTo>
                    <a:pt x="206913" y="130559"/>
                  </a:lnTo>
                  <a:cubicBezTo>
                    <a:pt x="202840" y="134632"/>
                    <a:pt x="196212" y="134632"/>
                    <a:pt x="192139" y="130559"/>
                  </a:cubicBezTo>
                  <a:lnTo>
                    <a:pt x="129283" y="67703"/>
                  </a:lnTo>
                  <a:cubicBezTo>
                    <a:pt x="125908" y="64329"/>
                    <a:pt x="120437" y="64329"/>
                    <a:pt x="117063" y="67703"/>
                  </a:cubicBezTo>
                  <a:lnTo>
                    <a:pt x="35118" y="149646"/>
                  </a:lnTo>
                  <a:cubicBezTo>
                    <a:pt x="33145" y="151620"/>
                    <a:pt x="30522" y="152707"/>
                    <a:pt x="27732" y="152707"/>
                  </a:cubicBezTo>
                  <a:cubicBezTo>
                    <a:pt x="24941" y="152707"/>
                    <a:pt x="22318" y="151620"/>
                    <a:pt x="20344" y="149646"/>
                  </a:cubicBezTo>
                  <a:cubicBezTo>
                    <a:pt x="18371" y="147674"/>
                    <a:pt x="17284" y="145051"/>
                    <a:pt x="17284" y="142261"/>
                  </a:cubicBezTo>
                  <a:cubicBezTo>
                    <a:pt x="17284" y="139470"/>
                    <a:pt x="18371" y="136848"/>
                    <a:pt x="20345" y="134875"/>
                  </a:cubicBezTo>
                  <a:lnTo>
                    <a:pt x="115786" y="39432"/>
                  </a:lnTo>
                  <a:cubicBezTo>
                    <a:pt x="117823" y="37395"/>
                    <a:pt x="120498" y="36378"/>
                    <a:pt x="123173" y="36378"/>
                  </a:cubicBezTo>
                  <a:cubicBezTo>
                    <a:pt x="125847" y="36378"/>
                    <a:pt x="128523" y="37396"/>
                    <a:pt x="130559" y="39432"/>
                  </a:cubicBezTo>
                  <a:lnTo>
                    <a:pt x="193416" y="102288"/>
                  </a:lnTo>
                  <a:cubicBezTo>
                    <a:pt x="196791" y="105662"/>
                    <a:pt x="202262" y="105662"/>
                    <a:pt x="205636" y="1022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8" name="Google Shape;758;p30"/>
            <p:cNvSpPr/>
            <p:nvPr/>
          </p:nvSpPr>
          <p:spPr>
            <a:xfrm>
              <a:off x="8544625" y="3080105"/>
              <a:ext cx="74548" cy="55459"/>
            </a:xfrm>
            <a:custGeom>
              <a:avLst/>
              <a:gdLst/>
              <a:ahLst/>
              <a:cxnLst/>
              <a:rect l="l" t="t" r="r" b="b"/>
              <a:pathLst>
                <a:path w="74548" h="55459" extrusionOk="0">
                  <a:moveTo>
                    <a:pt x="56689" y="0"/>
                  </a:moveTo>
                  <a:lnTo>
                    <a:pt x="17859" y="0"/>
                  </a:lnTo>
                  <a:cubicBezTo>
                    <a:pt x="8011" y="0"/>
                    <a:pt x="0" y="8011"/>
                    <a:pt x="0" y="17859"/>
                  </a:cubicBezTo>
                  <a:lnTo>
                    <a:pt x="0" y="37600"/>
                  </a:lnTo>
                  <a:cubicBezTo>
                    <a:pt x="0" y="47448"/>
                    <a:pt x="8011" y="55460"/>
                    <a:pt x="17859" y="55460"/>
                  </a:cubicBezTo>
                  <a:lnTo>
                    <a:pt x="56689" y="55460"/>
                  </a:lnTo>
                  <a:cubicBezTo>
                    <a:pt x="66537" y="55460"/>
                    <a:pt x="74548" y="47448"/>
                    <a:pt x="74548" y="37600"/>
                  </a:cubicBezTo>
                  <a:lnTo>
                    <a:pt x="74548" y="17859"/>
                  </a:lnTo>
                  <a:cubicBezTo>
                    <a:pt x="74548" y="8011"/>
                    <a:pt x="66537" y="0"/>
                    <a:pt x="56689" y="0"/>
                  </a:cubicBezTo>
                  <a:close/>
                  <a:moveTo>
                    <a:pt x="57265" y="37600"/>
                  </a:moveTo>
                  <a:cubicBezTo>
                    <a:pt x="57265" y="37917"/>
                    <a:pt x="57007" y="38176"/>
                    <a:pt x="56689" y="38176"/>
                  </a:cubicBezTo>
                  <a:lnTo>
                    <a:pt x="17859" y="38176"/>
                  </a:lnTo>
                  <a:cubicBezTo>
                    <a:pt x="17541" y="38176"/>
                    <a:pt x="17283" y="37917"/>
                    <a:pt x="17283" y="37600"/>
                  </a:cubicBezTo>
                  <a:lnTo>
                    <a:pt x="17283" y="17859"/>
                  </a:lnTo>
                  <a:cubicBezTo>
                    <a:pt x="17283" y="17542"/>
                    <a:pt x="17541" y="17283"/>
                    <a:pt x="17859" y="17283"/>
                  </a:cubicBezTo>
                  <a:lnTo>
                    <a:pt x="56689" y="17283"/>
                  </a:lnTo>
                  <a:cubicBezTo>
                    <a:pt x="57007" y="17283"/>
                    <a:pt x="57265" y="17542"/>
                    <a:pt x="57265" y="1785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9" name="Google Shape;759;p30"/>
            <p:cNvSpPr/>
            <p:nvPr/>
          </p:nvSpPr>
          <p:spPr>
            <a:xfrm>
              <a:off x="8525537" y="3385519"/>
              <a:ext cx="17283" cy="22055"/>
            </a:xfrm>
            <a:custGeom>
              <a:avLst/>
              <a:gdLst/>
              <a:ahLst/>
              <a:cxnLst/>
              <a:rect l="l" t="t" r="r" b="b"/>
              <a:pathLst>
                <a:path w="17283" h="22055" extrusionOk="0">
                  <a:moveTo>
                    <a:pt x="8642" y="22056"/>
                  </a:moveTo>
                  <a:cubicBezTo>
                    <a:pt x="13414" y="22056"/>
                    <a:pt x="17283" y="18188"/>
                    <a:pt x="17283" y="13414"/>
                  </a:cubicBezTo>
                  <a:lnTo>
                    <a:pt x="17283" y="8642"/>
                  </a:lnTo>
                  <a:cubicBezTo>
                    <a:pt x="17283" y="3868"/>
                    <a:pt x="13414" y="0"/>
                    <a:pt x="8642" y="0"/>
                  </a:cubicBezTo>
                  <a:cubicBezTo>
                    <a:pt x="3869" y="0"/>
                    <a:pt x="0" y="3868"/>
                    <a:pt x="0" y="8642"/>
                  </a:cubicBezTo>
                  <a:lnTo>
                    <a:pt x="0" y="13414"/>
                  </a:lnTo>
                  <a:cubicBezTo>
                    <a:pt x="0" y="18187"/>
                    <a:pt x="3868"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0" name="Google Shape;760;p30"/>
            <p:cNvSpPr/>
            <p:nvPr/>
          </p:nvSpPr>
          <p:spPr>
            <a:xfrm>
              <a:off x="8563714" y="3385519"/>
              <a:ext cx="17283" cy="22055"/>
            </a:xfrm>
            <a:custGeom>
              <a:avLst/>
              <a:gdLst/>
              <a:ahLst/>
              <a:cxnLst/>
              <a:rect l="l" t="t" r="r" b="b"/>
              <a:pathLst>
                <a:path w="17283" h="22055" extrusionOk="0">
                  <a:moveTo>
                    <a:pt x="8642" y="22056"/>
                  </a:moveTo>
                  <a:cubicBezTo>
                    <a:pt x="13414" y="22056"/>
                    <a:pt x="17283" y="18188"/>
                    <a:pt x="17283" y="13414"/>
                  </a:cubicBezTo>
                  <a:lnTo>
                    <a:pt x="17283" y="8642"/>
                  </a:lnTo>
                  <a:cubicBezTo>
                    <a:pt x="17283" y="3868"/>
                    <a:pt x="13414" y="0"/>
                    <a:pt x="8642" y="0"/>
                  </a:cubicBezTo>
                  <a:cubicBezTo>
                    <a:pt x="3869" y="0"/>
                    <a:pt x="0" y="3868"/>
                    <a:pt x="0" y="8642"/>
                  </a:cubicBezTo>
                  <a:lnTo>
                    <a:pt x="0" y="13414"/>
                  </a:lnTo>
                  <a:cubicBezTo>
                    <a:pt x="0" y="18187"/>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1" name="Google Shape;761;p30"/>
            <p:cNvSpPr/>
            <p:nvPr/>
          </p:nvSpPr>
          <p:spPr>
            <a:xfrm>
              <a:off x="8468272" y="3003752"/>
              <a:ext cx="570846" cy="589935"/>
            </a:xfrm>
            <a:custGeom>
              <a:avLst/>
              <a:gdLst/>
              <a:ahLst/>
              <a:cxnLst/>
              <a:rect l="l" t="t" r="r" b="b"/>
              <a:pathLst>
                <a:path w="570846" h="589935" extrusionOk="0">
                  <a:moveTo>
                    <a:pt x="531452" y="444620"/>
                  </a:moveTo>
                  <a:cubicBezTo>
                    <a:pt x="532227" y="442601"/>
                    <a:pt x="532670" y="440419"/>
                    <a:pt x="532670" y="438130"/>
                  </a:cubicBezTo>
                  <a:lnTo>
                    <a:pt x="532670" y="390597"/>
                  </a:lnTo>
                  <a:cubicBezTo>
                    <a:pt x="532670" y="390576"/>
                    <a:pt x="532666" y="390557"/>
                    <a:pt x="532666" y="390536"/>
                  </a:cubicBezTo>
                  <a:cubicBezTo>
                    <a:pt x="532666" y="390493"/>
                    <a:pt x="532670" y="390452"/>
                    <a:pt x="532670" y="390409"/>
                  </a:cubicBezTo>
                  <a:lnTo>
                    <a:pt x="532670" y="358686"/>
                  </a:lnTo>
                  <a:cubicBezTo>
                    <a:pt x="538349" y="355606"/>
                    <a:pt x="542214" y="349591"/>
                    <a:pt x="542214" y="342689"/>
                  </a:cubicBezTo>
                  <a:lnTo>
                    <a:pt x="542214" y="314055"/>
                  </a:lnTo>
                  <a:cubicBezTo>
                    <a:pt x="542214" y="303424"/>
                    <a:pt x="538646" y="293615"/>
                    <a:pt x="532654" y="285746"/>
                  </a:cubicBezTo>
                  <a:cubicBezTo>
                    <a:pt x="532658" y="285638"/>
                    <a:pt x="532670" y="285532"/>
                    <a:pt x="532670" y="285423"/>
                  </a:cubicBezTo>
                  <a:lnTo>
                    <a:pt x="532670" y="55460"/>
                  </a:lnTo>
                  <a:lnTo>
                    <a:pt x="533898" y="55460"/>
                  </a:lnTo>
                  <a:cubicBezTo>
                    <a:pt x="543746" y="55460"/>
                    <a:pt x="551757" y="47448"/>
                    <a:pt x="551757" y="37600"/>
                  </a:cubicBezTo>
                  <a:lnTo>
                    <a:pt x="551757" y="17859"/>
                  </a:lnTo>
                  <a:cubicBezTo>
                    <a:pt x="551757" y="8011"/>
                    <a:pt x="543746" y="0"/>
                    <a:pt x="533898" y="0"/>
                  </a:cubicBezTo>
                  <a:lnTo>
                    <a:pt x="17859" y="0"/>
                  </a:lnTo>
                  <a:cubicBezTo>
                    <a:pt x="8011" y="0"/>
                    <a:pt x="0" y="8011"/>
                    <a:pt x="0" y="17859"/>
                  </a:cubicBezTo>
                  <a:lnTo>
                    <a:pt x="0" y="37600"/>
                  </a:lnTo>
                  <a:cubicBezTo>
                    <a:pt x="0" y="47448"/>
                    <a:pt x="8011" y="55460"/>
                    <a:pt x="17859" y="55460"/>
                  </a:cubicBezTo>
                  <a:lnTo>
                    <a:pt x="19088" y="55460"/>
                  </a:lnTo>
                  <a:lnTo>
                    <a:pt x="19088" y="105889"/>
                  </a:lnTo>
                  <a:cubicBezTo>
                    <a:pt x="19088" y="110662"/>
                    <a:pt x="22957" y="114530"/>
                    <a:pt x="27729" y="114530"/>
                  </a:cubicBezTo>
                  <a:cubicBezTo>
                    <a:pt x="32502" y="114530"/>
                    <a:pt x="36371" y="110662"/>
                    <a:pt x="36371" y="105889"/>
                  </a:cubicBezTo>
                  <a:lnTo>
                    <a:pt x="36371" y="55460"/>
                  </a:lnTo>
                  <a:lnTo>
                    <a:pt x="515385" y="55460"/>
                  </a:lnTo>
                  <a:lnTo>
                    <a:pt x="515385" y="271731"/>
                  </a:lnTo>
                  <a:cubicBezTo>
                    <a:pt x="509319" y="268854"/>
                    <a:pt x="502543" y="267237"/>
                    <a:pt x="495394" y="267237"/>
                  </a:cubicBezTo>
                  <a:lnTo>
                    <a:pt x="438129" y="267237"/>
                  </a:lnTo>
                  <a:cubicBezTo>
                    <a:pt x="412313" y="267237"/>
                    <a:pt x="391310" y="288240"/>
                    <a:pt x="391310" y="314055"/>
                  </a:cubicBezTo>
                  <a:lnTo>
                    <a:pt x="391310" y="342689"/>
                  </a:lnTo>
                  <a:cubicBezTo>
                    <a:pt x="391310" y="349591"/>
                    <a:pt x="395176" y="355606"/>
                    <a:pt x="400855" y="358686"/>
                  </a:cubicBezTo>
                  <a:lnTo>
                    <a:pt x="400855" y="389468"/>
                  </a:lnTo>
                  <a:cubicBezTo>
                    <a:pt x="400855" y="409029"/>
                    <a:pt x="409323" y="426753"/>
                    <a:pt x="422722" y="439034"/>
                  </a:cubicBezTo>
                  <a:lnTo>
                    <a:pt x="248636" y="439034"/>
                  </a:lnTo>
                  <a:cubicBezTo>
                    <a:pt x="243863" y="439034"/>
                    <a:pt x="239994" y="442902"/>
                    <a:pt x="239994" y="447675"/>
                  </a:cubicBezTo>
                  <a:cubicBezTo>
                    <a:pt x="239994" y="452449"/>
                    <a:pt x="243863" y="456317"/>
                    <a:pt x="248636" y="456317"/>
                  </a:cubicBezTo>
                  <a:lnTo>
                    <a:pt x="384147" y="456317"/>
                  </a:lnTo>
                  <a:cubicBezTo>
                    <a:pt x="370963" y="468376"/>
                    <a:pt x="362680" y="485708"/>
                    <a:pt x="362680" y="504941"/>
                  </a:cubicBezTo>
                  <a:lnTo>
                    <a:pt x="362680" y="562206"/>
                  </a:lnTo>
                  <a:cubicBezTo>
                    <a:pt x="362680" y="577497"/>
                    <a:pt x="375119" y="589935"/>
                    <a:pt x="390409" y="589935"/>
                  </a:cubicBezTo>
                  <a:lnTo>
                    <a:pt x="543116" y="589935"/>
                  </a:lnTo>
                  <a:cubicBezTo>
                    <a:pt x="558407" y="589935"/>
                    <a:pt x="570846" y="577496"/>
                    <a:pt x="570846" y="562206"/>
                  </a:cubicBezTo>
                  <a:lnTo>
                    <a:pt x="570846" y="504941"/>
                  </a:lnTo>
                  <a:cubicBezTo>
                    <a:pt x="570846" y="478027"/>
                    <a:pt x="554624" y="454846"/>
                    <a:pt x="531452" y="444620"/>
                  </a:cubicBezTo>
                  <a:close/>
                  <a:moveTo>
                    <a:pt x="17283" y="37600"/>
                  </a:moveTo>
                  <a:lnTo>
                    <a:pt x="17283" y="17859"/>
                  </a:lnTo>
                  <a:cubicBezTo>
                    <a:pt x="17283" y="17543"/>
                    <a:pt x="17541" y="17283"/>
                    <a:pt x="17859" y="17283"/>
                  </a:cubicBezTo>
                  <a:lnTo>
                    <a:pt x="533898" y="17283"/>
                  </a:lnTo>
                  <a:cubicBezTo>
                    <a:pt x="534216" y="17283"/>
                    <a:pt x="534474" y="17543"/>
                    <a:pt x="534474" y="17859"/>
                  </a:cubicBezTo>
                  <a:lnTo>
                    <a:pt x="534474" y="37600"/>
                  </a:lnTo>
                  <a:cubicBezTo>
                    <a:pt x="534474" y="37917"/>
                    <a:pt x="534216" y="38176"/>
                    <a:pt x="533898" y="38176"/>
                  </a:cubicBezTo>
                  <a:lnTo>
                    <a:pt x="17859" y="38176"/>
                  </a:lnTo>
                  <a:cubicBezTo>
                    <a:pt x="17541" y="38176"/>
                    <a:pt x="17283" y="37917"/>
                    <a:pt x="17283" y="37600"/>
                  </a:cubicBezTo>
                  <a:close/>
                  <a:moveTo>
                    <a:pt x="428585" y="456316"/>
                  </a:moveTo>
                  <a:lnTo>
                    <a:pt x="450616" y="456316"/>
                  </a:lnTo>
                  <a:lnTo>
                    <a:pt x="431978" y="484273"/>
                  </a:lnTo>
                  <a:cubicBezTo>
                    <a:pt x="431877" y="484425"/>
                    <a:pt x="431668" y="484741"/>
                    <a:pt x="431115" y="484669"/>
                  </a:cubicBezTo>
                  <a:cubicBezTo>
                    <a:pt x="430562" y="484599"/>
                    <a:pt x="430436" y="484244"/>
                    <a:pt x="430376" y="484073"/>
                  </a:cubicBezTo>
                  <a:lnTo>
                    <a:pt x="420788" y="456950"/>
                  </a:lnTo>
                  <a:cubicBezTo>
                    <a:pt x="423328" y="456538"/>
                    <a:pt x="425931" y="456316"/>
                    <a:pt x="428585" y="456316"/>
                  </a:cubicBezTo>
                  <a:close/>
                  <a:moveTo>
                    <a:pt x="454961" y="513581"/>
                  </a:moveTo>
                  <a:lnTo>
                    <a:pt x="478565" y="513581"/>
                  </a:lnTo>
                  <a:lnTo>
                    <a:pt x="486096" y="557516"/>
                  </a:lnTo>
                  <a:cubicBezTo>
                    <a:pt x="486103" y="557825"/>
                    <a:pt x="485954" y="558114"/>
                    <a:pt x="485694" y="558287"/>
                  </a:cubicBezTo>
                  <a:lnTo>
                    <a:pt x="467262" y="570574"/>
                  </a:lnTo>
                  <a:cubicBezTo>
                    <a:pt x="466958" y="570775"/>
                    <a:pt x="466566" y="570776"/>
                    <a:pt x="466262" y="570573"/>
                  </a:cubicBezTo>
                  <a:lnTo>
                    <a:pt x="447833" y="558288"/>
                  </a:lnTo>
                  <a:cubicBezTo>
                    <a:pt x="447572" y="558114"/>
                    <a:pt x="447422" y="557825"/>
                    <a:pt x="447429" y="557516"/>
                  </a:cubicBezTo>
                  <a:close/>
                  <a:moveTo>
                    <a:pt x="479623" y="496298"/>
                  </a:moveTo>
                  <a:lnTo>
                    <a:pt x="453903" y="496298"/>
                  </a:lnTo>
                  <a:lnTo>
                    <a:pt x="450846" y="487127"/>
                  </a:lnTo>
                  <a:lnTo>
                    <a:pt x="466763" y="463252"/>
                  </a:lnTo>
                  <a:lnTo>
                    <a:pt x="482680" y="487127"/>
                  </a:lnTo>
                  <a:close/>
                  <a:moveTo>
                    <a:pt x="482909" y="456316"/>
                  </a:moveTo>
                  <a:lnTo>
                    <a:pt x="504939" y="456316"/>
                  </a:lnTo>
                  <a:cubicBezTo>
                    <a:pt x="507594" y="456316"/>
                    <a:pt x="510197" y="456538"/>
                    <a:pt x="512738" y="456950"/>
                  </a:cubicBezTo>
                  <a:lnTo>
                    <a:pt x="503150" y="484073"/>
                  </a:lnTo>
                  <a:cubicBezTo>
                    <a:pt x="503090" y="484244"/>
                    <a:pt x="502965" y="484598"/>
                    <a:pt x="502410" y="484669"/>
                  </a:cubicBezTo>
                  <a:cubicBezTo>
                    <a:pt x="501857" y="484738"/>
                    <a:pt x="501648" y="484424"/>
                    <a:pt x="501547" y="484273"/>
                  </a:cubicBezTo>
                  <a:close/>
                  <a:moveTo>
                    <a:pt x="515387" y="438130"/>
                  </a:moveTo>
                  <a:cubicBezTo>
                    <a:pt x="515387" y="438628"/>
                    <a:pt x="514981" y="439033"/>
                    <a:pt x="514483" y="439033"/>
                  </a:cubicBezTo>
                  <a:lnTo>
                    <a:pt x="511233" y="439033"/>
                  </a:lnTo>
                  <a:cubicBezTo>
                    <a:pt x="511818" y="438497"/>
                    <a:pt x="512404" y="437961"/>
                    <a:pt x="512973" y="437402"/>
                  </a:cubicBezTo>
                  <a:cubicBezTo>
                    <a:pt x="513802" y="436586"/>
                    <a:pt x="514605" y="435750"/>
                    <a:pt x="515387" y="434898"/>
                  </a:cubicBezTo>
                  <a:close/>
                  <a:moveTo>
                    <a:pt x="408595" y="314055"/>
                  </a:moveTo>
                  <a:cubicBezTo>
                    <a:pt x="408595" y="297770"/>
                    <a:pt x="421844" y="284520"/>
                    <a:pt x="438130" y="284520"/>
                  </a:cubicBezTo>
                  <a:lnTo>
                    <a:pt x="495396" y="284520"/>
                  </a:lnTo>
                  <a:cubicBezTo>
                    <a:pt x="511681" y="284520"/>
                    <a:pt x="524930" y="297770"/>
                    <a:pt x="524930" y="314055"/>
                  </a:cubicBezTo>
                  <a:lnTo>
                    <a:pt x="524930" y="342689"/>
                  </a:lnTo>
                  <a:cubicBezTo>
                    <a:pt x="524930" y="343187"/>
                    <a:pt x="524525" y="343591"/>
                    <a:pt x="524028" y="343591"/>
                  </a:cubicBezTo>
                  <a:cubicBezTo>
                    <a:pt x="510035" y="343591"/>
                    <a:pt x="497861" y="333658"/>
                    <a:pt x="495083" y="319971"/>
                  </a:cubicBezTo>
                  <a:cubicBezTo>
                    <a:pt x="493371" y="311536"/>
                    <a:pt x="485881" y="305414"/>
                    <a:pt x="477272" y="305414"/>
                  </a:cubicBezTo>
                  <a:lnTo>
                    <a:pt x="456251" y="305414"/>
                  </a:lnTo>
                  <a:cubicBezTo>
                    <a:pt x="447643" y="305414"/>
                    <a:pt x="440153" y="311536"/>
                    <a:pt x="438440" y="319971"/>
                  </a:cubicBezTo>
                  <a:cubicBezTo>
                    <a:pt x="435662" y="333658"/>
                    <a:pt x="423489" y="343591"/>
                    <a:pt x="409496" y="343591"/>
                  </a:cubicBezTo>
                  <a:cubicBezTo>
                    <a:pt x="408998" y="343591"/>
                    <a:pt x="408592" y="343185"/>
                    <a:pt x="408592" y="342689"/>
                  </a:cubicBezTo>
                  <a:lnTo>
                    <a:pt x="408592" y="314055"/>
                  </a:lnTo>
                  <a:close/>
                  <a:moveTo>
                    <a:pt x="418140" y="389468"/>
                  </a:moveTo>
                  <a:lnTo>
                    <a:pt x="418140" y="360059"/>
                  </a:lnTo>
                  <a:cubicBezTo>
                    <a:pt x="436531" y="356583"/>
                    <a:pt x="451558" y="342240"/>
                    <a:pt x="455380" y="323410"/>
                  </a:cubicBezTo>
                  <a:cubicBezTo>
                    <a:pt x="455464" y="322997"/>
                    <a:pt x="455831" y="322698"/>
                    <a:pt x="456253" y="322698"/>
                  </a:cubicBezTo>
                  <a:lnTo>
                    <a:pt x="477274" y="322698"/>
                  </a:lnTo>
                  <a:cubicBezTo>
                    <a:pt x="477695" y="322698"/>
                    <a:pt x="478063" y="322997"/>
                    <a:pt x="478146" y="323409"/>
                  </a:cubicBezTo>
                  <a:cubicBezTo>
                    <a:pt x="481968" y="342240"/>
                    <a:pt x="496994" y="356583"/>
                    <a:pt x="515387" y="360059"/>
                  </a:cubicBezTo>
                  <a:lnTo>
                    <a:pt x="515387" y="390409"/>
                  </a:lnTo>
                  <a:cubicBezTo>
                    <a:pt x="515387" y="403550"/>
                    <a:pt x="510226" y="415864"/>
                    <a:pt x="500855" y="425079"/>
                  </a:cubicBezTo>
                  <a:cubicBezTo>
                    <a:pt x="491486" y="434295"/>
                    <a:pt x="479094" y="439249"/>
                    <a:pt x="465929" y="439026"/>
                  </a:cubicBezTo>
                  <a:cubicBezTo>
                    <a:pt x="439578" y="438587"/>
                    <a:pt x="418140" y="416355"/>
                    <a:pt x="418140" y="389468"/>
                  </a:cubicBezTo>
                  <a:close/>
                  <a:moveTo>
                    <a:pt x="379962" y="562206"/>
                  </a:moveTo>
                  <a:lnTo>
                    <a:pt x="379962" y="504941"/>
                  </a:lnTo>
                  <a:cubicBezTo>
                    <a:pt x="379962" y="486890"/>
                    <a:pt x="389856" y="471117"/>
                    <a:pt x="404498" y="462729"/>
                  </a:cubicBezTo>
                  <a:lnTo>
                    <a:pt x="414080" y="489834"/>
                  </a:lnTo>
                  <a:cubicBezTo>
                    <a:pt x="416389" y="496369"/>
                    <a:pt x="422097" y="500961"/>
                    <a:pt x="428975" y="501819"/>
                  </a:cubicBezTo>
                  <a:cubicBezTo>
                    <a:pt x="429743" y="501915"/>
                    <a:pt x="430509" y="501962"/>
                    <a:pt x="431268" y="501962"/>
                  </a:cubicBezTo>
                  <a:cubicBezTo>
                    <a:pt x="433328" y="501962"/>
                    <a:pt x="435339" y="501607"/>
                    <a:pt x="437233" y="500947"/>
                  </a:cubicBezTo>
                  <a:lnTo>
                    <a:pt x="438790" y="505618"/>
                  </a:lnTo>
                  <a:lnTo>
                    <a:pt x="430344" y="554893"/>
                  </a:lnTo>
                  <a:cubicBezTo>
                    <a:pt x="430321" y="555022"/>
                    <a:pt x="430302" y="555152"/>
                    <a:pt x="430286" y="555281"/>
                  </a:cubicBezTo>
                  <a:cubicBezTo>
                    <a:pt x="429428" y="562150"/>
                    <a:pt x="432467" y="568802"/>
                    <a:pt x="438221" y="572653"/>
                  </a:cubicBezTo>
                  <a:lnTo>
                    <a:pt x="390409" y="572653"/>
                  </a:lnTo>
                  <a:cubicBezTo>
                    <a:pt x="384649" y="572652"/>
                    <a:pt x="379962" y="567966"/>
                    <a:pt x="379962" y="562206"/>
                  </a:cubicBezTo>
                  <a:close/>
                  <a:moveTo>
                    <a:pt x="553563" y="562206"/>
                  </a:moveTo>
                  <a:cubicBezTo>
                    <a:pt x="553563" y="567966"/>
                    <a:pt x="548877" y="572652"/>
                    <a:pt x="543116" y="572652"/>
                  </a:cubicBezTo>
                  <a:lnTo>
                    <a:pt x="495303" y="572652"/>
                  </a:lnTo>
                  <a:cubicBezTo>
                    <a:pt x="501056" y="568802"/>
                    <a:pt x="504097" y="562149"/>
                    <a:pt x="503239" y="555280"/>
                  </a:cubicBezTo>
                  <a:cubicBezTo>
                    <a:pt x="503223" y="555151"/>
                    <a:pt x="503203" y="555021"/>
                    <a:pt x="503181" y="554892"/>
                  </a:cubicBezTo>
                  <a:lnTo>
                    <a:pt x="494735" y="505617"/>
                  </a:lnTo>
                  <a:lnTo>
                    <a:pt x="496292" y="500946"/>
                  </a:lnTo>
                  <a:cubicBezTo>
                    <a:pt x="498186" y="501606"/>
                    <a:pt x="500197" y="501961"/>
                    <a:pt x="502258" y="501961"/>
                  </a:cubicBezTo>
                  <a:cubicBezTo>
                    <a:pt x="503018" y="501961"/>
                    <a:pt x="503783" y="501914"/>
                    <a:pt x="504551" y="501818"/>
                  </a:cubicBezTo>
                  <a:cubicBezTo>
                    <a:pt x="511429" y="500960"/>
                    <a:pt x="517136" y="496368"/>
                    <a:pt x="519446" y="489834"/>
                  </a:cubicBezTo>
                  <a:lnTo>
                    <a:pt x="529028" y="462728"/>
                  </a:lnTo>
                  <a:cubicBezTo>
                    <a:pt x="543670" y="471116"/>
                    <a:pt x="553564" y="486889"/>
                    <a:pt x="553564" y="504939"/>
                  </a:cubicBezTo>
                  <a:lnTo>
                    <a:pt x="553564" y="56220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2" name="Google Shape;762;p30"/>
            <p:cNvSpPr/>
            <p:nvPr/>
          </p:nvSpPr>
          <p:spPr>
            <a:xfrm>
              <a:off x="8907305" y="3366430"/>
              <a:ext cx="17283" cy="22055"/>
            </a:xfrm>
            <a:custGeom>
              <a:avLst/>
              <a:gdLst/>
              <a:ahLst/>
              <a:cxnLst/>
              <a:rect l="l" t="t" r="r" b="b"/>
              <a:pathLst>
                <a:path w="17283" h="22055" extrusionOk="0">
                  <a:moveTo>
                    <a:pt x="8642" y="22056"/>
                  </a:moveTo>
                  <a:cubicBezTo>
                    <a:pt x="13414" y="22056"/>
                    <a:pt x="17283" y="18188"/>
                    <a:pt x="17283" y="13414"/>
                  </a:cubicBezTo>
                  <a:lnTo>
                    <a:pt x="17283" y="8642"/>
                  </a:lnTo>
                  <a:cubicBezTo>
                    <a:pt x="17283" y="3868"/>
                    <a:pt x="13414" y="0"/>
                    <a:pt x="8642" y="0"/>
                  </a:cubicBezTo>
                  <a:cubicBezTo>
                    <a:pt x="3869" y="0"/>
                    <a:pt x="0" y="3868"/>
                    <a:pt x="0" y="8642"/>
                  </a:cubicBezTo>
                  <a:lnTo>
                    <a:pt x="0" y="13414"/>
                  </a:lnTo>
                  <a:cubicBezTo>
                    <a:pt x="0" y="18188"/>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3" name="Google Shape;763;p30"/>
            <p:cNvSpPr/>
            <p:nvPr/>
          </p:nvSpPr>
          <p:spPr>
            <a:xfrm>
              <a:off x="8945481" y="3366430"/>
              <a:ext cx="17283" cy="22055"/>
            </a:xfrm>
            <a:custGeom>
              <a:avLst/>
              <a:gdLst/>
              <a:ahLst/>
              <a:cxnLst/>
              <a:rect l="l" t="t" r="r" b="b"/>
              <a:pathLst>
                <a:path w="17283" h="22055" extrusionOk="0">
                  <a:moveTo>
                    <a:pt x="8642" y="22056"/>
                  </a:moveTo>
                  <a:cubicBezTo>
                    <a:pt x="13414" y="22056"/>
                    <a:pt x="17283" y="18188"/>
                    <a:pt x="17283" y="13414"/>
                  </a:cubicBezTo>
                  <a:lnTo>
                    <a:pt x="17283" y="8642"/>
                  </a:lnTo>
                  <a:cubicBezTo>
                    <a:pt x="17283" y="3868"/>
                    <a:pt x="13414" y="0"/>
                    <a:pt x="8642" y="0"/>
                  </a:cubicBezTo>
                  <a:cubicBezTo>
                    <a:pt x="3869" y="0"/>
                    <a:pt x="0" y="3868"/>
                    <a:pt x="0" y="8642"/>
                  </a:cubicBezTo>
                  <a:lnTo>
                    <a:pt x="0" y="13414"/>
                  </a:lnTo>
                  <a:cubicBezTo>
                    <a:pt x="0" y="18188"/>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4" name="Google Shape;764;p30"/>
            <p:cNvSpPr/>
            <p:nvPr/>
          </p:nvSpPr>
          <p:spPr>
            <a:xfrm>
              <a:off x="8659155" y="3290022"/>
              <a:ext cx="74548" cy="55459"/>
            </a:xfrm>
            <a:custGeom>
              <a:avLst/>
              <a:gdLst/>
              <a:ahLst/>
              <a:cxnLst/>
              <a:rect l="l" t="t" r="r" b="b"/>
              <a:pathLst>
                <a:path w="74548" h="55459" extrusionOk="0">
                  <a:moveTo>
                    <a:pt x="17859" y="55460"/>
                  </a:moveTo>
                  <a:lnTo>
                    <a:pt x="56689" y="55460"/>
                  </a:lnTo>
                  <a:cubicBezTo>
                    <a:pt x="66537" y="55460"/>
                    <a:pt x="74548" y="47448"/>
                    <a:pt x="74548" y="37600"/>
                  </a:cubicBezTo>
                  <a:lnTo>
                    <a:pt x="74548" y="17859"/>
                  </a:lnTo>
                  <a:cubicBezTo>
                    <a:pt x="74548" y="8011"/>
                    <a:pt x="66537" y="0"/>
                    <a:pt x="56689" y="0"/>
                  </a:cubicBezTo>
                  <a:lnTo>
                    <a:pt x="17859" y="0"/>
                  </a:lnTo>
                  <a:cubicBezTo>
                    <a:pt x="8011" y="0"/>
                    <a:pt x="0" y="8011"/>
                    <a:pt x="0" y="17859"/>
                  </a:cubicBezTo>
                  <a:lnTo>
                    <a:pt x="0" y="37600"/>
                  </a:lnTo>
                  <a:cubicBezTo>
                    <a:pt x="0" y="47448"/>
                    <a:pt x="8011" y="55460"/>
                    <a:pt x="17859" y="55460"/>
                  </a:cubicBezTo>
                  <a:close/>
                  <a:moveTo>
                    <a:pt x="17283" y="17859"/>
                  </a:moveTo>
                  <a:cubicBezTo>
                    <a:pt x="17283" y="17543"/>
                    <a:pt x="17541" y="17283"/>
                    <a:pt x="17859" y="17283"/>
                  </a:cubicBezTo>
                  <a:lnTo>
                    <a:pt x="56689" y="17283"/>
                  </a:lnTo>
                  <a:cubicBezTo>
                    <a:pt x="57007" y="17283"/>
                    <a:pt x="57265" y="17543"/>
                    <a:pt x="57265" y="17859"/>
                  </a:cubicBezTo>
                  <a:lnTo>
                    <a:pt x="57265" y="37600"/>
                  </a:lnTo>
                  <a:cubicBezTo>
                    <a:pt x="57265" y="37917"/>
                    <a:pt x="57007" y="38176"/>
                    <a:pt x="56689" y="38176"/>
                  </a:cubicBezTo>
                  <a:lnTo>
                    <a:pt x="17859" y="38176"/>
                  </a:lnTo>
                  <a:cubicBezTo>
                    <a:pt x="17541" y="38176"/>
                    <a:pt x="17283" y="37917"/>
                    <a:pt x="17283"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5" name="Google Shape;765;p30"/>
            <p:cNvSpPr/>
            <p:nvPr/>
          </p:nvSpPr>
          <p:spPr>
            <a:xfrm>
              <a:off x="8659155" y="3366485"/>
              <a:ext cx="150902" cy="55460"/>
            </a:xfrm>
            <a:custGeom>
              <a:avLst/>
              <a:gdLst/>
              <a:ahLst/>
              <a:cxnLst/>
              <a:rect l="l" t="t" r="r" b="b"/>
              <a:pathLst>
                <a:path w="150902" h="55460" extrusionOk="0">
                  <a:moveTo>
                    <a:pt x="0" y="37601"/>
                  </a:moveTo>
                  <a:cubicBezTo>
                    <a:pt x="0" y="47449"/>
                    <a:pt x="8011" y="55461"/>
                    <a:pt x="17859" y="55461"/>
                  </a:cubicBezTo>
                  <a:lnTo>
                    <a:pt x="133043" y="55461"/>
                  </a:lnTo>
                  <a:cubicBezTo>
                    <a:pt x="142891" y="55461"/>
                    <a:pt x="150902" y="47449"/>
                    <a:pt x="150902" y="37601"/>
                  </a:cubicBezTo>
                  <a:lnTo>
                    <a:pt x="150902" y="17859"/>
                  </a:lnTo>
                  <a:cubicBezTo>
                    <a:pt x="150902" y="8011"/>
                    <a:pt x="142891" y="0"/>
                    <a:pt x="133043" y="0"/>
                  </a:cubicBezTo>
                  <a:lnTo>
                    <a:pt x="17859" y="0"/>
                  </a:lnTo>
                  <a:cubicBezTo>
                    <a:pt x="8011" y="0"/>
                    <a:pt x="0" y="8011"/>
                    <a:pt x="0" y="17859"/>
                  </a:cubicBezTo>
                  <a:close/>
                  <a:moveTo>
                    <a:pt x="17283" y="17861"/>
                  </a:moveTo>
                  <a:cubicBezTo>
                    <a:pt x="17283" y="17544"/>
                    <a:pt x="17541" y="17284"/>
                    <a:pt x="17859" y="17284"/>
                  </a:cubicBezTo>
                  <a:lnTo>
                    <a:pt x="133043" y="17284"/>
                  </a:lnTo>
                  <a:cubicBezTo>
                    <a:pt x="133361" y="17284"/>
                    <a:pt x="133619" y="17544"/>
                    <a:pt x="133619" y="17861"/>
                  </a:cubicBezTo>
                  <a:lnTo>
                    <a:pt x="133619" y="37603"/>
                  </a:lnTo>
                  <a:cubicBezTo>
                    <a:pt x="133619" y="37919"/>
                    <a:pt x="133361" y="38179"/>
                    <a:pt x="133043" y="38179"/>
                  </a:cubicBezTo>
                  <a:lnTo>
                    <a:pt x="17859" y="38179"/>
                  </a:lnTo>
                  <a:cubicBezTo>
                    <a:pt x="17541" y="38179"/>
                    <a:pt x="17283" y="37919"/>
                    <a:pt x="17283" y="3760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cxnSp>
        <p:nvCxnSpPr>
          <p:cNvPr id="766" name="Google Shape;766;p30"/>
          <p:cNvCxnSpPr>
            <a:stCxn id="746" idx="3"/>
            <a:endCxn id="767" idx="1"/>
          </p:cNvCxnSpPr>
          <p:nvPr/>
        </p:nvCxnSpPr>
        <p:spPr>
          <a:xfrm>
            <a:off x="4713474" y="3944152"/>
            <a:ext cx="634200" cy="403500"/>
          </a:xfrm>
          <a:prstGeom prst="bentConnector3">
            <a:avLst>
              <a:gd name="adj1" fmla="val 50009"/>
            </a:avLst>
          </a:prstGeom>
          <a:noFill/>
          <a:ln w="9525" cap="flat" cmpd="sng">
            <a:solidFill>
              <a:schemeClr val="dk1"/>
            </a:solidFill>
            <a:prstDash val="solid"/>
            <a:round/>
            <a:headEnd type="none" w="med" len="med"/>
            <a:tailEnd type="oval" w="med" len="med"/>
          </a:ln>
        </p:spPr>
      </p:cxnSp>
      <p:sp>
        <p:nvSpPr>
          <p:cNvPr id="767" name="Google Shape;767;p30"/>
          <p:cNvSpPr/>
          <p:nvPr/>
        </p:nvSpPr>
        <p:spPr>
          <a:xfrm>
            <a:off x="5347788" y="4125213"/>
            <a:ext cx="444600" cy="444600"/>
          </a:xfrm>
          <a:prstGeom prst="roundRect">
            <a:avLst>
              <a:gd name="adj" fmla="val 16667"/>
            </a:avLst>
          </a:prstGeom>
          <a:solidFill>
            <a:schemeClr val="accent1"/>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Montserrat SemiBold"/>
              <a:ea typeface="Montserrat SemiBold"/>
              <a:cs typeface="Montserrat SemiBold"/>
              <a:sym typeface="Montserrat SemiBold"/>
            </a:endParaRPr>
          </a:p>
        </p:txBody>
      </p:sp>
      <p:sp>
        <p:nvSpPr>
          <p:cNvPr id="768" name="Google Shape;768;p30"/>
          <p:cNvSpPr/>
          <p:nvPr/>
        </p:nvSpPr>
        <p:spPr>
          <a:xfrm>
            <a:off x="5403441" y="4180856"/>
            <a:ext cx="333300" cy="333313"/>
          </a:xfrm>
          <a:custGeom>
            <a:avLst/>
            <a:gdLst/>
            <a:ahLst/>
            <a:cxnLst/>
            <a:rect l="l" t="t" r="r" b="b"/>
            <a:pathLst>
              <a:path w="589912" h="589935" extrusionOk="0">
                <a:moveTo>
                  <a:pt x="586853" y="561662"/>
                </a:moveTo>
                <a:lnTo>
                  <a:pt x="451979" y="359351"/>
                </a:lnTo>
                <a:cubicBezTo>
                  <a:pt x="448599" y="354281"/>
                  <a:pt x="442942" y="351253"/>
                  <a:pt x="436848" y="351253"/>
                </a:cubicBezTo>
                <a:cubicBezTo>
                  <a:pt x="430753" y="351253"/>
                  <a:pt x="425097" y="354281"/>
                  <a:pt x="421716" y="359351"/>
                </a:cubicBezTo>
                <a:lnTo>
                  <a:pt x="404078" y="385808"/>
                </a:lnTo>
                <a:lnTo>
                  <a:pt x="322685" y="263719"/>
                </a:lnTo>
                <a:lnTo>
                  <a:pt x="322685" y="150902"/>
                </a:lnTo>
                <a:lnTo>
                  <a:pt x="381756" y="150902"/>
                </a:lnTo>
                <a:cubicBezTo>
                  <a:pt x="381756" y="150902"/>
                  <a:pt x="381768" y="200436"/>
                  <a:pt x="381787" y="200856"/>
                </a:cubicBezTo>
                <a:cubicBezTo>
                  <a:pt x="382483" y="215660"/>
                  <a:pt x="394887" y="227256"/>
                  <a:pt x="410026" y="227256"/>
                </a:cubicBezTo>
                <a:lnTo>
                  <a:pt x="526659" y="227256"/>
                </a:lnTo>
                <a:cubicBezTo>
                  <a:pt x="533216" y="227256"/>
                  <a:pt x="539096" y="223871"/>
                  <a:pt x="542388" y="218199"/>
                </a:cubicBezTo>
                <a:cubicBezTo>
                  <a:pt x="545680" y="212528"/>
                  <a:pt x="545703" y="205741"/>
                  <a:pt x="542449" y="200048"/>
                </a:cubicBezTo>
                <a:lnTo>
                  <a:pt x="515138" y="152253"/>
                </a:lnTo>
                <a:cubicBezTo>
                  <a:pt x="514980" y="151977"/>
                  <a:pt x="514980" y="151635"/>
                  <a:pt x="515138" y="151359"/>
                </a:cubicBezTo>
                <a:lnTo>
                  <a:pt x="542449" y="103565"/>
                </a:lnTo>
                <a:cubicBezTo>
                  <a:pt x="545703" y="97872"/>
                  <a:pt x="545680" y="91085"/>
                  <a:pt x="542388" y="85414"/>
                </a:cubicBezTo>
                <a:cubicBezTo>
                  <a:pt x="539096" y="79741"/>
                  <a:pt x="533216" y="76356"/>
                  <a:pt x="526659" y="76356"/>
                </a:cubicBezTo>
                <a:lnTo>
                  <a:pt x="437217" y="76356"/>
                </a:lnTo>
                <a:lnTo>
                  <a:pt x="437217" y="46818"/>
                </a:lnTo>
                <a:cubicBezTo>
                  <a:pt x="437217" y="31527"/>
                  <a:pt x="424778" y="19089"/>
                  <a:pt x="409488" y="19089"/>
                </a:cubicBezTo>
                <a:lnTo>
                  <a:pt x="322687" y="19089"/>
                </a:lnTo>
                <a:lnTo>
                  <a:pt x="322687" y="18187"/>
                </a:lnTo>
                <a:cubicBezTo>
                  <a:pt x="322685" y="8158"/>
                  <a:pt x="314528" y="0"/>
                  <a:pt x="304500" y="0"/>
                </a:cubicBezTo>
                <a:lnTo>
                  <a:pt x="285412" y="0"/>
                </a:lnTo>
                <a:cubicBezTo>
                  <a:pt x="275385" y="0"/>
                  <a:pt x="267226" y="8158"/>
                  <a:pt x="267226" y="18185"/>
                </a:cubicBezTo>
                <a:lnTo>
                  <a:pt x="267226" y="50429"/>
                </a:lnTo>
                <a:cubicBezTo>
                  <a:pt x="267226" y="55203"/>
                  <a:pt x="271095" y="59071"/>
                  <a:pt x="275867" y="59071"/>
                </a:cubicBezTo>
                <a:cubicBezTo>
                  <a:pt x="280640" y="59071"/>
                  <a:pt x="284509" y="55203"/>
                  <a:pt x="284509" y="50429"/>
                </a:cubicBezTo>
                <a:lnTo>
                  <a:pt x="284509" y="18185"/>
                </a:lnTo>
                <a:cubicBezTo>
                  <a:pt x="284509" y="17688"/>
                  <a:pt x="284915" y="17283"/>
                  <a:pt x="285412" y="17283"/>
                </a:cubicBezTo>
                <a:lnTo>
                  <a:pt x="304500" y="17283"/>
                </a:lnTo>
                <a:cubicBezTo>
                  <a:pt x="304998" y="17283"/>
                  <a:pt x="305402" y="17689"/>
                  <a:pt x="305402" y="18185"/>
                </a:cubicBezTo>
                <a:lnTo>
                  <a:pt x="305402" y="240018"/>
                </a:lnTo>
                <a:cubicBezTo>
                  <a:pt x="302388" y="237902"/>
                  <a:pt x="298757" y="236722"/>
                  <a:pt x="294956" y="236722"/>
                </a:cubicBezTo>
                <a:cubicBezTo>
                  <a:pt x="291155" y="236722"/>
                  <a:pt x="287523" y="237901"/>
                  <a:pt x="284509" y="240018"/>
                </a:cubicBezTo>
                <a:lnTo>
                  <a:pt x="284509" y="84997"/>
                </a:lnTo>
                <a:cubicBezTo>
                  <a:pt x="284509" y="80223"/>
                  <a:pt x="280640" y="76355"/>
                  <a:pt x="275867" y="76355"/>
                </a:cubicBezTo>
                <a:cubicBezTo>
                  <a:pt x="271095" y="76355"/>
                  <a:pt x="267226" y="80223"/>
                  <a:pt x="267226" y="84997"/>
                </a:cubicBezTo>
                <a:lnTo>
                  <a:pt x="267226" y="263719"/>
                </a:lnTo>
                <a:lnTo>
                  <a:pt x="185833" y="385808"/>
                </a:lnTo>
                <a:lnTo>
                  <a:pt x="168195" y="359351"/>
                </a:lnTo>
                <a:cubicBezTo>
                  <a:pt x="164814" y="354280"/>
                  <a:pt x="159158" y="351253"/>
                  <a:pt x="153064" y="351253"/>
                </a:cubicBezTo>
                <a:cubicBezTo>
                  <a:pt x="146970" y="351253"/>
                  <a:pt x="141314" y="354280"/>
                  <a:pt x="137933" y="359351"/>
                </a:cubicBezTo>
                <a:lnTo>
                  <a:pt x="3059" y="561662"/>
                </a:lnTo>
                <a:cubicBezTo>
                  <a:pt x="-668" y="567254"/>
                  <a:pt x="-1014" y="574407"/>
                  <a:pt x="2156" y="580330"/>
                </a:cubicBezTo>
                <a:cubicBezTo>
                  <a:pt x="5327" y="586255"/>
                  <a:pt x="11470" y="589935"/>
                  <a:pt x="18190" y="589935"/>
                </a:cubicBezTo>
                <a:lnTo>
                  <a:pt x="124965" y="589935"/>
                </a:lnTo>
                <a:cubicBezTo>
                  <a:pt x="129737" y="589935"/>
                  <a:pt x="133607" y="586067"/>
                  <a:pt x="133607" y="581293"/>
                </a:cubicBezTo>
                <a:cubicBezTo>
                  <a:pt x="133607" y="576520"/>
                  <a:pt x="129737" y="572652"/>
                  <a:pt x="124965" y="572652"/>
                </a:cubicBezTo>
                <a:lnTo>
                  <a:pt x="82043" y="572652"/>
                </a:lnTo>
                <a:lnTo>
                  <a:pt x="205432" y="387567"/>
                </a:lnTo>
                <a:lnTo>
                  <a:pt x="255866" y="362350"/>
                </a:lnTo>
                <a:lnTo>
                  <a:pt x="289771" y="387779"/>
                </a:lnTo>
                <a:cubicBezTo>
                  <a:pt x="292844" y="390083"/>
                  <a:pt x="297069" y="390084"/>
                  <a:pt x="300141" y="387779"/>
                </a:cubicBezTo>
                <a:lnTo>
                  <a:pt x="334045" y="362351"/>
                </a:lnTo>
                <a:lnTo>
                  <a:pt x="384481" y="387569"/>
                </a:lnTo>
                <a:lnTo>
                  <a:pt x="507870" y="572652"/>
                </a:lnTo>
                <a:lnTo>
                  <a:pt x="159859" y="572652"/>
                </a:lnTo>
                <a:cubicBezTo>
                  <a:pt x="155086" y="572652"/>
                  <a:pt x="151217" y="576520"/>
                  <a:pt x="151217" y="581293"/>
                </a:cubicBezTo>
                <a:cubicBezTo>
                  <a:pt x="151217" y="586067"/>
                  <a:pt x="155086" y="589935"/>
                  <a:pt x="159859" y="589935"/>
                </a:cubicBezTo>
                <a:lnTo>
                  <a:pt x="571722" y="589935"/>
                </a:lnTo>
                <a:cubicBezTo>
                  <a:pt x="578442" y="589935"/>
                  <a:pt x="584584" y="586255"/>
                  <a:pt x="587755" y="580330"/>
                </a:cubicBezTo>
                <a:cubicBezTo>
                  <a:pt x="590926" y="574405"/>
                  <a:pt x="590580" y="567254"/>
                  <a:pt x="586853" y="561662"/>
                </a:cubicBezTo>
                <a:close/>
                <a:moveTo>
                  <a:pt x="409487" y="150902"/>
                </a:moveTo>
                <a:cubicBezTo>
                  <a:pt x="415246" y="150902"/>
                  <a:pt x="419933" y="155588"/>
                  <a:pt x="419933" y="161348"/>
                </a:cubicBezTo>
                <a:cubicBezTo>
                  <a:pt x="419933" y="167108"/>
                  <a:pt x="415246" y="171794"/>
                  <a:pt x="409487" y="171794"/>
                </a:cubicBezTo>
                <a:cubicBezTo>
                  <a:pt x="405882" y="171794"/>
                  <a:pt x="402334" y="172517"/>
                  <a:pt x="399039" y="173859"/>
                </a:cubicBezTo>
                <a:lnTo>
                  <a:pt x="399039" y="150902"/>
                </a:lnTo>
                <a:close/>
                <a:moveTo>
                  <a:pt x="526659" y="93637"/>
                </a:moveTo>
                <a:cubicBezTo>
                  <a:pt x="526814" y="93637"/>
                  <a:pt x="527179" y="93637"/>
                  <a:pt x="527440" y="94088"/>
                </a:cubicBezTo>
                <a:cubicBezTo>
                  <a:pt x="527702" y="94538"/>
                  <a:pt x="527520" y="94854"/>
                  <a:pt x="527444" y="94989"/>
                </a:cubicBezTo>
                <a:lnTo>
                  <a:pt x="500133" y="142782"/>
                </a:lnTo>
                <a:cubicBezTo>
                  <a:pt x="496951" y="148347"/>
                  <a:pt x="496951" y="155262"/>
                  <a:pt x="500133" y="160826"/>
                </a:cubicBezTo>
                <a:lnTo>
                  <a:pt x="527444" y="208620"/>
                </a:lnTo>
                <a:cubicBezTo>
                  <a:pt x="527520" y="208755"/>
                  <a:pt x="527702" y="209072"/>
                  <a:pt x="527440" y="209521"/>
                </a:cubicBezTo>
                <a:cubicBezTo>
                  <a:pt x="527179" y="209972"/>
                  <a:pt x="526814" y="209972"/>
                  <a:pt x="526659" y="209972"/>
                </a:cubicBezTo>
                <a:lnTo>
                  <a:pt x="410026" y="209972"/>
                </a:lnTo>
                <a:cubicBezTo>
                  <a:pt x="404232" y="209972"/>
                  <a:pt x="399309" y="205517"/>
                  <a:pt x="399052" y="200042"/>
                </a:cubicBezTo>
                <a:cubicBezTo>
                  <a:pt x="398916" y="197145"/>
                  <a:pt x="399937" y="194401"/>
                  <a:pt x="401927" y="192317"/>
                </a:cubicBezTo>
                <a:cubicBezTo>
                  <a:pt x="403918" y="190229"/>
                  <a:pt x="406604" y="189078"/>
                  <a:pt x="409487" y="189078"/>
                </a:cubicBezTo>
                <a:cubicBezTo>
                  <a:pt x="424778" y="189078"/>
                  <a:pt x="437216" y="176638"/>
                  <a:pt x="437216" y="161348"/>
                </a:cubicBezTo>
                <a:lnTo>
                  <a:pt x="437216" y="93637"/>
                </a:lnTo>
                <a:close/>
                <a:moveTo>
                  <a:pt x="409487" y="36371"/>
                </a:moveTo>
                <a:cubicBezTo>
                  <a:pt x="415246" y="36371"/>
                  <a:pt x="419933" y="41057"/>
                  <a:pt x="419933" y="46817"/>
                </a:cubicBezTo>
                <a:lnTo>
                  <a:pt x="419933" y="135668"/>
                </a:lnTo>
                <a:cubicBezTo>
                  <a:pt x="416706" y="134351"/>
                  <a:pt x="413180" y="133618"/>
                  <a:pt x="409487" y="133618"/>
                </a:cubicBezTo>
                <a:lnTo>
                  <a:pt x="322685" y="133618"/>
                </a:lnTo>
                <a:lnTo>
                  <a:pt x="322685" y="36371"/>
                </a:lnTo>
                <a:close/>
                <a:moveTo>
                  <a:pt x="18190" y="572652"/>
                </a:moveTo>
                <a:cubicBezTo>
                  <a:pt x="18015" y="572652"/>
                  <a:pt x="17650" y="572652"/>
                  <a:pt x="17394" y="572176"/>
                </a:cubicBezTo>
                <a:cubicBezTo>
                  <a:pt x="17139" y="571699"/>
                  <a:pt x="17342" y="571395"/>
                  <a:pt x="17439" y="571248"/>
                </a:cubicBezTo>
                <a:lnTo>
                  <a:pt x="152313" y="368938"/>
                </a:lnTo>
                <a:cubicBezTo>
                  <a:pt x="152385" y="368828"/>
                  <a:pt x="152580" y="368535"/>
                  <a:pt x="153064" y="368535"/>
                </a:cubicBezTo>
                <a:cubicBezTo>
                  <a:pt x="153547" y="368535"/>
                  <a:pt x="153742" y="368828"/>
                  <a:pt x="153815" y="368938"/>
                </a:cubicBezTo>
                <a:lnTo>
                  <a:pt x="175448" y="401386"/>
                </a:lnTo>
                <a:lnTo>
                  <a:pt x="61272" y="572652"/>
                </a:lnTo>
                <a:close/>
                <a:moveTo>
                  <a:pt x="336997" y="344504"/>
                </a:moveTo>
                <a:cubicBezTo>
                  <a:pt x="334069" y="343038"/>
                  <a:pt x="330565" y="343356"/>
                  <a:pt x="327946" y="345319"/>
                </a:cubicBezTo>
                <a:lnTo>
                  <a:pt x="294956" y="370063"/>
                </a:lnTo>
                <a:lnTo>
                  <a:pt x="261965" y="345319"/>
                </a:lnTo>
                <a:cubicBezTo>
                  <a:pt x="259347" y="343357"/>
                  <a:pt x="255843" y="343039"/>
                  <a:pt x="252915" y="344504"/>
                </a:cubicBezTo>
                <a:lnTo>
                  <a:pt x="224756" y="358584"/>
                </a:lnTo>
                <a:lnTo>
                  <a:pt x="294206" y="254408"/>
                </a:lnTo>
                <a:cubicBezTo>
                  <a:pt x="294280" y="254298"/>
                  <a:pt x="294475" y="254005"/>
                  <a:pt x="294956" y="254005"/>
                </a:cubicBezTo>
                <a:cubicBezTo>
                  <a:pt x="295438" y="254005"/>
                  <a:pt x="295633" y="254298"/>
                  <a:pt x="295706" y="254408"/>
                </a:cubicBezTo>
                <a:lnTo>
                  <a:pt x="365156" y="358584"/>
                </a:lnTo>
                <a:close/>
                <a:moveTo>
                  <a:pt x="572518" y="572176"/>
                </a:moveTo>
                <a:cubicBezTo>
                  <a:pt x="572262" y="572652"/>
                  <a:pt x="571898" y="572652"/>
                  <a:pt x="571723" y="572652"/>
                </a:cubicBezTo>
                <a:lnTo>
                  <a:pt x="528642" y="572652"/>
                </a:lnTo>
                <a:lnTo>
                  <a:pt x="414465" y="401387"/>
                </a:lnTo>
                <a:lnTo>
                  <a:pt x="436098" y="368938"/>
                </a:lnTo>
                <a:cubicBezTo>
                  <a:pt x="436172" y="368827"/>
                  <a:pt x="436365" y="368535"/>
                  <a:pt x="436849" y="368535"/>
                </a:cubicBezTo>
                <a:cubicBezTo>
                  <a:pt x="437332" y="368535"/>
                  <a:pt x="437527" y="368827"/>
                  <a:pt x="437599" y="368938"/>
                </a:cubicBezTo>
                <a:lnTo>
                  <a:pt x="572473" y="571248"/>
                </a:lnTo>
                <a:cubicBezTo>
                  <a:pt x="572570" y="571395"/>
                  <a:pt x="572772" y="571699"/>
                  <a:pt x="572518" y="57217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9" name="Google Shape;769;p30"/>
          <p:cNvSpPr txBox="1"/>
          <p:nvPr/>
        </p:nvSpPr>
        <p:spPr>
          <a:xfrm>
            <a:off x="5846250" y="3222350"/>
            <a:ext cx="3080400" cy="6024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Clr>
                <a:schemeClr val="dk1"/>
              </a:buClr>
              <a:buSzPts val="1100"/>
              <a:buFont typeface="Arial"/>
              <a:buNone/>
            </a:pPr>
            <a:r>
              <a:rPr lang="en" sz="1000">
                <a:solidFill>
                  <a:schemeClr val="dk1"/>
                </a:solidFill>
                <a:latin typeface="Montserrat Medium"/>
                <a:ea typeface="Montserrat Medium"/>
                <a:cs typeface="Montserrat Medium"/>
                <a:sym typeface="Montserrat Medium"/>
              </a:rPr>
              <a:t>Work-Life Balance and Work Environment are the strongest predictors of job satisfaction across all models.</a:t>
            </a:r>
            <a:endParaRPr sz="1000">
              <a:solidFill>
                <a:schemeClr val="dk1"/>
              </a:solidFill>
              <a:latin typeface="Montserrat Medium"/>
              <a:ea typeface="Montserrat Medium"/>
              <a:cs typeface="Montserrat Medium"/>
              <a:sym typeface="Montserrat Medium"/>
            </a:endParaRPr>
          </a:p>
        </p:txBody>
      </p:sp>
      <p:sp>
        <p:nvSpPr>
          <p:cNvPr id="770" name="Google Shape;770;p30"/>
          <p:cNvSpPr txBox="1"/>
          <p:nvPr/>
        </p:nvSpPr>
        <p:spPr>
          <a:xfrm>
            <a:off x="5846250" y="4001175"/>
            <a:ext cx="3080400" cy="692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000">
                <a:solidFill>
                  <a:schemeClr val="dk1"/>
                </a:solidFill>
                <a:latin typeface="Montserrat Medium"/>
                <a:ea typeface="Montserrat Medium"/>
                <a:cs typeface="Montserrat Medium"/>
                <a:sym typeface="Montserrat Medium"/>
              </a:rPr>
              <a:t>Personal well-being factors like Sleep Hours and Physical Activity significantly impact satisfaction and stress levels.</a:t>
            </a:r>
            <a:endParaRPr sz="1000">
              <a:latin typeface="Montserrat Medium"/>
              <a:ea typeface="Montserrat Medium"/>
              <a:cs typeface="Montserrat Medium"/>
              <a:sym typeface="Montserrat Medium"/>
            </a:endParaRPr>
          </a:p>
        </p:txBody>
      </p:sp>
      <p:sp>
        <p:nvSpPr>
          <p:cNvPr id="771" name="Google Shape;771;p30"/>
          <p:cNvSpPr txBox="1"/>
          <p:nvPr/>
        </p:nvSpPr>
        <p:spPr>
          <a:xfrm>
            <a:off x="64800" y="3375088"/>
            <a:ext cx="2288100" cy="954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000">
                <a:solidFill>
                  <a:schemeClr val="dk1"/>
                </a:solidFill>
                <a:latin typeface="Montserrat Medium"/>
                <a:ea typeface="Montserrat Medium"/>
                <a:cs typeface="Montserrat Medium"/>
                <a:sym typeface="Montserrat Medium"/>
              </a:rPr>
              <a:t>Class imbalance hindered the models' ability to accurately predict lower satisfaction levels, affecting overall performance on minority classes.</a:t>
            </a:r>
            <a:endParaRPr sz="1000">
              <a:latin typeface="Montserrat Medium"/>
              <a:ea typeface="Montserrat Medium"/>
              <a:cs typeface="Montserrat Medium"/>
              <a:sym typeface="Montserrat Medium"/>
            </a:endParaRPr>
          </a:p>
        </p:txBody>
      </p:sp>
      <p:sp>
        <p:nvSpPr>
          <p:cNvPr id="746" name="Google Shape;746;p30"/>
          <p:cNvSpPr/>
          <p:nvPr/>
        </p:nvSpPr>
        <p:spPr>
          <a:xfrm>
            <a:off x="3208374" y="3222352"/>
            <a:ext cx="1505100" cy="1443600"/>
          </a:xfrm>
          <a:prstGeom prst="roundRect">
            <a:avLst>
              <a:gd name="adj" fmla="val 10297"/>
            </a:avLst>
          </a:prstGeom>
          <a:solidFill>
            <a:srgbClr val="96CFEA">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772" name="Google Shape;772;p30"/>
          <p:cNvGrpSpPr/>
          <p:nvPr/>
        </p:nvGrpSpPr>
        <p:grpSpPr>
          <a:xfrm>
            <a:off x="3062137" y="3278428"/>
            <a:ext cx="1805315" cy="1147609"/>
            <a:chOff x="3682675" y="1676541"/>
            <a:chExt cx="1805315" cy="1147609"/>
          </a:xfrm>
        </p:grpSpPr>
        <p:grpSp>
          <p:nvGrpSpPr>
            <p:cNvPr id="773" name="Google Shape;773;p30"/>
            <p:cNvGrpSpPr/>
            <p:nvPr/>
          </p:nvGrpSpPr>
          <p:grpSpPr>
            <a:xfrm>
              <a:off x="3796294" y="1676541"/>
              <a:ext cx="1691696" cy="1117603"/>
              <a:chOff x="4505944" y="3678976"/>
              <a:chExt cx="1691696" cy="1117603"/>
            </a:xfrm>
          </p:grpSpPr>
          <p:sp>
            <p:nvSpPr>
              <p:cNvPr id="774" name="Google Shape;774;p30"/>
              <p:cNvSpPr/>
              <p:nvPr/>
            </p:nvSpPr>
            <p:spPr>
              <a:xfrm>
                <a:off x="4865791" y="4138854"/>
                <a:ext cx="329881" cy="308324"/>
              </a:xfrm>
              <a:custGeom>
                <a:avLst/>
                <a:gdLst/>
                <a:ahLst/>
                <a:cxnLst/>
                <a:rect l="l" t="t" r="r" b="b"/>
                <a:pathLst>
                  <a:path w="439841" h="411098" extrusionOk="0">
                    <a:moveTo>
                      <a:pt x="20361" y="0"/>
                    </a:moveTo>
                    <a:lnTo>
                      <a:pt x="331447" y="0"/>
                    </a:lnTo>
                    <a:lnTo>
                      <a:pt x="311445" y="272891"/>
                    </a:lnTo>
                    <a:cubicBezTo>
                      <a:pt x="306016" y="347472"/>
                      <a:pt x="365071" y="411099"/>
                      <a:pt x="439842" y="411099"/>
                    </a:cubicBezTo>
                    <a:lnTo>
                      <a:pt x="128755" y="411099"/>
                    </a:lnTo>
                    <a:cubicBezTo>
                      <a:pt x="53889" y="411099"/>
                      <a:pt x="-5166" y="347567"/>
                      <a:pt x="358" y="272891"/>
                    </a:cubicBezTo>
                    <a:lnTo>
                      <a:pt x="20361"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5" name="Google Shape;775;p30"/>
              <p:cNvSpPr/>
              <p:nvPr/>
            </p:nvSpPr>
            <p:spPr>
              <a:xfrm>
                <a:off x="4857062" y="4138854"/>
                <a:ext cx="412119" cy="317111"/>
              </a:xfrm>
              <a:custGeom>
                <a:avLst/>
                <a:gdLst/>
                <a:ahLst/>
                <a:cxnLst/>
                <a:rect l="l" t="t" r="r" b="b"/>
                <a:pathLst>
                  <a:path w="549492" h="422814" extrusionOk="0">
                    <a:moveTo>
                      <a:pt x="20283" y="0"/>
                    </a:moveTo>
                    <a:lnTo>
                      <a:pt x="31999" y="0"/>
                    </a:lnTo>
                    <a:lnTo>
                      <a:pt x="11997" y="272891"/>
                    </a:lnTo>
                    <a:cubicBezTo>
                      <a:pt x="6567" y="347472"/>
                      <a:pt x="65622" y="411099"/>
                      <a:pt x="140394" y="411099"/>
                    </a:cubicBezTo>
                    <a:lnTo>
                      <a:pt x="549492" y="411099"/>
                    </a:lnTo>
                    <a:lnTo>
                      <a:pt x="549492" y="422815"/>
                    </a:lnTo>
                    <a:lnTo>
                      <a:pt x="140394" y="422815"/>
                    </a:lnTo>
                    <a:cubicBezTo>
                      <a:pt x="101436" y="422815"/>
                      <a:pt x="64003" y="406432"/>
                      <a:pt x="37524" y="377952"/>
                    </a:cubicBezTo>
                    <a:cubicBezTo>
                      <a:pt x="11044" y="349472"/>
                      <a:pt x="-2481" y="310801"/>
                      <a:pt x="376" y="272034"/>
                    </a:cubicBezTo>
                    <a:lnTo>
                      <a:pt x="20283"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6" name="Google Shape;776;p30"/>
              <p:cNvSpPr/>
              <p:nvPr/>
            </p:nvSpPr>
            <p:spPr>
              <a:xfrm rot="10800000">
                <a:off x="4969573" y="4447106"/>
                <a:ext cx="299608" cy="8786"/>
              </a:xfrm>
              <a:custGeom>
                <a:avLst/>
                <a:gdLst/>
                <a:ahLst/>
                <a:cxnLst/>
                <a:rect l="l" t="t" r="r" b="b"/>
                <a:pathLst>
                  <a:path w="399478" h="11715" extrusionOk="0">
                    <a:moveTo>
                      <a:pt x="0" y="0"/>
                    </a:moveTo>
                    <a:lnTo>
                      <a:pt x="399479" y="0"/>
                    </a:lnTo>
                    <a:lnTo>
                      <a:pt x="399479" y="11716"/>
                    </a:lnTo>
                    <a:lnTo>
                      <a:pt x="0" y="1171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77" name="Google Shape;777;p30"/>
              <p:cNvGrpSpPr/>
              <p:nvPr/>
            </p:nvGrpSpPr>
            <p:grpSpPr>
              <a:xfrm>
                <a:off x="4858202" y="4421889"/>
                <a:ext cx="234600" cy="374690"/>
                <a:chOff x="6214402" y="4915219"/>
                <a:chExt cx="312800" cy="499586"/>
              </a:xfrm>
            </p:grpSpPr>
            <p:sp>
              <p:nvSpPr>
                <p:cNvPr id="778" name="Google Shape;778;p30"/>
                <p:cNvSpPr/>
                <p:nvPr/>
              </p:nvSpPr>
              <p:spPr>
                <a:xfrm>
                  <a:off x="6214402" y="4915219"/>
                  <a:ext cx="72104" cy="499586"/>
                </a:xfrm>
                <a:custGeom>
                  <a:avLst/>
                  <a:gdLst/>
                  <a:ahLst/>
                  <a:cxnLst/>
                  <a:rect l="l" t="t" r="r" b="b"/>
                  <a:pathLst>
                    <a:path w="72104" h="499586" extrusionOk="0">
                      <a:moveTo>
                        <a:pt x="36005" y="571"/>
                      </a:moveTo>
                      <a:cubicBezTo>
                        <a:pt x="46482" y="11811"/>
                        <a:pt x="58769" y="21146"/>
                        <a:pt x="72104" y="28289"/>
                      </a:cubicBezTo>
                      <a:lnTo>
                        <a:pt x="17621" y="499586"/>
                      </a:lnTo>
                      <a:lnTo>
                        <a:pt x="0" y="499586"/>
                      </a:lnTo>
                      <a:lnTo>
                        <a:pt x="35528" y="0"/>
                      </a:lnTo>
                      <a:cubicBezTo>
                        <a:pt x="35528" y="0"/>
                        <a:pt x="35814" y="381"/>
                        <a:pt x="36005" y="571"/>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9" name="Google Shape;779;p30"/>
                <p:cNvSpPr/>
                <p:nvPr/>
              </p:nvSpPr>
              <p:spPr>
                <a:xfrm>
                  <a:off x="6429762" y="4960653"/>
                  <a:ext cx="97440" cy="454151"/>
                </a:xfrm>
                <a:custGeom>
                  <a:avLst/>
                  <a:gdLst/>
                  <a:ahLst/>
                  <a:cxnLst/>
                  <a:rect l="l" t="t" r="r" b="b"/>
                  <a:pathLst>
                    <a:path w="97440" h="454151" extrusionOk="0">
                      <a:moveTo>
                        <a:pt x="37719" y="0"/>
                      </a:moveTo>
                      <a:lnTo>
                        <a:pt x="97441" y="454152"/>
                      </a:lnTo>
                      <a:lnTo>
                        <a:pt x="79820" y="454152"/>
                      </a:lnTo>
                      <a:lnTo>
                        <a:pt x="0" y="0"/>
                      </a:lnTo>
                      <a:lnTo>
                        <a:pt x="37719"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80" name="Google Shape;780;p30"/>
              <p:cNvSpPr/>
              <p:nvPr/>
            </p:nvSpPr>
            <p:spPr>
              <a:xfrm>
                <a:off x="5209317" y="4455965"/>
                <a:ext cx="73080" cy="340613"/>
              </a:xfrm>
              <a:custGeom>
                <a:avLst/>
                <a:gdLst/>
                <a:ahLst/>
                <a:cxnLst/>
                <a:rect l="l" t="t" r="r" b="b"/>
                <a:pathLst>
                  <a:path w="97440" h="454151" extrusionOk="0">
                    <a:moveTo>
                      <a:pt x="37719" y="0"/>
                    </a:moveTo>
                    <a:lnTo>
                      <a:pt x="97441" y="454152"/>
                    </a:lnTo>
                    <a:lnTo>
                      <a:pt x="79820" y="454152"/>
                    </a:lnTo>
                    <a:lnTo>
                      <a:pt x="0" y="0"/>
                    </a:lnTo>
                    <a:lnTo>
                      <a:pt x="37719"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1" name="Google Shape;781;p30"/>
              <p:cNvSpPr/>
              <p:nvPr/>
            </p:nvSpPr>
            <p:spPr>
              <a:xfrm>
                <a:off x="5526500" y="4208791"/>
                <a:ext cx="132016" cy="587787"/>
              </a:xfrm>
              <a:custGeom>
                <a:avLst/>
                <a:gdLst/>
                <a:ahLst/>
                <a:cxnLst/>
                <a:rect l="l" t="t" r="r" b="b"/>
                <a:pathLst>
                  <a:path w="176021" h="783716" extrusionOk="0">
                    <a:moveTo>
                      <a:pt x="25337" y="783717"/>
                    </a:moveTo>
                    <a:lnTo>
                      <a:pt x="0" y="783717"/>
                    </a:lnTo>
                    <a:lnTo>
                      <a:pt x="120491" y="0"/>
                    </a:lnTo>
                    <a:lnTo>
                      <a:pt x="176022" y="0"/>
                    </a:lnTo>
                    <a:lnTo>
                      <a:pt x="25337" y="783717"/>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2" name="Google Shape;782;p30"/>
              <p:cNvSpPr/>
              <p:nvPr/>
            </p:nvSpPr>
            <p:spPr>
              <a:xfrm>
                <a:off x="5044288" y="4271299"/>
                <a:ext cx="533969" cy="440318"/>
              </a:xfrm>
              <a:custGeom>
                <a:avLst/>
                <a:gdLst/>
                <a:ahLst/>
                <a:cxnLst/>
                <a:rect l="l" t="t" r="r" b="b"/>
                <a:pathLst>
                  <a:path w="711959" h="587091" extrusionOk="0">
                    <a:moveTo>
                      <a:pt x="508742" y="194024"/>
                    </a:moveTo>
                    <a:lnTo>
                      <a:pt x="167937" y="234410"/>
                    </a:lnTo>
                    <a:cubicBezTo>
                      <a:pt x="68115" y="234410"/>
                      <a:pt x="-9609" y="147923"/>
                      <a:pt x="964" y="48673"/>
                    </a:cubicBezTo>
                    <a:lnTo>
                      <a:pt x="3441" y="25527"/>
                    </a:lnTo>
                    <a:lnTo>
                      <a:pt x="208324" y="0"/>
                    </a:lnTo>
                    <a:lnTo>
                      <a:pt x="222992" y="25622"/>
                    </a:lnTo>
                    <a:lnTo>
                      <a:pt x="521125" y="43910"/>
                    </a:lnTo>
                    <a:cubicBezTo>
                      <a:pt x="574655" y="53340"/>
                      <a:pt x="624090" y="43529"/>
                      <a:pt x="632376" y="145161"/>
                    </a:cubicBezTo>
                    <a:cubicBezTo>
                      <a:pt x="632376" y="145161"/>
                      <a:pt x="660856" y="473202"/>
                      <a:pt x="711243" y="576358"/>
                    </a:cubicBezTo>
                    <a:cubicBezTo>
                      <a:pt x="721626" y="597694"/>
                      <a:pt x="615708" y="584454"/>
                      <a:pt x="617708" y="560832"/>
                    </a:cubicBezTo>
                    <a:cubicBezTo>
                      <a:pt x="620947" y="523684"/>
                      <a:pt x="605706" y="471773"/>
                      <a:pt x="581799" y="423100"/>
                    </a:cubicBezTo>
                    <a:cubicBezTo>
                      <a:pt x="519219" y="295561"/>
                      <a:pt x="508742" y="193929"/>
                      <a:pt x="508742" y="193929"/>
                    </a:cubicBez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3" name="Google Shape;783;p30"/>
              <p:cNvSpPr/>
              <p:nvPr/>
            </p:nvSpPr>
            <p:spPr>
              <a:xfrm>
                <a:off x="4949348" y="4271370"/>
                <a:ext cx="533969" cy="440318"/>
              </a:xfrm>
              <a:custGeom>
                <a:avLst/>
                <a:gdLst/>
                <a:ahLst/>
                <a:cxnLst/>
                <a:rect l="l" t="t" r="r" b="b"/>
                <a:pathLst>
                  <a:path w="711959" h="587091" extrusionOk="0">
                    <a:moveTo>
                      <a:pt x="521220" y="234410"/>
                    </a:moveTo>
                    <a:lnTo>
                      <a:pt x="167937" y="234410"/>
                    </a:lnTo>
                    <a:cubicBezTo>
                      <a:pt x="68115" y="234410"/>
                      <a:pt x="-9609" y="147923"/>
                      <a:pt x="964" y="48673"/>
                    </a:cubicBezTo>
                    <a:lnTo>
                      <a:pt x="3441" y="25527"/>
                    </a:lnTo>
                    <a:lnTo>
                      <a:pt x="208324" y="0"/>
                    </a:lnTo>
                    <a:lnTo>
                      <a:pt x="222992" y="25622"/>
                    </a:lnTo>
                    <a:lnTo>
                      <a:pt x="524077" y="78486"/>
                    </a:lnTo>
                    <a:cubicBezTo>
                      <a:pt x="577608" y="87916"/>
                      <a:pt x="620946" y="127349"/>
                      <a:pt x="635329" y="179737"/>
                    </a:cubicBezTo>
                    <a:cubicBezTo>
                      <a:pt x="635329" y="179737"/>
                      <a:pt x="660856" y="473202"/>
                      <a:pt x="711244" y="576358"/>
                    </a:cubicBezTo>
                    <a:cubicBezTo>
                      <a:pt x="721626" y="597694"/>
                      <a:pt x="615708" y="584454"/>
                      <a:pt x="617708" y="560832"/>
                    </a:cubicBezTo>
                    <a:cubicBezTo>
                      <a:pt x="620946" y="523685"/>
                      <a:pt x="605707" y="471773"/>
                      <a:pt x="581799" y="423101"/>
                    </a:cubicBezTo>
                    <a:cubicBezTo>
                      <a:pt x="519220" y="295561"/>
                      <a:pt x="521220" y="234315"/>
                      <a:pt x="521220" y="234315"/>
                    </a:cubicBez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4" name="Google Shape;784;p30"/>
              <p:cNvSpPr/>
              <p:nvPr/>
            </p:nvSpPr>
            <p:spPr>
              <a:xfrm>
                <a:off x="5504065" y="4691994"/>
                <a:ext cx="183955" cy="104584"/>
              </a:xfrm>
              <a:custGeom>
                <a:avLst/>
                <a:gdLst/>
                <a:ahLst/>
                <a:cxnLst/>
                <a:rect l="l" t="t" r="r" b="b"/>
                <a:pathLst>
                  <a:path w="245273" h="139445" extrusionOk="0">
                    <a:moveTo>
                      <a:pt x="179360" y="102394"/>
                    </a:moveTo>
                    <a:cubicBezTo>
                      <a:pt x="179360" y="102394"/>
                      <a:pt x="128592" y="102775"/>
                      <a:pt x="103446" y="68866"/>
                    </a:cubicBezTo>
                    <a:cubicBezTo>
                      <a:pt x="80205" y="37719"/>
                      <a:pt x="46867" y="12478"/>
                      <a:pt x="4672" y="0"/>
                    </a:cubicBezTo>
                    <a:cubicBezTo>
                      <a:pt x="-8187" y="36290"/>
                      <a:pt x="8767" y="56769"/>
                      <a:pt x="16388" y="67437"/>
                    </a:cubicBezTo>
                    <a:cubicBezTo>
                      <a:pt x="42105" y="103537"/>
                      <a:pt x="45058" y="139446"/>
                      <a:pt x="45058" y="139446"/>
                    </a:cubicBezTo>
                    <a:lnTo>
                      <a:pt x="56392" y="139446"/>
                    </a:lnTo>
                    <a:lnTo>
                      <a:pt x="59345" y="104584"/>
                    </a:lnTo>
                    <a:cubicBezTo>
                      <a:pt x="98302" y="104584"/>
                      <a:pt x="114876" y="139446"/>
                      <a:pt x="156500" y="139446"/>
                    </a:cubicBezTo>
                    <a:lnTo>
                      <a:pt x="245273" y="139446"/>
                    </a:lnTo>
                    <a:cubicBezTo>
                      <a:pt x="245273" y="139446"/>
                      <a:pt x="246130" y="105918"/>
                      <a:pt x="179455" y="10229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5" name="Google Shape;785;p30"/>
              <p:cNvSpPr/>
              <p:nvPr/>
            </p:nvSpPr>
            <p:spPr>
              <a:xfrm>
                <a:off x="5507640" y="4691994"/>
                <a:ext cx="131231" cy="81231"/>
              </a:xfrm>
              <a:custGeom>
                <a:avLst/>
                <a:gdLst/>
                <a:ahLst/>
                <a:cxnLst/>
                <a:rect l="l" t="t" r="r" b="b"/>
                <a:pathLst>
                  <a:path w="174974" h="108308" extrusionOk="0">
                    <a:moveTo>
                      <a:pt x="93440" y="15526"/>
                    </a:moveTo>
                    <a:cubicBezTo>
                      <a:pt x="117920" y="56388"/>
                      <a:pt x="174974" y="104584"/>
                      <a:pt x="174974" y="104584"/>
                    </a:cubicBezTo>
                    <a:cubicBezTo>
                      <a:pt x="145447" y="115157"/>
                      <a:pt x="104870" y="103727"/>
                      <a:pt x="62675" y="63722"/>
                    </a:cubicBezTo>
                    <a:cubicBezTo>
                      <a:pt x="38862" y="41148"/>
                      <a:pt x="54483" y="22479"/>
                      <a:pt x="0" y="0"/>
                    </a:cubicBezTo>
                    <a:lnTo>
                      <a:pt x="0" y="0"/>
                    </a:lnTo>
                    <a:lnTo>
                      <a:pt x="93535" y="15526"/>
                    </a:ln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6" name="Google Shape;786;p30"/>
              <p:cNvSpPr/>
              <p:nvPr/>
            </p:nvSpPr>
            <p:spPr>
              <a:xfrm>
                <a:off x="5409196" y="4691994"/>
                <a:ext cx="183955" cy="104584"/>
              </a:xfrm>
              <a:custGeom>
                <a:avLst/>
                <a:gdLst/>
                <a:ahLst/>
                <a:cxnLst/>
                <a:rect l="l" t="t" r="r" b="b"/>
                <a:pathLst>
                  <a:path w="245273" h="139445" extrusionOk="0">
                    <a:moveTo>
                      <a:pt x="179360" y="102394"/>
                    </a:moveTo>
                    <a:cubicBezTo>
                      <a:pt x="179360" y="102394"/>
                      <a:pt x="128592" y="102775"/>
                      <a:pt x="103446" y="68866"/>
                    </a:cubicBezTo>
                    <a:cubicBezTo>
                      <a:pt x="80205" y="37719"/>
                      <a:pt x="46867" y="12478"/>
                      <a:pt x="4672" y="0"/>
                    </a:cubicBezTo>
                    <a:cubicBezTo>
                      <a:pt x="-8187" y="36290"/>
                      <a:pt x="8767" y="56769"/>
                      <a:pt x="16388" y="67437"/>
                    </a:cubicBezTo>
                    <a:cubicBezTo>
                      <a:pt x="42105" y="103537"/>
                      <a:pt x="45058" y="139446"/>
                      <a:pt x="45058" y="139446"/>
                    </a:cubicBezTo>
                    <a:lnTo>
                      <a:pt x="56392" y="139446"/>
                    </a:lnTo>
                    <a:lnTo>
                      <a:pt x="59345" y="104584"/>
                    </a:lnTo>
                    <a:cubicBezTo>
                      <a:pt x="98302" y="104584"/>
                      <a:pt x="114876" y="139446"/>
                      <a:pt x="156500" y="139446"/>
                    </a:cubicBezTo>
                    <a:lnTo>
                      <a:pt x="245273" y="139446"/>
                    </a:lnTo>
                    <a:cubicBezTo>
                      <a:pt x="245273" y="139446"/>
                      <a:pt x="246130" y="105918"/>
                      <a:pt x="179455" y="10229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7" name="Google Shape;787;p30"/>
              <p:cNvSpPr/>
              <p:nvPr/>
            </p:nvSpPr>
            <p:spPr>
              <a:xfrm>
                <a:off x="5412700" y="4691994"/>
                <a:ext cx="131231" cy="81231"/>
              </a:xfrm>
              <a:custGeom>
                <a:avLst/>
                <a:gdLst/>
                <a:ahLst/>
                <a:cxnLst/>
                <a:rect l="l" t="t" r="r" b="b"/>
                <a:pathLst>
                  <a:path w="174974" h="108308" extrusionOk="0">
                    <a:moveTo>
                      <a:pt x="93440" y="15526"/>
                    </a:moveTo>
                    <a:cubicBezTo>
                      <a:pt x="117919" y="56388"/>
                      <a:pt x="174974" y="104584"/>
                      <a:pt x="174974" y="104584"/>
                    </a:cubicBezTo>
                    <a:cubicBezTo>
                      <a:pt x="145447" y="115157"/>
                      <a:pt x="104870" y="103727"/>
                      <a:pt x="62674" y="63722"/>
                    </a:cubicBezTo>
                    <a:cubicBezTo>
                      <a:pt x="38862" y="41148"/>
                      <a:pt x="54483" y="22479"/>
                      <a:pt x="0" y="0"/>
                    </a:cubicBezTo>
                    <a:lnTo>
                      <a:pt x="0" y="0"/>
                    </a:lnTo>
                    <a:lnTo>
                      <a:pt x="93535" y="15526"/>
                    </a:ln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8" name="Google Shape;788;p30"/>
              <p:cNvSpPr/>
              <p:nvPr/>
            </p:nvSpPr>
            <p:spPr>
              <a:xfrm>
                <a:off x="4950347" y="4259226"/>
                <a:ext cx="485783" cy="187880"/>
              </a:xfrm>
              <a:custGeom>
                <a:avLst/>
                <a:gdLst/>
                <a:ahLst/>
                <a:cxnLst/>
                <a:rect l="l" t="t" r="r" b="b"/>
                <a:pathLst>
                  <a:path w="647711" h="250507" extrusionOk="0">
                    <a:moveTo>
                      <a:pt x="647616" y="60008"/>
                    </a:moveTo>
                    <a:lnTo>
                      <a:pt x="315099" y="0"/>
                    </a:lnTo>
                    <a:lnTo>
                      <a:pt x="159270" y="9716"/>
                    </a:lnTo>
                    <a:lnTo>
                      <a:pt x="3441" y="41624"/>
                    </a:lnTo>
                    <a:lnTo>
                      <a:pt x="964" y="64770"/>
                    </a:lnTo>
                    <a:cubicBezTo>
                      <a:pt x="-9609" y="164021"/>
                      <a:pt x="68115" y="250508"/>
                      <a:pt x="167938" y="250508"/>
                    </a:cubicBezTo>
                    <a:lnTo>
                      <a:pt x="487596" y="250508"/>
                    </a:lnTo>
                    <a:lnTo>
                      <a:pt x="487596" y="192691"/>
                    </a:lnTo>
                    <a:cubicBezTo>
                      <a:pt x="487596" y="132683"/>
                      <a:pt x="530554" y="81153"/>
                      <a:pt x="589609" y="70485"/>
                    </a:cubicBezTo>
                    <a:lnTo>
                      <a:pt x="647712" y="59912"/>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9" name="Google Shape;789;p30"/>
              <p:cNvSpPr/>
              <p:nvPr/>
            </p:nvSpPr>
            <p:spPr>
              <a:xfrm>
                <a:off x="4952928" y="4178430"/>
                <a:ext cx="233743" cy="112085"/>
              </a:xfrm>
              <a:custGeom>
                <a:avLst/>
                <a:gdLst/>
                <a:ahLst/>
                <a:cxnLst/>
                <a:rect l="l" t="t" r="r" b="b"/>
                <a:pathLst>
                  <a:path w="311658" h="149447" extrusionOk="0">
                    <a:moveTo>
                      <a:pt x="0" y="149447"/>
                    </a:moveTo>
                    <a:lnTo>
                      <a:pt x="8382" y="0"/>
                    </a:lnTo>
                    <a:lnTo>
                      <a:pt x="282035" y="20288"/>
                    </a:lnTo>
                    <a:lnTo>
                      <a:pt x="311658" y="107728"/>
                    </a:lnTo>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0" name="Google Shape;790;p30"/>
              <p:cNvSpPr/>
              <p:nvPr/>
            </p:nvSpPr>
            <p:spPr>
              <a:xfrm>
                <a:off x="4858782" y="3678976"/>
                <a:ext cx="295771" cy="350546"/>
              </a:xfrm>
              <a:custGeom>
                <a:avLst/>
                <a:gdLst/>
                <a:ahLst/>
                <a:cxnLst/>
                <a:rect l="l" t="t" r="r" b="b"/>
                <a:pathLst>
                  <a:path w="394361" h="467395" extrusionOk="0">
                    <a:moveTo>
                      <a:pt x="264784" y="141"/>
                    </a:moveTo>
                    <a:cubicBezTo>
                      <a:pt x="242019" y="-906"/>
                      <a:pt x="218206" y="3856"/>
                      <a:pt x="199061" y="15000"/>
                    </a:cubicBezTo>
                    <a:cubicBezTo>
                      <a:pt x="172867" y="30336"/>
                      <a:pt x="152674" y="57672"/>
                      <a:pt x="137339" y="83390"/>
                    </a:cubicBezTo>
                    <a:cubicBezTo>
                      <a:pt x="107050" y="134063"/>
                      <a:pt x="80284" y="191784"/>
                      <a:pt x="69616" y="249887"/>
                    </a:cubicBezTo>
                    <a:cubicBezTo>
                      <a:pt x="69426" y="250744"/>
                      <a:pt x="68664" y="258650"/>
                      <a:pt x="68092" y="258745"/>
                    </a:cubicBezTo>
                    <a:cubicBezTo>
                      <a:pt x="25420" y="268842"/>
                      <a:pt x="-5250" y="319800"/>
                      <a:pt x="751" y="363330"/>
                    </a:cubicBezTo>
                    <a:cubicBezTo>
                      <a:pt x="6751" y="406859"/>
                      <a:pt x="41422" y="443149"/>
                      <a:pt x="82761" y="458103"/>
                    </a:cubicBezTo>
                    <a:cubicBezTo>
                      <a:pt x="124099" y="473058"/>
                      <a:pt x="170486" y="468771"/>
                      <a:pt x="211729" y="453722"/>
                    </a:cubicBezTo>
                    <a:cubicBezTo>
                      <a:pt x="248877" y="440196"/>
                      <a:pt x="282881" y="418098"/>
                      <a:pt x="310313" y="389714"/>
                    </a:cubicBezTo>
                    <a:cubicBezTo>
                      <a:pt x="351366" y="347328"/>
                      <a:pt x="378417" y="291987"/>
                      <a:pt x="388990" y="234075"/>
                    </a:cubicBezTo>
                    <a:cubicBezTo>
                      <a:pt x="398896" y="179592"/>
                      <a:pt x="396991" y="110346"/>
                      <a:pt x="367082" y="61863"/>
                    </a:cubicBezTo>
                    <a:cubicBezTo>
                      <a:pt x="348985" y="32526"/>
                      <a:pt x="321267" y="10714"/>
                      <a:pt x="287358" y="3094"/>
                    </a:cubicBezTo>
                    <a:cubicBezTo>
                      <a:pt x="280119" y="1475"/>
                      <a:pt x="272404" y="427"/>
                      <a:pt x="264688" y="141"/>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1" name="Google Shape;791;p30"/>
              <p:cNvSpPr/>
              <p:nvPr/>
            </p:nvSpPr>
            <p:spPr>
              <a:xfrm>
                <a:off x="4950356" y="3919755"/>
                <a:ext cx="290250" cy="289445"/>
              </a:xfrm>
              <a:custGeom>
                <a:avLst/>
                <a:gdLst/>
                <a:ahLst/>
                <a:cxnLst/>
                <a:rect l="l" t="t" r="r" b="b"/>
                <a:pathLst>
                  <a:path w="387000" h="385927" extrusionOk="0">
                    <a:moveTo>
                      <a:pt x="183737" y="0"/>
                    </a:moveTo>
                    <a:cubicBezTo>
                      <a:pt x="183737" y="0"/>
                      <a:pt x="291941" y="30766"/>
                      <a:pt x="315563" y="57150"/>
                    </a:cubicBezTo>
                    <a:cubicBezTo>
                      <a:pt x="339185" y="83534"/>
                      <a:pt x="357378" y="206311"/>
                      <a:pt x="354425" y="303276"/>
                    </a:cubicBezTo>
                    <a:lnTo>
                      <a:pt x="360807" y="326231"/>
                    </a:lnTo>
                    <a:lnTo>
                      <a:pt x="387001" y="337375"/>
                    </a:lnTo>
                    <a:cubicBezTo>
                      <a:pt x="387001" y="337375"/>
                      <a:pt x="387287" y="379381"/>
                      <a:pt x="346234" y="385096"/>
                    </a:cubicBezTo>
                    <a:cubicBezTo>
                      <a:pt x="305276" y="390811"/>
                      <a:pt x="285560" y="365188"/>
                      <a:pt x="285560" y="365188"/>
                    </a:cubicBezTo>
                    <a:lnTo>
                      <a:pt x="34004" y="379095"/>
                    </a:lnTo>
                    <a:lnTo>
                      <a:pt x="0" y="257937"/>
                    </a:lnTo>
                    <a:lnTo>
                      <a:pt x="34576" y="43053"/>
                    </a:lnTo>
                    <a:lnTo>
                      <a:pt x="131921" y="2953"/>
                    </a:lnTo>
                    <a:lnTo>
                      <a:pt x="183642" y="0"/>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2" name="Google Shape;792;p30"/>
              <p:cNvSpPr/>
              <p:nvPr/>
            </p:nvSpPr>
            <p:spPr>
              <a:xfrm>
                <a:off x="5175527" y="4102649"/>
                <a:ext cx="181093" cy="55779"/>
              </a:xfrm>
              <a:custGeom>
                <a:avLst/>
                <a:gdLst/>
                <a:ahLst/>
                <a:cxnLst/>
                <a:rect l="l" t="t" r="r" b="b"/>
                <a:pathLst>
                  <a:path w="241458" h="74372" extrusionOk="0">
                    <a:moveTo>
                      <a:pt x="14859" y="8364"/>
                    </a:moveTo>
                    <a:cubicBezTo>
                      <a:pt x="14859" y="8364"/>
                      <a:pt x="202406" y="-4781"/>
                      <a:pt x="216884" y="1887"/>
                    </a:cubicBezTo>
                    <a:cubicBezTo>
                      <a:pt x="231362" y="8650"/>
                      <a:pt x="241459" y="74372"/>
                      <a:pt x="241459" y="74372"/>
                    </a:cubicBezTo>
                    <a:lnTo>
                      <a:pt x="0" y="70086"/>
                    </a:lnTo>
                    <a:lnTo>
                      <a:pt x="14859" y="8459"/>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3" name="Google Shape;793;p30"/>
              <p:cNvSpPr/>
              <p:nvPr/>
            </p:nvSpPr>
            <p:spPr>
              <a:xfrm>
                <a:off x="4855292" y="3921969"/>
                <a:ext cx="162358" cy="264175"/>
              </a:xfrm>
              <a:custGeom>
                <a:avLst/>
                <a:gdLst/>
                <a:ahLst/>
                <a:cxnLst/>
                <a:rect l="l" t="t" r="r" b="b"/>
                <a:pathLst>
                  <a:path w="216477" h="352234" extrusionOk="0">
                    <a:moveTo>
                      <a:pt x="216382" y="352139"/>
                    </a:moveTo>
                    <a:cubicBezTo>
                      <a:pt x="190569" y="267367"/>
                      <a:pt x="164661" y="183356"/>
                      <a:pt x="164661" y="183356"/>
                    </a:cubicBezTo>
                    <a:lnTo>
                      <a:pt x="215049" y="0"/>
                    </a:lnTo>
                    <a:cubicBezTo>
                      <a:pt x="177710" y="13906"/>
                      <a:pt x="90462" y="31623"/>
                      <a:pt x="70078" y="70771"/>
                    </a:cubicBezTo>
                    <a:cubicBezTo>
                      <a:pt x="48170" y="112681"/>
                      <a:pt x="7213" y="225266"/>
                      <a:pt x="164" y="295656"/>
                    </a:cubicBezTo>
                    <a:cubicBezTo>
                      <a:pt x="-1645" y="313754"/>
                      <a:pt x="11690" y="329756"/>
                      <a:pt x="29787" y="331756"/>
                    </a:cubicBezTo>
                    <a:lnTo>
                      <a:pt x="216477" y="352235"/>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94" name="Google Shape;794;p30"/>
              <p:cNvGrpSpPr/>
              <p:nvPr/>
            </p:nvGrpSpPr>
            <p:grpSpPr>
              <a:xfrm>
                <a:off x="4995069" y="3876464"/>
                <a:ext cx="108745" cy="92114"/>
                <a:chOff x="6396892" y="4187985"/>
                <a:chExt cx="144993" cy="122819"/>
              </a:xfrm>
            </p:grpSpPr>
            <p:sp>
              <p:nvSpPr>
                <p:cNvPr id="795" name="Google Shape;795;p30"/>
                <p:cNvSpPr/>
                <p:nvPr/>
              </p:nvSpPr>
              <p:spPr>
                <a:xfrm>
                  <a:off x="6421666" y="4187985"/>
                  <a:ext cx="92202" cy="96297"/>
                </a:xfrm>
                <a:custGeom>
                  <a:avLst/>
                  <a:gdLst/>
                  <a:ahLst/>
                  <a:cxnLst/>
                  <a:rect l="l" t="t" r="r" b="b"/>
                  <a:pathLst>
                    <a:path w="92202" h="96297" extrusionOk="0">
                      <a:moveTo>
                        <a:pt x="92202" y="8096"/>
                      </a:moveTo>
                      <a:lnTo>
                        <a:pt x="85725" y="73914"/>
                      </a:lnTo>
                      <a:lnTo>
                        <a:pt x="58674" y="96298"/>
                      </a:lnTo>
                      <a:lnTo>
                        <a:pt x="0" y="70580"/>
                      </a:lnTo>
                      <a:lnTo>
                        <a:pt x="7620" y="0"/>
                      </a:lnTo>
                      <a:lnTo>
                        <a:pt x="92202" y="8096"/>
                      </a:ln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6" name="Google Shape;796;p30"/>
                <p:cNvSpPr/>
                <p:nvPr/>
              </p:nvSpPr>
              <p:spPr>
                <a:xfrm>
                  <a:off x="6396892" y="4220180"/>
                  <a:ext cx="144993" cy="90624"/>
                </a:xfrm>
                <a:custGeom>
                  <a:avLst/>
                  <a:gdLst/>
                  <a:ahLst/>
                  <a:cxnLst/>
                  <a:rect l="l" t="t" r="r" b="b"/>
                  <a:pathLst>
                    <a:path w="144993" h="90624" extrusionOk="0">
                      <a:moveTo>
                        <a:pt x="81543" y="58769"/>
                      </a:moveTo>
                      <a:lnTo>
                        <a:pt x="28775" y="1524"/>
                      </a:lnTo>
                      <a:cubicBezTo>
                        <a:pt x="28775" y="1524"/>
                        <a:pt x="11916" y="1524"/>
                        <a:pt x="7630" y="8477"/>
                      </a:cubicBezTo>
                      <a:cubicBezTo>
                        <a:pt x="2581" y="16383"/>
                        <a:pt x="295" y="25051"/>
                        <a:pt x="9" y="32194"/>
                      </a:cubicBezTo>
                      <a:cubicBezTo>
                        <a:pt x="-562" y="48006"/>
                        <a:pt x="24870" y="86582"/>
                        <a:pt x="28299" y="90106"/>
                      </a:cubicBezTo>
                      <a:cubicBezTo>
                        <a:pt x="32490" y="94488"/>
                        <a:pt x="77448" y="69628"/>
                        <a:pt x="85449" y="69628"/>
                      </a:cubicBezTo>
                      <a:cubicBezTo>
                        <a:pt x="94307" y="69628"/>
                        <a:pt x="127549" y="84392"/>
                        <a:pt x="133264" y="84963"/>
                      </a:cubicBezTo>
                      <a:cubicBezTo>
                        <a:pt x="138979" y="85439"/>
                        <a:pt x="141170" y="56674"/>
                        <a:pt x="144599" y="37719"/>
                      </a:cubicBezTo>
                      <a:cubicBezTo>
                        <a:pt x="145932" y="30671"/>
                        <a:pt x="143837" y="16192"/>
                        <a:pt x="139074" y="10382"/>
                      </a:cubicBezTo>
                      <a:cubicBezTo>
                        <a:pt x="135360" y="5810"/>
                        <a:pt x="114595" y="0"/>
                        <a:pt x="114595" y="0"/>
                      </a:cubicBezTo>
                      <a:lnTo>
                        <a:pt x="81543" y="58865"/>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7" name="Google Shape;797;p30"/>
                <p:cNvSpPr/>
                <p:nvPr/>
              </p:nvSpPr>
              <p:spPr>
                <a:xfrm>
                  <a:off x="6426524" y="4187985"/>
                  <a:ext cx="84105" cy="35830"/>
                </a:xfrm>
                <a:custGeom>
                  <a:avLst/>
                  <a:gdLst/>
                  <a:ahLst/>
                  <a:cxnLst/>
                  <a:rect l="l" t="t" r="r" b="b"/>
                  <a:pathLst>
                    <a:path w="84105" h="35830" extrusionOk="0">
                      <a:moveTo>
                        <a:pt x="0" y="25146"/>
                      </a:moveTo>
                      <a:lnTo>
                        <a:pt x="2667" y="0"/>
                      </a:lnTo>
                      <a:lnTo>
                        <a:pt x="84106" y="7810"/>
                      </a:lnTo>
                      <a:cubicBezTo>
                        <a:pt x="72200" y="26289"/>
                        <a:pt x="56864" y="34195"/>
                        <a:pt x="38481" y="35623"/>
                      </a:cubicBezTo>
                      <a:lnTo>
                        <a:pt x="38481" y="35623"/>
                      </a:lnTo>
                      <a:cubicBezTo>
                        <a:pt x="24479" y="36671"/>
                        <a:pt x="11716" y="33814"/>
                        <a:pt x="0" y="2524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98" name="Google Shape;798;p30"/>
              <p:cNvSpPr/>
              <p:nvPr/>
            </p:nvSpPr>
            <p:spPr>
              <a:xfrm>
                <a:off x="4956816" y="3690298"/>
                <a:ext cx="176818" cy="204454"/>
              </a:xfrm>
              <a:custGeom>
                <a:avLst/>
                <a:gdLst/>
                <a:ahLst/>
                <a:cxnLst/>
                <a:rect l="l" t="t" r="r" b="b"/>
                <a:pathLst>
                  <a:path w="235758" h="272605" extrusionOk="0">
                    <a:moveTo>
                      <a:pt x="216844" y="117729"/>
                    </a:moveTo>
                    <a:cubicBezTo>
                      <a:pt x="216844" y="117729"/>
                      <a:pt x="218463" y="0"/>
                      <a:pt x="117879" y="0"/>
                    </a:cubicBezTo>
                    <a:lnTo>
                      <a:pt x="117879" y="0"/>
                    </a:lnTo>
                    <a:cubicBezTo>
                      <a:pt x="17295" y="0"/>
                      <a:pt x="18914" y="117729"/>
                      <a:pt x="18914" y="117729"/>
                    </a:cubicBezTo>
                    <a:cubicBezTo>
                      <a:pt x="18914" y="117729"/>
                      <a:pt x="-1183" y="117919"/>
                      <a:pt x="55" y="148685"/>
                    </a:cubicBezTo>
                    <a:cubicBezTo>
                      <a:pt x="1293" y="179451"/>
                      <a:pt x="30059" y="180118"/>
                      <a:pt x="30059" y="180118"/>
                    </a:cubicBezTo>
                    <a:cubicBezTo>
                      <a:pt x="46251" y="252031"/>
                      <a:pt x="75874" y="272606"/>
                      <a:pt x="117879" y="272606"/>
                    </a:cubicBezTo>
                    <a:lnTo>
                      <a:pt x="117879" y="272606"/>
                    </a:lnTo>
                    <a:cubicBezTo>
                      <a:pt x="159884" y="272606"/>
                      <a:pt x="189412" y="252031"/>
                      <a:pt x="205700" y="180118"/>
                    </a:cubicBezTo>
                    <a:cubicBezTo>
                      <a:pt x="205700" y="180118"/>
                      <a:pt x="234370" y="179546"/>
                      <a:pt x="235703" y="148685"/>
                    </a:cubicBezTo>
                    <a:cubicBezTo>
                      <a:pt x="236942" y="117919"/>
                      <a:pt x="216844" y="117729"/>
                      <a:pt x="216844" y="117729"/>
                    </a:cubicBez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9" name="Google Shape;799;p30"/>
              <p:cNvSpPr/>
              <p:nvPr/>
            </p:nvSpPr>
            <p:spPr>
              <a:xfrm>
                <a:off x="4952640" y="3683970"/>
                <a:ext cx="186146" cy="169818"/>
              </a:xfrm>
              <a:custGeom>
                <a:avLst/>
                <a:gdLst/>
                <a:ahLst/>
                <a:cxnLst/>
                <a:rect l="l" t="t" r="r" b="b"/>
                <a:pathLst>
                  <a:path w="248195" h="226424" extrusionOk="0">
                    <a:moveTo>
                      <a:pt x="102587" y="158456"/>
                    </a:moveTo>
                    <a:cubicBezTo>
                      <a:pt x="129066" y="127595"/>
                      <a:pt x="150593" y="92828"/>
                      <a:pt x="171452" y="57872"/>
                    </a:cubicBezTo>
                    <a:cubicBezTo>
                      <a:pt x="172691" y="86923"/>
                      <a:pt x="174119" y="116355"/>
                      <a:pt x="182692" y="144168"/>
                    </a:cubicBezTo>
                    <a:cubicBezTo>
                      <a:pt x="191264" y="171981"/>
                      <a:pt x="208028" y="198365"/>
                      <a:pt x="233555" y="212462"/>
                    </a:cubicBezTo>
                    <a:cubicBezTo>
                      <a:pt x="247081" y="188364"/>
                      <a:pt x="250510" y="159599"/>
                      <a:pt x="246795" y="132167"/>
                    </a:cubicBezTo>
                    <a:cubicBezTo>
                      <a:pt x="243080" y="104735"/>
                      <a:pt x="232698" y="78731"/>
                      <a:pt x="219935" y="54347"/>
                    </a:cubicBezTo>
                    <a:cubicBezTo>
                      <a:pt x="212315" y="39774"/>
                      <a:pt x="203456" y="25296"/>
                      <a:pt x="190121" y="15771"/>
                    </a:cubicBezTo>
                    <a:cubicBezTo>
                      <a:pt x="173643" y="3960"/>
                      <a:pt x="152402" y="1103"/>
                      <a:pt x="132114" y="245"/>
                    </a:cubicBezTo>
                    <a:cubicBezTo>
                      <a:pt x="114207" y="-517"/>
                      <a:pt x="95824" y="150"/>
                      <a:pt x="79346" y="7294"/>
                    </a:cubicBezTo>
                    <a:cubicBezTo>
                      <a:pt x="47342" y="21200"/>
                      <a:pt x="30387" y="56062"/>
                      <a:pt x="18957" y="89114"/>
                    </a:cubicBezTo>
                    <a:cubicBezTo>
                      <a:pt x="11528" y="110735"/>
                      <a:pt x="5336" y="133024"/>
                      <a:pt x="2574" y="155884"/>
                    </a:cubicBezTo>
                    <a:cubicBezTo>
                      <a:pt x="383" y="173696"/>
                      <a:pt x="-3617" y="205700"/>
                      <a:pt x="7146" y="221606"/>
                    </a:cubicBezTo>
                    <a:cubicBezTo>
                      <a:pt x="23529" y="245705"/>
                      <a:pt x="90776" y="172267"/>
                      <a:pt x="102491" y="158551"/>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0" name="Google Shape;800;p30"/>
              <p:cNvSpPr/>
              <p:nvPr/>
            </p:nvSpPr>
            <p:spPr>
              <a:xfrm>
                <a:off x="5146456" y="3981267"/>
                <a:ext cx="30681" cy="188162"/>
              </a:xfrm>
              <a:custGeom>
                <a:avLst/>
                <a:gdLst/>
                <a:ahLst/>
                <a:cxnLst/>
                <a:rect l="l" t="t" r="r" b="b"/>
                <a:pathLst>
                  <a:path w="40908" h="250883" extrusionOk="0">
                    <a:moveTo>
                      <a:pt x="17711" y="250883"/>
                    </a:moveTo>
                    <a:cubicBezTo>
                      <a:pt x="16663" y="250883"/>
                      <a:pt x="15711" y="250121"/>
                      <a:pt x="15616" y="248978"/>
                    </a:cubicBezTo>
                    <a:lnTo>
                      <a:pt x="6567" y="180303"/>
                    </a:lnTo>
                    <a:cubicBezTo>
                      <a:pt x="6567" y="179827"/>
                      <a:pt x="6567" y="179255"/>
                      <a:pt x="6853" y="178874"/>
                    </a:cubicBezTo>
                    <a:cubicBezTo>
                      <a:pt x="7138" y="178398"/>
                      <a:pt x="35237" y="134678"/>
                      <a:pt x="36571" y="110104"/>
                    </a:cubicBezTo>
                    <a:cubicBezTo>
                      <a:pt x="37904" y="85434"/>
                      <a:pt x="13615" y="32475"/>
                      <a:pt x="566" y="3900"/>
                    </a:cubicBezTo>
                    <a:lnTo>
                      <a:pt x="185" y="3043"/>
                    </a:lnTo>
                    <a:cubicBezTo>
                      <a:pt x="-291" y="1995"/>
                      <a:pt x="185" y="661"/>
                      <a:pt x="1233" y="185"/>
                    </a:cubicBezTo>
                    <a:cubicBezTo>
                      <a:pt x="2281" y="-291"/>
                      <a:pt x="3614" y="185"/>
                      <a:pt x="4090" y="1233"/>
                    </a:cubicBezTo>
                    <a:lnTo>
                      <a:pt x="4471" y="2185"/>
                    </a:lnTo>
                    <a:cubicBezTo>
                      <a:pt x="17616" y="31046"/>
                      <a:pt x="42190" y="84672"/>
                      <a:pt x="40857" y="110389"/>
                    </a:cubicBezTo>
                    <a:cubicBezTo>
                      <a:pt x="39619" y="134678"/>
                      <a:pt x="14663" y="174683"/>
                      <a:pt x="10948" y="180589"/>
                    </a:cubicBezTo>
                    <a:lnTo>
                      <a:pt x="19902" y="248502"/>
                    </a:lnTo>
                    <a:cubicBezTo>
                      <a:pt x="20092" y="249645"/>
                      <a:pt x="19235" y="250788"/>
                      <a:pt x="18092" y="250883"/>
                    </a:cubicBezTo>
                    <a:cubicBezTo>
                      <a:pt x="18092" y="250883"/>
                      <a:pt x="17902" y="250883"/>
                      <a:pt x="17806" y="2508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1" name="Google Shape;801;p30"/>
              <p:cNvSpPr/>
              <p:nvPr/>
            </p:nvSpPr>
            <p:spPr>
              <a:xfrm>
                <a:off x="4995694" y="3927166"/>
                <a:ext cx="109473" cy="42666"/>
              </a:xfrm>
              <a:custGeom>
                <a:avLst/>
                <a:gdLst/>
                <a:ahLst/>
                <a:cxnLst/>
                <a:rect l="l" t="t" r="r" b="b"/>
                <a:pathLst>
                  <a:path w="145964" h="56888" extrusionOk="0">
                    <a:moveTo>
                      <a:pt x="27656" y="56793"/>
                    </a:moveTo>
                    <a:cubicBezTo>
                      <a:pt x="27656" y="56793"/>
                      <a:pt x="27180" y="56793"/>
                      <a:pt x="26990" y="56793"/>
                    </a:cubicBezTo>
                    <a:cubicBezTo>
                      <a:pt x="17655" y="54793"/>
                      <a:pt x="2987" y="18027"/>
                      <a:pt x="129" y="10597"/>
                    </a:cubicBezTo>
                    <a:cubicBezTo>
                      <a:pt x="-252" y="9454"/>
                      <a:pt x="224" y="8216"/>
                      <a:pt x="1367" y="7835"/>
                    </a:cubicBezTo>
                    <a:cubicBezTo>
                      <a:pt x="2510" y="7454"/>
                      <a:pt x="3749" y="7930"/>
                      <a:pt x="4130" y="9073"/>
                    </a:cubicBezTo>
                    <a:cubicBezTo>
                      <a:pt x="12131" y="29647"/>
                      <a:pt x="23180" y="51555"/>
                      <a:pt x="27942" y="52602"/>
                    </a:cubicBezTo>
                    <a:cubicBezTo>
                      <a:pt x="27942" y="52602"/>
                      <a:pt x="28037" y="52602"/>
                      <a:pt x="28133" y="52602"/>
                    </a:cubicBezTo>
                    <a:cubicBezTo>
                      <a:pt x="32419" y="52602"/>
                      <a:pt x="58517" y="39553"/>
                      <a:pt x="81568" y="26790"/>
                    </a:cubicBezTo>
                    <a:cubicBezTo>
                      <a:pt x="82235" y="26409"/>
                      <a:pt x="83092" y="26409"/>
                      <a:pt x="83759" y="26790"/>
                    </a:cubicBezTo>
                    <a:cubicBezTo>
                      <a:pt x="103856" y="39458"/>
                      <a:pt x="127669" y="50983"/>
                      <a:pt x="131003" y="47840"/>
                    </a:cubicBezTo>
                    <a:cubicBezTo>
                      <a:pt x="136146" y="43077"/>
                      <a:pt x="140242" y="17741"/>
                      <a:pt x="141671" y="1929"/>
                    </a:cubicBezTo>
                    <a:cubicBezTo>
                      <a:pt x="141766" y="786"/>
                      <a:pt x="142909" y="-166"/>
                      <a:pt x="144052" y="24"/>
                    </a:cubicBezTo>
                    <a:cubicBezTo>
                      <a:pt x="145195" y="120"/>
                      <a:pt x="146052" y="1167"/>
                      <a:pt x="145957" y="2406"/>
                    </a:cubicBezTo>
                    <a:cubicBezTo>
                      <a:pt x="145576" y="6597"/>
                      <a:pt x="141861" y="43744"/>
                      <a:pt x="133860" y="51078"/>
                    </a:cubicBezTo>
                    <a:cubicBezTo>
                      <a:pt x="126621" y="57841"/>
                      <a:pt x="94046" y="38410"/>
                      <a:pt x="82520" y="31171"/>
                    </a:cubicBezTo>
                    <a:cubicBezTo>
                      <a:pt x="70043" y="38029"/>
                      <a:pt x="35181" y="56889"/>
                      <a:pt x="27656" y="568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2" name="Google Shape;802;p30"/>
              <p:cNvSpPr/>
              <p:nvPr/>
            </p:nvSpPr>
            <p:spPr>
              <a:xfrm>
                <a:off x="5019041" y="3911034"/>
                <a:ext cx="61902" cy="39368"/>
              </a:xfrm>
              <a:custGeom>
                <a:avLst/>
                <a:gdLst/>
                <a:ahLst/>
                <a:cxnLst/>
                <a:rect l="l" t="t" r="r" b="b"/>
                <a:pathLst>
                  <a:path w="82536" h="52490" extrusionOk="0">
                    <a:moveTo>
                      <a:pt x="51485" y="52300"/>
                    </a:moveTo>
                    <a:cubicBezTo>
                      <a:pt x="51009" y="52300"/>
                      <a:pt x="50532" y="52109"/>
                      <a:pt x="50056" y="51824"/>
                    </a:cubicBezTo>
                    <a:cubicBezTo>
                      <a:pt x="48342" y="50299"/>
                      <a:pt x="7860" y="15343"/>
                      <a:pt x="336" y="3246"/>
                    </a:cubicBezTo>
                    <a:cubicBezTo>
                      <a:pt x="-331" y="2198"/>
                      <a:pt x="50" y="865"/>
                      <a:pt x="1002" y="293"/>
                    </a:cubicBezTo>
                    <a:cubicBezTo>
                      <a:pt x="2050" y="-278"/>
                      <a:pt x="3288" y="7"/>
                      <a:pt x="3955" y="960"/>
                    </a:cubicBezTo>
                    <a:cubicBezTo>
                      <a:pt x="10337" y="11247"/>
                      <a:pt x="43674" y="40584"/>
                      <a:pt x="51294" y="47251"/>
                    </a:cubicBezTo>
                    <a:lnTo>
                      <a:pt x="78250" y="18200"/>
                    </a:lnTo>
                    <a:lnTo>
                      <a:pt x="78250" y="8580"/>
                    </a:lnTo>
                    <a:cubicBezTo>
                      <a:pt x="78250" y="7437"/>
                      <a:pt x="79298" y="6484"/>
                      <a:pt x="80441" y="6484"/>
                    </a:cubicBezTo>
                    <a:lnTo>
                      <a:pt x="80441" y="6484"/>
                    </a:lnTo>
                    <a:cubicBezTo>
                      <a:pt x="81584" y="6484"/>
                      <a:pt x="82536" y="7437"/>
                      <a:pt x="82536" y="8675"/>
                    </a:cubicBezTo>
                    <a:lnTo>
                      <a:pt x="82536" y="19153"/>
                    </a:lnTo>
                    <a:cubicBezTo>
                      <a:pt x="82536" y="19724"/>
                      <a:pt x="82251" y="20201"/>
                      <a:pt x="81869" y="20582"/>
                    </a:cubicBezTo>
                    <a:lnTo>
                      <a:pt x="53009" y="51824"/>
                    </a:lnTo>
                    <a:cubicBezTo>
                      <a:pt x="53009" y="51824"/>
                      <a:pt x="52056" y="52490"/>
                      <a:pt x="51485" y="524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3" name="Google Shape;803;p30"/>
              <p:cNvSpPr/>
              <p:nvPr/>
            </p:nvSpPr>
            <p:spPr>
              <a:xfrm rot="10800000">
                <a:off x="5026508" y="4188503"/>
                <a:ext cx="949618" cy="20288"/>
              </a:xfrm>
              <a:custGeom>
                <a:avLst/>
                <a:gdLst/>
                <a:ahLst/>
                <a:cxnLst/>
                <a:rect l="l" t="t" r="r" b="b"/>
                <a:pathLst>
                  <a:path w="1266158" h="27051" extrusionOk="0">
                    <a:moveTo>
                      <a:pt x="0" y="0"/>
                    </a:moveTo>
                    <a:lnTo>
                      <a:pt x="1266158" y="0"/>
                    </a:lnTo>
                    <a:lnTo>
                      <a:pt x="1266158" y="27051"/>
                    </a:lnTo>
                    <a:lnTo>
                      <a:pt x="0" y="2705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4" name="Google Shape;804;p30"/>
              <p:cNvSpPr/>
              <p:nvPr/>
            </p:nvSpPr>
            <p:spPr>
              <a:xfrm rot="10800000">
                <a:off x="4505944" y="4168214"/>
                <a:ext cx="1496044" cy="20288"/>
              </a:xfrm>
              <a:custGeom>
                <a:avLst/>
                <a:gdLst/>
                <a:ahLst/>
                <a:cxnLst/>
                <a:rect l="l" t="t" r="r" b="b"/>
                <a:pathLst>
                  <a:path w="1994725" h="27051" extrusionOk="0">
                    <a:moveTo>
                      <a:pt x="0" y="0"/>
                    </a:moveTo>
                    <a:lnTo>
                      <a:pt x="1994726" y="0"/>
                    </a:lnTo>
                    <a:lnTo>
                      <a:pt x="1994726" y="27051"/>
                    </a:lnTo>
                    <a:lnTo>
                      <a:pt x="0" y="27051"/>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5" name="Google Shape;805;p30"/>
              <p:cNvSpPr/>
              <p:nvPr/>
            </p:nvSpPr>
            <p:spPr>
              <a:xfrm>
                <a:off x="4531804" y="4188574"/>
                <a:ext cx="494776" cy="20288"/>
              </a:xfrm>
              <a:custGeom>
                <a:avLst/>
                <a:gdLst/>
                <a:ahLst/>
                <a:cxnLst/>
                <a:rect l="l" t="t" r="r" b="b"/>
                <a:pathLst>
                  <a:path w="659701" h="27051" extrusionOk="0">
                    <a:moveTo>
                      <a:pt x="0" y="0"/>
                    </a:moveTo>
                    <a:lnTo>
                      <a:pt x="659701" y="0"/>
                    </a:lnTo>
                    <a:lnTo>
                      <a:pt x="659701" y="27051"/>
                    </a:lnTo>
                    <a:lnTo>
                      <a:pt x="0" y="2705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6" name="Google Shape;806;p30"/>
              <p:cNvSpPr/>
              <p:nvPr/>
            </p:nvSpPr>
            <p:spPr>
              <a:xfrm>
                <a:off x="5879186" y="4208791"/>
                <a:ext cx="71723" cy="587787"/>
              </a:xfrm>
              <a:custGeom>
                <a:avLst/>
                <a:gdLst/>
                <a:ahLst/>
                <a:cxnLst/>
                <a:rect l="l" t="t" r="r" b="b"/>
                <a:pathLst>
                  <a:path w="95631" h="783716" extrusionOk="0">
                    <a:moveTo>
                      <a:pt x="70295" y="783717"/>
                    </a:moveTo>
                    <a:lnTo>
                      <a:pt x="95631" y="783717"/>
                    </a:lnTo>
                    <a:lnTo>
                      <a:pt x="55531" y="0"/>
                    </a:lnTo>
                    <a:lnTo>
                      <a:pt x="0" y="0"/>
                    </a:lnTo>
                    <a:lnTo>
                      <a:pt x="70295" y="783717"/>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7" name="Google Shape;807;p30"/>
              <p:cNvSpPr/>
              <p:nvPr/>
            </p:nvSpPr>
            <p:spPr>
              <a:xfrm>
                <a:off x="4916352" y="4208791"/>
                <a:ext cx="71723" cy="587787"/>
              </a:xfrm>
              <a:custGeom>
                <a:avLst/>
                <a:gdLst/>
                <a:ahLst/>
                <a:cxnLst/>
                <a:rect l="l" t="t" r="r" b="b"/>
                <a:pathLst>
                  <a:path w="95631" h="783716" extrusionOk="0">
                    <a:moveTo>
                      <a:pt x="70295" y="783717"/>
                    </a:moveTo>
                    <a:lnTo>
                      <a:pt x="95631" y="783717"/>
                    </a:lnTo>
                    <a:lnTo>
                      <a:pt x="55436" y="0"/>
                    </a:lnTo>
                    <a:lnTo>
                      <a:pt x="0" y="0"/>
                    </a:lnTo>
                    <a:lnTo>
                      <a:pt x="70295" y="783717"/>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8" name="Google Shape;808;p30"/>
              <p:cNvSpPr/>
              <p:nvPr/>
            </p:nvSpPr>
            <p:spPr>
              <a:xfrm>
                <a:off x="4563593" y="4208791"/>
                <a:ext cx="132016" cy="587787"/>
              </a:xfrm>
              <a:custGeom>
                <a:avLst/>
                <a:gdLst/>
                <a:ahLst/>
                <a:cxnLst/>
                <a:rect l="l" t="t" r="r" b="b"/>
                <a:pathLst>
                  <a:path w="176021" h="783716" extrusionOk="0">
                    <a:moveTo>
                      <a:pt x="25432" y="783717"/>
                    </a:moveTo>
                    <a:lnTo>
                      <a:pt x="0" y="783717"/>
                    </a:lnTo>
                    <a:lnTo>
                      <a:pt x="120587" y="0"/>
                    </a:lnTo>
                    <a:lnTo>
                      <a:pt x="176022" y="0"/>
                    </a:lnTo>
                    <a:lnTo>
                      <a:pt x="25432" y="783717"/>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09" name="Google Shape;809;p30"/>
              <p:cNvGrpSpPr/>
              <p:nvPr/>
            </p:nvGrpSpPr>
            <p:grpSpPr>
              <a:xfrm>
                <a:off x="5962641" y="4140891"/>
                <a:ext cx="234998" cy="562751"/>
                <a:chOff x="7686988" y="4540554"/>
                <a:chExt cx="313331" cy="750335"/>
              </a:xfrm>
            </p:grpSpPr>
            <p:sp>
              <p:nvSpPr>
                <p:cNvPr id="810" name="Google Shape;810;p30"/>
                <p:cNvSpPr/>
                <p:nvPr/>
              </p:nvSpPr>
              <p:spPr>
                <a:xfrm>
                  <a:off x="7686988" y="4540554"/>
                  <a:ext cx="313331" cy="750335"/>
                </a:xfrm>
                <a:custGeom>
                  <a:avLst/>
                  <a:gdLst/>
                  <a:ahLst/>
                  <a:cxnLst/>
                  <a:rect l="l" t="t" r="r" b="b"/>
                  <a:pathLst>
                    <a:path w="313331" h="750335" extrusionOk="0">
                      <a:moveTo>
                        <a:pt x="209338" y="584500"/>
                      </a:moveTo>
                      <a:cubicBezTo>
                        <a:pt x="233532" y="560878"/>
                        <a:pt x="272394" y="555925"/>
                        <a:pt x="294111" y="529922"/>
                      </a:cubicBezTo>
                      <a:cubicBezTo>
                        <a:pt x="315542" y="504204"/>
                        <a:pt x="313066" y="466104"/>
                        <a:pt x="303255" y="434100"/>
                      </a:cubicBezTo>
                      <a:cubicBezTo>
                        <a:pt x="293349" y="402096"/>
                        <a:pt x="277156" y="371616"/>
                        <a:pt x="274394" y="338279"/>
                      </a:cubicBezTo>
                      <a:cubicBezTo>
                        <a:pt x="270870" y="295797"/>
                        <a:pt x="289444" y="255221"/>
                        <a:pt x="301350" y="214263"/>
                      </a:cubicBezTo>
                      <a:cubicBezTo>
                        <a:pt x="313066" y="173973"/>
                        <a:pt x="318400" y="130443"/>
                        <a:pt x="307065" y="90057"/>
                      </a:cubicBezTo>
                      <a:cubicBezTo>
                        <a:pt x="295730" y="49671"/>
                        <a:pt x="265250" y="12905"/>
                        <a:pt x="224578" y="2523"/>
                      </a:cubicBezTo>
                      <a:cubicBezTo>
                        <a:pt x="183907" y="-7860"/>
                        <a:pt x="135043" y="14619"/>
                        <a:pt x="123518" y="55005"/>
                      </a:cubicBezTo>
                      <a:cubicBezTo>
                        <a:pt x="114850" y="85104"/>
                        <a:pt x="126376" y="119966"/>
                        <a:pt x="111326" y="147398"/>
                      </a:cubicBezTo>
                      <a:cubicBezTo>
                        <a:pt x="95515" y="176163"/>
                        <a:pt x="56176" y="185784"/>
                        <a:pt x="40841" y="214739"/>
                      </a:cubicBezTo>
                      <a:cubicBezTo>
                        <a:pt x="27030" y="240933"/>
                        <a:pt x="37698" y="272937"/>
                        <a:pt x="50842" y="299512"/>
                      </a:cubicBezTo>
                      <a:cubicBezTo>
                        <a:pt x="63987" y="325992"/>
                        <a:pt x="79989" y="353709"/>
                        <a:pt x="76274" y="383046"/>
                      </a:cubicBezTo>
                      <a:cubicBezTo>
                        <a:pt x="69226" y="438577"/>
                        <a:pt x="-4974" y="472676"/>
                        <a:pt x="265" y="528493"/>
                      </a:cubicBezTo>
                      <a:cubicBezTo>
                        <a:pt x="4265" y="570975"/>
                        <a:pt x="52652" y="595073"/>
                        <a:pt x="68083" y="634887"/>
                      </a:cubicBezTo>
                      <a:cubicBezTo>
                        <a:pt x="79227" y="663558"/>
                        <a:pt x="72274" y="698038"/>
                        <a:pt x="88371" y="724137"/>
                      </a:cubicBezTo>
                      <a:cubicBezTo>
                        <a:pt x="112755" y="763665"/>
                        <a:pt x="181621" y="758141"/>
                        <a:pt x="189622" y="709754"/>
                      </a:cubicBezTo>
                      <a:cubicBezTo>
                        <a:pt x="197146" y="664415"/>
                        <a:pt x="168095" y="624791"/>
                        <a:pt x="209338" y="58450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1" name="Google Shape;811;p30"/>
                <p:cNvSpPr/>
                <p:nvPr/>
              </p:nvSpPr>
              <p:spPr>
                <a:xfrm>
                  <a:off x="7806082" y="4650138"/>
                  <a:ext cx="91585" cy="592454"/>
                </a:xfrm>
                <a:custGeom>
                  <a:avLst/>
                  <a:gdLst/>
                  <a:ahLst/>
                  <a:cxnLst/>
                  <a:rect l="l" t="t" r="r" b="b"/>
                  <a:pathLst>
                    <a:path w="91585" h="592454" extrusionOk="0">
                      <a:moveTo>
                        <a:pt x="3853" y="592455"/>
                      </a:moveTo>
                      <a:cubicBezTo>
                        <a:pt x="2710" y="592455"/>
                        <a:pt x="1853" y="591598"/>
                        <a:pt x="1758" y="590455"/>
                      </a:cubicBezTo>
                      <a:cubicBezTo>
                        <a:pt x="-5576" y="502063"/>
                        <a:pt x="11092" y="432340"/>
                        <a:pt x="32238" y="344043"/>
                      </a:cubicBezTo>
                      <a:cubicBezTo>
                        <a:pt x="52336" y="259937"/>
                        <a:pt x="77386" y="155162"/>
                        <a:pt x="87292" y="2000"/>
                      </a:cubicBezTo>
                      <a:cubicBezTo>
                        <a:pt x="87292" y="857"/>
                        <a:pt x="88435" y="0"/>
                        <a:pt x="89578" y="0"/>
                      </a:cubicBezTo>
                      <a:cubicBezTo>
                        <a:pt x="90721" y="0"/>
                        <a:pt x="91674" y="1143"/>
                        <a:pt x="91579" y="2286"/>
                      </a:cubicBezTo>
                      <a:cubicBezTo>
                        <a:pt x="81673" y="155829"/>
                        <a:pt x="56622" y="260795"/>
                        <a:pt x="36429" y="345091"/>
                      </a:cubicBezTo>
                      <a:cubicBezTo>
                        <a:pt x="15379" y="433007"/>
                        <a:pt x="-1195" y="502539"/>
                        <a:pt x="6044" y="590169"/>
                      </a:cubicBezTo>
                      <a:cubicBezTo>
                        <a:pt x="6044" y="591312"/>
                        <a:pt x="5282" y="592360"/>
                        <a:pt x="4044" y="592455"/>
                      </a:cubicBezTo>
                      <a:lnTo>
                        <a:pt x="3853" y="592455"/>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2" name="Google Shape;812;p30"/>
                <p:cNvSpPr/>
                <p:nvPr/>
              </p:nvSpPr>
              <p:spPr>
                <a:xfrm>
                  <a:off x="7778907" y="5015731"/>
                  <a:ext cx="48148" cy="48172"/>
                </a:xfrm>
                <a:custGeom>
                  <a:avLst/>
                  <a:gdLst/>
                  <a:ahLst/>
                  <a:cxnLst/>
                  <a:rect l="l" t="t" r="r" b="b"/>
                  <a:pathLst>
                    <a:path w="48148" h="48172" extrusionOk="0">
                      <a:moveTo>
                        <a:pt x="45982" y="48173"/>
                      </a:moveTo>
                      <a:cubicBezTo>
                        <a:pt x="45410" y="48173"/>
                        <a:pt x="44839" y="47982"/>
                        <a:pt x="44458" y="47506"/>
                      </a:cubicBezTo>
                      <a:lnTo>
                        <a:pt x="643" y="3691"/>
                      </a:lnTo>
                      <a:cubicBezTo>
                        <a:pt x="-214" y="2834"/>
                        <a:pt x="-214" y="1500"/>
                        <a:pt x="643" y="643"/>
                      </a:cubicBezTo>
                      <a:cubicBezTo>
                        <a:pt x="1500" y="-214"/>
                        <a:pt x="2834" y="-214"/>
                        <a:pt x="3691" y="643"/>
                      </a:cubicBezTo>
                      <a:lnTo>
                        <a:pt x="47506" y="44458"/>
                      </a:lnTo>
                      <a:cubicBezTo>
                        <a:pt x="48363" y="45315"/>
                        <a:pt x="48363" y="46649"/>
                        <a:pt x="47506" y="47506"/>
                      </a:cubicBezTo>
                      <a:cubicBezTo>
                        <a:pt x="47125" y="47887"/>
                        <a:pt x="46553" y="48173"/>
                        <a:pt x="45982" y="48173"/>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3" name="Google Shape;813;p30"/>
                <p:cNvSpPr/>
                <p:nvPr/>
              </p:nvSpPr>
              <p:spPr>
                <a:xfrm>
                  <a:off x="7841468" y="4944180"/>
                  <a:ext cx="77141" cy="39237"/>
                </a:xfrm>
                <a:custGeom>
                  <a:avLst/>
                  <a:gdLst/>
                  <a:ahLst/>
                  <a:cxnLst/>
                  <a:rect l="l" t="t" r="r" b="b"/>
                  <a:pathLst>
                    <a:path w="77141" h="39237" extrusionOk="0">
                      <a:moveTo>
                        <a:pt x="2090" y="39238"/>
                      </a:moveTo>
                      <a:cubicBezTo>
                        <a:pt x="1328" y="39238"/>
                        <a:pt x="566" y="38761"/>
                        <a:pt x="185" y="37999"/>
                      </a:cubicBezTo>
                      <a:cubicBezTo>
                        <a:pt x="-291" y="36952"/>
                        <a:pt x="185" y="35618"/>
                        <a:pt x="1233" y="35142"/>
                      </a:cubicBezTo>
                      <a:lnTo>
                        <a:pt x="74099" y="185"/>
                      </a:lnTo>
                      <a:cubicBezTo>
                        <a:pt x="75242" y="-291"/>
                        <a:pt x="76480" y="185"/>
                        <a:pt x="76957" y="1233"/>
                      </a:cubicBezTo>
                      <a:cubicBezTo>
                        <a:pt x="77433" y="2281"/>
                        <a:pt x="76957" y="3614"/>
                        <a:pt x="75909" y="4090"/>
                      </a:cubicBezTo>
                      <a:lnTo>
                        <a:pt x="3043" y="39047"/>
                      </a:lnTo>
                      <a:cubicBezTo>
                        <a:pt x="3043" y="39047"/>
                        <a:pt x="2471" y="39238"/>
                        <a:pt x="2090" y="39238"/>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4" name="Google Shape;814;p30"/>
                <p:cNvSpPr/>
                <p:nvPr/>
              </p:nvSpPr>
              <p:spPr>
                <a:xfrm>
                  <a:off x="7778870" y="4783665"/>
                  <a:ext cx="85276" cy="117933"/>
                </a:xfrm>
                <a:custGeom>
                  <a:avLst/>
                  <a:gdLst/>
                  <a:ahLst/>
                  <a:cxnLst/>
                  <a:rect l="l" t="t" r="r" b="b"/>
                  <a:pathLst>
                    <a:path w="85276" h="117933" extrusionOk="0">
                      <a:moveTo>
                        <a:pt x="83167" y="117933"/>
                      </a:moveTo>
                      <a:cubicBezTo>
                        <a:pt x="82500" y="117933"/>
                        <a:pt x="81833" y="117647"/>
                        <a:pt x="81452" y="117076"/>
                      </a:cubicBezTo>
                      <a:lnTo>
                        <a:pt x="395" y="3347"/>
                      </a:lnTo>
                      <a:cubicBezTo>
                        <a:pt x="-272" y="2395"/>
                        <a:pt x="-82" y="1062"/>
                        <a:pt x="871" y="395"/>
                      </a:cubicBezTo>
                      <a:cubicBezTo>
                        <a:pt x="1823" y="-272"/>
                        <a:pt x="3157" y="-82"/>
                        <a:pt x="3824" y="871"/>
                      </a:cubicBezTo>
                      <a:lnTo>
                        <a:pt x="84881" y="114600"/>
                      </a:lnTo>
                      <a:cubicBezTo>
                        <a:pt x="85548" y="115552"/>
                        <a:pt x="85358" y="116885"/>
                        <a:pt x="84405" y="117552"/>
                      </a:cubicBezTo>
                      <a:cubicBezTo>
                        <a:pt x="84024" y="117838"/>
                        <a:pt x="83548" y="117933"/>
                        <a:pt x="83167" y="117933"/>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5" name="Google Shape;815;p30"/>
                <p:cNvSpPr/>
                <p:nvPr/>
              </p:nvSpPr>
              <p:spPr>
                <a:xfrm>
                  <a:off x="7877854" y="4773112"/>
                  <a:ext cx="35516" cy="28378"/>
                </a:xfrm>
                <a:custGeom>
                  <a:avLst/>
                  <a:gdLst/>
                  <a:ahLst/>
                  <a:cxnLst/>
                  <a:rect l="l" t="t" r="r" b="b"/>
                  <a:pathLst>
                    <a:path w="35516" h="28378" extrusionOk="0">
                      <a:moveTo>
                        <a:pt x="2185" y="28378"/>
                      </a:moveTo>
                      <a:cubicBezTo>
                        <a:pt x="1518" y="28378"/>
                        <a:pt x="946" y="28093"/>
                        <a:pt x="470" y="27521"/>
                      </a:cubicBezTo>
                      <a:cubicBezTo>
                        <a:pt x="-292" y="26569"/>
                        <a:pt x="-101" y="25235"/>
                        <a:pt x="851" y="24473"/>
                      </a:cubicBezTo>
                      <a:lnTo>
                        <a:pt x="31998" y="470"/>
                      </a:lnTo>
                      <a:cubicBezTo>
                        <a:pt x="32950" y="-292"/>
                        <a:pt x="34284" y="-101"/>
                        <a:pt x="35046" y="851"/>
                      </a:cubicBezTo>
                      <a:cubicBezTo>
                        <a:pt x="35808" y="1804"/>
                        <a:pt x="35617" y="3137"/>
                        <a:pt x="34665" y="3899"/>
                      </a:cubicBezTo>
                      <a:lnTo>
                        <a:pt x="3518" y="27902"/>
                      </a:lnTo>
                      <a:cubicBezTo>
                        <a:pt x="3518" y="27902"/>
                        <a:pt x="2661" y="28378"/>
                        <a:pt x="2185" y="28378"/>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6" name="Google Shape;816;p30"/>
                <p:cNvSpPr/>
                <p:nvPr/>
              </p:nvSpPr>
              <p:spPr>
                <a:xfrm>
                  <a:off x="7859959" y="4691113"/>
                  <a:ext cx="30730" cy="43511"/>
                </a:xfrm>
                <a:custGeom>
                  <a:avLst/>
                  <a:gdLst/>
                  <a:ahLst/>
                  <a:cxnLst/>
                  <a:rect l="l" t="t" r="r" b="b"/>
                  <a:pathLst>
                    <a:path w="30730" h="43511" extrusionOk="0">
                      <a:moveTo>
                        <a:pt x="28653" y="43512"/>
                      </a:moveTo>
                      <a:cubicBezTo>
                        <a:pt x="27986" y="43512"/>
                        <a:pt x="27319" y="43226"/>
                        <a:pt x="26843" y="42559"/>
                      </a:cubicBezTo>
                      <a:lnTo>
                        <a:pt x="363" y="3316"/>
                      </a:lnTo>
                      <a:cubicBezTo>
                        <a:pt x="-303" y="2364"/>
                        <a:pt x="-18" y="1030"/>
                        <a:pt x="935" y="363"/>
                      </a:cubicBezTo>
                      <a:cubicBezTo>
                        <a:pt x="1887" y="-303"/>
                        <a:pt x="3221" y="-18"/>
                        <a:pt x="3888" y="935"/>
                      </a:cubicBezTo>
                      <a:lnTo>
                        <a:pt x="30367" y="40178"/>
                      </a:lnTo>
                      <a:cubicBezTo>
                        <a:pt x="31034" y="41130"/>
                        <a:pt x="30748" y="42464"/>
                        <a:pt x="29796" y="43131"/>
                      </a:cubicBezTo>
                      <a:cubicBezTo>
                        <a:pt x="29415" y="43416"/>
                        <a:pt x="29034" y="43512"/>
                        <a:pt x="28557" y="43512"/>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17" name="Google Shape;817;p30"/>
              <p:cNvSpPr/>
              <p:nvPr/>
            </p:nvSpPr>
            <p:spPr>
              <a:xfrm>
                <a:off x="5974984" y="4631916"/>
                <a:ext cx="159734" cy="164663"/>
              </a:xfrm>
              <a:custGeom>
                <a:avLst/>
                <a:gdLst/>
                <a:ahLst/>
                <a:cxnLst/>
                <a:rect l="l" t="t" r="r" b="b"/>
                <a:pathLst>
                  <a:path w="212979" h="219551" extrusionOk="0">
                    <a:moveTo>
                      <a:pt x="0" y="0"/>
                    </a:moveTo>
                    <a:lnTo>
                      <a:pt x="212979" y="0"/>
                    </a:lnTo>
                    <a:lnTo>
                      <a:pt x="190214" y="219551"/>
                    </a:lnTo>
                    <a:lnTo>
                      <a:pt x="22765" y="219551"/>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8" name="Google Shape;818;p30"/>
              <p:cNvSpPr/>
              <p:nvPr/>
            </p:nvSpPr>
            <p:spPr>
              <a:xfrm>
                <a:off x="5312955" y="3896966"/>
                <a:ext cx="72526" cy="251603"/>
              </a:xfrm>
              <a:custGeom>
                <a:avLst/>
                <a:gdLst/>
                <a:ahLst/>
                <a:cxnLst/>
                <a:rect l="l" t="t" r="r" b="b"/>
                <a:pathLst>
                  <a:path w="96702" h="335470" extrusionOk="0">
                    <a:moveTo>
                      <a:pt x="74699" y="0"/>
                    </a:moveTo>
                    <a:lnTo>
                      <a:pt x="96702" y="0"/>
                    </a:lnTo>
                    <a:cubicBezTo>
                      <a:pt x="78605" y="0"/>
                      <a:pt x="61936" y="14669"/>
                      <a:pt x="59364" y="32766"/>
                    </a:cubicBezTo>
                    <a:lnTo>
                      <a:pt x="22312" y="302705"/>
                    </a:lnTo>
                    <a:cubicBezTo>
                      <a:pt x="19836" y="320802"/>
                      <a:pt x="32504" y="335471"/>
                      <a:pt x="50601" y="335471"/>
                    </a:cubicBezTo>
                    <a:lnTo>
                      <a:pt x="28599" y="335471"/>
                    </a:lnTo>
                    <a:cubicBezTo>
                      <a:pt x="10501" y="335471"/>
                      <a:pt x="-2167" y="320802"/>
                      <a:pt x="309" y="302705"/>
                    </a:cubicBezTo>
                    <a:lnTo>
                      <a:pt x="37361" y="32766"/>
                    </a:lnTo>
                    <a:cubicBezTo>
                      <a:pt x="39838" y="14669"/>
                      <a:pt x="56507" y="0"/>
                      <a:pt x="74699" y="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9" name="Google Shape;819;p30"/>
              <p:cNvSpPr/>
              <p:nvPr/>
            </p:nvSpPr>
            <p:spPr>
              <a:xfrm>
                <a:off x="5321957" y="3896966"/>
                <a:ext cx="405514" cy="251603"/>
              </a:xfrm>
              <a:custGeom>
                <a:avLst/>
                <a:gdLst/>
                <a:ahLst/>
                <a:cxnLst/>
                <a:rect l="l" t="t" r="r" b="b"/>
                <a:pathLst>
                  <a:path w="540686" h="335470" extrusionOk="0">
                    <a:moveTo>
                      <a:pt x="28599" y="335471"/>
                    </a:moveTo>
                    <a:lnTo>
                      <a:pt x="465986" y="335471"/>
                    </a:lnTo>
                    <a:cubicBezTo>
                      <a:pt x="484084" y="335471"/>
                      <a:pt x="500753" y="320802"/>
                      <a:pt x="503325" y="302705"/>
                    </a:cubicBezTo>
                    <a:lnTo>
                      <a:pt x="540377" y="32766"/>
                    </a:lnTo>
                    <a:cubicBezTo>
                      <a:pt x="542853" y="14669"/>
                      <a:pt x="530185" y="0"/>
                      <a:pt x="512088" y="0"/>
                    </a:cubicBezTo>
                    <a:lnTo>
                      <a:pt x="74700" y="0"/>
                    </a:lnTo>
                    <a:cubicBezTo>
                      <a:pt x="56602" y="0"/>
                      <a:pt x="39933" y="14669"/>
                      <a:pt x="37361" y="32766"/>
                    </a:cubicBezTo>
                    <a:lnTo>
                      <a:pt x="309" y="302705"/>
                    </a:lnTo>
                    <a:cubicBezTo>
                      <a:pt x="-2167" y="320802"/>
                      <a:pt x="10501" y="335471"/>
                      <a:pt x="28599" y="335471"/>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0" name="Google Shape;820;p30"/>
              <p:cNvSpPr/>
              <p:nvPr/>
            </p:nvSpPr>
            <p:spPr>
              <a:xfrm rot="10800000">
                <a:off x="5296900" y="4148569"/>
                <a:ext cx="377261" cy="19717"/>
              </a:xfrm>
              <a:custGeom>
                <a:avLst/>
                <a:gdLst/>
                <a:ahLst/>
                <a:cxnLst/>
                <a:rect l="l" t="t" r="r" b="b"/>
                <a:pathLst>
                  <a:path w="503015" h="26289" extrusionOk="0">
                    <a:moveTo>
                      <a:pt x="20098" y="0"/>
                    </a:moveTo>
                    <a:lnTo>
                      <a:pt x="482918" y="0"/>
                    </a:lnTo>
                    <a:cubicBezTo>
                      <a:pt x="493967" y="0"/>
                      <a:pt x="503015" y="8954"/>
                      <a:pt x="503015" y="20098"/>
                    </a:cubicBezTo>
                    <a:lnTo>
                      <a:pt x="503015" y="26289"/>
                    </a:lnTo>
                    <a:lnTo>
                      <a:pt x="0" y="26289"/>
                    </a:lnTo>
                    <a:lnTo>
                      <a:pt x="0" y="20098"/>
                    </a:lnTo>
                    <a:cubicBezTo>
                      <a:pt x="0" y="9049"/>
                      <a:pt x="8954" y="0"/>
                      <a:pt x="20098"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1" name="Google Shape;821;p30"/>
              <p:cNvSpPr/>
              <p:nvPr/>
            </p:nvSpPr>
            <p:spPr>
              <a:xfrm>
                <a:off x="5145452" y="4148569"/>
                <a:ext cx="166592" cy="19717"/>
              </a:xfrm>
              <a:custGeom>
                <a:avLst/>
                <a:gdLst/>
                <a:ahLst/>
                <a:cxnLst/>
                <a:rect l="l" t="t" r="r" b="b"/>
                <a:pathLst>
                  <a:path w="222122" h="26289" extrusionOk="0">
                    <a:moveTo>
                      <a:pt x="202025" y="0"/>
                    </a:moveTo>
                    <a:lnTo>
                      <a:pt x="202025" y="6191"/>
                    </a:lnTo>
                    <a:cubicBezTo>
                      <a:pt x="202025" y="17240"/>
                      <a:pt x="210979" y="26289"/>
                      <a:pt x="222123" y="26289"/>
                    </a:cubicBezTo>
                    <a:lnTo>
                      <a:pt x="20098" y="26289"/>
                    </a:lnTo>
                    <a:cubicBezTo>
                      <a:pt x="9049" y="26289"/>
                      <a:pt x="0" y="17335"/>
                      <a:pt x="0" y="6191"/>
                    </a:cubicBezTo>
                    <a:lnTo>
                      <a:pt x="0" y="0"/>
                    </a:lnTo>
                    <a:lnTo>
                      <a:pt x="202025"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2" name="Google Shape;822;p30"/>
              <p:cNvSpPr/>
              <p:nvPr/>
            </p:nvSpPr>
            <p:spPr>
              <a:xfrm rot="-2586531">
                <a:off x="5505395" y="4007282"/>
                <a:ext cx="35430" cy="30859"/>
              </a:xfrm>
              <a:custGeom>
                <a:avLst/>
                <a:gdLst/>
                <a:ahLst/>
                <a:cxnLst/>
                <a:rect l="l" t="t" r="r" b="b"/>
                <a:pathLst>
                  <a:path w="47244" h="41148" extrusionOk="0">
                    <a:moveTo>
                      <a:pt x="47244" y="20574"/>
                    </a:moveTo>
                    <a:cubicBezTo>
                      <a:pt x="47244" y="31937"/>
                      <a:pt x="36668" y="41148"/>
                      <a:pt x="23622" y="41148"/>
                    </a:cubicBezTo>
                    <a:cubicBezTo>
                      <a:pt x="10576" y="41148"/>
                      <a:pt x="0" y="31937"/>
                      <a:pt x="0" y="20574"/>
                    </a:cubicBezTo>
                    <a:cubicBezTo>
                      <a:pt x="0" y="9211"/>
                      <a:pt x="10576" y="0"/>
                      <a:pt x="23622" y="0"/>
                    </a:cubicBezTo>
                    <a:cubicBezTo>
                      <a:pt x="36668" y="0"/>
                      <a:pt x="47244" y="9211"/>
                      <a:pt x="47244" y="2057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3" name="Google Shape;823;p30"/>
              <p:cNvSpPr/>
              <p:nvPr/>
            </p:nvSpPr>
            <p:spPr>
              <a:xfrm>
                <a:off x="5723667" y="4072845"/>
                <a:ext cx="98941" cy="95440"/>
              </a:xfrm>
              <a:custGeom>
                <a:avLst/>
                <a:gdLst/>
                <a:ahLst/>
                <a:cxnLst/>
                <a:rect l="l" t="t" r="r" b="b"/>
                <a:pathLst>
                  <a:path w="131921" h="127254" extrusionOk="0">
                    <a:moveTo>
                      <a:pt x="190" y="61246"/>
                    </a:moveTo>
                    <a:cubicBezTo>
                      <a:pt x="-95" y="76009"/>
                      <a:pt x="11621" y="88106"/>
                      <a:pt x="26289" y="88487"/>
                    </a:cubicBezTo>
                    <a:cubicBezTo>
                      <a:pt x="32956" y="88583"/>
                      <a:pt x="39052" y="86201"/>
                      <a:pt x="43815" y="82201"/>
                    </a:cubicBezTo>
                    <a:lnTo>
                      <a:pt x="47339" y="127254"/>
                    </a:lnTo>
                    <a:lnTo>
                      <a:pt x="121920" y="127254"/>
                    </a:lnTo>
                    <a:lnTo>
                      <a:pt x="131921" y="0"/>
                    </a:lnTo>
                    <a:lnTo>
                      <a:pt x="37243" y="0"/>
                    </a:lnTo>
                    <a:lnTo>
                      <a:pt x="40291" y="38957"/>
                    </a:lnTo>
                    <a:cubicBezTo>
                      <a:pt x="36481" y="36671"/>
                      <a:pt x="32004" y="35242"/>
                      <a:pt x="27242" y="35147"/>
                    </a:cubicBezTo>
                    <a:cubicBezTo>
                      <a:pt x="12478" y="34861"/>
                      <a:pt x="381" y="46577"/>
                      <a:pt x="0" y="61246"/>
                    </a:cubicBezTo>
                    <a:close/>
                    <a:moveTo>
                      <a:pt x="13240" y="61531"/>
                    </a:moveTo>
                    <a:cubicBezTo>
                      <a:pt x="13430" y="54007"/>
                      <a:pt x="19621" y="48006"/>
                      <a:pt x="27146" y="48196"/>
                    </a:cubicBezTo>
                    <a:cubicBezTo>
                      <a:pt x="34671" y="48387"/>
                      <a:pt x="40576" y="54578"/>
                      <a:pt x="40481" y="62103"/>
                    </a:cubicBezTo>
                    <a:cubicBezTo>
                      <a:pt x="40291" y="69628"/>
                      <a:pt x="34099" y="75533"/>
                      <a:pt x="26575" y="75438"/>
                    </a:cubicBezTo>
                    <a:cubicBezTo>
                      <a:pt x="19050" y="75248"/>
                      <a:pt x="13144" y="69056"/>
                      <a:pt x="13240" y="6153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4" name="Google Shape;824;p30"/>
              <p:cNvSpPr/>
              <p:nvPr/>
            </p:nvSpPr>
            <p:spPr>
              <a:xfrm>
                <a:off x="4947713" y="4166714"/>
                <a:ext cx="202025" cy="3143"/>
              </a:xfrm>
              <a:custGeom>
                <a:avLst/>
                <a:gdLst/>
                <a:ahLst/>
                <a:cxnLst/>
                <a:rect l="l" t="t" r="r" b="b"/>
                <a:pathLst>
                  <a:path w="269366" h="4191" extrusionOk="0">
                    <a:moveTo>
                      <a:pt x="267176" y="4191"/>
                    </a:moveTo>
                    <a:lnTo>
                      <a:pt x="2191" y="4191"/>
                    </a:lnTo>
                    <a:cubicBezTo>
                      <a:pt x="1048" y="4191"/>
                      <a:pt x="0" y="3238"/>
                      <a:pt x="0" y="2096"/>
                    </a:cubicBezTo>
                    <a:cubicBezTo>
                      <a:pt x="0" y="952"/>
                      <a:pt x="952" y="0"/>
                      <a:pt x="2191" y="0"/>
                    </a:cubicBezTo>
                    <a:lnTo>
                      <a:pt x="267176" y="0"/>
                    </a:lnTo>
                    <a:cubicBezTo>
                      <a:pt x="268319" y="0"/>
                      <a:pt x="269367" y="952"/>
                      <a:pt x="269367" y="2096"/>
                    </a:cubicBezTo>
                    <a:cubicBezTo>
                      <a:pt x="269367" y="3238"/>
                      <a:pt x="268415" y="4191"/>
                      <a:pt x="267176" y="419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5" name="Google Shape;825;p30"/>
              <p:cNvSpPr/>
              <p:nvPr/>
            </p:nvSpPr>
            <p:spPr>
              <a:xfrm>
                <a:off x="4933780" y="4022394"/>
                <a:ext cx="126754" cy="147035"/>
              </a:xfrm>
              <a:custGeom>
                <a:avLst/>
                <a:gdLst/>
                <a:ahLst/>
                <a:cxnLst/>
                <a:rect l="l" t="t" r="r" b="b"/>
                <a:pathLst>
                  <a:path w="169006" h="196046" extrusionOk="0">
                    <a:moveTo>
                      <a:pt x="159167" y="196047"/>
                    </a:moveTo>
                    <a:cubicBezTo>
                      <a:pt x="159167" y="196047"/>
                      <a:pt x="158976" y="196047"/>
                      <a:pt x="158881" y="196047"/>
                    </a:cubicBezTo>
                    <a:cubicBezTo>
                      <a:pt x="157738" y="195856"/>
                      <a:pt x="156881" y="194809"/>
                      <a:pt x="157071" y="193666"/>
                    </a:cubicBezTo>
                    <a:lnTo>
                      <a:pt x="164501" y="141850"/>
                    </a:lnTo>
                    <a:lnTo>
                      <a:pt x="1718" y="113275"/>
                    </a:lnTo>
                    <a:cubicBezTo>
                      <a:pt x="1147" y="113179"/>
                      <a:pt x="575" y="112798"/>
                      <a:pt x="290" y="112227"/>
                    </a:cubicBezTo>
                    <a:cubicBezTo>
                      <a:pt x="4" y="111655"/>
                      <a:pt x="-91" y="111084"/>
                      <a:pt x="99" y="110417"/>
                    </a:cubicBezTo>
                    <a:lnTo>
                      <a:pt x="36580" y="1451"/>
                    </a:lnTo>
                    <a:cubicBezTo>
                      <a:pt x="36961" y="308"/>
                      <a:pt x="38199" y="-263"/>
                      <a:pt x="39247" y="118"/>
                    </a:cubicBezTo>
                    <a:cubicBezTo>
                      <a:pt x="40390" y="499"/>
                      <a:pt x="40961" y="1737"/>
                      <a:pt x="40580" y="2785"/>
                    </a:cubicBezTo>
                    <a:lnTo>
                      <a:pt x="4862" y="109465"/>
                    </a:lnTo>
                    <a:lnTo>
                      <a:pt x="167263" y="137944"/>
                    </a:lnTo>
                    <a:cubicBezTo>
                      <a:pt x="168406" y="138135"/>
                      <a:pt x="169168" y="139183"/>
                      <a:pt x="168977" y="140326"/>
                    </a:cubicBezTo>
                    <a:lnTo>
                      <a:pt x="161262" y="194237"/>
                    </a:lnTo>
                    <a:cubicBezTo>
                      <a:pt x="161072" y="195285"/>
                      <a:pt x="160214" y="196047"/>
                      <a:pt x="159167" y="19604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6" name="Google Shape;826;p30"/>
              <p:cNvSpPr/>
              <p:nvPr/>
            </p:nvSpPr>
            <p:spPr>
              <a:xfrm>
                <a:off x="5106305" y="4117566"/>
                <a:ext cx="30371" cy="13001"/>
              </a:xfrm>
              <a:custGeom>
                <a:avLst/>
                <a:gdLst/>
                <a:ahLst/>
                <a:cxnLst/>
                <a:rect l="l" t="t" r="r" b="b"/>
                <a:pathLst>
                  <a:path w="40494" h="17335" extrusionOk="0">
                    <a:moveTo>
                      <a:pt x="38386" y="17335"/>
                    </a:moveTo>
                    <a:cubicBezTo>
                      <a:pt x="37529" y="17335"/>
                      <a:pt x="36671" y="16764"/>
                      <a:pt x="36385" y="15907"/>
                    </a:cubicBezTo>
                    <a:lnTo>
                      <a:pt x="32575" y="4381"/>
                    </a:lnTo>
                    <a:lnTo>
                      <a:pt x="2286" y="5905"/>
                    </a:lnTo>
                    <a:cubicBezTo>
                      <a:pt x="1143" y="5905"/>
                      <a:pt x="95" y="5048"/>
                      <a:pt x="0" y="3905"/>
                    </a:cubicBezTo>
                    <a:cubicBezTo>
                      <a:pt x="0" y="2762"/>
                      <a:pt x="857" y="1715"/>
                      <a:pt x="2000" y="1619"/>
                    </a:cubicBezTo>
                    <a:lnTo>
                      <a:pt x="33909" y="0"/>
                    </a:lnTo>
                    <a:cubicBezTo>
                      <a:pt x="34861" y="0"/>
                      <a:pt x="35719" y="571"/>
                      <a:pt x="36100" y="1429"/>
                    </a:cubicBezTo>
                    <a:lnTo>
                      <a:pt x="40386" y="14573"/>
                    </a:lnTo>
                    <a:cubicBezTo>
                      <a:pt x="40767" y="15716"/>
                      <a:pt x="40100" y="16954"/>
                      <a:pt x="39052" y="17240"/>
                    </a:cubicBezTo>
                    <a:cubicBezTo>
                      <a:pt x="38862" y="17240"/>
                      <a:pt x="38576" y="17335"/>
                      <a:pt x="38386" y="1733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27" name="Google Shape;827;p30"/>
            <p:cNvSpPr/>
            <p:nvPr/>
          </p:nvSpPr>
          <p:spPr>
            <a:xfrm>
              <a:off x="3682675" y="2794150"/>
              <a:ext cx="1778700" cy="300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sp>
        <p:nvSpPr>
          <p:cNvPr id="828" name="Google Shape;828;p30"/>
          <p:cNvSpPr txBox="1"/>
          <p:nvPr/>
        </p:nvSpPr>
        <p:spPr>
          <a:xfrm>
            <a:off x="64800" y="3004163"/>
            <a:ext cx="2526300" cy="31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600">
                <a:solidFill>
                  <a:schemeClr val="dk1"/>
                </a:solidFill>
                <a:latin typeface="Montserrat SemiBold"/>
                <a:ea typeface="Montserrat SemiBold"/>
                <a:cs typeface="Montserrat SemiBold"/>
                <a:sym typeface="Montserrat SemiBold"/>
              </a:rPr>
              <a:t>Challenge Identified</a:t>
            </a:r>
            <a:endParaRPr sz="16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1"/>
          <p:cNvSpPr txBox="1">
            <a:spLocks noGrp="1"/>
          </p:cNvSpPr>
          <p:nvPr>
            <p:ph type="title"/>
          </p:nvPr>
        </p:nvSpPr>
        <p:spPr>
          <a:xfrm>
            <a:off x="1667250" y="181650"/>
            <a:ext cx="5809500" cy="4950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Conclusion and Recommendations</a:t>
            </a:r>
            <a:endParaRPr/>
          </a:p>
        </p:txBody>
      </p:sp>
      <p:sp>
        <p:nvSpPr>
          <p:cNvPr id="834" name="Google Shape;834;p31"/>
          <p:cNvSpPr txBox="1"/>
          <p:nvPr/>
        </p:nvSpPr>
        <p:spPr>
          <a:xfrm>
            <a:off x="759075" y="856250"/>
            <a:ext cx="1375500" cy="331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1600">
                <a:solidFill>
                  <a:schemeClr val="dk1"/>
                </a:solidFill>
                <a:latin typeface="Montserrat SemiBold"/>
                <a:ea typeface="Montserrat SemiBold"/>
                <a:cs typeface="Montserrat SemiBold"/>
                <a:sym typeface="Montserrat SemiBold"/>
              </a:rPr>
              <a:t>Conclusion</a:t>
            </a:r>
            <a:endParaRPr sz="1600">
              <a:solidFill>
                <a:schemeClr val="dk1"/>
              </a:solidFill>
              <a:latin typeface="Montserrat SemiBold"/>
              <a:ea typeface="Montserrat SemiBold"/>
              <a:cs typeface="Montserrat SemiBold"/>
              <a:sym typeface="Montserrat SemiBold"/>
            </a:endParaRPr>
          </a:p>
        </p:txBody>
      </p:sp>
      <p:sp>
        <p:nvSpPr>
          <p:cNvPr id="835" name="Google Shape;835;p31"/>
          <p:cNvSpPr/>
          <p:nvPr/>
        </p:nvSpPr>
        <p:spPr>
          <a:xfrm>
            <a:off x="265538" y="743457"/>
            <a:ext cx="444600" cy="444600"/>
          </a:xfrm>
          <a:prstGeom prst="roundRect">
            <a:avLst>
              <a:gd name="adj" fmla="val 16667"/>
            </a:avLst>
          </a:prstGeom>
          <a:solidFill>
            <a:schemeClr val="dk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Montserrat SemiBold"/>
                <a:ea typeface="Montserrat SemiBold"/>
                <a:cs typeface="Montserrat SemiBold"/>
                <a:sym typeface="Montserrat SemiBold"/>
              </a:rPr>
              <a:t>01</a:t>
            </a:r>
            <a:endParaRPr sz="1200">
              <a:solidFill>
                <a:schemeClr val="dk1"/>
              </a:solidFill>
              <a:latin typeface="Montserrat SemiBold"/>
              <a:ea typeface="Montserrat SemiBold"/>
              <a:cs typeface="Montserrat SemiBold"/>
              <a:sym typeface="Montserrat SemiBold"/>
            </a:endParaRPr>
          </a:p>
        </p:txBody>
      </p:sp>
      <p:sp>
        <p:nvSpPr>
          <p:cNvPr id="836" name="Google Shape;836;p31"/>
          <p:cNvSpPr/>
          <p:nvPr/>
        </p:nvSpPr>
        <p:spPr>
          <a:xfrm flipH="1">
            <a:off x="404450" y="1477174"/>
            <a:ext cx="166800" cy="166500"/>
          </a:xfrm>
          <a:prstGeom prst="roundRect">
            <a:avLst>
              <a:gd name="adj" fmla="val 16667"/>
            </a:avLst>
          </a:prstGeom>
          <a:solidFill>
            <a:schemeClr val="accent1"/>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837" name="Google Shape;837;p31"/>
          <p:cNvSpPr/>
          <p:nvPr/>
        </p:nvSpPr>
        <p:spPr>
          <a:xfrm>
            <a:off x="404450" y="2231649"/>
            <a:ext cx="166800" cy="166500"/>
          </a:xfrm>
          <a:prstGeom prst="roundRect">
            <a:avLst>
              <a:gd name="adj" fmla="val 16667"/>
            </a:avLst>
          </a:prstGeom>
          <a:solidFill>
            <a:schemeClr val="accent5"/>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838" name="Google Shape;838;p31"/>
          <p:cNvCxnSpPr>
            <a:stCxn id="836" idx="2"/>
            <a:endCxn id="837" idx="0"/>
          </p:cNvCxnSpPr>
          <p:nvPr/>
        </p:nvCxnSpPr>
        <p:spPr>
          <a:xfrm>
            <a:off x="487850" y="1643674"/>
            <a:ext cx="0" cy="588000"/>
          </a:xfrm>
          <a:prstGeom prst="straightConnector1">
            <a:avLst/>
          </a:prstGeom>
          <a:noFill/>
          <a:ln w="9525" cap="flat" cmpd="sng">
            <a:solidFill>
              <a:schemeClr val="dk1"/>
            </a:solidFill>
            <a:prstDash val="solid"/>
            <a:round/>
            <a:headEnd type="none" w="med" len="med"/>
            <a:tailEnd type="oval" w="med" len="med"/>
          </a:ln>
        </p:spPr>
      </p:cxnSp>
      <p:grpSp>
        <p:nvGrpSpPr>
          <p:cNvPr id="839" name="Google Shape;839;p31"/>
          <p:cNvGrpSpPr/>
          <p:nvPr/>
        </p:nvGrpSpPr>
        <p:grpSpPr>
          <a:xfrm>
            <a:off x="4854494" y="743442"/>
            <a:ext cx="3588305" cy="1720337"/>
            <a:chOff x="513550" y="1464313"/>
            <a:chExt cx="3590100" cy="1617163"/>
          </a:xfrm>
        </p:grpSpPr>
        <p:grpSp>
          <p:nvGrpSpPr>
            <p:cNvPr id="840" name="Google Shape;840;p31"/>
            <p:cNvGrpSpPr/>
            <p:nvPr/>
          </p:nvGrpSpPr>
          <p:grpSpPr>
            <a:xfrm>
              <a:off x="598529" y="1464313"/>
              <a:ext cx="3420124" cy="1607400"/>
              <a:chOff x="598529" y="1464313"/>
              <a:chExt cx="3420124" cy="1607400"/>
            </a:xfrm>
          </p:grpSpPr>
          <p:sp>
            <p:nvSpPr>
              <p:cNvPr id="841" name="Google Shape;841;p31"/>
              <p:cNvSpPr/>
              <p:nvPr/>
            </p:nvSpPr>
            <p:spPr>
              <a:xfrm>
                <a:off x="669791" y="1464313"/>
                <a:ext cx="3139500" cy="1607400"/>
              </a:xfrm>
              <a:prstGeom prst="roundRect">
                <a:avLst>
                  <a:gd name="adj" fmla="val 10297"/>
                </a:avLst>
              </a:prstGeom>
              <a:solidFill>
                <a:srgbClr val="96CFEA">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842" name="Google Shape;842;p31"/>
              <p:cNvGrpSpPr/>
              <p:nvPr/>
            </p:nvGrpSpPr>
            <p:grpSpPr>
              <a:xfrm>
                <a:off x="598529" y="1856502"/>
                <a:ext cx="3420124" cy="1195828"/>
                <a:chOff x="5018681" y="1712029"/>
                <a:chExt cx="3071784" cy="1074033"/>
              </a:xfrm>
            </p:grpSpPr>
            <p:sp>
              <p:nvSpPr>
                <p:cNvPr id="843" name="Google Shape;843;p31"/>
                <p:cNvSpPr/>
                <p:nvPr/>
              </p:nvSpPr>
              <p:spPr>
                <a:xfrm>
                  <a:off x="5574794" y="1755960"/>
                  <a:ext cx="137770" cy="215928"/>
                </a:xfrm>
                <a:custGeom>
                  <a:avLst/>
                  <a:gdLst/>
                  <a:ahLst/>
                  <a:cxnLst/>
                  <a:rect l="l" t="t" r="r" b="b"/>
                  <a:pathLst>
                    <a:path w="183693" h="287904" extrusionOk="0">
                      <a:moveTo>
                        <a:pt x="177737" y="22252"/>
                      </a:moveTo>
                      <a:cubicBezTo>
                        <a:pt x="186690" y="59209"/>
                        <a:pt x="170498" y="68163"/>
                        <a:pt x="172688" y="84451"/>
                      </a:cubicBezTo>
                      <a:cubicBezTo>
                        <a:pt x="175546" y="105787"/>
                        <a:pt x="184975" y="116169"/>
                        <a:pt x="183547" y="121884"/>
                      </a:cubicBezTo>
                      <a:cubicBezTo>
                        <a:pt x="181166" y="131885"/>
                        <a:pt x="163830" y="125599"/>
                        <a:pt x="161830" y="135695"/>
                      </a:cubicBezTo>
                      <a:cubicBezTo>
                        <a:pt x="154972" y="171128"/>
                        <a:pt x="154115" y="189892"/>
                        <a:pt x="147352" y="196941"/>
                      </a:cubicBezTo>
                      <a:cubicBezTo>
                        <a:pt x="133445" y="211514"/>
                        <a:pt x="91440" y="198370"/>
                        <a:pt x="91440" y="198370"/>
                      </a:cubicBezTo>
                      <a:lnTo>
                        <a:pt x="74581" y="287905"/>
                      </a:lnTo>
                      <a:lnTo>
                        <a:pt x="43720" y="258853"/>
                      </a:lnTo>
                      <a:lnTo>
                        <a:pt x="0" y="262663"/>
                      </a:lnTo>
                      <a:lnTo>
                        <a:pt x="36290" y="21395"/>
                      </a:lnTo>
                      <a:cubicBezTo>
                        <a:pt x="36290" y="21395"/>
                        <a:pt x="165640" y="-27373"/>
                        <a:pt x="177546" y="22348"/>
                      </a:cubicBezTo>
                      <a:close/>
                    </a:path>
                  </a:pathLst>
                </a:custGeom>
                <a:solidFill>
                  <a:srgbClr val="FAE3A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44" name="Google Shape;844;p31"/>
                <p:cNvGrpSpPr/>
                <p:nvPr/>
              </p:nvGrpSpPr>
              <p:grpSpPr>
                <a:xfrm>
                  <a:off x="7329870" y="2149554"/>
                  <a:ext cx="411536" cy="636507"/>
                  <a:chOff x="9254966" y="1669369"/>
                  <a:chExt cx="548715" cy="848676"/>
                </a:xfrm>
              </p:grpSpPr>
              <p:sp>
                <p:nvSpPr>
                  <p:cNvPr id="845" name="Google Shape;845;p31"/>
                  <p:cNvSpPr/>
                  <p:nvPr/>
                </p:nvSpPr>
                <p:spPr>
                  <a:xfrm>
                    <a:off x="9366694" y="1669369"/>
                    <a:ext cx="425720" cy="397764"/>
                  </a:xfrm>
                  <a:custGeom>
                    <a:avLst/>
                    <a:gdLst/>
                    <a:ahLst/>
                    <a:cxnLst/>
                    <a:rect l="l" t="t" r="r" b="b"/>
                    <a:pathLst>
                      <a:path w="425720" h="397764" extrusionOk="0">
                        <a:moveTo>
                          <a:pt x="406051" y="0"/>
                        </a:moveTo>
                        <a:lnTo>
                          <a:pt x="104966" y="0"/>
                        </a:lnTo>
                        <a:lnTo>
                          <a:pt x="124301" y="264033"/>
                        </a:lnTo>
                        <a:cubicBezTo>
                          <a:pt x="129635" y="336233"/>
                          <a:pt x="72390" y="397764"/>
                          <a:pt x="0" y="397764"/>
                        </a:cubicBezTo>
                        <a:lnTo>
                          <a:pt x="301085" y="397764"/>
                        </a:lnTo>
                        <a:cubicBezTo>
                          <a:pt x="373475" y="397764"/>
                          <a:pt x="430625" y="336233"/>
                          <a:pt x="425387" y="264033"/>
                        </a:cubicBezTo>
                        <a:lnTo>
                          <a:pt x="406051"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6" name="Google Shape;846;p31"/>
                  <p:cNvSpPr/>
                  <p:nvPr/>
                </p:nvSpPr>
                <p:spPr>
                  <a:xfrm>
                    <a:off x="9271920" y="1669369"/>
                    <a:ext cx="531761" cy="409098"/>
                  </a:xfrm>
                  <a:custGeom>
                    <a:avLst/>
                    <a:gdLst/>
                    <a:ahLst/>
                    <a:cxnLst/>
                    <a:rect l="l" t="t" r="r" b="b"/>
                    <a:pathLst>
                      <a:path w="531761" h="409098" extrusionOk="0">
                        <a:moveTo>
                          <a:pt x="512159" y="0"/>
                        </a:moveTo>
                        <a:lnTo>
                          <a:pt x="500824" y="0"/>
                        </a:lnTo>
                        <a:lnTo>
                          <a:pt x="520160" y="264033"/>
                        </a:lnTo>
                        <a:cubicBezTo>
                          <a:pt x="525494" y="336233"/>
                          <a:pt x="468249" y="397764"/>
                          <a:pt x="395859" y="397764"/>
                        </a:cubicBezTo>
                        <a:lnTo>
                          <a:pt x="0" y="397764"/>
                        </a:lnTo>
                        <a:lnTo>
                          <a:pt x="0" y="409099"/>
                        </a:lnTo>
                        <a:lnTo>
                          <a:pt x="395859" y="409099"/>
                        </a:lnTo>
                        <a:cubicBezTo>
                          <a:pt x="433483" y="409099"/>
                          <a:pt x="469773" y="393287"/>
                          <a:pt x="495395" y="365665"/>
                        </a:cubicBezTo>
                        <a:cubicBezTo>
                          <a:pt x="521017" y="338042"/>
                          <a:pt x="534162" y="300704"/>
                          <a:pt x="531400" y="263176"/>
                        </a:cubicBezTo>
                        <a:lnTo>
                          <a:pt x="512159"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7" name="Google Shape;847;p31"/>
                  <p:cNvSpPr/>
                  <p:nvPr/>
                </p:nvSpPr>
                <p:spPr>
                  <a:xfrm>
                    <a:off x="9272016" y="2067133"/>
                    <a:ext cx="386524" cy="11334"/>
                  </a:xfrm>
                  <a:custGeom>
                    <a:avLst/>
                    <a:gdLst/>
                    <a:ahLst/>
                    <a:cxnLst/>
                    <a:rect l="l" t="t" r="r" b="b"/>
                    <a:pathLst>
                      <a:path w="386524" h="11334" extrusionOk="0">
                        <a:moveTo>
                          <a:pt x="0" y="0"/>
                        </a:moveTo>
                        <a:lnTo>
                          <a:pt x="386524" y="0"/>
                        </a:lnTo>
                        <a:lnTo>
                          <a:pt x="386524" y="11335"/>
                        </a:lnTo>
                        <a:lnTo>
                          <a:pt x="0" y="11335"/>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48" name="Google Shape;848;p31"/>
                  <p:cNvGrpSpPr/>
                  <p:nvPr/>
                </p:nvGrpSpPr>
                <p:grpSpPr>
                  <a:xfrm>
                    <a:off x="9499568" y="2034462"/>
                    <a:ext cx="302704" cy="483583"/>
                    <a:chOff x="9499568" y="2034462"/>
                    <a:chExt cx="302704" cy="483583"/>
                  </a:xfrm>
                </p:grpSpPr>
                <p:sp>
                  <p:nvSpPr>
                    <p:cNvPr id="849" name="Google Shape;849;p31"/>
                    <p:cNvSpPr/>
                    <p:nvPr/>
                  </p:nvSpPr>
                  <p:spPr>
                    <a:xfrm>
                      <a:off x="9732549" y="2034462"/>
                      <a:ext cx="69723" cy="483488"/>
                    </a:xfrm>
                    <a:custGeom>
                      <a:avLst/>
                      <a:gdLst/>
                      <a:ahLst/>
                      <a:cxnLst/>
                      <a:rect l="l" t="t" r="r" b="b"/>
                      <a:pathLst>
                        <a:path w="69723" h="483488" extrusionOk="0">
                          <a:moveTo>
                            <a:pt x="34862" y="571"/>
                          </a:moveTo>
                          <a:cubicBezTo>
                            <a:pt x="24765" y="11525"/>
                            <a:pt x="12859" y="20479"/>
                            <a:pt x="0" y="27432"/>
                          </a:cubicBezTo>
                          <a:lnTo>
                            <a:pt x="52673" y="483489"/>
                          </a:lnTo>
                          <a:lnTo>
                            <a:pt x="69723" y="483489"/>
                          </a:lnTo>
                          <a:lnTo>
                            <a:pt x="35338" y="0"/>
                          </a:lnTo>
                          <a:cubicBezTo>
                            <a:pt x="35338" y="0"/>
                            <a:pt x="35052" y="381"/>
                            <a:pt x="34862" y="476"/>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0" name="Google Shape;850;p31"/>
                    <p:cNvSpPr/>
                    <p:nvPr/>
                  </p:nvSpPr>
                  <p:spPr>
                    <a:xfrm>
                      <a:off x="9499568" y="2078467"/>
                      <a:ext cx="94297" cy="439578"/>
                    </a:xfrm>
                    <a:custGeom>
                      <a:avLst/>
                      <a:gdLst/>
                      <a:ahLst/>
                      <a:cxnLst/>
                      <a:rect l="l" t="t" r="r" b="b"/>
                      <a:pathLst>
                        <a:path w="94297" h="439578" extrusionOk="0">
                          <a:moveTo>
                            <a:pt x="57721" y="0"/>
                          </a:moveTo>
                          <a:lnTo>
                            <a:pt x="0" y="439579"/>
                          </a:lnTo>
                          <a:lnTo>
                            <a:pt x="17050" y="439579"/>
                          </a:lnTo>
                          <a:lnTo>
                            <a:pt x="94297" y="0"/>
                          </a:lnTo>
                          <a:lnTo>
                            <a:pt x="57721"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51" name="Google Shape;851;p31"/>
                  <p:cNvSpPr/>
                  <p:nvPr/>
                </p:nvSpPr>
                <p:spPr>
                  <a:xfrm>
                    <a:off x="9254966" y="2078467"/>
                    <a:ext cx="94202" cy="439578"/>
                  </a:xfrm>
                  <a:custGeom>
                    <a:avLst/>
                    <a:gdLst/>
                    <a:ahLst/>
                    <a:cxnLst/>
                    <a:rect l="l" t="t" r="r" b="b"/>
                    <a:pathLst>
                      <a:path w="94202" h="439578" extrusionOk="0">
                        <a:moveTo>
                          <a:pt x="57721" y="0"/>
                        </a:moveTo>
                        <a:lnTo>
                          <a:pt x="0" y="439579"/>
                        </a:lnTo>
                        <a:lnTo>
                          <a:pt x="17050" y="439579"/>
                        </a:lnTo>
                        <a:lnTo>
                          <a:pt x="94202" y="0"/>
                        </a:lnTo>
                        <a:lnTo>
                          <a:pt x="57721"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52" name="Google Shape;852;p31"/>
                <p:cNvSpPr/>
                <p:nvPr/>
              </p:nvSpPr>
              <p:spPr>
                <a:xfrm>
                  <a:off x="7235001" y="1911993"/>
                  <a:ext cx="451627" cy="384150"/>
                </a:xfrm>
                <a:custGeom>
                  <a:avLst/>
                  <a:gdLst/>
                  <a:ahLst/>
                  <a:cxnLst/>
                  <a:rect l="l" t="t" r="r" b="b"/>
                  <a:pathLst>
                    <a:path w="602170" h="512200" extrusionOk="0">
                      <a:moveTo>
                        <a:pt x="276892" y="15091"/>
                      </a:moveTo>
                      <a:cubicBezTo>
                        <a:pt x="248508" y="27283"/>
                        <a:pt x="172403" y="74432"/>
                        <a:pt x="165068" y="84719"/>
                      </a:cubicBezTo>
                      <a:cubicBezTo>
                        <a:pt x="157734" y="95101"/>
                        <a:pt x="0" y="281410"/>
                        <a:pt x="0" y="281410"/>
                      </a:cubicBezTo>
                      <a:lnTo>
                        <a:pt x="61627" y="354562"/>
                      </a:lnTo>
                      <a:cubicBezTo>
                        <a:pt x="77438" y="354562"/>
                        <a:pt x="232982" y="220450"/>
                        <a:pt x="232982" y="222736"/>
                      </a:cubicBezTo>
                      <a:cubicBezTo>
                        <a:pt x="232982" y="225022"/>
                        <a:pt x="261652" y="280553"/>
                        <a:pt x="264414" y="285887"/>
                      </a:cubicBezTo>
                      <a:cubicBezTo>
                        <a:pt x="267558" y="291983"/>
                        <a:pt x="278987" y="471910"/>
                        <a:pt x="278987" y="471910"/>
                      </a:cubicBezTo>
                      <a:lnTo>
                        <a:pt x="602171" y="512201"/>
                      </a:lnTo>
                      <a:cubicBezTo>
                        <a:pt x="602171" y="512201"/>
                        <a:pt x="600933" y="258264"/>
                        <a:pt x="581787" y="182731"/>
                      </a:cubicBezTo>
                      <a:cubicBezTo>
                        <a:pt x="562547" y="107102"/>
                        <a:pt x="561594" y="31093"/>
                        <a:pt x="521399" y="14996"/>
                      </a:cubicBezTo>
                      <a:cubicBezTo>
                        <a:pt x="471964" y="-4816"/>
                        <a:pt x="374333" y="708"/>
                        <a:pt x="374333" y="708"/>
                      </a:cubicBezTo>
                      <a:lnTo>
                        <a:pt x="276797" y="14996"/>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3" name="Google Shape;853;p31"/>
                <p:cNvSpPr/>
                <p:nvPr/>
              </p:nvSpPr>
              <p:spPr>
                <a:xfrm>
                  <a:off x="7468316" y="1948815"/>
                  <a:ext cx="77009" cy="309895"/>
                </a:xfrm>
                <a:custGeom>
                  <a:avLst/>
                  <a:gdLst/>
                  <a:ahLst/>
                  <a:cxnLst/>
                  <a:rect l="l" t="t" r="r" b="b"/>
                  <a:pathLst>
                    <a:path w="102679" h="413194" extrusionOk="0">
                      <a:moveTo>
                        <a:pt x="22670" y="0"/>
                      </a:moveTo>
                      <a:lnTo>
                        <a:pt x="0" y="12954"/>
                      </a:lnTo>
                      <a:lnTo>
                        <a:pt x="17907" y="33338"/>
                      </a:lnTo>
                      <a:lnTo>
                        <a:pt x="20003" y="382429"/>
                      </a:lnTo>
                      <a:lnTo>
                        <a:pt x="62103" y="413194"/>
                      </a:lnTo>
                      <a:lnTo>
                        <a:pt x="102679" y="373666"/>
                      </a:lnTo>
                      <a:lnTo>
                        <a:pt x="34100" y="30480"/>
                      </a:lnTo>
                      <a:lnTo>
                        <a:pt x="44006" y="7810"/>
                      </a:lnTo>
                      <a:lnTo>
                        <a:pt x="2267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4" name="Google Shape;854;p31"/>
                <p:cNvSpPr/>
                <p:nvPr/>
              </p:nvSpPr>
              <p:spPr>
                <a:xfrm>
                  <a:off x="7536967" y="1922235"/>
                  <a:ext cx="221090" cy="255823"/>
                </a:xfrm>
                <a:custGeom>
                  <a:avLst/>
                  <a:gdLst/>
                  <a:ahLst/>
                  <a:cxnLst/>
                  <a:rect l="l" t="t" r="r" b="b"/>
                  <a:pathLst>
                    <a:path w="294786" h="341097" extrusionOk="0">
                      <a:moveTo>
                        <a:pt x="118777" y="1436"/>
                      </a:moveTo>
                      <a:cubicBezTo>
                        <a:pt x="154400" y="10675"/>
                        <a:pt x="203168" y="92114"/>
                        <a:pt x="234315" y="153360"/>
                      </a:cubicBezTo>
                      <a:cubicBezTo>
                        <a:pt x="252889" y="189840"/>
                        <a:pt x="276415" y="249562"/>
                        <a:pt x="292417" y="291853"/>
                      </a:cubicBezTo>
                      <a:cubicBezTo>
                        <a:pt x="301371" y="315666"/>
                        <a:pt x="283845" y="341097"/>
                        <a:pt x="258413" y="341097"/>
                      </a:cubicBezTo>
                      <a:lnTo>
                        <a:pt x="1429" y="341097"/>
                      </a:lnTo>
                      <a:lnTo>
                        <a:pt x="0" y="275565"/>
                      </a:lnTo>
                      <a:lnTo>
                        <a:pt x="164021" y="247848"/>
                      </a:lnTo>
                      <a:cubicBezTo>
                        <a:pt x="164021" y="247848"/>
                        <a:pt x="26003" y="-22662"/>
                        <a:pt x="118777" y="1531"/>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5" name="Google Shape;855;p31"/>
                <p:cNvSpPr/>
                <p:nvPr/>
              </p:nvSpPr>
              <p:spPr>
                <a:xfrm>
                  <a:off x="7504320" y="2128837"/>
                  <a:ext cx="33646" cy="49149"/>
                </a:xfrm>
                <a:custGeom>
                  <a:avLst/>
                  <a:gdLst/>
                  <a:ahLst/>
                  <a:cxnLst/>
                  <a:rect l="l" t="t" r="r" b="b"/>
                  <a:pathLst>
                    <a:path w="44862" h="65532" extrusionOk="0">
                      <a:moveTo>
                        <a:pt x="0" y="5048"/>
                      </a:moveTo>
                      <a:lnTo>
                        <a:pt x="43529" y="0"/>
                      </a:lnTo>
                      <a:lnTo>
                        <a:pt x="44863" y="65532"/>
                      </a:lnTo>
                      <a:lnTo>
                        <a:pt x="0" y="65532"/>
                      </a:lnTo>
                      <a:lnTo>
                        <a:pt x="0" y="5048"/>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6" name="Google Shape;856;p31"/>
                <p:cNvSpPr/>
                <p:nvPr/>
              </p:nvSpPr>
              <p:spPr>
                <a:xfrm>
                  <a:off x="6982612" y="2266068"/>
                  <a:ext cx="644937" cy="461771"/>
                </a:xfrm>
                <a:custGeom>
                  <a:avLst/>
                  <a:gdLst/>
                  <a:ahLst/>
                  <a:cxnLst/>
                  <a:rect l="l" t="t" r="r" b="b"/>
                  <a:pathLst>
                    <a:path w="859916" h="615695" extrusionOk="0">
                      <a:moveTo>
                        <a:pt x="615505" y="0"/>
                      </a:moveTo>
                      <a:lnTo>
                        <a:pt x="315278" y="58007"/>
                      </a:lnTo>
                      <a:cubicBezTo>
                        <a:pt x="286417" y="63627"/>
                        <a:pt x="261652" y="81915"/>
                        <a:pt x="247936" y="107823"/>
                      </a:cubicBezTo>
                      <a:lnTo>
                        <a:pt x="0" y="574548"/>
                      </a:lnTo>
                      <a:lnTo>
                        <a:pt x="97631" y="615696"/>
                      </a:lnTo>
                      <a:lnTo>
                        <a:pt x="350520" y="209836"/>
                      </a:lnTo>
                      <a:lnTo>
                        <a:pt x="859917" y="30480"/>
                      </a:lnTo>
                      <a:lnTo>
                        <a:pt x="615505"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7" name="Google Shape;857;p31"/>
                <p:cNvSpPr/>
                <p:nvPr/>
              </p:nvSpPr>
              <p:spPr>
                <a:xfrm>
                  <a:off x="7230652" y="2277784"/>
                  <a:ext cx="458527" cy="429696"/>
                </a:xfrm>
                <a:custGeom>
                  <a:avLst/>
                  <a:gdLst/>
                  <a:ahLst/>
                  <a:cxnLst/>
                  <a:rect l="l" t="t" r="r" b="b"/>
                  <a:pathLst>
                    <a:path w="611370" h="572928" extrusionOk="0">
                      <a:moveTo>
                        <a:pt x="608063" y="24670"/>
                      </a:moveTo>
                      <a:lnTo>
                        <a:pt x="610444" y="47054"/>
                      </a:lnTo>
                      <a:cubicBezTo>
                        <a:pt x="620636" y="143066"/>
                        <a:pt x="545389" y="226790"/>
                        <a:pt x="448900" y="226790"/>
                      </a:cubicBezTo>
                      <a:lnTo>
                        <a:pt x="149339" y="226790"/>
                      </a:lnTo>
                      <a:lnTo>
                        <a:pt x="171913" y="572929"/>
                      </a:lnTo>
                      <a:lnTo>
                        <a:pt x="52851" y="572929"/>
                      </a:lnTo>
                      <a:lnTo>
                        <a:pt x="940" y="181737"/>
                      </a:lnTo>
                      <a:cubicBezTo>
                        <a:pt x="-6395" y="128969"/>
                        <a:pt x="29991" y="80201"/>
                        <a:pt x="82664" y="72200"/>
                      </a:cubicBezTo>
                      <a:lnTo>
                        <a:pt x="395751" y="24765"/>
                      </a:lnTo>
                      <a:lnTo>
                        <a:pt x="409943" y="0"/>
                      </a:lnTo>
                      <a:lnTo>
                        <a:pt x="608158" y="24765"/>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8" name="Google Shape;858;p31"/>
                <p:cNvSpPr/>
                <p:nvPr/>
              </p:nvSpPr>
              <p:spPr>
                <a:xfrm>
                  <a:off x="7228994" y="2294766"/>
                  <a:ext cx="300063" cy="120963"/>
                </a:xfrm>
                <a:custGeom>
                  <a:avLst/>
                  <a:gdLst/>
                  <a:ahLst/>
                  <a:cxnLst/>
                  <a:rect l="l" t="t" r="r" b="b"/>
                  <a:pathLst>
                    <a:path w="400084" h="161284" extrusionOk="0">
                      <a:moveTo>
                        <a:pt x="3056" y="161190"/>
                      </a:moveTo>
                      <a:cubicBezTo>
                        <a:pt x="2008" y="161190"/>
                        <a:pt x="1056" y="160428"/>
                        <a:pt x="960" y="159380"/>
                      </a:cubicBezTo>
                      <a:cubicBezTo>
                        <a:pt x="-6565" y="105754"/>
                        <a:pt x="30964" y="55557"/>
                        <a:pt x="84495" y="47461"/>
                      </a:cubicBezTo>
                      <a:lnTo>
                        <a:pt x="397581" y="27"/>
                      </a:lnTo>
                      <a:cubicBezTo>
                        <a:pt x="398820" y="-164"/>
                        <a:pt x="399867" y="693"/>
                        <a:pt x="400058" y="1836"/>
                      </a:cubicBezTo>
                      <a:cubicBezTo>
                        <a:pt x="400248" y="2979"/>
                        <a:pt x="399391" y="4122"/>
                        <a:pt x="398248" y="4313"/>
                      </a:cubicBezTo>
                      <a:lnTo>
                        <a:pt x="85161" y="51747"/>
                      </a:lnTo>
                      <a:cubicBezTo>
                        <a:pt x="33917" y="59463"/>
                        <a:pt x="-1897" y="107564"/>
                        <a:pt x="5247" y="158904"/>
                      </a:cubicBezTo>
                      <a:cubicBezTo>
                        <a:pt x="5437" y="160047"/>
                        <a:pt x="4580" y="161190"/>
                        <a:pt x="3437" y="161285"/>
                      </a:cubicBezTo>
                      <a:cubicBezTo>
                        <a:pt x="3341" y="161285"/>
                        <a:pt x="3246" y="161285"/>
                        <a:pt x="3151" y="16128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9" name="Google Shape;859;p31"/>
                <p:cNvSpPr/>
                <p:nvPr/>
              </p:nvSpPr>
              <p:spPr>
                <a:xfrm>
                  <a:off x="7188424" y="2672691"/>
                  <a:ext cx="173524" cy="113299"/>
                </a:xfrm>
                <a:custGeom>
                  <a:avLst/>
                  <a:gdLst/>
                  <a:ahLst/>
                  <a:cxnLst/>
                  <a:rect l="l" t="t" r="r" b="b"/>
                  <a:pathLst>
                    <a:path w="231366" h="151066" extrusionOk="0">
                      <a:moveTo>
                        <a:pt x="127826" y="7429"/>
                      </a:moveTo>
                      <a:lnTo>
                        <a:pt x="126302" y="52959"/>
                      </a:lnTo>
                      <a:cubicBezTo>
                        <a:pt x="115538" y="65151"/>
                        <a:pt x="86678" y="106013"/>
                        <a:pt x="86678" y="106013"/>
                      </a:cubicBezTo>
                      <a:cubicBezTo>
                        <a:pt x="17336" y="114776"/>
                        <a:pt x="0" y="151067"/>
                        <a:pt x="0" y="151067"/>
                      </a:cubicBezTo>
                      <a:lnTo>
                        <a:pt x="148971" y="151067"/>
                      </a:lnTo>
                      <a:cubicBezTo>
                        <a:pt x="148971" y="151067"/>
                        <a:pt x="230981" y="91821"/>
                        <a:pt x="231362" y="82201"/>
                      </a:cubicBezTo>
                      <a:cubicBezTo>
                        <a:pt x="231743" y="72581"/>
                        <a:pt x="205550" y="0"/>
                        <a:pt x="205550" y="0"/>
                      </a:cubicBezTo>
                      <a:lnTo>
                        <a:pt x="127826" y="742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0" name="Google Shape;860;p31"/>
                <p:cNvSpPr/>
                <p:nvPr/>
              </p:nvSpPr>
              <p:spPr>
                <a:xfrm>
                  <a:off x="6844166" y="2681478"/>
                  <a:ext cx="217456" cy="104513"/>
                </a:xfrm>
                <a:custGeom>
                  <a:avLst/>
                  <a:gdLst/>
                  <a:ahLst/>
                  <a:cxnLst/>
                  <a:rect l="l" t="t" r="r" b="b"/>
                  <a:pathLst>
                    <a:path w="289941" h="139350" extrusionOk="0">
                      <a:moveTo>
                        <a:pt x="289941" y="24193"/>
                      </a:moveTo>
                      <a:lnTo>
                        <a:pt x="241363" y="139351"/>
                      </a:lnTo>
                      <a:lnTo>
                        <a:pt x="0" y="139351"/>
                      </a:lnTo>
                      <a:cubicBezTo>
                        <a:pt x="0" y="139351"/>
                        <a:pt x="6953" y="106966"/>
                        <a:pt x="72295" y="103442"/>
                      </a:cubicBezTo>
                      <a:cubicBezTo>
                        <a:pt x="90297" y="102489"/>
                        <a:pt x="156401" y="66865"/>
                        <a:pt x="156401" y="66865"/>
                      </a:cubicBezTo>
                      <a:cubicBezTo>
                        <a:pt x="180785" y="51816"/>
                        <a:pt x="214598" y="0"/>
                        <a:pt x="214598" y="0"/>
                      </a:cubicBezTo>
                      <a:lnTo>
                        <a:pt x="289941" y="2419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1" name="Google Shape;861;p31"/>
                <p:cNvSpPr/>
                <p:nvPr/>
              </p:nvSpPr>
              <p:spPr>
                <a:xfrm>
                  <a:off x="6295694" y="2681478"/>
                  <a:ext cx="181354" cy="104513"/>
                </a:xfrm>
                <a:custGeom>
                  <a:avLst/>
                  <a:gdLst/>
                  <a:ahLst/>
                  <a:cxnLst/>
                  <a:rect l="l" t="t" r="r" b="b"/>
                  <a:pathLst>
                    <a:path w="241806" h="139350" extrusionOk="0">
                      <a:moveTo>
                        <a:pt x="233615" y="24193"/>
                      </a:moveTo>
                      <a:lnTo>
                        <a:pt x="241806" y="139351"/>
                      </a:lnTo>
                      <a:lnTo>
                        <a:pt x="443" y="139351"/>
                      </a:lnTo>
                      <a:cubicBezTo>
                        <a:pt x="443" y="139351"/>
                        <a:pt x="-8606" y="106966"/>
                        <a:pt x="55116" y="103442"/>
                      </a:cubicBezTo>
                      <a:cubicBezTo>
                        <a:pt x="72642" y="102489"/>
                        <a:pt x="121220" y="66865"/>
                        <a:pt x="121220" y="66865"/>
                      </a:cubicBezTo>
                      <a:cubicBezTo>
                        <a:pt x="138174" y="51816"/>
                        <a:pt x="146461" y="0"/>
                        <a:pt x="146461" y="0"/>
                      </a:cubicBezTo>
                      <a:lnTo>
                        <a:pt x="233710" y="2419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62" name="Google Shape;862;p31"/>
                <p:cNvGrpSpPr/>
                <p:nvPr/>
              </p:nvGrpSpPr>
              <p:grpSpPr>
                <a:xfrm>
                  <a:off x="7390609" y="1983862"/>
                  <a:ext cx="278964" cy="186194"/>
                  <a:chOff x="9335951" y="1448446"/>
                  <a:chExt cx="371952" cy="248259"/>
                </a:xfrm>
              </p:grpSpPr>
              <p:sp>
                <p:nvSpPr>
                  <p:cNvPr id="863" name="Google Shape;863;p31"/>
                  <p:cNvSpPr/>
                  <p:nvPr/>
                </p:nvSpPr>
                <p:spPr>
                  <a:xfrm>
                    <a:off x="9541261" y="1448446"/>
                    <a:ext cx="166642" cy="248259"/>
                  </a:xfrm>
                  <a:custGeom>
                    <a:avLst/>
                    <a:gdLst/>
                    <a:ahLst/>
                    <a:cxnLst/>
                    <a:rect l="l" t="t" r="r" b="b"/>
                    <a:pathLst>
                      <a:path w="166642" h="248259" extrusionOk="0">
                        <a:moveTo>
                          <a:pt x="9932" y="248259"/>
                        </a:moveTo>
                        <a:cubicBezTo>
                          <a:pt x="8885" y="248259"/>
                          <a:pt x="7932" y="247497"/>
                          <a:pt x="7837" y="246449"/>
                        </a:cubicBezTo>
                        <a:lnTo>
                          <a:pt x="27" y="191585"/>
                        </a:lnTo>
                        <a:cubicBezTo>
                          <a:pt x="-164" y="190442"/>
                          <a:pt x="693" y="189395"/>
                          <a:pt x="1836" y="189204"/>
                        </a:cubicBezTo>
                        <a:lnTo>
                          <a:pt x="161380" y="164153"/>
                        </a:lnTo>
                        <a:lnTo>
                          <a:pt x="81846" y="3086"/>
                        </a:lnTo>
                        <a:cubicBezTo>
                          <a:pt x="81370" y="2038"/>
                          <a:pt x="81846" y="704"/>
                          <a:pt x="82799" y="228"/>
                        </a:cubicBezTo>
                        <a:cubicBezTo>
                          <a:pt x="83847" y="-343"/>
                          <a:pt x="85180" y="228"/>
                          <a:pt x="85656" y="1181"/>
                        </a:cubicBezTo>
                        <a:lnTo>
                          <a:pt x="166428" y="164915"/>
                        </a:lnTo>
                        <a:cubicBezTo>
                          <a:pt x="166714" y="165487"/>
                          <a:pt x="166714" y="166249"/>
                          <a:pt x="166428" y="166820"/>
                        </a:cubicBezTo>
                        <a:cubicBezTo>
                          <a:pt x="166143" y="167392"/>
                          <a:pt x="165571" y="167868"/>
                          <a:pt x="164904" y="167963"/>
                        </a:cubicBezTo>
                        <a:lnTo>
                          <a:pt x="4503" y="193109"/>
                        </a:lnTo>
                        <a:lnTo>
                          <a:pt x="12028" y="245878"/>
                        </a:lnTo>
                        <a:cubicBezTo>
                          <a:pt x="12219" y="247021"/>
                          <a:pt x="11361" y="248164"/>
                          <a:pt x="10218" y="248259"/>
                        </a:cubicBezTo>
                        <a:cubicBezTo>
                          <a:pt x="10123" y="248259"/>
                          <a:pt x="10028" y="248259"/>
                          <a:pt x="9932" y="24825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4" name="Google Shape;864;p31"/>
                  <p:cNvSpPr/>
                  <p:nvPr/>
                </p:nvSpPr>
                <p:spPr>
                  <a:xfrm>
                    <a:off x="9335951" y="1534583"/>
                    <a:ext cx="22910" cy="33725"/>
                  </a:xfrm>
                  <a:custGeom>
                    <a:avLst/>
                    <a:gdLst/>
                    <a:ahLst/>
                    <a:cxnLst/>
                    <a:rect l="l" t="t" r="r" b="b"/>
                    <a:pathLst>
                      <a:path w="22910" h="33725" extrusionOk="0">
                        <a:moveTo>
                          <a:pt x="20742" y="33726"/>
                        </a:moveTo>
                        <a:cubicBezTo>
                          <a:pt x="20075" y="33726"/>
                          <a:pt x="19314" y="33345"/>
                          <a:pt x="18933" y="32678"/>
                        </a:cubicBezTo>
                        <a:lnTo>
                          <a:pt x="359" y="3246"/>
                        </a:lnTo>
                        <a:cubicBezTo>
                          <a:pt x="-308" y="2293"/>
                          <a:pt x="-22" y="960"/>
                          <a:pt x="1025" y="293"/>
                        </a:cubicBezTo>
                        <a:cubicBezTo>
                          <a:pt x="1978" y="-278"/>
                          <a:pt x="3311" y="7"/>
                          <a:pt x="3978" y="960"/>
                        </a:cubicBezTo>
                        <a:lnTo>
                          <a:pt x="22552" y="30392"/>
                        </a:lnTo>
                        <a:cubicBezTo>
                          <a:pt x="23219" y="31345"/>
                          <a:pt x="22933" y="32678"/>
                          <a:pt x="21885" y="33345"/>
                        </a:cubicBezTo>
                        <a:cubicBezTo>
                          <a:pt x="21504" y="33535"/>
                          <a:pt x="21123" y="33631"/>
                          <a:pt x="20742" y="3363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5" name="Google Shape;865;p31"/>
                  <p:cNvSpPr/>
                  <p:nvPr/>
                </p:nvSpPr>
                <p:spPr>
                  <a:xfrm>
                    <a:off x="9408963" y="1626350"/>
                    <a:ext cx="41272" cy="17682"/>
                  </a:xfrm>
                  <a:custGeom>
                    <a:avLst/>
                    <a:gdLst/>
                    <a:ahLst/>
                    <a:cxnLst/>
                    <a:rect l="l" t="t" r="r" b="b"/>
                    <a:pathLst>
                      <a:path w="41272" h="17682" extrusionOk="0">
                        <a:moveTo>
                          <a:pt x="2118" y="17587"/>
                        </a:moveTo>
                        <a:cubicBezTo>
                          <a:pt x="2118" y="17587"/>
                          <a:pt x="1642" y="17587"/>
                          <a:pt x="1451" y="17492"/>
                        </a:cubicBezTo>
                        <a:cubicBezTo>
                          <a:pt x="308" y="17111"/>
                          <a:pt x="-263" y="15872"/>
                          <a:pt x="118" y="14825"/>
                        </a:cubicBezTo>
                        <a:lnTo>
                          <a:pt x="4499" y="1490"/>
                        </a:lnTo>
                        <a:cubicBezTo>
                          <a:pt x="4785" y="537"/>
                          <a:pt x="5642" y="-225"/>
                          <a:pt x="6690" y="61"/>
                        </a:cubicBezTo>
                        <a:lnTo>
                          <a:pt x="39265" y="1775"/>
                        </a:lnTo>
                        <a:cubicBezTo>
                          <a:pt x="40408" y="1775"/>
                          <a:pt x="41361" y="2823"/>
                          <a:pt x="41266" y="4061"/>
                        </a:cubicBezTo>
                        <a:cubicBezTo>
                          <a:pt x="41266" y="5204"/>
                          <a:pt x="40122" y="6157"/>
                          <a:pt x="38979" y="6062"/>
                        </a:cubicBezTo>
                        <a:lnTo>
                          <a:pt x="8119" y="4442"/>
                        </a:lnTo>
                        <a:lnTo>
                          <a:pt x="4213" y="16253"/>
                        </a:lnTo>
                        <a:cubicBezTo>
                          <a:pt x="3928" y="17111"/>
                          <a:pt x="3070" y="17682"/>
                          <a:pt x="2213" y="176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66" name="Google Shape;866;p31"/>
                <p:cNvGrpSpPr/>
                <p:nvPr/>
              </p:nvGrpSpPr>
              <p:grpSpPr>
                <a:xfrm>
                  <a:off x="7356461" y="1712029"/>
                  <a:ext cx="185830" cy="267160"/>
                  <a:chOff x="9290421" y="1086002"/>
                  <a:chExt cx="247773" cy="356214"/>
                </a:xfrm>
              </p:grpSpPr>
              <p:sp>
                <p:nvSpPr>
                  <p:cNvPr id="867" name="Google Shape;867;p31"/>
                  <p:cNvSpPr/>
                  <p:nvPr/>
                </p:nvSpPr>
                <p:spPr>
                  <a:xfrm>
                    <a:off x="9394257" y="1326755"/>
                    <a:ext cx="126585" cy="115461"/>
                  </a:xfrm>
                  <a:custGeom>
                    <a:avLst/>
                    <a:gdLst/>
                    <a:ahLst/>
                    <a:cxnLst/>
                    <a:rect l="l" t="t" r="r" b="b"/>
                    <a:pathLst>
                      <a:path w="126585" h="115461" extrusionOk="0">
                        <a:moveTo>
                          <a:pt x="64544" y="70104"/>
                        </a:moveTo>
                        <a:lnTo>
                          <a:pt x="97119" y="0"/>
                        </a:lnTo>
                        <a:cubicBezTo>
                          <a:pt x="97119" y="0"/>
                          <a:pt x="115789" y="4572"/>
                          <a:pt x="121218" y="10192"/>
                        </a:cubicBezTo>
                        <a:cubicBezTo>
                          <a:pt x="127409" y="16764"/>
                          <a:pt x="127600" y="86678"/>
                          <a:pt x="125028" y="90678"/>
                        </a:cubicBezTo>
                        <a:cubicBezTo>
                          <a:pt x="121884" y="95631"/>
                          <a:pt x="74641" y="79629"/>
                          <a:pt x="67020" y="81058"/>
                        </a:cubicBezTo>
                        <a:cubicBezTo>
                          <a:pt x="67020" y="81058"/>
                          <a:pt x="31016" y="113729"/>
                          <a:pt x="23872" y="115443"/>
                        </a:cubicBezTo>
                        <a:cubicBezTo>
                          <a:pt x="18538" y="116777"/>
                          <a:pt x="-4036" y="44482"/>
                          <a:pt x="631" y="32861"/>
                        </a:cubicBezTo>
                        <a:cubicBezTo>
                          <a:pt x="2727" y="27527"/>
                          <a:pt x="18348" y="17431"/>
                          <a:pt x="18348" y="17431"/>
                        </a:cubicBezTo>
                        <a:lnTo>
                          <a:pt x="64544" y="7010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8" name="Google Shape;868;p31"/>
                  <p:cNvSpPr/>
                  <p:nvPr/>
                </p:nvSpPr>
                <p:spPr>
                  <a:xfrm>
                    <a:off x="9318923" y="1138005"/>
                    <a:ext cx="183693" cy="287904"/>
                  </a:xfrm>
                  <a:custGeom>
                    <a:avLst/>
                    <a:gdLst/>
                    <a:ahLst/>
                    <a:cxnLst/>
                    <a:rect l="l" t="t" r="r" b="b"/>
                    <a:pathLst>
                      <a:path w="183693" h="287904" extrusionOk="0">
                        <a:moveTo>
                          <a:pt x="5957" y="22252"/>
                        </a:moveTo>
                        <a:cubicBezTo>
                          <a:pt x="-2997" y="59209"/>
                          <a:pt x="13196" y="68163"/>
                          <a:pt x="11005" y="84451"/>
                        </a:cubicBezTo>
                        <a:cubicBezTo>
                          <a:pt x="8147" y="105787"/>
                          <a:pt x="-1282" y="116169"/>
                          <a:pt x="146" y="121884"/>
                        </a:cubicBezTo>
                        <a:cubicBezTo>
                          <a:pt x="2528" y="131885"/>
                          <a:pt x="19863" y="125599"/>
                          <a:pt x="21863" y="135695"/>
                        </a:cubicBezTo>
                        <a:cubicBezTo>
                          <a:pt x="28721" y="171128"/>
                          <a:pt x="29579" y="189892"/>
                          <a:pt x="36342" y="196941"/>
                        </a:cubicBezTo>
                        <a:cubicBezTo>
                          <a:pt x="50248" y="211514"/>
                          <a:pt x="92253" y="198370"/>
                          <a:pt x="92253" y="198370"/>
                        </a:cubicBezTo>
                        <a:lnTo>
                          <a:pt x="109112" y="287905"/>
                        </a:lnTo>
                        <a:lnTo>
                          <a:pt x="139973" y="258853"/>
                        </a:lnTo>
                        <a:lnTo>
                          <a:pt x="183693" y="262663"/>
                        </a:lnTo>
                        <a:lnTo>
                          <a:pt x="147403" y="21395"/>
                        </a:lnTo>
                        <a:cubicBezTo>
                          <a:pt x="147403" y="21395"/>
                          <a:pt x="18053" y="-27373"/>
                          <a:pt x="6147" y="22348"/>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9" name="Google Shape;869;p31"/>
                  <p:cNvSpPr/>
                  <p:nvPr/>
                </p:nvSpPr>
                <p:spPr>
                  <a:xfrm>
                    <a:off x="9290421" y="1086002"/>
                    <a:ext cx="247773" cy="211606"/>
                  </a:xfrm>
                  <a:custGeom>
                    <a:avLst/>
                    <a:gdLst/>
                    <a:ahLst/>
                    <a:cxnLst/>
                    <a:rect l="l" t="t" r="r" b="b"/>
                    <a:pathLst>
                      <a:path w="247773" h="211606" extrusionOk="0">
                        <a:moveTo>
                          <a:pt x="196574" y="211606"/>
                        </a:moveTo>
                        <a:cubicBezTo>
                          <a:pt x="196574" y="211606"/>
                          <a:pt x="241722" y="114547"/>
                          <a:pt x="247437" y="78542"/>
                        </a:cubicBezTo>
                        <a:cubicBezTo>
                          <a:pt x="251438" y="53206"/>
                          <a:pt x="218481" y="53968"/>
                          <a:pt x="218481" y="53968"/>
                        </a:cubicBezTo>
                        <a:cubicBezTo>
                          <a:pt x="218481" y="53968"/>
                          <a:pt x="230197" y="18725"/>
                          <a:pt x="206194" y="9105"/>
                        </a:cubicBezTo>
                        <a:cubicBezTo>
                          <a:pt x="94084" y="-35948"/>
                          <a:pt x="-116704" y="102736"/>
                          <a:pt x="81988" y="66541"/>
                        </a:cubicBezTo>
                        <a:cubicBezTo>
                          <a:pt x="81988" y="66541"/>
                          <a:pt x="78845" y="98926"/>
                          <a:pt x="116183" y="92830"/>
                        </a:cubicBezTo>
                        <a:cubicBezTo>
                          <a:pt x="116183" y="92830"/>
                          <a:pt x="108848" y="167601"/>
                          <a:pt x="119421" y="168744"/>
                        </a:cubicBezTo>
                        <a:cubicBezTo>
                          <a:pt x="123422" y="169220"/>
                          <a:pt x="128565" y="155599"/>
                          <a:pt x="128565" y="155599"/>
                        </a:cubicBezTo>
                        <a:cubicBezTo>
                          <a:pt x="128565" y="155599"/>
                          <a:pt x="143424" y="109879"/>
                          <a:pt x="159902" y="124643"/>
                        </a:cubicBezTo>
                        <a:cubicBezTo>
                          <a:pt x="176381" y="139407"/>
                          <a:pt x="175047" y="168268"/>
                          <a:pt x="140090" y="177888"/>
                        </a:cubicBezTo>
                        <a:lnTo>
                          <a:pt x="196669" y="21160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0" name="Google Shape;870;p31"/>
                  <p:cNvSpPr/>
                  <p:nvPr/>
                </p:nvSpPr>
                <p:spPr>
                  <a:xfrm>
                    <a:off x="9411176" y="1313134"/>
                    <a:ext cx="56673" cy="31051"/>
                  </a:xfrm>
                  <a:custGeom>
                    <a:avLst/>
                    <a:gdLst/>
                    <a:ahLst/>
                    <a:cxnLst/>
                    <a:rect l="l" t="t" r="r" b="b"/>
                    <a:pathLst>
                      <a:path w="56673" h="31051" extrusionOk="0">
                        <a:moveTo>
                          <a:pt x="1429" y="31052"/>
                        </a:moveTo>
                        <a:lnTo>
                          <a:pt x="0" y="23241"/>
                        </a:lnTo>
                        <a:cubicBezTo>
                          <a:pt x="21907" y="17240"/>
                          <a:pt x="56674" y="0"/>
                          <a:pt x="56674" y="0"/>
                        </a:cubicBezTo>
                        <a:cubicBezTo>
                          <a:pt x="56674" y="0"/>
                          <a:pt x="44672" y="19431"/>
                          <a:pt x="1429" y="309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71" name="Google Shape;871;p31"/>
                <p:cNvGrpSpPr/>
                <p:nvPr/>
              </p:nvGrpSpPr>
              <p:grpSpPr>
                <a:xfrm>
                  <a:off x="6617495" y="2149554"/>
                  <a:ext cx="411536" cy="636507"/>
                  <a:chOff x="8305133" y="1669369"/>
                  <a:chExt cx="548715" cy="848676"/>
                </a:xfrm>
              </p:grpSpPr>
              <p:sp>
                <p:nvSpPr>
                  <p:cNvPr id="872" name="Google Shape;872;p31"/>
                  <p:cNvSpPr/>
                  <p:nvPr/>
                </p:nvSpPr>
                <p:spPr>
                  <a:xfrm>
                    <a:off x="8416861" y="1669369"/>
                    <a:ext cx="425720" cy="397764"/>
                  </a:xfrm>
                  <a:custGeom>
                    <a:avLst/>
                    <a:gdLst/>
                    <a:ahLst/>
                    <a:cxnLst/>
                    <a:rect l="l" t="t" r="r" b="b"/>
                    <a:pathLst>
                      <a:path w="425720" h="397764" extrusionOk="0">
                        <a:moveTo>
                          <a:pt x="406051" y="0"/>
                        </a:moveTo>
                        <a:lnTo>
                          <a:pt x="104966" y="0"/>
                        </a:lnTo>
                        <a:lnTo>
                          <a:pt x="124301" y="264033"/>
                        </a:lnTo>
                        <a:cubicBezTo>
                          <a:pt x="129635" y="336233"/>
                          <a:pt x="72390" y="397764"/>
                          <a:pt x="0" y="397764"/>
                        </a:cubicBezTo>
                        <a:lnTo>
                          <a:pt x="301085" y="397764"/>
                        </a:lnTo>
                        <a:cubicBezTo>
                          <a:pt x="373475" y="397764"/>
                          <a:pt x="430625" y="336233"/>
                          <a:pt x="425387" y="264033"/>
                        </a:cubicBezTo>
                        <a:lnTo>
                          <a:pt x="406051"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3" name="Google Shape;873;p31"/>
                  <p:cNvSpPr/>
                  <p:nvPr/>
                </p:nvSpPr>
                <p:spPr>
                  <a:xfrm>
                    <a:off x="8322087" y="1669369"/>
                    <a:ext cx="531761" cy="409098"/>
                  </a:xfrm>
                  <a:custGeom>
                    <a:avLst/>
                    <a:gdLst/>
                    <a:ahLst/>
                    <a:cxnLst/>
                    <a:rect l="l" t="t" r="r" b="b"/>
                    <a:pathLst>
                      <a:path w="531761" h="409098" extrusionOk="0">
                        <a:moveTo>
                          <a:pt x="512159" y="0"/>
                        </a:moveTo>
                        <a:lnTo>
                          <a:pt x="500825" y="0"/>
                        </a:lnTo>
                        <a:lnTo>
                          <a:pt x="520160" y="264033"/>
                        </a:lnTo>
                        <a:cubicBezTo>
                          <a:pt x="525494" y="336233"/>
                          <a:pt x="468249" y="397764"/>
                          <a:pt x="395859" y="397764"/>
                        </a:cubicBezTo>
                        <a:lnTo>
                          <a:pt x="0" y="397764"/>
                        </a:lnTo>
                        <a:lnTo>
                          <a:pt x="0" y="409099"/>
                        </a:lnTo>
                        <a:lnTo>
                          <a:pt x="395859" y="409099"/>
                        </a:lnTo>
                        <a:cubicBezTo>
                          <a:pt x="433483" y="409099"/>
                          <a:pt x="469773" y="393287"/>
                          <a:pt x="495395" y="365665"/>
                        </a:cubicBezTo>
                        <a:cubicBezTo>
                          <a:pt x="521017" y="338042"/>
                          <a:pt x="534162" y="300704"/>
                          <a:pt x="531400" y="263176"/>
                        </a:cubicBezTo>
                        <a:lnTo>
                          <a:pt x="512159"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4" name="Google Shape;874;p31"/>
                  <p:cNvSpPr/>
                  <p:nvPr/>
                </p:nvSpPr>
                <p:spPr>
                  <a:xfrm>
                    <a:off x="8322183" y="2067133"/>
                    <a:ext cx="386524" cy="11334"/>
                  </a:xfrm>
                  <a:custGeom>
                    <a:avLst/>
                    <a:gdLst/>
                    <a:ahLst/>
                    <a:cxnLst/>
                    <a:rect l="l" t="t" r="r" b="b"/>
                    <a:pathLst>
                      <a:path w="386524" h="11334" extrusionOk="0">
                        <a:moveTo>
                          <a:pt x="0" y="0"/>
                        </a:moveTo>
                        <a:lnTo>
                          <a:pt x="386525" y="0"/>
                        </a:lnTo>
                        <a:lnTo>
                          <a:pt x="386525" y="11335"/>
                        </a:lnTo>
                        <a:lnTo>
                          <a:pt x="0" y="11335"/>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75" name="Google Shape;875;p31"/>
                  <p:cNvGrpSpPr/>
                  <p:nvPr/>
                </p:nvGrpSpPr>
                <p:grpSpPr>
                  <a:xfrm>
                    <a:off x="8549735" y="2034462"/>
                    <a:ext cx="302704" cy="483583"/>
                    <a:chOff x="8549735" y="2034462"/>
                    <a:chExt cx="302704" cy="483583"/>
                  </a:xfrm>
                </p:grpSpPr>
                <p:sp>
                  <p:nvSpPr>
                    <p:cNvPr id="876" name="Google Shape;876;p31"/>
                    <p:cNvSpPr/>
                    <p:nvPr/>
                  </p:nvSpPr>
                  <p:spPr>
                    <a:xfrm>
                      <a:off x="8782716" y="2034462"/>
                      <a:ext cx="69723" cy="483488"/>
                    </a:xfrm>
                    <a:custGeom>
                      <a:avLst/>
                      <a:gdLst/>
                      <a:ahLst/>
                      <a:cxnLst/>
                      <a:rect l="l" t="t" r="r" b="b"/>
                      <a:pathLst>
                        <a:path w="69723" h="483488" extrusionOk="0">
                          <a:moveTo>
                            <a:pt x="34862" y="571"/>
                          </a:moveTo>
                          <a:cubicBezTo>
                            <a:pt x="24765" y="11525"/>
                            <a:pt x="12859" y="20479"/>
                            <a:pt x="0" y="27432"/>
                          </a:cubicBezTo>
                          <a:lnTo>
                            <a:pt x="52673" y="483489"/>
                          </a:lnTo>
                          <a:lnTo>
                            <a:pt x="69723" y="483489"/>
                          </a:lnTo>
                          <a:lnTo>
                            <a:pt x="35338" y="0"/>
                          </a:lnTo>
                          <a:cubicBezTo>
                            <a:pt x="35338" y="0"/>
                            <a:pt x="35052" y="381"/>
                            <a:pt x="34862" y="476"/>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7" name="Google Shape;877;p31"/>
                    <p:cNvSpPr/>
                    <p:nvPr/>
                  </p:nvSpPr>
                  <p:spPr>
                    <a:xfrm>
                      <a:off x="8549735" y="2078467"/>
                      <a:ext cx="94297" cy="439578"/>
                    </a:xfrm>
                    <a:custGeom>
                      <a:avLst/>
                      <a:gdLst/>
                      <a:ahLst/>
                      <a:cxnLst/>
                      <a:rect l="l" t="t" r="r" b="b"/>
                      <a:pathLst>
                        <a:path w="94297" h="439578" extrusionOk="0">
                          <a:moveTo>
                            <a:pt x="57817" y="0"/>
                          </a:moveTo>
                          <a:lnTo>
                            <a:pt x="0" y="439579"/>
                          </a:lnTo>
                          <a:lnTo>
                            <a:pt x="17050" y="439579"/>
                          </a:lnTo>
                          <a:lnTo>
                            <a:pt x="94297" y="0"/>
                          </a:lnTo>
                          <a:lnTo>
                            <a:pt x="57817"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78" name="Google Shape;878;p31"/>
                  <p:cNvSpPr/>
                  <p:nvPr/>
                </p:nvSpPr>
                <p:spPr>
                  <a:xfrm>
                    <a:off x="8305133" y="2078467"/>
                    <a:ext cx="94297" cy="439578"/>
                  </a:xfrm>
                  <a:custGeom>
                    <a:avLst/>
                    <a:gdLst/>
                    <a:ahLst/>
                    <a:cxnLst/>
                    <a:rect l="l" t="t" r="r" b="b"/>
                    <a:pathLst>
                      <a:path w="94297" h="439578" extrusionOk="0">
                        <a:moveTo>
                          <a:pt x="57721" y="0"/>
                        </a:moveTo>
                        <a:lnTo>
                          <a:pt x="0" y="439579"/>
                        </a:lnTo>
                        <a:lnTo>
                          <a:pt x="17050" y="439579"/>
                        </a:lnTo>
                        <a:lnTo>
                          <a:pt x="94298" y="0"/>
                        </a:lnTo>
                        <a:lnTo>
                          <a:pt x="57721"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79" name="Google Shape;879;p31"/>
                <p:cNvSpPr/>
                <p:nvPr/>
              </p:nvSpPr>
              <p:spPr>
                <a:xfrm>
                  <a:off x="6366678" y="1911993"/>
                  <a:ext cx="607504" cy="384150"/>
                </a:xfrm>
                <a:custGeom>
                  <a:avLst/>
                  <a:gdLst/>
                  <a:ahLst/>
                  <a:cxnLst/>
                  <a:rect l="l" t="t" r="r" b="b"/>
                  <a:pathLst>
                    <a:path w="810006" h="512200" extrusionOk="0">
                      <a:moveTo>
                        <a:pt x="484822" y="15091"/>
                      </a:moveTo>
                      <a:cubicBezTo>
                        <a:pt x="456438" y="27283"/>
                        <a:pt x="380333" y="74432"/>
                        <a:pt x="372999" y="84719"/>
                      </a:cubicBezTo>
                      <a:cubicBezTo>
                        <a:pt x="365665" y="95101"/>
                        <a:pt x="207931" y="281410"/>
                        <a:pt x="207931" y="281410"/>
                      </a:cubicBezTo>
                      <a:lnTo>
                        <a:pt x="0" y="334083"/>
                      </a:lnTo>
                      <a:lnTo>
                        <a:pt x="0" y="354562"/>
                      </a:lnTo>
                      <a:lnTo>
                        <a:pt x="269462" y="354562"/>
                      </a:lnTo>
                      <a:cubicBezTo>
                        <a:pt x="285274" y="354562"/>
                        <a:pt x="440817" y="220450"/>
                        <a:pt x="440817" y="222736"/>
                      </a:cubicBezTo>
                      <a:cubicBezTo>
                        <a:pt x="440817" y="225022"/>
                        <a:pt x="469487" y="280553"/>
                        <a:pt x="472250" y="285887"/>
                      </a:cubicBezTo>
                      <a:cubicBezTo>
                        <a:pt x="475393" y="291983"/>
                        <a:pt x="486823" y="471910"/>
                        <a:pt x="486823" y="471910"/>
                      </a:cubicBezTo>
                      <a:lnTo>
                        <a:pt x="810006" y="512201"/>
                      </a:lnTo>
                      <a:cubicBezTo>
                        <a:pt x="810006" y="512201"/>
                        <a:pt x="808768" y="258264"/>
                        <a:pt x="789622" y="182731"/>
                      </a:cubicBezTo>
                      <a:cubicBezTo>
                        <a:pt x="770382" y="107102"/>
                        <a:pt x="769430" y="31093"/>
                        <a:pt x="729234" y="14996"/>
                      </a:cubicBezTo>
                      <a:cubicBezTo>
                        <a:pt x="679799" y="-4816"/>
                        <a:pt x="582168" y="708"/>
                        <a:pt x="582168" y="708"/>
                      </a:cubicBezTo>
                      <a:lnTo>
                        <a:pt x="484632" y="14996"/>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0" name="Google Shape;880;p31"/>
                <p:cNvSpPr/>
                <p:nvPr/>
              </p:nvSpPr>
              <p:spPr>
                <a:xfrm>
                  <a:off x="6760156" y="1948815"/>
                  <a:ext cx="72794" cy="309895"/>
                </a:xfrm>
                <a:custGeom>
                  <a:avLst/>
                  <a:gdLst/>
                  <a:ahLst/>
                  <a:cxnLst/>
                  <a:rect l="l" t="t" r="r" b="b"/>
                  <a:pathLst>
                    <a:path w="97059" h="413194" extrusionOk="0">
                      <a:moveTo>
                        <a:pt x="17145" y="0"/>
                      </a:moveTo>
                      <a:lnTo>
                        <a:pt x="0" y="9811"/>
                      </a:lnTo>
                      <a:lnTo>
                        <a:pt x="18669" y="35528"/>
                      </a:lnTo>
                      <a:lnTo>
                        <a:pt x="14383" y="382429"/>
                      </a:lnTo>
                      <a:lnTo>
                        <a:pt x="56483" y="413194"/>
                      </a:lnTo>
                      <a:lnTo>
                        <a:pt x="97059" y="373666"/>
                      </a:lnTo>
                      <a:lnTo>
                        <a:pt x="35814" y="34099"/>
                      </a:lnTo>
                      <a:lnTo>
                        <a:pt x="45720" y="11430"/>
                      </a:lnTo>
                      <a:lnTo>
                        <a:pt x="17145"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1" name="Google Shape;881;p31"/>
                <p:cNvSpPr/>
                <p:nvPr/>
              </p:nvSpPr>
              <p:spPr>
                <a:xfrm>
                  <a:off x="6824521" y="1922163"/>
                  <a:ext cx="211140" cy="255823"/>
                </a:xfrm>
                <a:custGeom>
                  <a:avLst/>
                  <a:gdLst/>
                  <a:ahLst/>
                  <a:cxnLst/>
                  <a:rect l="l" t="t" r="r" b="b"/>
                  <a:pathLst>
                    <a:path w="281520" h="341097" extrusionOk="0">
                      <a:moveTo>
                        <a:pt x="118872" y="1531"/>
                      </a:moveTo>
                      <a:cubicBezTo>
                        <a:pt x="154496" y="10770"/>
                        <a:pt x="203263" y="92209"/>
                        <a:pt x="234410" y="153455"/>
                      </a:cubicBezTo>
                      <a:cubicBezTo>
                        <a:pt x="247555" y="179363"/>
                        <a:pt x="263271" y="216891"/>
                        <a:pt x="276892" y="251562"/>
                      </a:cubicBezTo>
                      <a:cubicBezTo>
                        <a:pt x="293846" y="294520"/>
                        <a:pt x="262128" y="341098"/>
                        <a:pt x="215932" y="341098"/>
                      </a:cubicBezTo>
                      <a:lnTo>
                        <a:pt x="1429" y="341098"/>
                      </a:lnTo>
                      <a:lnTo>
                        <a:pt x="0" y="275565"/>
                      </a:lnTo>
                      <a:lnTo>
                        <a:pt x="164021" y="247848"/>
                      </a:lnTo>
                      <a:cubicBezTo>
                        <a:pt x="164021" y="247848"/>
                        <a:pt x="26003" y="-22662"/>
                        <a:pt x="118777" y="1531"/>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2" name="Google Shape;882;p31"/>
                <p:cNvSpPr/>
                <p:nvPr/>
              </p:nvSpPr>
              <p:spPr>
                <a:xfrm>
                  <a:off x="6791945" y="2128837"/>
                  <a:ext cx="33718" cy="49149"/>
                </a:xfrm>
                <a:custGeom>
                  <a:avLst/>
                  <a:gdLst/>
                  <a:ahLst/>
                  <a:cxnLst/>
                  <a:rect l="l" t="t" r="r" b="b"/>
                  <a:pathLst>
                    <a:path w="44958" h="65532" extrusionOk="0">
                      <a:moveTo>
                        <a:pt x="0" y="5048"/>
                      </a:moveTo>
                      <a:lnTo>
                        <a:pt x="43529" y="0"/>
                      </a:lnTo>
                      <a:lnTo>
                        <a:pt x="44958" y="65532"/>
                      </a:lnTo>
                      <a:lnTo>
                        <a:pt x="0" y="65532"/>
                      </a:lnTo>
                      <a:lnTo>
                        <a:pt x="0" y="5048"/>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3" name="Google Shape;883;p31"/>
                <p:cNvSpPr/>
                <p:nvPr/>
              </p:nvSpPr>
              <p:spPr>
                <a:xfrm>
                  <a:off x="6394324" y="2266068"/>
                  <a:ext cx="520922" cy="445984"/>
                </a:xfrm>
                <a:custGeom>
                  <a:avLst/>
                  <a:gdLst/>
                  <a:ahLst/>
                  <a:cxnLst/>
                  <a:rect l="l" t="t" r="r" b="b"/>
                  <a:pathLst>
                    <a:path w="694563" h="594645" extrusionOk="0">
                      <a:moveTo>
                        <a:pt x="450152" y="0"/>
                      </a:moveTo>
                      <a:lnTo>
                        <a:pt x="130969" y="71152"/>
                      </a:lnTo>
                      <a:cubicBezTo>
                        <a:pt x="84677" y="81439"/>
                        <a:pt x="50387" y="120491"/>
                        <a:pt x="46196" y="167735"/>
                      </a:cubicBezTo>
                      <a:lnTo>
                        <a:pt x="0" y="560832"/>
                      </a:lnTo>
                      <a:lnTo>
                        <a:pt x="119158" y="594646"/>
                      </a:lnTo>
                      <a:lnTo>
                        <a:pt x="185166" y="209836"/>
                      </a:lnTo>
                      <a:lnTo>
                        <a:pt x="694563" y="30480"/>
                      </a:lnTo>
                      <a:lnTo>
                        <a:pt x="450152"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4" name="Google Shape;884;p31"/>
                <p:cNvSpPr/>
                <p:nvPr/>
              </p:nvSpPr>
              <p:spPr>
                <a:xfrm>
                  <a:off x="6518278" y="2277784"/>
                  <a:ext cx="458527" cy="429696"/>
                </a:xfrm>
                <a:custGeom>
                  <a:avLst/>
                  <a:gdLst/>
                  <a:ahLst/>
                  <a:cxnLst/>
                  <a:rect l="l" t="t" r="r" b="b"/>
                  <a:pathLst>
                    <a:path w="611370" h="572928" extrusionOk="0">
                      <a:moveTo>
                        <a:pt x="608063" y="24670"/>
                      </a:moveTo>
                      <a:lnTo>
                        <a:pt x="610444" y="47054"/>
                      </a:lnTo>
                      <a:cubicBezTo>
                        <a:pt x="620636" y="143066"/>
                        <a:pt x="545389" y="226790"/>
                        <a:pt x="448900" y="226790"/>
                      </a:cubicBezTo>
                      <a:lnTo>
                        <a:pt x="149339" y="226790"/>
                      </a:lnTo>
                      <a:lnTo>
                        <a:pt x="171913" y="572929"/>
                      </a:lnTo>
                      <a:lnTo>
                        <a:pt x="52851" y="572929"/>
                      </a:lnTo>
                      <a:lnTo>
                        <a:pt x="940" y="181737"/>
                      </a:lnTo>
                      <a:cubicBezTo>
                        <a:pt x="-6395" y="128969"/>
                        <a:pt x="29991" y="80201"/>
                        <a:pt x="82664" y="72200"/>
                      </a:cubicBezTo>
                      <a:lnTo>
                        <a:pt x="395751" y="24765"/>
                      </a:lnTo>
                      <a:lnTo>
                        <a:pt x="409943" y="0"/>
                      </a:lnTo>
                      <a:lnTo>
                        <a:pt x="608158" y="24765"/>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5" name="Google Shape;885;p31"/>
                <p:cNvSpPr/>
                <p:nvPr/>
              </p:nvSpPr>
              <p:spPr>
                <a:xfrm>
                  <a:off x="6516691" y="2294766"/>
                  <a:ext cx="300063" cy="120963"/>
                </a:xfrm>
                <a:custGeom>
                  <a:avLst/>
                  <a:gdLst/>
                  <a:ahLst/>
                  <a:cxnLst/>
                  <a:rect l="l" t="t" r="r" b="b"/>
                  <a:pathLst>
                    <a:path w="400084" h="161284" extrusionOk="0">
                      <a:moveTo>
                        <a:pt x="3056" y="161190"/>
                      </a:moveTo>
                      <a:cubicBezTo>
                        <a:pt x="2008" y="161190"/>
                        <a:pt x="1055" y="160428"/>
                        <a:pt x="960" y="159380"/>
                      </a:cubicBezTo>
                      <a:cubicBezTo>
                        <a:pt x="-6565" y="105754"/>
                        <a:pt x="30964" y="55557"/>
                        <a:pt x="84494" y="47461"/>
                      </a:cubicBezTo>
                      <a:lnTo>
                        <a:pt x="397581" y="27"/>
                      </a:lnTo>
                      <a:cubicBezTo>
                        <a:pt x="398819" y="-164"/>
                        <a:pt x="399867" y="693"/>
                        <a:pt x="400058" y="1836"/>
                      </a:cubicBezTo>
                      <a:cubicBezTo>
                        <a:pt x="400248" y="2979"/>
                        <a:pt x="399391" y="4122"/>
                        <a:pt x="398248" y="4313"/>
                      </a:cubicBezTo>
                      <a:lnTo>
                        <a:pt x="85161" y="51747"/>
                      </a:lnTo>
                      <a:cubicBezTo>
                        <a:pt x="33917" y="59463"/>
                        <a:pt x="-1897" y="107564"/>
                        <a:pt x="5246" y="158904"/>
                      </a:cubicBezTo>
                      <a:cubicBezTo>
                        <a:pt x="5437" y="160047"/>
                        <a:pt x="4580" y="161190"/>
                        <a:pt x="3437" y="161285"/>
                      </a:cubicBezTo>
                      <a:cubicBezTo>
                        <a:pt x="3341" y="161285"/>
                        <a:pt x="3246" y="161285"/>
                        <a:pt x="3151" y="16128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6" name="Google Shape;886;p31"/>
                <p:cNvSpPr/>
                <p:nvPr/>
              </p:nvSpPr>
              <p:spPr>
                <a:xfrm>
                  <a:off x="6476049" y="2672691"/>
                  <a:ext cx="173525" cy="113299"/>
                </a:xfrm>
                <a:custGeom>
                  <a:avLst/>
                  <a:gdLst/>
                  <a:ahLst/>
                  <a:cxnLst/>
                  <a:rect l="l" t="t" r="r" b="b"/>
                  <a:pathLst>
                    <a:path w="231366" h="151066" extrusionOk="0">
                      <a:moveTo>
                        <a:pt x="127825" y="7429"/>
                      </a:moveTo>
                      <a:lnTo>
                        <a:pt x="126302" y="52959"/>
                      </a:lnTo>
                      <a:cubicBezTo>
                        <a:pt x="115538" y="65151"/>
                        <a:pt x="86678" y="106013"/>
                        <a:pt x="86678" y="106013"/>
                      </a:cubicBezTo>
                      <a:cubicBezTo>
                        <a:pt x="17336" y="114776"/>
                        <a:pt x="0" y="151067"/>
                        <a:pt x="0" y="151067"/>
                      </a:cubicBezTo>
                      <a:lnTo>
                        <a:pt x="148971" y="151067"/>
                      </a:lnTo>
                      <a:cubicBezTo>
                        <a:pt x="148971" y="151067"/>
                        <a:pt x="230981" y="91821"/>
                        <a:pt x="231362" y="82201"/>
                      </a:cubicBezTo>
                      <a:cubicBezTo>
                        <a:pt x="231743" y="72581"/>
                        <a:pt x="205550" y="0"/>
                        <a:pt x="205550" y="0"/>
                      </a:cubicBezTo>
                      <a:lnTo>
                        <a:pt x="127825" y="742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7" name="Google Shape;887;p31"/>
                <p:cNvSpPr/>
                <p:nvPr/>
              </p:nvSpPr>
              <p:spPr>
                <a:xfrm>
                  <a:off x="6832216" y="1983862"/>
                  <a:ext cx="124982" cy="186194"/>
                </a:xfrm>
                <a:custGeom>
                  <a:avLst/>
                  <a:gdLst/>
                  <a:ahLst/>
                  <a:cxnLst/>
                  <a:rect l="l" t="t" r="r" b="b"/>
                  <a:pathLst>
                    <a:path w="166642" h="248259" extrusionOk="0">
                      <a:moveTo>
                        <a:pt x="9932" y="248259"/>
                      </a:moveTo>
                      <a:cubicBezTo>
                        <a:pt x="8885" y="248259"/>
                        <a:pt x="7932" y="247497"/>
                        <a:pt x="7837" y="246449"/>
                      </a:cubicBezTo>
                      <a:lnTo>
                        <a:pt x="27" y="191585"/>
                      </a:lnTo>
                      <a:cubicBezTo>
                        <a:pt x="-164" y="190442"/>
                        <a:pt x="693" y="189395"/>
                        <a:pt x="1836" y="189204"/>
                      </a:cubicBezTo>
                      <a:lnTo>
                        <a:pt x="161380" y="164153"/>
                      </a:lnTo>
                      <a:lnTo>
                        <a:pt x="81846" y="3086"/>
                      </a:lnTo>
                      <a:cubicBezTo>
                        <a:pt x="81370" y="2038"/>
                        <a:pt x="81846" y="704"/>
                        <a:pt x="82799" y="228"/>
                      </a:cubicBezTo>
                      <a:cubicBezTo>
                        <a:pt x="83847" y="-343"/>
                        <a:pt x="85180" y="228"/>
                        <a:pt x="85656" y="1181"/>
                      </a:cubicBezTo>
                      <a:lnTo>
                        <a:pt x="166428" y="164915"/>
                      </a:lnTo>
                      <a:cubicBezTo>
                        <a:pt x="166714" y="165487"/>
                        <a:pt x="166714" y="166249"/>
                        <a:pt x="166428" y="166820"/>
                      </a:cubicBezTo>
                      <a:cubicBezTo>
                        <a:pt x="166143" y="167392"/>
                        <a:pt x="165571" y="167868"/>
                        <a:pt x="164904" y="167963"/>
                      </a:cubicBezTo>
                      <a:lnTo>
                        <a:pt x="4503" y="193109"/>
                      </a:lnTo>
                      <a:lnTo>
                        <a:pt x="12028" y="245878"/>
                      </a:lnTo>
                      <a:cubicBezTo>
                        <a:pt x="12219" y="247021"/>
                        <a:pt x="11361" y="248164"/>
                        <a:pt x="10218" y="248259"/>
                      </a:cubicBezTo>
                      <a:cubicBezTo>
                        <a:pt x="10123" y="248259"/>
                        <a:pt x="10028" y="248259"/>
                        <a:pt x="9932" y="24825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8" name="Google Shape;888;p31"/>
                <p:cNvSpPr/>
                <p:nvPr/>
              </p:nvSpPr>
              <p:spPr>
                <a:xfrm>
                  <a:off x="6678234" y="2048465"/>
                  <a:ext cx="17182" cy="25294"/>
                </a:xfrm>
                <a:custGeom>
                  <a:avLst/>
                  <a:gdLst/>
                  <a:ahLst/>
                  <a:cxnLst/>
                  <a:rect l="l" t="t" r="r" b="b"/>
                  <a:pathLst>
                    <a:path w="22910" h="33725" extrusionOk="0">
                      <a:moveTo>
                        <a:pt x="20742" y="33726"/>
                      </a:moveTo>
                      <a:cubicBezTo>
                        <a:pt x="20075" y="33726"/>
                        <a:pt x="19313" y="33345"/>
                        <a:pt x="18932" y="32678"/>
                      </a:cubicBezTo>
                      <a:lnTo>
                        <a:pt x="359" y="3246"/>
                      </a:lnTo>
                      <a:cubicBezTo>
                        <a:pt x="-308" y="2293"/>
                        <a:pt x="-22" y="960"/>
                        <a:pt x="1025" y="293"/>
                      </a:cubicBezTo>
                      <a:cubicBezTo>
                        <a:pt x="1978" y="-278"/>
                        <a:pt x="3311" y="7"/>
                        <a:pt x="3978" y="960"/>
                      </a:cubicBezTo>
                      <a:lnTo>
                        <a:pt x="22552" y="30392"/>
                      </a:lnTo>
                      <a:cubicBezTo>
                        <a:pt x="23219" y="31345"/>
                        <a:pt x="22933" y="32678"/>
                        <a:pt x="21885" y="33345"/>
                      </a:cubicBezTo>
                      <a:cubicBezTo>
                        <a:pt x="21504" y="33535"/>
                        <a:pt x="21123" y="33631"/>
                        <a:pt x="20742" y="3363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9" name="Google Shape;889;p31"/>
                <p:cNvSpPr/>
                <p:nvPr/>
              </p:nvSpPr>
              <p:spPr>
                <a:xfrm>
                  <a:off x="6732993" y="2117290"/>
                  <a:ext cx="30882" cy="13262"/>
                </a:xfrm>
                <a:custGeom>
                  <a:avLst/>
                  <a:gdLst/>
                  <a:ahLst/>
                  <a:cxnLst/>
                  <a:rect l="l" t="t" r="r" b="b"/>
                  <a:pathLst>
                    <a:path w="41176" h="17682" extrusionOk="0">
                      <a:moveTo>
                        <a:pt x="2118" y="17587"/>
                      </a:moveTo>
                      <a:cubicBezTo>
                        <a:pt x="2118" y="17587"/>
                        <a:pt x="1642" y="17587"/>
                        <a:pt x="1451" y="17492"/>
                      </a:cubicBezTo>
                      <a:cubicBezTo>
                        <a:pt x="308" y="17111"/>
                        <a:pt x="-263" y="15872"/>
                        <a:pt x="118" y="14825"/>
                      </a:cubicBezTo>
                      <a:lnTo>
                        <a:pt x="4499" y="1490"/>
                      </a:lnTo>
                      <a:cubicBezTo>
                        <a:pt x="4785" y="537"/>
                        <a:pt x="5642" y="-225"/>
                        <a:pt x="6690" y="61"/>
                      </a:cubicBezTo>
                      <a:lnTo>
                        <a:pt x="39170" y="1775"/>
                      </a:lnTo>
                      <a:cubicBezTo>
                        <a:pt x="40313" y="1775"/>
                        <a:pt x="41266" y="2823"/>
                        <a:pt x="41170" y="4061"/>
                      </a:cubicBezTo>
                      <a:cubicBezTo>
                        <a:pt x="41170" y="5204"/>
                        <a:pt x="40122" y="6157"/>
                        <a:pt x="38884" y="6062"/>
                      </a:cubicBezTo>
                      <a:lnTo>
                        <a:pt x="8023" y="4442"/>
                      </a:lnTo>
                      <a:lnTo>
                        <a:pt x="4118" y="16253"/>
                      </a:lnTo>
                      <a:cubicBezTo>
                        <a:pt x="3832" y="17111"/>
                        <a:pt x="2975" y="17682"/>
                        <a:pt x="2118" y="176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0" name="Google Shape;890;p31"/>
                <p:cNvSpPr/>
                <p:nvPr/>
              </p:nvSpPr>
              <p:spPr>
                <a:xfrm>
                  <a:off x="5551405" y="1937489"/>
                  <a:ext cx="110036" cy="202337"/>
                </a:xfrm>
                <a:custGeom>
                  <a:avLst/>
                  <a:gdLst/>
                  <a:ahLst/>
                  <a:cxnLst/>
                  <a:rect l="l" t="t" r="r" b="b"/>
                  <a:pathLst>
                    <a:path w="146714" h="269783" extrusionOk="0">
                      <a:moveTo>
                        <a:pt x="133" y="92444"/>
                      </a:moveTo>
                      <a:cubicBezTo>
                        <a:pt x="514" y="68536"/>
                        <a:pt x="3562" y="43199"/>
                        <a:pt x="18326" y="24530"/>
                      </a:cubicBezTo>
                      <a:cubicBezTo>
                        <a:pt x="34137" y="4623"/>
                        <a:pt x="62236" y="-4140"/>
                        <a:pt x="87001" y="1861"/>
                      </a:cubicBezTo>
                      <a:cubicBezTo>
                        <a:pt x="111766" y="7766"/>
                        <a:pt x="132340" y="27483"/>
                        <a:pt x="141103" y="51391"/>
                      </a:cubicBezTo>
                      <a:cubicBezTo>
                        <a:pt x="151009" y="78632"/>
                        <a:pt x="146342" y="108922"/>
                        <a:pt x="138341" y="136735"/>
                      </a:cubicBezTo>
                      <a:cubicBezTo>
                        <a:pt x="129387" y="168072"/>
                        <a:pt x="116338" y="198266"/>
                        <a:pt x="99764" y="226365"/>
                      </a:cubicBezTo>
                      <a:cubicBezTo>
                        <a:pt x="89287" y="244177"/>
                        <a:pt x="57283" y="287706"/>
                        <a:pt x="34613" y="261703"/>
                      </a:cubicBezTo>
                      <a:cubicBezTo>
                        <a:pt x="24136" y="249701"/>
                        <a:pt x="20326" y="229413"/>
                        <a:pt x="16135" y="214554"/>
                      </a:cubicBezTo>
                      <a:cubicBezTo>
                        <a:pt x="10896" y="196171"/>
                        <a:pt x="6896" y="177407"/>
                        <a:pt x="4229" y="158547"/>
                      </a:cubicBezTo>
                      <a:cubicBezTo>
                        <a:pt x="1085" y="136735"/>
                        <a:pt x="-248" y="114637"/>
                        <a:pt x="38" y="92539"/>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1" name="Google Shape;891;p31"/>
                <p:cNvSpPr/>
                <p:nvPr/>
              </p:nvSpPr>
              <p:spPr>
                <a:xfrm>
                  <a:off x="5544719" y="1948815"/>
                  <a:ext cx="76938" cy="309895"/>
                </a:xfrm>
                <a:custGeom>
                  <a:avLst/>
                  <a:gdLst/>
                  <a:ahLst/>
                  <a:cxnLst/>
                  <a:rect l="l" t="t" r="r" b="b"/>
                  <a:pathLst>
                    <a:path w="102584" h="413194" extrusionOk="0">
                      <a:moveTo>
                        <a:pt x="79915" y="0"/>
                      </a:moveTo>
                      <a:lnTo>
                        <a:pt x="102584" y="12954"/>
                      </a:lnTo>
                      <a:lnTo>
                        <a:pt x="84677" y="33338"/>
                      </a:lnTo>
                      <a:lnTo>
                        <a:pt x="82677" y="382429"/>
                      </a:lnTo>
                      <a:lnTo>
                        <a:pt x="40577" y="413194"/>
                      </a:lnTo>
                      <a:lnTo>
                        <a:pt x="0" y="373666"/>
                      </a:lnTo>
                      <a:lnTo>
                        <a:pt x="68485" y="30480"/>
                      </a:lnTo>
                      <a:lnTo>
                        <a:pt x="58579" y="7810"/>
                      </a:lnTo>
                      <a:lnTo>
                        <a:pt x="79915"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92" name="Google Shape;892;p31"/>
                <p:cNvGrpSpPr/>
                <p:nvPr/>
              </p:nvGrpSpPr>
              <p:grpSpPr>
                <a:xfrm>
                  <a:off x="5348565" y="2149554"/>
                  <a:ext cx="411608" cy="636507"/>
                  <a:chOff x="6613226" y="1669369"/>
                  <a:chExt cx="548811" cy="848676"/>
                </a:xfrm>
              </p:grpSpPr>
              <p:sp>
                <p:nvSpPr>
                  <p:cNvPr id="893" name="Google Shape;893;p31"/>
                  <p:cNvSpPr/>
                  <p:nvPr/>
                </p:nvSpPr>
                <p:spPr>
                  <a:xfrm>
                    <a:off x="6624494" y="1669369"/>
                    <a:ext cx="425719" cy="397764"/>
                  </a:xfrm>
                  <a:custGeom>
                    <a:avLst/>
                    <a:gdLst/>
                    <a:ahLst/>
                    <a:cxnLst/>
                    <a:rect l="l" t="t" r="r" b="b"/>
                    <a:pathLst>
                      <a:path w="425719" h="397764" extrusionOk="0">
                        <a:moveTo>
                          <a:pt x="19669" y="0"/>
                        </a:moveTo>
                        <a:lnTo>
                          <a:pt x="320755" y="0"/>
                        </a:lnTo>
                        <a:lnTo>
                          <a:pt x="301419" y="264033"/>
                        </a:lnTo>
                        <a:cubicBezTo>
                          <a:pt x="296085" y="336233"/>
                          <a:pt x="353330" y="397764"/>
                          <a:pt x="425720" y="397764"/>
                        </a:cubicBezTo>
                        <a:lnTo>
                          <a:pt x="124635" y="397764"/>
                        </a:lnTo>
                        <a:cubicBezTo>
                          <a:pt x="52245" y="397764"/>
                          <a:pt x="-4905" y="336233"/>
                          <a:pt x="333" y="264033"/>
                        </a:cubicBezTo>
                        <a:lnTo>
                          <a:pt x="19669"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4" name="Google Shape;894;p31"/>
                  <p:cNvSpPr/>
                  <p:nvPr/>
                </p:nvSpPr>
                <p:spPr>
                  <a:xfrm>
                    <a:off x="6613226" y="1669369"/>
                    <a:ext cx="531761" cy="409098"/>
                  </a:xfrm>
                  <a:custGeom>
                    <a:avLst/>
                    <a:gdLst/>
                    <a:ahLst/>
                    <a:cxnLst/>
                    <a:rect l="l" t="t" r="r" b="b"/>
                    <a:pathLst>
                      <a:path w="531761" h="409098" extrusionOk="0">
                        <a:moveTo>
                          <a:pt x="19603" y="0"/>
                        </a:moveTo>
                        <a:lnTo>
                          <a:pt x="30937" y="0"/>
                        </a:lnTo>
                        <a:lnTo>
                          <a:pt x="11602" y="264033"/>
                        </a:lnTo>
                        <a:cubicBezTo>
                          <a:pt x="6267" y="336233"/>
                          <a:pt x="63513" y="397764"/>
                          <a:pt x="135903" y="397764"/>
                        </a:cubicBezTo>
                        <a:lnTo>
                          <a:pt x="531762" y="397764"/>
                        </a:lnTo>
                        <a:lnTo>
                          <a:pt x="531762" y="409099"/>
                        </a:lnTo>
                        <a:lnTo>
                          <a:pt x="135903" y="409099"/>
                        </a:lnTo>
                        <a:cubicBezTo>
                          <a:pt x="98279" y="409099"/>
                          <a:pt x="61989" y="393287"/>
                          <a:pt x="36367" y="365665"/>
                        </a:cubicBezTo>
                        <a:cubicBezTo>
                          <a:pt x="10744" y="338042"/>
                          <a:pt x="-2400" y="300704"/>
                          <a:pt x="362" y="263176"/>
                        </a:cubicBezTo>
                        <a:lnTo>
                          <a:pt x="19603"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5" name="Google Shape;895;p31"/>
                  <p:cNvSpPr/>
                  <p:nvPr/>
                </p:nvSpPr>
                <p:spPr>
                  <a:xfrm rot="10800000">
                    <a:off x="6758463" y="2067133"/>
                    <a:ext cx="386524" cy="11334"/>
                  </a:xfrm>
                  <a:custGeom>
                    <a:avLst/>
                    <a:gdLst/>
                    <a:ahLst/>
                    <a:cxnLst/>
                    <a:rect l="l" t="t" r="r" b="b"/>
                    <a:pathLst>
                      <a:path w="386524" h="11334" extrusionOk="0">
                        <a:moveTo>
                          <a:pt x="0" y="0"/>
                        </a:moveTo>
                        <a:lnTo>
                          <a:pt x="386525" y="0"/>
                        </a:lnTo>
                        <a:lnTo>
                          <a:pt x="386525" y="11335"/>
                        </a:lnTo>
                        <a:lnTo>
                          <a:pt x="0" y="11335"/>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96" name="Google Shape;896;p31"/>
                  <p:cNvGrpSpPr/>
                  <p:nvPr/>
                </p:nvGrpSpPr>
                <p:grpSpPr>
                  <a:xfrm>
                    <a:off x="6614731" y="2034462"/>
                    <a:ext cx="302609" cy="483583"/>
                    <a:chOff x="6614731" y="2034462"/>
                    <a:chExt cx="302609" cy="483583"/>
                  </a:xfrm>
                </p:grpSpPr>
                <p:sp>
                  <p:nvSpPr>
                    <p:cNvPr id="897" name="Google Shape;897;p31"/>
                    <p:cNvSpPr/>
                    <p:nvPr/>
                  </p:nvSpPr>
                  <p:spPr>
                    <a:xfrm>
                      <a:off x="6614731" y="2034462"/>
                      <a:ext cx="69722" cy="483488"/>
                    </a:xfrm>
                    <a:custGeom>
                      <a:avLst/>
                      <a:gdLst/>
                      <a:ahLst/>
                      <a:cxnLst/>
                      <a:rect l="l" t="t" r="r" b="b"/>
                      <a:pathLst>
                        <a:path w="69722" h="483488" extrusionOk="0">
                          <a:moveTo>
                            <a:pt x="34862" y="571"/>
                          </a:moveTo>
                          <a:cubicBezTo>
                            <a:pt x="44958" y="11525"/>
                            <a:pt x="56864" y="20479"/>
                            <a:pt x="69723" y="27432"/>
                          </a:cubicBezTo>
                          <a:lnTo>
                            <a:pt x="17050" y="483489"/>
                          </a:lnTo>
                          <a:lnTo>
                            <a:pt x="0" y="483489"/>
                          </a:lnTo>
                          <a:lnTo>
                            <a:pt x="34385" y="0"/>
                          </a:lnTo>
                          <a:cubicBezTo>
                            <a:pt x="34385" y="0"/>
                            <a:pt x="34671" y="381"/>
                            <a:pt x="34862" y="476"/>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8" name="Google Shape;898;p31"/>
                    <p:cNvSpPr/>
                    <p:nvPr/>
                  </p:nvSpPr>
                  <p:spPr>
                    <a:xfrm>
                      <a:off x="6823138" y="2078467"/>
                      <a:ext cx="94202" cy="439578"/>
                    </a:xfrm>
                    <a:custGeom>
                      <a:avLst/>
                      <a:gdLst/>
                      <a:ahLst/>
                      <a:cxnLst/>
                      <a:rect l="l" t="t" r="r" b="b"/>
                      <a:pathLst>
                        <a:path w="94202" h="439578" extrusionOk="0">
                          <a:moveTo>
                            <a:pt x="36481" y="0"/>
                          </a:moveTo>
                          <a:lnTo>
                            <a:pt x="94202" y="439579"/>
                          </a:lnTo>
                          <a:lnTo>
                            <a:pt x="77248" y="439579"/>
                          </a:lnTo>
                          <a:lnTo>
                            <a:pt x="0" y="0"/>
                          </a:lnTo>
                          <a:lnTo>
                            <a:pt x="36481"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99" name="Google Shape;899;p31"/>
                  <p:cNvSpPr/>
                  <p:nvPr/>
                </p:nvSpPr>
                <p:spPr>
                  <a:xfrm>
                    <a:off x="7067740" y="2078467"/>
                    <a:ext cx="94297" cy="439578"/>
                  </a:xfrm>
                  <a:custGeom>
                    <a:avLst/>
                    <a:gdLst/>
                    <a:ahLst/>
                    <a:cxnLst/>
                    <a:rect l="l" t="t" r="r" b="b"/>
                    <a:pathLst>
                      <a:path w="94297" h="439578" extrusionOk="0">
                        <a:moveTo>
                          <a:pt x="36481" y="0"/>
                        </a:moveTo>
                        <a:lnTo>
                          <a:pt x="94298" y="439579"/>
                        </a:lnTo>
                        <a:lnTo>
                          <a:pt x="77248" y="439579"/>
                        </a:lnTo>
                        <a:lnTo>
                          <a:pt x="0" y="0"/>
                        </a:lnTo>
                        <a:lnTo>
                          <a:pt x="36481"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00" name="Google Shape;900;p31"/>
                <p:cNvSpPr/>
                <p:nvPr/>
              </p:nvSpPr>
              <p:spPr>
                <a:xfrm>
                  <a:off x="5383055" y="1906953"/>
                  <a:ext cx="208454" cy="427258"/>
                </a:xfrm>
                <a:custGeom>
                  <a:avLst/>
                  <a:gdLst/>
                  <a:ahLst/>
                  <a:cxnLst/>
                  <a:rect l="l" t="t" r="r" b="b"/>
                  <a:pathLst>
                    <a:path w="277939" h="569677" extrusionOk="0">
                      <a:moveTo>
                        <a:pt x="255842" y="0"/>
                      </a:moveTo>
                      <a:cubicBezTo>
                        <a:pt x="190119" y="8477"/>
                        <a:pt x="107918" y="21907"/>
                        <a:pt x="107918" y="21907"/>
                      </a:cubicBezTo>
                      <a:lnTo>
                        <a:pt x="32671" y="302895"/>
                      </a:lnTo>
                      <a:cubicBezTo>
                        <a:pt x="32671" y="302895"/>
                        <a:pt x="0" y="426625"/>
                        <a:pt x="0" y="502063"/>
                      </a:cubicBezTo>
                      <a:cubicBezTo>
                        <a:pt x="0" y="525875"/>
                        <a:pt x="3429" y="545973"/>
                        <a:pt x="6191" y="558927"/>
                      </a:cubicBezTo>
                      <a:cubicBezTo>
                        <a:pt x="8001" y="567214"/>
                        <a:pt x="16954" y="571881"/>
                        <a:pt x="24765" y="568643"/>
                      </a:cubicBezTo>
                      <a:lnTo>
                        <a:pt x="215551" y="489775"/>
                      </a:lnTo>
                      <a:lnTo>
                        <a:pt x="277940" y="302514"/>
                      </a:lnTo>
                      <a:cubicBezTo>
                        <a:pt x="277940" y="302514"/>
                        <a:pt x="225361" y="189738"/>
                        <a:pt x="241268" y="69914"/>
                      </a:cubicBezTo>
                      <a:lnTo>
                        <a:pt x="255842" y="95"/>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1" name="Google Shape;901;p31"/>
                <p:cNvSpPr/>
                <p:nvPr/>
              </p:nvSpPr>
              <p:spPr>
                <a:xfrm>
                  <a:off x="5761817" y="2217277"/>
                  <a:ext cx="127730" cy="568785"/>
                </a:xfrm>
                <a:custGeom>
                  <a:avLst/>
                  <a:gdLst/>
                  <a:ahLst/>
                  <a:cxnLst/>
                  <a:rect l="l" t="t" r="r" b="b"/>
                  <a:pathLst>
                    <a:path w="170307" h="758380" extrusionOk="0">
                      <a:moveTo>
                        <a:pt x="145828" y="758381"/>
                      </a:moveTo>
                      <a:lnTo>
                        <a:pt x="170307" y="758381"/>
                      </a:lnTo>
                      <a:lnTo>
                        <a:pt x="53721" y="0"/>
                      </a:lnTo>
                      <a:lnTo>
                        <a:pt x="0" y="0"/>
                      </a:lnTo>
                      <a:lnTo>
                        <a:pt x="145828" y="75838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2" name="Google Shape;902;p31"/>
                <p:cNvSpPr/>
                <p:nvPr/>
              </p:nvSpPr>
              <p:spPr>
                <a:xfrm>
                  <a:off x="5856043" y="2681478"/>
                  <a:ext cx="196811" cy="104513"/>
                </a:xfrm>
                <a:custGeom>
                  <a:avLst/>
                  <a:gdLst/>
                  <a:ahLst/>
                  <a:cxnLst/>
                  <a:rect l="l" t="t" r="r" b="b"/>
                  <a:pathLst>
                    <a:path w="262414" h="139350" extrusionOk="0">
                      <a:moveTo>
                        <a:pt x="95" y="24193"/>
                      </a:moveTo>
                      <a:lnTo>
                        <a:pt x="21050" y="139351"/>
                      </a:lnTo>
                      <a:lnTo>
                        <a:pt x="262414" y="139351"/>
                      </a:lnTo>
                      <a:cubicBezTo>
                        <a:pt x="262414" y="139351"/>
                        <a:pt x="263271" y="106966"/>
                        <a:pt x="198692" y="103442"/>
                      </a:cubicBezTo>
                      <a:cubicBezTo>
                        <a:pt x="180880" y="102489"/>
                        <a:pt x="123349" y="66865"/>
                        <a:pt x="123349" y="66865"/>
                      </a:cubicBezTo>
                      <a:cubicBezTo>
                        <a:pt x="102584" y="51816"/>
                        <a:pt x="81153" y="0"/>
                        <a:pt x="81153" y="0"/>
                      </a:cubicBezTo>
                      <a:lnTo>
                        <a:pt x="0" y="2419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03" name="Google Shape;903;p31"/>
                <p:cNvGrpSpPr/>
                <p:nvPr/>
              </p:nvGrpSpPr>
              <p:grpSpPr>
                <a:xfrm>
                  <a:off x="5516643" y="1923168"/>
                  <a:ext cx="572214" cy="365097"/>
                  <a:chOff x="6837330" y="1367521"/>
                  <a:chExt cx="762952" cy="486796"/>
                </a:xfrm>
              </p:grpSpPr>
              <p:sp>
                <p:nvSpPr>
                  <p:cNvPr id="904" name="Google Shape;904;p31"/>
                  <p:cNvSpPr/>
                  <p:nvPr/>
                </p:nvSpPr>
                <p:spPr>
                  <a:xfrm>
                    <a:off x="7465123" y="1383025"/>
                    <a:ext cx="135159" cy="119465"/>
                  </a:xfrm>
                  <a:custGeom>
                    <a:avLst/>
                    <a:gdLst/>
                    <a:ahLst/>
                    <a:cxnLst/>
                    <a:rect l="l" t="t" r="r" b="b"/>
                    <a:pathLst>
                      <a:path w="135159" h="119465" extrusionOk="0">
                        <a:moveTo>
                          <a:pt x="134207" y="25645"/>
                        </a:moveTo>
                        <a:lnTo>
                          <a:pt x="135160" y="44885"/>
                        </a:lnTo>
                        <a:lnTo>
                          <a:pt x="117729" y="53458"/>
                        </a:lnTo>
                        <a:cubicBezTo>
                          <a:pt x="117729" y="53458"/>
                          <a:pt x="121920" y="74222"/>
                          <a:pt x="117443" y="75270"/>
                        </a:cubicBezTo>
                        <a:cubicBezTo>
                          <a:pt x="112871" y="76413"/>
                          <a:pt x="74962" y="93844"/>
                          <a:pt x="74962" y="93844"/>
                        </a:cubicBezTo>
                        <a:lnTo>
                          <a:pt x="19812" y="119466"/>
                        </a:lnTo>
                        <a:lnTo>
                          <a:pt x="0" y="82414"/>
                        </a:lnTo>
                        <a:cubicBezTo>
                          <a:pt x="0" y="82414"/>
                          <a:pt x="24479" y="40599"/>
                          <a:pt x="26289" y="37837"/>
                        </a:cubicBezTo>
                        <a:cubicBezTo>
                          <a:pt x="28099" y="35074"/>
                          <a:pt x="39624" y="-1025"/>
                          <a:pt x="44863" y="22"/>
                        </a:cubicBezTo>
                        <a:cubicBezTo>
                          <a:pt x="57150" y="2404"/>
                          <a:pt x="50387" y="43075"/>
                          <a:pt x="50387" y="43075"/>
                        </a:cubicBezTo>
                        <a:lnTo>
                          <a:pt x="134207" y="25645"/>
                        </a:lnTo>
                        <a:close/>
                      </a:path>
                    </a:pathLst>
                  </a:custGeom>
                  <a:solidFill>
                    <a:srgbClr val="FAE3A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5" name="Google Shape;905;p31"/>
                  <p:cNvSpPr/>
                  <p:nvPr/>
                </p:nvSpPr>
                <p:spPr>
                  <a:xfrm>
                    <a:off x="7449883" y="1450484"/>
                    <a:ext cx="58292" cy="70008"/>
                  </a:xfrm>
                  <a:custGeom>
                    <a:avLst/>
                    <a:gdLst/>
                    <a:ahLst/>
                    <a:cxnLst/>
                    <a:rect l="l" t="t" r="r" b="b"/>
                    <a:pathLst>
                      <a:path w="58292" h="70008" extrusionOk="0">
                        <a:moveTo>
                          <a:pt x="0" y="11049"/>
                        </a:moveTo>
                        <a:lnTo>
                          <a:pt x="13716" y="0"/>
                        </a:lnTo>
                        <a:lnTo>
                          <a:pt x="58293" y="56769"/>
                        </a:lnTo>
                        <a:lnTo>
                          <a:pt x="38576" y="70009"/>
                        </a:lnTo>
                        <a:lnTo>
                          <a:pt x="0" y="1104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6" name="Google Shape;906;p31"/>
                  <p:cNvSpPr/>
                  <p:nvPr/>
                </p:nvSpPr>
                <p:spPr>
                  <a:xfrm>
                    <a:off x="6837330" y="1367521"/>
                    <a:ext cx="666750" cy="486796"/>
                  </a:xfrm>
                  <a:custGeom>
                    <a:avLst/>
                    <a:gdLst/>
                    <a:ahLst/>
                    <a:cxnLst/>
                    <a:rect l="l" t="t" r="r" b="b"/>
                    <a:pathLst>
                      <a:path w="666750" h="486796" extrusionOk="0">
                        <a:moveTo>
                          <a:pt x="174308" y="191"/>
                        </a:moveTo>
                        <a:cubicBezTo>
                          <a:pt x="174308" y="191"/>
                          <a:pt x="223552" y="21241"/>
                          <a:pt x="247840" y="33909"/>
                        </a:cubicBezTo>
                        <a:cubicBezTo>
                          <a:pt x="269653" y="45244"/>
                          <a:pt x="306324" y="60484"/>
                          <a:pt x="325755" y="73628"/>
                        </a:cubicBezTo>
                        <a:cubicBezTo>
                          <a:pt x="343757" y="85820"/>
                          <a:pt x="470726" y="188690"/>
                          <a:pt x="470726" y="188690"/>
                        </a:cubicBezTo>
                        <a:lnTo>
                          <a:pt x="610267" y="79439"/>
                        </a:lnTo>
                        <a:lnTo>
                          <a:pt x="666750" y="158306"/>
                        </a:lnTo>
                        <a:lnTo>
                          <a:pt x="513302" y="285464"/>
                        </a:lnTo>
                        <a:cubicBezTo>
                          <a:pt x="488537" y="306038"/>
                          <a:pt x="453390" y="308229"/>
                          <a:pt x="426148" y="290989"/>
                        </a:cubicBezTo>
                        <a:lnTo>
                          <a:pt x="241554" y="190500"/>
                        </a:lnTo>
                        <a:cubicBezTo>
                          <a:pt x="241554" y="190500"/>
                          <a:pt x="174879" y="406527"/>
                          <a:pt x="172117" y="457010"/>
                        </a:cubicBezTo>
                        <a:cubicBezTo>
                          <a:pt x="169354" y="507587"/>
                          <a:pt x="0" y="478441"/>
                          <a:pt x="0" y="478441"/>
                        </a:cubicBezTo>
                        <a:lnTo>
                          <a:pt x="96869" y="260699"/>
                        </a:lnTo>
                        <a:cubicBezTo>
                          <a:pt x="181832" y="124396"/>
                          <a:pt x="174212" y="0"/>
                          <a:pt x="174212"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07" name="Google Shape;907;p31"/>
                <p:cNvSpPr/>
                <p:nvPr/>
              </p:nvSpPr>
              <p:spPr>
                <a:xfrm>
                  <a:off x="5331594" y="1922235"/>
                  <a:ext cx="221411" cy="255823"/>
                </a:xfrm>
                <a:custGeom>
                  <a:avLst/>
                  <a:gdLst/>
                  <a:ahLst/>
                  <a:cxnLst/>
                  <a:rect l="l" t="t" r="r" b="b"/>
                  <a:pathLst>
                    <a:path w="295214" h="341097" extrusionOk="0">
                      <a:moveTo>
                        <a:pt x="176438" y="1436"/>
                      </a:moveTo>
                      <a:cubicBezTo>
                        <a:pt x="140814" y="10675"/>
                        <a:pt x="92047" y="92114"/>
                        <a:pt x="60900" y="153360"/>
                      </a:cubicBezTo>
                      <a:cubicBezTo>
                        <a:pt x="42135" y="190221"/>
                        <a:pt x="18323" y="250800"/>
                        <a:pt x="2321" y="293187"/>
                      </a:cubicBezTo>
                      <a:cubicBezTo>
                        <a:pt x="-6442" y="316332"/>
                        <a:pt x="10703" y="341097"/>
                        <a:pt x="35373" y="341097"/>
                      </a:cubicBezTo>
                      <a:lnTo>
                        <a:pt x="293786" y="341097"/>
                      </a:lnTo>
                      <a:lnTo>
                        <a:pt x="295215" y="275565"/>
                      </a:lnTo>
                      <a:lnTo>
                        <a:pt x="131194" y="247848"/>
                      </a:lnTo>
                      <a:cubicBezTo>
                        <a:pt x="131194" y="247848"/>
                        <a:pt x="269212" y="-22662"/>
                        <a:pt x="176438" y="1531"/>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8" name="Google Shape;908;p31"/>
                <p:cNvSpPr/>
                <p:nvPr/>
              </p:nvSpPr>
              <p:spPr>
                <a:xfrm>
                  <a:off x="5552005" y="2128837"/>
                  <a:ext cx="33646" cy="49149"/>
                </a:xfrm>
                <a:custGeom>
                  <a:avLst/>
                  <a:gdLst/>
                  <a:ahLst/>
                  <a:cxnLst/>
                  <a:rect l="l" t="t" r="r" b="b"/>
                  <a:pathLst>
                    <a:path w="44862" h="65532" extrusionOk="0">
                      <a:moveTo>
                        <a:pt x="44863" y="5048"/>
                      </a:moveTo>
                      <a:lnTo>
                        <a:pt x="1429" y="0"/>
                      </a:lnTo>
                      <a:lnTo>
                        <a:pt x="0" y="65532"/>
                      </a:lnTo>
                      <a:lnTo>
                        <a:pt x="44863" y="65532"/>
                      </a:lnTo>
                      <a:lnTo>
                        <a:pt x="44863" y="5048"/>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9" name="Google Shape;909;p31"/>
                <p:cNvSpPr/>
                <p:nvPr/>
              </p:nvSpPr>
              <p:spPr>
                <a:xfrm>
                  <a:off x="5585652" y="2113836"/>
                  <a:ext cx="116300" cy="69723"/>
                </a:xfrm>
                <a:custGeom>
                  <a:avLst/>
                  <a:gdLst/>
                  <a:ahLst/>
                  <a:cxnLst/>
                  <a:rect l="l" t="t" r="r" b="b"/>
                  <a:pathLst>
                    <a:path w="155066" h="92964" extrusionOk="0">
                      <a:moveTo>
                        <a:pt x="0" y="85535"/>
                      </a:moveTo>
                      <a:lnTo>
                        <a:pt x="82296" y="89535"/>
                      </a:lnTo>
                      <a:lnTo>
                        <a:pt x="141922" y="92964"/>
                      </a:lnTo>
                      <a:lnTo>
                        <a:pt x="155067" y="82487"/>
                      </a:lnTo>
                      <a:lnTo>
                        <a:pt x="141922" y="73819"/>
                      </a:lnTo>
                      <a:lnTo>
                        <a:pt x="149447" y="65246"/>
                      </a:lnTo>
                      <a:lnTo>
                        <a:pt x="111538" y="30194"/>
                      </a:lnTo>
                      <a:lnTo>
                        <a:pt x="63627" y="18669"/>
                      </a:lnTo>
                      <a:lnTo>
                        <a:pt x="72199" y="6668"/>
                      </a:lnTo>
                      <a:lnTo>
                        <a:pt x="59531" y="0"/>
                      </a:lnTo>
                      <a:lnTo>
                        <a:pt x="0" y="25051"/>
                      </a:lnTo>
                      <a:lnTo>
                        <a:pt x="0" y="85535"/>
                      </a:lnTo>
                      <a:close/>
                    </a:path>
                  </a:pathLst>
                </a:custGeom>
                <a:solidFill>
                  <a:srgbClr val="FAE3A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0" name="Google Shape;910;p31"/>
                <p:cNvSpPr/>
                <p:nvPr/>
              </p:nvSpPr>
              <p:spPr>
                <a:xfrm>
                  <a:off x="5462422" y="2266068"/>
                  <a:ext cx="644937" cy="461771"/>
                </a:xfrm>
                <a:custGeom>
                  <a:avLst/>
                  <a:gdLst/>
                  <a:ahLst/>
                  <a:cxnLst/>
                  <a:rect l="l" t="t" r="r" b="b"/>
                  <a:pathLst>
                    <a:path w="859916" h="615695" extrusionOk="0">
                      <a:moveTo>
                        <a:pt x="244411" y="0"/>
                      </a:moveTo>
                      <a:lnTo>
                        <a:pt x="544640" y="58007"/>
                      </a:lnTo>
                      <a:cubicBezTo>
                        <a:pt x="573500" y="63627"/>
                        <a:pt x="598265" y="81915"/>
                        <a:pt x="611981" y="107823"/>
                      </a:cubicBezTo>
                      <a:lnTo>
                        <a:pt x="859917" y="574548"/>
                      </a:lnTo>
                      <a:lnTo>
                        <a:pt x="762286" y="615696"/>
                      </a:lnTo>
                      <a:lnTo>
                        <a:pt x="509397" y="209836"/>
                      </a:lnTo>
                      <a:lnTo>
                        <a:pt x="0" y="30480"/>
                      </a:lnTo>
                      <a:lnTo>
                        <a:pt x="244411"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1" name="Google Shape;911;p31"/>
                <p:cNvSpPr/>
                <p:nvPr/>
              </p:nvSpPr>
              <p:spPr>
                <a:xfrm>
                  <a:off x="6028421" y="2681478"/>
                  <a:ext cx="217455" cy="104513"/>
                </a:xfrm>
                <a:custGeom>
                  <a:avLst/>
                  <a:gdLst/>
                  <a:ahLst/>
                  <a:cxnLst/>
                  <a:rect l="l" t="t" r="r" b="b"/>
                  <a:pathLst>
                    <a:path w="289940" h="139350" extrusionOk="0">
                      <a:moveTo>
                        <a:pt x="0" y="24193"/>
                      </a:moveTo>
                      <a:lnTo>
                        <a:pt x="48577" y="139351"/>
                      </a:lnTo>
                      <a:lnTo>
                        <a:pt x="289941" y="139351"/>
                      </a:lnTo>
                      <a:cubicBezTo>
                        <a:pt x="289941" y="139351"/>
                        <a:pt x="282988" y="106966"/>
                        <a:pt x="217646" y="103442"/>
                      </a:cubicBezTo>
                      <a:cubicBezTo>
                        <a:pt x="199644" y="102489"/>
                        <a:pt x="133540" y="66865"/>
                        <a:pt x="133540" y="66865"/>
                      </a:cubicBezTo>
                      <a:cubicBezTo>
                        <a:pt x="109156" y="51816"/>
                        <a:pt x="75343" y="0"/>
                        <a:pt x="75343" y="0"/>
                      </a:cubicBezTo>
                      <a:lnTo>
                        <a:pt x="0" y="2419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2" name="Google Shape;912;p31"/>
                <p:cNvSpPr/>
                <p:nvPr/>
              </p:nvSpPr>
              <p:spPr>
                <a:xfrm>
                  <a:off x="5420399" y="1983850"/>
                  <a:ext cx="124982" cy="145129"/>
                </a:xfrm>
                <a:custGeom>
                  <a:avLst/>
                  <a:gdLst/>
                  <a:ahLst/>
                  <a:cxnLst/>
                  <a:rect l="l" t="t" r="r" b="b"/>
                  <a:pathLst>
                    <a:path w="166642" h="193506" extrusionOk="0">
                      <a:moveTo>
                        <a:pt x="164616" y="193411"/>
                      </a:moveTo>
                      <a:cubicBezTo>
                        <a:pt x="164616" y="193411"/>
                        <a:pt x="164425" y="193411"/>
                        <a:pt x="164235" y="193411"/>
                      </a:cubicBezTo>
                      <a:lnTo>
                        <a:pt x="1738" y="167980"/>
                      </a:lnTo>
                      <a:cubicBezTo>
                        <a:pt x="1072" y="167884"/>
                        <a:pt x="500" y="167408"/>
                        <a:pt x="214" y="166837"/>
                      </a:cubicBezTo>
                      <a:cubicBezTo>
                        <a:pt x="-71" y="166265"/>
                        <a:pt x="-71" y="165503"/>
                        <a:pt x="214" y="164932"/>
                      </a:cubicBezTo>
                      <a:lnTo>
                        <a:pt x="80986" y="1197"/>
                      </a:lnTo>
                      <a:cubicBezTo>
                        <a:pt x="81558" y="149"/>
                        <a:pt x="82796" y="-327"/>
                        <a:pt x="83844" y="244"/>
                      </a:cubicBezTo>
                      <a:cubicBezTo>
                        <a:pt x="84892" y="721"/>
                        <a:pt x="85368" y="2054"/>
                        <a:pt x="84796" y="3102"/>
                      </a:cubicBezTo>
                      <a:lnTo>
                        <a:pt x="5263" y="164170"/>
                      </a:lnTo>
                      <a:lnTo>
                        <a:pt x="164806" y="189220"/>
                      </a:lnTo>
                      <a:cubicBezTo>
                        <a:pt x="165949" y="189411"/>
                        <a:pt x="166807" y="190459"/>
                        <a:pt x="166616" y="191697"/>
                      </a:cubicBezTo>
                      <a:cubicBezTo>
                        <a:pt x="166426" y="192745"/>
                        <a:pt x="165568" y="193507"/>
                        <a:pt x="164521" y="19350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3" name="Google Shape;913;p31"/>
                <p:cNvSpPr/>
                <p:nvPr/>
              </p:nvSpPr>
              <p:spPr>
                <a:xfrm>
                  <a:off x="5400851" y="2277642"/>
                  <a:ext cx="542274" cy="439626"/>
                </a:xfrm>
                <a:custGeom>
                  <a:avLst/>
                  <a:gdLst/>
                  <a:ahLst/>
                  <a:cxnLst/>
                  <a:rect l="l" t="t" r="r" b="b"/>
                  <a:pathLst>
                    <a:path w="723032" h="586168" extrusionOk="0">
                      <a:moveTo>
                        <a:pt x="614733" y="174022"/>
                      </a:moveTo>
                      <a:lnTo>
                        <a:pt x="723033" y="568643"/>
                      </a:lnTo>
                      <a:lnTo>
                        <a:pt x="598446" y="586169"/>
                      </a:lnTo>
                      <a:lnTo>
                        <a:pt x="471763" y="226886"/>
                      </a:lnTo>
                      <a:lnTo>
                        <a:pt x="162486" y="226886"/>
                      </a:lnTo>
                      <a:cubicBezTo>
                        <a:pt x="65903" y="226886"/>
                        <a:pt x="-9345" y="143161"/>
                        <a:pt x="942" y="47149"/>
                      </a:cubicBezTo>
                      <a:lnTo>
                        <a:pt x="3324" y="24765"/>
                      </a:lnTo>
                      <a:lnTo>
                        <a:pt x="201539" y="0"/>
                      </a:lnTo>
                      <a:lnTo>
                        <a:pt x="215731" y="24765"/>
                      </a:lnTo>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4" name="Google Shape;914;p31"/>
                <p:cNvSpPr/>
                <p:nvPr/>
              </p:nvSpPr>
              <p:spPr>
                <a:xfrm>
                  <a:off x="5560984" y="2294694"/>
                  <a:ext cx="302466" cy="115107"/>
                </a:xfrm>
                <a:custGeom>
                  <a:avLst/>
                  <a:gdLst/>
                  <a:ahLst/>
                  <a:cxnLst/>
                  <a:rect l="l" t="t" r="r" b="b"/>
                  <a:pathLst>
                    <a:path w="403288" h="153476" extrusionOk="0">
                      <a:moveTo>
                        <a:pt x="401222" y="153477"/>
                      </a:moveTo>
                      <a:cubicBezTo>
                        <a:pt x="400270" y="153477"/>
                        <a:pt x="399413" y="152810"/>
                        <a:pt x="399127" y="151858"/>
                      </a:cubicBezTo>
                      <a:cubicBezTo>
                        <a:pt x="385506" y="102137"/>
                        <a:pt x="343882" y="64323"/>
                        <a:pt x="293113" y="55369"/>
                      </a:cubicBezTo>
                      <a:lnTo>
                        <a:pt x="1744" y="4220"/>
                      </a:lnTo>
                      <a:cubicBezTo>
                        <a:pt x="601" y="4030"/>
                        <a:pt x="-161" y="2887"/>
                        <a:pt x="29" y="1744"/>
                      </a:cubicBezTo>
                      <a:cubicBezTo>
                        <a:pt x="220" y="601"/>
                        <a:pt x="1363" y="-161"/>
                        <a:pt x="2506" y="29"/>
                      </a:cubicBezTo>
                      <a:lnTo>
                        <a:pt x="293875" y="51178"/>
                      </a:lnTo>
                      <a:cubicBezTo>
                        <a:pt x="346263" y="60418"/>
                        <a:pt x="389221" y="99470"/>
                        <a:pt x="403222" y="150715"/>
                      </a:cubicBezTo>
                      <a:cubicBezTo>
                        <a:pt x="403508" y="151858"/>
                        <a:pt x="402842" y="153001"/>
                        <a:pt x="401698" y="153382"/>
                      </a:cubicBezTo>
                      <a:cubicBezTo>
                        <a:pt x="401508" y="153382"/>
                        <a:pt x="401317" y="153382"/>
                        <a:pt x="401127" y="1533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5" name="Google Shape;915;p31"/>
                <p:cNvSpPr/>
                <p:nvPr/>
              </p:nvSpPr>
              <p:spPr>
                <a:xfrm>
                  <a:off x="5562563" y="1897451"/>
                  <a:ext cx="93500" cy="86524"/>
                </a:xfrm>
                <a:custGeom>
                  <a:avLst/>
                  <a:gdLst/>
                  <a:ahLst/>
                  <a:cxnLst/>
                  <a:rect l="l" t="t" r="r" b="b"/>
                  <a:pathLst>
                    <a:path w="124667" h="115365" extrusionOk="0">
                      <a:moveTo>
                        <a:pt x="60218" y="70104"/>
                      </a:moveTo>
                      <a:lnTo>
                        <a:pt x="27643" y="0"/>
                      </a:lnTo>
                      <a:cubicBezTo>
                        <a:pt x="27643" y="0"/>
                        <a:pt x="8974" y="4572"/>
                        <a:pt x="3545" y="10192"/>
                      </a:cubicBezTo>
                      <a:cubicBezTo>
                        <a:pt x="-2647" y="16764"/>
                        <a:pt x="592" y="93059"/>
                        <a:pt x="3354" y="93917"/>
                      </a:cubicBezTo>
                      <a:cubicBezTo>
                        <a:pt x="8879" y="95726"/>
                        <a:pt x="56885" y="79343"/>
                        <a:pt x="56885" y="79343"/>
                      </a:cubicBezTo>
                      <a:cubicBezTo>
                        <a:pt x="56885" y="79343"/>
                        <a:pt x="93651" y="113633"/>
                        <a:pt x="100795" y="115348"/>
                      </a:cubicBezTo>
                      <a:cubicBezTo>
                        <a:pt x="106129" y="116681"/>
                        <a:pt x="128703" y="44387"/>
                        <a:pt x="124036" y="32766"/>
                      </a:cubicBezTo>
                      <a:cubicBezTo>
                        <a:pt x="121940" y="27432"/>
                        <a:pt x="106319" y="17336"/>
                        <a:pt x="106319" y="17336"/>
                      </a:cubicBezTo>
                      <a:lnTo>
                        <a:pt x="60123" y="7000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6" name="Google Shape;916;p31"/>
                <p:cNvSpPr/>
                <p:nvPr/>
              </p:nvSpPr>
              <p:spPr>
                <a:xfrm>
                  <a:off x="5548109" y="1716887"/>
                  <a:ext cx="185830" cy="158704"/>
                </a:xfrm>
                <a:custGeom>
                  <a:avLst/>
                  <a:gdLst/>
                  <a:ahLst/>
                  <a:cxnLst/>
                  <a:rect l="l" t="t" r="r" b="b"/>
                  <a:pathLst>
                    <a:path w="247773" h="211606" extrusionOk="0">
                      <a:moveTo>
                        <a:pt x="51200" y="211606"/>
                      </a:moveTo>
                      <a:cubicBezTo>
                        <a:pt x="51200" y="211606"/>
                        <a:pt x="6052" y="114547"/>
                        <a:pt x="337" y="78542"/>
                      </a:cubicBezTo>
                      <a:cubicBezTo>
                        <a:pt x="-3664" y="53206"/>
                        <a:pt x="29293" y="53968"/>
                        <a:pt x="29293" y="53968"/>
                      </a:cubicBezTo>
                      <a:cubicBezTo>
                        <a:pt x="29293" y="53968"/>
                        <a:pt x="17577" y="18725"/>
                        <a:pt x="41580" y="9105"/>
                      </a:cubicBezTo>
                      <a:cubicBezTo>
                        <a:pt x="153689" y="-35948"/>
                        <a:pt x="364478" y="102736"/>
                        <a:pt x="165786" y="66541"/>
                      </a:cubicBezTo>
                      <a:cubicBezTo>
                        <a:pt x="165786" y="66541"/>
                        <a:pt x="168929" y="98926"/>
                        <a:pt x="131591" y="92830"/>
                      </a:cubicBezTo>
                      <a:cubicBezTo>
                        <a:pt x="131591" y="92830"/>
                        <a:pt x="138926" y="167601"/>
                        <a:pt x="128353" y="168744"/>
                      </a:cubicBezTo>
                      <a:cubicBezTo>
                        <a:pt x="124352" y="169220"/>
                        <a:pt x="119209" y="155599"/>
                        <a:pt x="119209" y="155599"/>
                      </a:cubicBezTo>
                      <a:cubicBezTo>
                        <a:pt x="119209" y="155599"/>
                        <a:pt x="104350" y="109879"/>
                        <a:pt x="87872" y="124643"/>
                      </a:cubicBezTo>
                      <a:cubicBezTo>
                        <a:pt x="71393" y="139407"/>
                        <a:pt x="72727" y="168268"/>
                        <a:pt x="107684" y="177888"/>
                      </a:cubicBezTo>
                      <a:lnTo>
                        <a:pt x="51105" y="211606"/>
                      </a:lnTo>
                      <a:close/>
                    </a:path>
                  </a:pathLst>
                </a:custGeom>
                <a:solidFill>
                  <a:srgbClr val="613F2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7" name="Google Shape;917;p31"/>
                <p:cNvSpPr/>
                <p:nvPr/>
              </p:nvSpPr>
              <p:spPr>
                <a:xfrm>
                  <a:off x="5600868" y="1887307"/>
                  <a:ext cx="42505" cy="23288"/>
                </a:xfrm>
                <a:custGeom>
                  <a:avLst/>
                  <a:gdLst/>
                  <a:ahLst/>
                  <a:cxnLst/>
                  <a:rect l="l" t="t" r="r" b="b"/>
                  <a:pathLst>
                    <a:path w="56673" h="31051" extrusionOk="0">
                      <a:moveTo>
                        <a:pt x="55245" y="31051"/>
                      </a:moveTo>
                      <a:lnTo>
                        <a:pt x="56674" y="23241"/>
                      </a:lnTo>
                      <a:cubicBezTo>
                        <a:pt x="34766" y="17240"/>
                        <a:pt x="0" y="0"/>
                        <a:pt x="0" y="0"/>
                      </a:cubicBezTo>
                      <a:cubicBezTo>
                        <a:pt x="0" y="0"/>
                        <a:pt x="12002" y="19431"/>
                        <a:pt x="55245" y="309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8" name="Google Shape;918;p31"/>
                <p:cNvSpPr/>
                <p:nvPr/>
              </p:nvSpPr>
              <p:spPr>
                <a:xfrm>
                  <a:off x="5235823" y="2197632"/>
                  <a:ext cx="2012251" cy="19645"/>
                </a:xfrm>
                <a:custGeom>
                  <a:avLst/>
                  <a:gdLst/>
                  <a:ahLst/>
                  <a:cxnLst/>
                  <a:rect l="l" t="t" r="r" b="b"/>
                  <a:pathLst>
                    <a:path w="2683002" h="26193" extrusionOk="0">
                      <a:moveTo>
                        <a:pt x="0" y="0"/>
                      </a:moveTo>
                      <a:lnTo>
                        <a:pt x="2683002" y="0"/>
                      </a:lnTo>
                      <a:lnTo>
                        <a:pt x="2683002" y="26194"/>
                      </a:lnTo>
                      <a:lnTo>
                        <a:pt x="0" y="2619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9" name="Google Shape;919;p31"/>
                <p:cNvSpPr/>
                <p:nvPr/>
              </p:nvSpPr>
              <p:spPr>
                <a:xfrm rot="10800000">
                  <a:off x="7248074" y="2197560"/>
                  <a:ext cx="697444" cy="19645"/>
                </a:xfrm>
                <a:custGeom>
                  <a:avLst/>
                  <a:gdLst/>
                  <a:ahLst/>
                  <a:cxnLst/>
                  <a:rect l="l" t="t" r="r" b="b"/>
                  <a:pathLst>
                    <a:path w="929925" h="26193" extrusionOk="0">
                      <a:moveTo>
                        <a:pt x="0" y="0"/>
                      </a:moveTo>
                      <a:lnTo>
                        <a:pt x="929926" y="0"/>
                      </a:lnTo>
                      <a:lnTo>
                        <a:pt x="929926" y="26194"/>
                      </a:lnTo>
                      <a:lnTo>
                        <a:pt x="0" y="26194"/>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0" name="Google Shape;920;p31"/>
                <p:cNvSpPr/>
                <p:nvPr/>
              </p:nvSpPr>
              <p:spPr>
                <a:xfrm>
                  <a:off x="5260183" y="2217277"/>
                  <a:ext cx="69437" cy="568785"/>
                </a:xfrm>
                <a:custGeom>
                  <a:avLst/>
                  <a:gdLst/>
                  <a:ahLst/>
                  <a:cxnLst/>
                  <a:rect l="l" t="t" r="r" b="b"/>
                  <a:pathLst>
                    <a:path w="92583" h="758380" extrusionOk="0">
                      <a:moveTo>
                        <a:pt x="24479" y="758381"/>
                      </a:moveTo>
                      <a:lnTo>
                        <a:pt x="0" y="758381"/>
                      </a:lnTo>
                      <a:lnTo>
                        <a:pt x="38862" y="0"/>
                      </a:lnTo>
                      <a:lnTo>
                        <a:pt x="92583" y="0"/>
                      </a:lnTo>
                      <a:lnTo>
                        <a:pt x="24479" y="75838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1" name="Google Shape;921;p31"/>
                <p:cNvSpPr/>
                <p:nvPr/>
              </p:nvSpPr>
              <p:spPr>
                <a:xfrm>
                  <a:off x="7285293" y="2217277"/>
                  <a:ext cx="69437" cy="568785"/>
                </a:xfrm>
                <a:custGeom>
                  <a:avLst/>
                  <a:gdLst/>
                  <a:ahLst/>
                  <a:cxnLst/>
                  <a:rect l="l" t="t" r="r" b="b"/>
                  <a:pathLst>
                    <a:path w="92583" h="758380" extrusionOk="0">
                      <a:moveTo>
                        <a:pt x="24575" y="758381"/>
                      </a:moveTo>
                      <a:lnTo>
                        <a:pt x="0" y="758381"/>
                      </a:lnTo>
                      <a:lnTo>
                        <a:pt x="38862" y="0"/>
                      </a:lnTo>
                      <a:lnTo>
                        <a:pt x="92583" y="0"/>
                      </a:lnTo>
                      <a:lnTo>
                        <a:pt x="24575" y="75838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2" name="Google Shape;922;p31"/>
                <p:cNvSpPr/>
                <p:nvPr/>
              </p:nvSpPr>
              <p:spPr>
                <a:xfrm>
                  <a:off x="7786999" y="2217277"/>
                  <a:ext cx="127730" cy="568785"/>
                </a:xfrm>
                <a:custGeom>
                  <a:avLst/>
                  <a:gdLst/>
                  <a:ahLst/>
                  <a:cxnLst/>
                  <a:rect l="l" t="t" r="r" b="b"/>
                  <a:pathLst>
                    <a:path w="170307" h="758380" extrusionOk="0">
                      <a:moveTo>
                        <a:pt x="145732" y="758381"/>
                      </a:moveTo>
                      <a:lnTo>
                        <a:pt x="170307" y="758381"/>
                      </a:lnTo>
                      <a:lnTo>
                        <a:pt x="53626" y="0"/>
                      </a:lnTo>
                      <a:lnTo>
                        <a:pt x="0" y="0"/>
                      </a:lnTo>
                      <a:lnTo>
                        <a:pt x="145732" y="75838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3" name="Google Shape;923;p31"/>
                <p:cNvSpPr/>
                <p:nvPr/>
              </p:nvSpPr>
              <p:spPr>
                <a:xfrm>
                  <a:off x="5567243" y="1961267"/>
                  <a:ext cx="21815" cy="8122"/>
                </a:xfrm>
                <a:custGeom>
                  <a:avLst/>
                  <a:gdLst/>
                  <a:ahLst/>
                  <a:cxnLst/>
                  <a:rect l="l" t="t" r="r" b="b"/>
                  <a:pathLst>
                    <a:path w="29087" h="10829" extrusionOk="0">
                      <a:moveTo>
                        <a:pt x="2161" y="10829"/>
                      </a:moveTo>
                      <a:cubicBezTo>
                        <a:pt x="1209" y="10829"/>
                        <a:pt x="352" y="10162"/>
                        <a:pt x="66" y="9210"/>
                      </a:cubicBezTo>
                      <a:cubicBezTo>
                        <a:pt x="-220" y="8067"/>
                        <a:pt x="447" y="6924"/>
                        <a:pt x="1590" y="6638"/>
                      </a:cubicBezTo>
                      <a:lnTo>
                        <a:pt x="26450" y="66"/>
                      </a:lnTo>
                      <a:cubicBezTo>
                        <a:pt x="27593" y="-220"/>
                        <a:pt x="28736" y="447"/>
                        <a:pt x="29022" y="1590"/>
                      </a:cubicBezTo>
                      <a:cubicBezTo>
                        <a:pt x="29308" y="2733"/>
                        <a:pt x="28641" y="3876"/>
                        <a:pt x="27498" y="4162"/>
                      </a:cubicBezTo>
                      <a:lnTo>
                        <a:pt x="2638" y="10734"/>
                      </a:lnTo>
                      <a:cubicBezTo>
                        <a:pt x="2638" y="10734"/>
                        <a:pt x="2257" y="10734"/>
                        <a:pt x="2066" y="1073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4" name="Google Shape;924;p31"/>
                <p:cNvSpPr/>
                <p:nvPr/>
              </p:nvSpPr>
              <p:spPr>
                <a:xfrm>
                  <a:off x="5620555" y="1968216"/>
                  <a:ext cx="19205" cy="17532"/>
                </a:xfrm>
                <a:custGeom>
                  <a:avLst/>
                  <a:gdLst/>
                  <a:ahLst/>
                  <a:cxnLst/>
                  <a:rect l="l" t="t" r="r" b="b"/>
                  <a:pathLst>
                    <a:path w="25607" h="23376" extrusionOk="0">
                      <a:moveTo>
                        <a:pt x="23472" y="23377"/>
                      </a:moveTo>
                      <a:cubicBezTo>
                        <a:pt x="22996" y="23377"/>
                        <a:pt x="22424" y="23186"/>
                        <a:pt x="22043" y="22805"/>
                      </a:cubicBezTo>
                      <a:lnTo>
                        <a:pt x="707" y="3755"/>
                      </a:lnTo>
                      <a:cubicBezTo>
                        <a:pt x="-150" y="2993"/>
                        <a:pt x="-245" y="1564"/>
                        <a:pt x="517" y="707"/>
                      </a:cubicBezTo>
                      <a:cubicBezTo>
                        <a:pt x="1279" y="-150"/>
                        <a:pt x="2707" y="-245"/>
                        <a:pt x="3565" y="517"/>
                      </a:cubicBezTo>
                      <a:lnTo>
                        <a:pt x="24901" y="19567"/>
                      </a:lnTo>
                      <a:cubicBezTo>
                        <a:pt x="25758" y="20329"/>
                        <a:pt x="25853" y="21757"/>
                        <a:pt x="25091" y="22615"/>
                      </a:cubicBezTo>
                      <a:cubicBezTo>
                        <a:pt x="24710" y="23091"/>
                        <a:pt x="24043" y="23377"/>
                        <a:pt x="23472" y="2337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5" name="Google Shape;925;p31"/>
                <p:cNvSpPr/>
                <p:nvPr/>
              </p:nvSpPr>
              <p:spPr>
                <a:xfrm>
                  <a:off x="5584135" y="1905293"/>
                  <a:ext cx="54047" cy="46379"/>
                </a:xfrm>
                <a:custGeom>
                  <a:avLst/>
                  <a:gdLst/>
                  <a:ahLst/>
                  <a:cxnLst/>
                  <a:rect l="l" t="t" r="r" b="b"/>
                  <a:pathLst>
                    <a:path w="72063" h="61839" extrusionOk="0">
                      <a:moveTo>
                        <a:pt x="31264" y="61840"/>
                      </a:moveTo>
                      <a:cubicBezTo>
                        <a:pt x="22120" y="61840"/>
                        <a:pt x="7833" y="25073"/>
                        <a:pt x="118" y="2880"/>
                      </a:cubicBezTo>
                      <a:cubicBezTo>
                        <a:pt x="-263" y="1737"/>
                        <a:pt x="308" y="499"/>
                        <a:pt x="1451" y="118"/>
                      </a:cubicBezTo>
                      <a:cubicBezTo>
                        <a:pt x="2594" y="-263"/>
                        <a:pt x="3832" y="308"/>
                        <a:pt x="4213" y="1451"/>
                      </a:cubicBezTo>
                      <a:cubicBezTo>
                        <a:pt x="14786" y="31645"/>
                        <a:pt x="27169" y="57363"/>
                        <a:pt x="31264" y="57553"/>
                      </a:cubicBezTo>
                      <a:cubicBezTo>
                        <a:pt x="36979" y="56601"/>
                        <a:pt x="56982" y="34693"/>
                        <a:pt x="68221" y="21168"/>
                      </a:cubicBezTo>
                      <a:cubicBezTo>
                        <a:pt x="68983" y="20215"/>
                        <a:pt x="70317" y="20120"/>
                        <a:pt x="71269" y="20882"/>
                      </a:cubicBezTo>
                      <a:cubicBezTo>
                        <a:pt x="72222" y="21644"/>
                        <a:pt x="72317" y="22978"/>
                        <a:pt x="71555" y="23930"/>
                      </a:cubicBezTo>
                      <a:cubicBezTo>
                        <a:pt x="66507" y="30026"/>
                        <a:pt x="40980" y="60316"/>
                        <a:pt x="32026" y="61840"/>
                      </a:cubicBezTo>
                      <a:cubicBezTo>
                        <a:pt x="31836" y="61840"/>
                        <a:pt x="31645" y="61840"/>
                        <a:pt x="31455" y="6184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26" name="Google Shape;926;p31"/>
                <p:cNvGrpSpPr/>
                <p:nvPr/>
              </p:nvGrpSpPr>
              <p:grpSpPr>
                <a:xfrm>
                  <a:off x="6061560" y="1915525"/>
                  <a:ext cx="555934" cy="262461"/>
                  <a:chOff x="7563886" y="1357330"/>
                  <a:chExt cx="741246" cy="349948"/>
                </a:xfrm>
              </p:grpSpPr>
              <p:sp>
                <p:nvSpPr>
                  <p:cNvPr id="927" name="Google Shape;927;p31"/>
                  <p:cNvSpPr/>
                  <p:nvPr/>
                </p:nvSpPr>
                <p:spPr>
                  <a:xfrm>
                    <a:off x="7571887" y="1357330"/>
                    <a:ext cx="523230" cy="324611"/>
                  </a:xfrm>
                  <a:custGeom>
                    <a:avLst/>
                    <a:gdLst/>
                    <a:ahLst/>
                    <a:cxnLst/>
                    <a:rect l="l" t="t" r="r" b="b"/>
                    <a:pathLst>
                      <a:path w="523230" h="324611" extrusionOk="0">
                        <a:moveTo>
                          <a:pt x="495597" y="324612"/>
                        </a:moveTo>
                        <a:lnTo>
                          <a:pt x="72306" y="324612"/>
                        </a:lnTo>
                        <a:cubicBezTo>
                          <a:pt x="54780" y="324612"/>
                          <a:pt x="38588" y="310420"/>
                          <a:pt x="36206" y="292894"/>
                        </a:cubicBezTo>
                        <a:lnTo>
                          <a:pt x="297" y="31718"/>
                        </a:lnTo>
                        <a:cubicBezTo>
                          <a:pt x="-2084" y="14192"/>
                          <a:pt x="10108" y="0"/>
                          <a:pt x="27634" y="0"/>
                        </a:cubicBezTo>
                        <a:lnTo>
                          <a:pt x="450925" y="0"/>
                        </a:lnTo>
                        <a:cubicBezTo>
                          <a:pt x="468451" y="0"/>
                          <a:pt x="484643" y="14192"/>
                          <a:pt x="487025" y="31718"/>
                        </a:cubicBezTo>
                        <a:lnTo>
                          <a:pt x="522934" y="292894"/>
                        </a:lnTo>
                        <a:cubicBezTo>
                          <a:pt x="525315" y="310420"/>
                          <a:pt x="513123" y="324612"/>
                          <a:pt x="495597" y="324612"/>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8" name="Google Shape;928;p31"/>
                  <p:cNvSpPr/>
                  <p:nvPr/>
                </p:nvSpPr>
                <p:spPr>
                  <a:xfrm>
                    <a:off x="7563886" y="1357330"/>
                    <a:ext cx="523230" cy="324611"/>
                  </a:xfrm>
                  <a:custGeom>
                    <a:avLst/>
                    <a:gdLst/>
                    <a:ahLst/>
                    <a:cxnLst/>
                    <a:rect l="l" t="t" r="r" b="b"/>
                    <a:pathLst>
                      <a:path w="523230" h="324611" extrusionOk="0">
                        <a:moveTo>
                          <a:pt x="495597" y="324612"/>
                        </a:moveTo>
                        <a:lnTo>
                          <a:pt x="72306" y="324612"/>
                        </a:lnTo>
                        <a:cubicBezTo>
                          <a:pt x="54780" y="324612"/>
                          <a:pt x="38587" y="310420"/>
                          <a:pt x="36206" y="292894"/>
                        </a:cubicBezTo>
                        <a:lnTo>
                          <a:pt x="297" y="31718"/>
                        </a:lnTo>
                        <a:cubicBezTo>
                          <a:pt x="-2084" y="14192"/>
                          <a:pt x="10108" y="0"/>
                          <a:pt x="27634" y="0"/>
                        </a:cubicBezTo>
                        <a:lnTo>
                          <a:pt x="450925" y="0"/>
                        </a:lnTo>
                        <a:cubicBezTo>
                          <a:pt x="468451" y="0"/>
                          <a:pt x="484643" y="14192"/>
                          <a:pt x="487024" y="31718"/>
                        </a:cubicBezTo>
                        <a:lnTo>
                          <a:pt x="522934" y="292894"/>
                        </a:lnTo>
                        <a:cubicBezTo>
                          <a:pt x="525315" y="310420"/>
                          <a:pt x="513123" y="324612"/>
                          <a:pt x="495597" y="32461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9" name="Google Shape;929;p31"/>
                  <p:cNvSpPr/>
                  <p:nvPr/>
                </p:nvSpPr>
                <p:spPr>
                  <a:xfrm>
                    <a:off x="7632668" y="1681942"/>
                    <a:ext cx="486727" cy="25336"/>
                  </a:xfrm>
                  <a:custGeom>
                    <a:avLst/>
                    <a:gdLst/>
                    <a:ahLst/>
                    <a:cxnLst/>
                    <a:rect l="l" t="t" r="r" b="b"/>
                    <a:pathLst>
                      <a:path w="486727" h="25336" extrusionOk="0">
                        <a:moveTo>
                          <a:pt x="0" y="0"/>
                        </a:moveTo>
                        <a:lnTo>
                          <a:pt x="486727" y="0"/>
                        </a:lnTo>
                        <a:lnTo>
                          <a:pt x="486727" y="5905"/>
                        </a:lnTo>
                        <a:cubicBezTo>
                          <a:pt x="486727" y="16669"/>
                          <a:pt x="478060" y="25337"/>
                          <a:pt x="467296" y="25337"/>
                        </a:cubicBezTo>
                        <a:lnTo>
                          <a:pt x="19431" y="25337"/>
                        </a:lnTo>
                        <a:cubicBezTo>
                          <a:pt x="8668" y="25337"/>
                          <a:pt x="0" y="16669"/>
                          <a:pt x="0" y="5905"/>
                        </a:cubicBezTo>
                        <a:lnTo>
                          <a:pt x="0" y="0"/>
                        </a:lnTo>
                        <a:lnTo>
                          <a:pt x="0"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0" name="Google Shape;930;p31"/>
                  <p:cNvSpPr/>
                  <p:nvPr/>
                </p:nvSpPr>
                <p:spPr>
                  <a:xfrm>
                    <a:off x="8099964" y="1681942"/>
                    <a:ext cx="205168" cy="25336"/>
                  </a:xfrm>
                  <a:custGeom>
                    <a:avLst/>
                    <a:gdLst/>
                    <a:ahLst/>
                    <a:cxnLst/>
                    <a:rect l="l" t="t" r="r" b="b"/>
                    <a:pathLst>
                      <a:path w="205168" h="25336" extrusionOk="0">
                        <a:moveTo>
                          <a:pt x="19431" y="0"/>
                        </a:moveTo>
                        <a:lnTo>
                          <a:pt x="19431" y="5905"/>
                        </a:lnTo>
                        <a:cubicBezTo>
                          <a:pt x="19431" y="16669"/>
                          <a:pt x="10763" y="25337"/>
                          <a:pt x="0" y="25337"/>
                        </a:cubicBezTo>
                        <a:lnTo>
                          <a:pt x="185738" y="25337"/>
                        </a:lnTo>
                        <a:cubicBezTo>
                          <a:pt x="196501" y="25337"/>
                          <a:pt x="205168" y="16669"/>
                          <a:pt x="205168" y="5905"/>
                        </a:cubicBezTo>
                        <a:lnTo>
                          <a:pt x="205168" y="0"/>
                        </a:lnTo>
                        <a:lnTo>
                          <a:pt x="19431"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1" name="Google Shape;931;p31"/>
                  <p:cNvSpPr/>
                  <p:nvPr/>
                </p:nvSpPr>
                <p:spPr>
                  <a:xfrm>
                    <a:off x="7806009" y="1498300"/>
                    <a:ext cx="43080" cy="42671"/>
                  </a:xfrm>
                  <a:custGeom>
                    <a:avLst/>
                    <a:gdLst/>
                    <a:ahLst/>
                    <a:cxnLst/>
                    <a:rect l="l" t="t" r="r" b="b"/>
                    <a:pathLst>
                      <a:path w="43080" h="42671" extrusionOk="0">
                        <a:moveTo>
                          <a:pt x="42876" y="21336"/>
                        </a:moveTo>
                        <a:cubicBezTo>
                          <a:pt x="44495" y="33147"/>
                          <a:pt x="36304" y="42672"/>
                          <a:pt x="24493" y="42672"/>
                        </a:cubicBezTo>
                        <a:cubicBezTo>
                          <a:pt x="12682" y="42672"/>
                          <a:pt x="1823" y="33147"/>
                          <a:pt x="204" y="21336"/>
                        </a:cubicBezTo>
                        <a:cubicBezTo>
                          <a:pt x="-1415" y="9525"/>
                          <a:pt x="6776" y="0"/>
                          <a:pt x="18587" y="0"/>
                        </a:cubicBezTo>
                        <a:cubicBezTo>
                          <a:pt x="30398" y="0"/>
                          <a:pt x="41257" y="9525"/>
                          <a:pt x="42876" y="213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32" name="Google Shape;932;p31"/>
                <p:cNvSpPr/>
                <p:nvPr/>
              </p:nvSpPr>
              <p:spPr>
                <a:xfrm>
                  <a:off x="7123987" y="1956387"/>
                  <a:ext cx="191468" cy="224981"/>
                </a:xfrm>
                <a:custGeom>
                  <a:avLst/>
                  <a:gdLst/>
                  <a:ahLst/>
                  <a:cxnLst/>
                  <a:rect l="l" t="t" r="r" b="b"/>
                  <a:pathLst>
                    <a:path w="255291" h="299974" extrusionOk="0">
                      <a:moveTo>
                        <a:pt x="138874" y="267843"/>
                      </a:moveTo>
                      <a:cubicBezTo>
                        <a:pt x="104680" y="229457"/>
                        <a:pt x="0" y="10192"/>
                        <a:pt x="0" y="10192"/>
                      </a:cubicBezTo>
                      <a:lnTo>
                        <a:pt x="50387" y="0"/>
                      </a:lnTo>
                      <a:lnTo>
                        <a:pt x="178784" y="183642"/>
                      </a:lnTo>
                      <a:cubicBezTo>
                        <a:pt x="178784" y="183642"/>
                        <a:pt x="261747" y="231839"/>
                        <a:pt x="254889" y="247460"/>
                      </a:cubicBezTo>
                      <a:cubicBezTo>
                        <a:pt x="248888" y="261271"/>
                        <a:pt x="200120" y="344805"/>
                        <a:pt x="138874" y="26774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3" name="Google Shape;933;p31"/>
                <p:cNvSpPr/>
                <p:nvPr/>
              </p:nvSpPr>
              <p:spPr>
                <a:xfrm>
                  <a:off x="7061551" y="1864447"/>
                  <a:ext cx="100298" cy="116299"/>
                </a:xfrm>
                <a:custGeom>
                  <a:avLst/>
                  <a:gdLst/>
                  <a:ahLst/>
                  <a:cxnLst/>
                  <a:rect l="l" t="t" r="r" b="b"/>
                  <a:pathLst>
                    <a:path w="133731" h="155066" extrusionOk="0">
                      <a:moveTo>
                        <a:pt x="9620" y="0"/>
                      </a:moveTo>
                      <a:lnTo>
                        <a:pt x="0" y="20955"/>
                      </a:lnTo>
                      <a:lnTo>
                        <a:pt x="15621" y="38195"/>
                      </a:lnTo>
                      <a:cubicBezTo>
                        <a:pt x="15621" y="38195"/>
                        <a:pt x="1715" y="59341"/>
                        <a:pt x="6287" y="62675"/>
                      </a:cubicBezTo>
                      <a:cubicBezTo>
                        <a:pt x="10859" y="65913"/>
                        <a:pt x="45244" y="102108"/>
                        <a:pt x="45244" y="102108"/>
                      </a:cubicBezTo>
                      <a:lnTo>
                        <a:pt x="95250" y="155067"/>
                      </a:lnTo>
                      <a:lnTo>
                        <a:pt x="133731" y="122587"/>
                      </a:lnTo>
                      <a:cubicBezTo>
                        <a:pt x="133731" y="122587"/>
                        <a:pt x="125063" y="65246"/>
                        <a:pt x="124206" y="61341"/>
                      </a:cubicBezTo>
                      <a:cubicBezTo>
                        <a:pt x="123349" y="57436"/>
                        <a:pt x="126587" y="12192"/>
                        <a:pt x="120301" y="11049"/>
                      </a:cubicBezTo>
                      <a:cubicBezTo>
                        <a:pt x="105633" y="8287"/>
                        <a:pt x="95060" y="56579"/>
                        <a:pt x="95060" y="56579"/>
                      </a:cubicBezTo>
                      <a:lnTo>
                        <a:pt x="9620" y="0"/>
                      </a:ln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4" name="Google Shape;934;p31"/>
                <p:cNvSpPr/>
                <p:nvPr/>
              </p:nvSpPr>
              <p:spPr>
                <a:xfrm>
                  <a:off x="7156491" y="1988748"/>
                  <a:ext cx="30503" cy="68937"/>
                </a:xfrm>
                <a:custGeom>
                  <a:avLst/>
                  <a:gdLst/>
                  <a:ahLst/>
                  <a:cxnLst/>
                  <a:rect l="l" t="t" r="r" b="b"/>
                  <a:pathLst>
                    <a:path w="40671" h="91916" extrusionOk="0">
                      <a:moveTo>
                        <a:pt x="40672" y="91916"/>
                      </a:moveTo>
                      <a:cubicBezTo>
                        <a:pt x="19812" y="43910"/>
                        <a:pt x="0" y="0"/>
                        <a:pt x="0" y="0"/>
                      </a:cubicBezTo>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5" name="Google Shape;935;p31"/>
                <p:cNvSpPr/>
                <p:nvPr/>
              </p:nvSpPr>
              <p:spPr>
                <a:xfrm>
                  <a:off x="7137723" y="1995392"/>
                  <a:ext cx="85148" cy="153313"/>
                </a:xfrm>
                <a:custGeom>
                  <a:avLst/>
                  <a:gdLst/>
                  <a:ahLst/>
                  <a:cxnLst/>
                  <a:rect l="l" t="t" r="r" b="b"/>
                  <a:pathLst>
                    <a:path w="113531" h="204417" extrusionOk="0">
                      <a:moveTo>
                        <a:pt x="1022" y="24289"/>
                      </a:moveTo>
                      <a:cubicBezTo>
                        <a:pt x="-1741" y="12097"/>
                        <a:pt x="1974" y="0"/>
                        <a:pt x="1974" y="0"/>
                      </a:cubicBezTo>
                      <a:lnTo>
                        <a:pt x="65696" y="83058"/>
                      </a:lnTo>
                      <a:cubicBezTo>
                        <a:pt x="94557" y="149543"/>
                        <a:pt x="125513" y="223742"/>
                        <a:pt x="108845" y="199835"/>
                      </a:cubicBezTo>
                      <a:cubicBezTo>
                        <a:pt x="79984" y="158687"/>
                        <a:pt x="3879" y="36386"/>
                        <a:pt x="1117" y="24194"/>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6" name="Google Shape;936;p31"/>
                <p:cNvSpPr/>
                <p:nvPr/>
              </p:nvSpPr>
              <p:spPr>
                <a:xfrm>
                  <a:off x="5943125" y="2085617"/>
                  <a:ext cx="95587" cy="92369"/>
                </a:xfrm>
                <a:custGeom>
                  <a:avLst/>
                  <a:gdLst/>
                  <a:ahLst/>
                  <a:cxnLst/>
                  <a:rect l="l" t="t" r="r" b="b"/>
                  <a:pathLst>
                    <a:path w="127449" h="123158" extrusionOk="0">
                      <a:moveTo>
                        <a:pt x="101155" y="34004"/>
                      </a:moveTo>
                      <a:cubicBezTo>
                        <a:pt x="96488" y="34004"/>
                        <a:pt x="92297" y="35528"/>
                        <a:pt x="88583" y="37719"/>
                      </a:cubicBezTo>
                      <a:lnTo>
                        <a:pt x="91535" y="0"/>
                      </a:lnTo>
                      <a:lnTo>
                        <a:pt x="0" y="0"/>
                      </a:lnTo>
                      <a:lnTo>
                        <a:pt x="9715" y="123158"/>
                      </a:lnTo>
                      <a:lnTo>
                        <a:pt x="81820" y="123158"/>
                      </a:lnTo>
                      <a:lnTo>
                        <a:pt x="85249" y="79534"/>
                      </a:lnTo>
                      <a:cubicBezTo>
                        <a:pt x="89821" y="83344"/>
                        <a:pt x="95726" y="85725"/>
                        <a:pt x="102203" y="85630"/>
                      </a:cubicBezTo>
                      <a:cubicBezTo>
                        <a:pt x="116491" y="85344"/>
                        <a:pt x="127730" y="73533"/>
                        <a:pt x="127444" y="59341"/>
                      </a:cubicBezTo>
                      <a:cubicBezTo>
                        <a:pt x="127159" y="45053"/>
                        <a:pt x="115348" y="33814"/>
                        <a:pt x="101155" y="34100"/>
                      </a:cubicBezTo>
                      <a:close/>
                      <a:moveTo>
                        <a:pt x="101917" y="72962"/>
                      </a:moveTo>
                      <a:cubicBezTo>
                        <a:pt x="94679" y="73152"/>
                        <a:pt x="88678" y="67342"/>
                        <a:pt x="88487" y="60103"/>
                      </a:cubicBezTo>
                      <a:cubicBezTo>
                        <a:pt x="88297" y="52864"/>
                        <a:pt x="94107" y="46863"/>
                        <a:pt x="101346" y="46673"/>
                      </a:cubicBezTo>
                      <a:cubicBezTo>
                        <a:pt x="108585" y="46482"/>
                        <a:pt x="114586" y="52292"/>
                        <a:pt x="114776" y="59531"/>
                      </a:cubicBezTo>
                      <a:cubicBezTo>
                        <a:pt x="114967" y="66770"/>
                        <a:pt x="109156" y="72771"/>
                        <a:pt x="101917" y="7296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7" name="Google Shape;937;p31"/>
                <p:cNvSpPr/>
                <p:nvPr/>
              </p:nvSpPr>
              <p:spPr>
                <a:xfrm>
                  <a:off x="7054407" y="2085617"/>
                  <a:ext cx="95587" cy="92369"/>
                </a:xfrm>
                <a:custGeom>
                  <a:avLst/>
                  <a:gdLst/>
                  <a:ahLst/>
                  <a:cxnLst/>
                  <a:rect l="l" t="t" r="r" b="b"/>
                  <a:pathLst>
                    <a:path w="127449" h="123158" extrusionOk="0">
                      <a:moveTo>
                        <a:pt x="101156" y="34004"/>
                      </a:moveTo>
                      <a:cubicBezTo>
                        <a:pt x="96488" y="34004"/>
                        <a:pt x="92297" y="35528"/>
                        <a:pt x="88583" y="37719"/>
                      </a:cubicBezTo>
                      <a:lnTo>
                        <a:pt x="91535" y="0"/>
                      </a:lnTo>
                      <a:lnTo>
                        <a:pt x="0" y="0"/>
                      </a:lnTo>
                      <a:lnTo>
                        <a:pt x="9716" y="123158"/>
                      </a:lnTo>
                      <a:lnTo>
                        <a:pt x="81820" y="123158"/>
                      </a:lnTo>
                      <a:lnTo>
                        <a:pt x="85249" y="79534"/>
                      </a:lnTo>
                      <a:cubicBezTo>
                        <a:pt x="89821" y="83344"/>
                        <a:pt x="95726" y="85725"/>
                        <a:pt x="102203" y="85630"/>
                      </a:cubicBezTo>
                      <a:cubicBezTo>
                        <a:pt x="116491" y="85344"/>
                        <a:pt x="127730" y="73533"/>
                        <a:pt x="127445" y="59341"/>
                      </a:cubicBezTo>
                      <a:cubicBezTo>
                        <a:pt x="127159" y="45053"/>
                        <a:pt x="115348" y="33814"/>
                        <a:pt x="101156" y="34100"/>
                      </a:cubicBezTo>
                      <a:close/>
                      <a:moveTo>
                        <a:pt x="101918" y="72962"/>
                      </a:moveTo>
                      <a:cubicBezTo>
                        <a:pt x="94679" y="73152"/>
                        <a:pt x="88678" y="67342"/>
                        <a:pt x="88487" y="60103"/>
                      </a:cubicBezTo>
                      <a:cubicBezTo>
                        <a:pt x="88297" y="52864"/>
                        <a:pt x="94107" y="46863"/>
                        <a:pt x="101346" y="46673"/>
                      </a:cubicBezTo>
                      <a:cubicBezTo>
                        <a:pt x="108585" y="46482"/>
                        <a:pt x="114586" y="52292"/>
                        <a:pt x="114776" y="59531"/>
                      </a:cubicBezTo>
                      <a:cubicBezTo>
                        <a:pt x="114967" y="66770"/>
                        <a:pt x="109157" y="72771"/>
                        <a:pt x="101918" y="7296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8" name="Google Shape;938;p31"/>
                <p:cNvSpPr/>
                <p:nvPr/>
              </p:nvSpPr>
              <p:spPr>
                <a:xfrm>
                  <a:off x="7922070" y="2488668"/>
                  <a:ext cx="82043" cy="185880"/>
                </a:xfrm>
                <a:custGeom>
                  <a:avLst/>
                  <a:gdLst/>
                  <a:ahLst/>
                  <a:cxnLst/>
                  <a:rect l="l" t="t" r="r" b="b"/>
                  <a:pathLst>
                    <a:path w="109390" h="247840" extrusionOk="0">
                      <a:moveTo>
                        <a:pt x="106131" y="247745"/>
                      </a:moveTo>
                      <a:cubicBezTo>
                        <a:pt x="65840" y="222409"/>
                        <a:pt x="33836" y="184118"/>
                        <a:pt x="16215" y="140017"/>
                      </a:cubicBezTo>
                      <a:cubicBezTo>
                        <a:pt x="-1502" y="95821"/>
                        <a:pt x="-4836" y="46101"/>
                        <a:pt x="6880" y="0"/>
                      </a:cubicBezTo>
                      <a:cubicBezTo>
                        <a:pt x="84033" y="59912"/>
                        <a:pt x="120895" y="151257"/>
                        <a:pt x="106226" y="24784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39" name="Google Shape;939;p31"/>
                <p:cNvGrpSpPr/>
                <p:nvPr/>
              </p:nvGrpSpPr>
              <p:grpSpPr>
                <a:xfrm>
                  <a:off x="7931878" y="2532965"/>
                  <a:ext cx="56712" cy="108437"/>
                  <a:chOff x="10057643" y="2180583"/>
                  <a:chExt cx="75616" cy="144582"/>
                </a:xfrm>
              </p:grpSpPr>
              <p:sp>
                <p:nvSpPr>
                  <p:cNvPr id="940" name="Google Shape;940;p31"/>
                  <p:cNvSpPr/>
                  <p:nvPr/>
                </p:nvSpPr>
                <p:spPr>
                  <a:xfrm>
                    <a:off x="10072123" y="2180583"/>
                    <a:ext cx="61136" cy="144582"/>
                  </a:xfrm>
                  <a:custGeom>
                    <a:avLst/>
                    <a:gdLst/>
                    <a:ahLst/>
                    <a:cxnLst/>
                    <a:rect l="l" t="t" r="r" b="b"/>
                    <a:pathLst>
                      <a:path w="61136" h="144582" extrusionOk="0">
                        <a:moveTo>
                          <a:pt x="59048" y="144582"/>
                        </a:moveTo>
                        <a:cubicBezTo>
                          <a:pt x="58191" y="144582"/>
                          <a:pt x="57428" y="144106"/>
                          <a:pt x="57048" y="143249"/>
                        </a:cubicBezTo>
                        <a:lnTo>
                          <a:pt x="183" y="2946"/>
                        </a:lnTo>
                        <a:cubicBezTo>
                          <a:pt x="-293" y="1803"/>
                          <a:pt x="183" y="564"/>
                          <a:pt x="1326" y="183"/>
                        </a:cubicBezTo>
                        <a:cubicBezTo>
                          <a:pt x="2469" y="-293"/>
                          <a:pt x="3708" y="183"/>
                          <a:pt x="4088" y="1326"/>
                        </a:cubicBezTo>
                        <a:lnTo>
                          <a:pt x="60953" y="141630"/>
                        </a:lnTo>
                        <a:cubicBezTo>
                          <a:pt x="61429" y="142773"/>
                          <a:pt x="60953" y="144011"/>
                          <a:pt x="59810" y="144392"/>
                        </a:cubicBezTo>
                        <a:cubicBezTo>
                          <a:pt x="59524" y="144487"/>
                          <a:pt x="59238" y="144582"/>
                          <a:pt x="59048" y="144582"/>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1" name="Google Shape;941;p31"/>
                  <p:cNvSpPr/>
                  <p:nvPr/>
                </p:nvSpPr>
                <p:spPr>
                  <a:xfrm>
                    <a:off x="10101826" y="2218859"/>
                    <a:ext cx="8396" cy="39440"/>
                  </a:xfrm>
                  <a:custGeom>
                    <a:avLst/>
                    <a:gdLst/>
                    <a:ahLst/>
                    <a:cxnLst/>
                    <a:rect l="l" t="t" r="r" b="b"/>
                    <a:pathLst>
                      <a:path w="8396" h="39440" extrusionOk="0">
                        <a:moveTo>
                          <a:pt x="2198" y="39441"/>
                        </a:moveTo>
                        <a:cubicBezTo>
                          <a:pt x="2198" y="39441"/>
                          <a:pt x="2008" y="39441"/>
                          <a:pt x="1912" y="39441"/>
                        </a:cubicBezTo>
                        <a:cubicBezTo>
                          <a:pt x="769" y="39345"/>
                          <a:pt x="-88" y="38202"/>
                          <a:pt x="7" y="37059"/>
                        </a:cubicBezTo>
                        <a:lnTo>
                          <a:pt x="4103" y="1912"/>
                        </a:lnTo>
                        <a:cubicBezTo>
                          <a:pt x="4198" y="769"/>
                          <a:pt x="5341" y="-88"/>
                          <a:pt x="6484" y="7"/>
                        </a:cubicBezTo>
                        <a:cubicBezTo>
                          <a:pt x="7627" y="102"/>
                          <a:pt x="8485" y="1245"/>
                          <a:pt x="8389" y="2388"/>
                        </a:cubicBezTo>
                        <a:lnTo>
                          <a:pt x="4294" y="37536"/>
                        </a:lnTo>
                        <a:cubicBezTo>
                          <a:pt x="4198" y="38583"/>
                          <a:pt x="3246" y="39441"/>
                          <a:pt x="2198" y="39441"/>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2" name="Google Shape;942;p31"/>
                  <p:cNvSpPr/>
                  <p:nvPr/>
                </p:nvSpPr>
                <p:spPr>
                  <a:xfrm>
                    <a:off x="10057643" y="2204584"/>
                    <a:ext cx="33326" cy="17996"/>
                  </a:xfrm>
                  <a:custGeom>
                    <a:avLst/>
                    <a:gdLst/>
                    <a:ahLst/>
                    <a:cxnLst/>
                    <a:rect l="l" t="t" r="r" b="b"/>
                    <a:pathLst>
                      <a:path w="33326" h="17996" extrusionOk="0">
                        <a:moveTo>
                          <a:pt x="31237" y="17997"/>
                        </a:moveTo>
                        <a:cubicBezTo>
                          <a:pt x="31237" y="17997"/>
                          <a:pt x="30665" y="17997"/>
                          <a:pt x="30284" y="17806"/>
                        </a:cubicBezTo>
                        <a:lnTo>
                          <a:pt x="1233" y="4090"/>
                        </a:lnTo>
                        <a:cubicBezTo>
                          <a:pt x="185" y="3614"/>
                          <a:pt x="-291" y="2281"/>
                          <a:pt x="185" y="1233"/>
                        </a:cubicBezTo>
                        <a:cubicBezTo>
                          <a:pt x="661" y="185"/>
                          <a:pt x="1995" y="-291"/>
                          <a:pt x="3043" y="185"/>
                        </a:cubicBezTo>
                        <a:lnTo>
                          <a:pt x="32094" y="13901"/>
                        </a:lnTo>
                        <a:cubicBezTo>
                          <a:pt x="33142" y="14377"/>
                          <a:pt x="33618" y="15711"/>
                          <a:pt x="33142" y="16759"/>
                        </a:cubicBezTo>
                        <a:cubicBezTo>
                          <a:pt x="32761" y="17521"/>
                          <a:pt x="31998" y="17997"/>
                          <a:pt x="31237" y="17997"/>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43" name="Google Shape;943;p31"/>
                <p:cNvSpPr/>
                <p:nvPr/>
              </p:nvSpPr>
              <p:spPr>
                <a:xfrm>
                  <a:off x="7983867" y="2452164"/>
                  <a:ext cx="100895" cy="268390"/>
                </a:xfrm>
                <a:custGeom>
                  <a:avLst/>
                  <a:gdLst/>
                  <a:ahLst/>
                  <a:cxnLst/>
                  <a:rect l="l" t="t" r="r" b="b"/>
                  <a:pathLst>
                    <a:path w="134526" h="357854" extrusionOk="0">
                      <a:moveTo>
                        <a:pt x="101744" y="0"/>
                      </a:moveTo>
                      <a:cubicBezTo>
                        <a:pt x="53262" y="43529"/>
                        <a:pt x="19163" y="102965"/>
                        <a:pt x="6113" y="166878"/>
                      </a:cubicBezTo>
                      <a:cubicBezTo>
                        <a:pt x="-6936" y="230791"/>
                        <a:pt x="1065" y="298799"/>
                        <a:pt x="28592" y="357854"/>
                      </a:cubicBezTo>
                      <a:cubicBezTo>
                        <a:pt x="79646" y="314801"/>
                        <a:pt x="117556" y="257366"/>
                        <a:pt x="128986" y="191548"/>
                      </a:cubicBezTo>
                      <a:cubicBezTo>
                        <a:pt x="140416" y="125730"/>
                        <a:pt x="135463" y="57721"/>
                        <a:pt x="10184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4" name="Google Shape;944;p31"/>
                <p:cNvSpPr/>
                <p:nvPr/>
              </p:nvSpPr>
              <p:spPr>
                <a:xfrm>
                  <a:off x="8003695" y="2505054"/>
                  <a:ext cx="49596" cy="217144"/>
                </a:xfrm>
                <a:custGeom>
                  <a:avLst/>
                  <a:gdLst/>
                  <a:ahLst/>
                  <a:cxnLst/>
                  <a:rect l="l" t="t" r="r" b="b"/>
                  <a:pathLst>
                    <a:path w="66128" h="289525" extrusionOk="0">
                      <a:moveTo>
                        <a:pt x="2156" y="289430"/>
                      </a:moveTo>
                      <a:cubicBezTo>
                        <a:pt x="2156" y="289430"/>
                        <a:pt x="1870" y="289430"/>
                        <a:pt x="1680" y="289430"/>
                      </a:cubicBezTo>
                      <a:cubicBezTo>
                        <a:pt x="536" y="289144"/>
                        <a:pt x="-225" y="288001"/>
                        <a:pt x="60" y="286858"/>
                      </a:cubicBezTo>
                      <a:lnTo>
                        <a:pt x="61877" y="1680"/>
                      </a:lnTo>
                      <a:cubicBezTo>
                        <a:pt x="62163" y="537"/>
                        <a:pt x="63211" y="-225"/>
                        <a:pt x="64449" y="60"/>
                      </a:cubicBezTo>
                      <a:cubicBezTo>
                        <a:pt x="65592" y="346"/>
                        <a:pt x="66354" y="1489"/>
                        <a:pt x="66068" y="2632"/>
                      </a:cubicBezTo>
                      <a:lnTo>
                        <a:pt x="4251" y="287811"/>
                      </a:lnTo>
                      <a:cubicBezTo>
                        <a:pt x="4061" y="288858"/>
                        <a:pt x="3108" y="289525"/>
                        <a:pt x="2156" y="28952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5" name="Google Shape;945;p31"/>
                <p:cNvSpPr/>
                <p:nvPr/>
              </p:nvSpPr>
              <p:spPr>
                <a:xfrm>
                  <a:off x="8019818" y="2574255"/>
                  <a:ext cx="13276" cy="26926"/>
                </a:xfrm>
                <a:custGeom>
                  <a:avLst/>
                  <a:gdLst/>
                  <a:ahLst/>
                  <a:cxnLst/>
                  <a:rect l="l" t="t" r="r" b="b"/>
                  <a:pathLst>
                    <a:path w="17702" h="35902" extrusionOk="0">
                      <a:moveTo>
                        <a:pt x="15614" y="35902"/>
                      </a:moveTo>
                      <a:cubicBezTo>
                        <a:pt x="14757" y="35902"/>
                        <a:pt x="13995" y="35426"/>
                        <a:pt x="13614" y="34569"/>
                      </a:cubicBezTo>
                      <a:lnTo>
                        <a:pt x="183" y="3041"/>
                      </a:lnTo>
                      <a:cubicBezTo>
                        <a:pt x="-293" y="1993"/>
                        <a:pt x="183" y="660"/>
                        <a:pt x="1326" y="183"/>
                      </a:cubicBezTo>
                      <a:cubicBezTo>
                        <a:pt x="2374" y="-293"/>
                        <a:pt x="3707" y="183"/>
                        <a:pt x="4089" y="1326"/>
                      </a:cubicBezTo>
                      <a:lnTo>
                        <a:pt x="17519" y="32854"/>
                      </a:lnTo>
                      <a:cubicBezTo>
                        <a:pt x="17995" y="33902"/>
                        <a:pt x="17519" y="35235"/>
                        <a:pt x="16376" y="35616"/>
                      </a:cubicBezTo>
                      <a:cubicBezTo>
                        <a:pt x="16090" y="35712"/>
                        <a:pt x="15804" y="35807"/>
                        <a:pt x="15519" y="3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6" name="Google Shape;946;p31"/>
                <p:cNvSpPr/>
                <p:nvPr/>
              </p:nvSpPr>
              <p:spPr>
                <a:xfrm>
                  <a:off x="8024175" y="2606616"/>
                  <a:ext cx="41568" cy="21212"/>
                </a:xfrm>
                <a:custGeom>
                  <a:avLst/>
                  <a:gdLst/>
                  <a:ahLst/>
                  <a:cxnLst/>
                  <a:rect l="l" t="t" r="r" b="b"/>
                  <a:pathLst>
                    <a:path w="55424" h="28283" extrusionOk="0">
                      <a:moveTo>
                        <a:pt x="2090" y="28284"/>
                      </a:moveTo>
                      <a:cubicBezTo>
                        <a:pt x="1328" y="28284"/>
                        <a:pt x="566" y="27807"/>
                        <a:pt x="185" y="27046"/>
                      </a:cubicBezTo>
                      <a:cubicBezTo>
                        <a:pt x="-291" y="25998"/>
                        <a:pt x="185" y="24664"/>
                        <a:pt x="1233" y="24188"/>
                      </a:cubicBezTo>
                      <a:lnTo>
                        <a:pt x="52382" y="185"/>
                      </a:lnTo>
                      <a:cubicBezTo>
                        <a:pt x="53430" y="-291"/>
                        <a:pt x="54763" y="185"/>
                        <a:pt x="55240" y="1233"/>
                      </a:cubicBezTo>
                      <a:cubicBezTo>
                        <a:pt x="55716" y="2281"/>
                        <a:pt x="55240" y="3614"/>
                        <a:pt x="54192" y="4090"/>
                      </a:cubicBezTo>
                      <a:lnTo>
                        <a:pt x="3043" y="28093"/>
                      </a:lnTo>
                      <a:cubicBezTo>
                        <a:pt x="3043" y="28093"/>
                        <a:pt x="2471" y="28284"/>
                        <a:pt x="2090" y="2828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7" name="Google Shape;947;p31"/>
                <p:cNvSpPr/>
                <p:nvPr/>
              </p:nvSpPr>
              <p:spPr>
                <a:xfrm>
                  <a:off x="8037759" y="2551119"/>
                  <a:ext cx="23472" cy="13844"/>
                </a:xfrm>
                <a:custGeom>
                  <a:avLst/>
                  <a:gdLst/>
                  <a:ahLst/>
                  <a:cxnLst/>
                  <a:rect l="l" t="t" r="r" b="b"/>
                  <a:pathLst>
                    <a:path w="31296" h="18458" extrusionOk="0">
                      <a:moveTo>
                        <a:pt x="2170" y="18458"/>
                      </a:moveTo>
                      <a:cubicBezTo>
                        <a:pt x="1408" y="18458"/>
                        <a:pt x="646" y="18077"/>
                        <a:pt x="265" y="17315"/>
                      </a:cubicBezTo>
                      <a:cubicBezTo>
                        <a:pt x="-306" y="16267"/>
                        <a:pt x="75" y="14934"/>
                        <a:pt x="1123" y="14458"/>
                      </a:cubicBezTo>
                      <a:lnTo>
                        <a:pt x="28174" y="265"/>
                      </a:lnTo>
                      <a:cubicBezTo>
                        <a:pt x="29221" y="-306"/>
                        <a:pt x="30555" y="75"/>
                        <a:pt x="31031" y="1123"/>
                      </a:cubicBezTo>
                      <a:cubicBezTo>
                        <a:pt x="31603" y="2170"/>
                        <a:pt x="31222" y="3504"/>
                        <a:pt x="30174" y="3980"/>
                      </a:cubicBezTo>
                      <a:lnTo>
                        <a:pt x="3123" y="18172"/>
                      </a:lnTo>
                      <a:cubicBezTo>
                        <a:pt x="3123" y="18172"/>
                        <a:pt x="2456" y="18458"/>
                        <a:pt x="2170" y="1845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48" name="Google Shape;948;p31"/>
                <p:cNvGrpSpPr/>
                <p:nvPr/>
              </p:nvGrpSpPr>
              <p:grpSpPr>
                <a:xfrm>
                  <a:off x="5018681" y="2151450"/>
                  <a:ext cx="227476" cy="544686"/>
                  <a:chOff x="6173380" y="1671897"/>
                  <a:chExt cx="303302" cy="726248"/>
                </a:xfrm>
              </p:grpSpPr>
              <p:sp>
                <p:nvSpPr>
                  <p:cNvPr id="949" name="Google Shape;949;p31"/>
                  <p:cNvSpPr/>
                  <p:nvPr/>
                </p:nvSpPr>
                <p:spPr>
                  <a:xfrm>
                    <a:off x="6173380" y="1671897"/>
                    <a:ext cx="303302" cy="726248"/>
                  </a:xfrm>
                  <a:custGeom>
                    <a:avLst/>
                    <a:gdLst/>
                    <a:ahLst/>
                    <a:cxnLst/>
                    <a:rect l="l" t="t" r="r" b="b"/>
                    <a:pathLst>
                      <a:path w="303302" h="726248" extrusionOk="0">
                        <a:moveTo>
                          <a:pt x="100547" y="565638"/>
                        </a:moveTo>
                        <a:cubicBezTo>
                          <a:pt x="77115" y="542778"/>
                          <a:pt x="39492" y="537920"/>
                          <a:pt x="18537" y="512774"/>
                        </a:cubicBezTo>
                        <a:cubicBezTo>
                          <a:pt x="-2228" y="487914"/>
                          <a:pt x="153" y="451052"/>
                          <a:pt x="9774" y="420096"/>
                        </a:cubicBezTo>
                        <a:cubicBezTo>
                          <a:pt x="19299" y="389140"/>
                          <a:pt x="35015" y="359612"/>
                          <a:pt x="37682" y="327323"/>
                        </a:cubicBezTo>
                        <a:cubicBezTo>
                          <a:pt x="41111" y="286270"/>
                          <a:pt x="23109" y="246932"/>
                          <a:pt x="11583" y="207308"/>
                        </a:cubicBezTo>
                        <a:cubicBezTo>
                          <a:pt x="249" y="168255"/>
                          <a:pt x="-4895" y="126250"/>
                          <a:pt x="6059" y="87102"/>
                        </a:cubicBezTo>
                        <a:cubicBezTo>
                          <a:pt x="17013" y="47954"/>
                          <a:pt x="46540" y="12426"/>
                          <a:pt x="85878" y="2425"/>
                        </a:cubicBezTo>
                        <a:cubicBezTo>
                          <a:pt x="125217" y="-7576"/>
                          <a:pt x="172461" y="14141"/>
                          <a:pt x="183700" y="53193"/>
                        </a:cubicBezTo>
                        <a:cubicBezTo>
                          <a:pt x="192082" y="82340"/>
                          <a:pt x="180938" y="116058"/>
                          <a:pt x="195511" y="142633"/>
                        </a:cubicBezTo>
                        <a:cubicBezTo>
                          <a:pt x="210846" y="170446"/>
                          <a:pt x="248851" y="179780"/>
                          <a:pt x="263710" y="207879"/>
                        </a:cubicBezTo>
                        <a:cubicBezTo>
                          <a:pt x="277045" y="233216"/>
                          <a:pt x="266758" y="264267"/>
                          <a:pt x="254090" y="289889"/>
                        </a:cubicBezTo>
                        <a:cubicBezTo>
                          <a:pt x="241422" y="315512"/>
                          <a:pt x="225896" y="342372"/>
                          <a:pt x="229515" y="370757"/>
                        </a:cubicBezTo>
                        <a:cubicBezTo>
                          <a:pt x="236373" y="424478"/>
                          <a:pt x="308097" y="457529"/>
                          <a:pt x="303048" y="511536"/>
                        </a:cubicBezTo>
                        <a:cubicBezTo>
                          <a:pt x="299238" y="552684"/>
                          <a:pt x="252375" y="576020"/>
                          <a:pt x="237421" y="614501"/>
                        </a:cubicBezTo>
                        <a:cubicBezTo>
                          <a:pt x="226658" y="642219"/>
                          <a:pt x="233421" y="675557"/>
                          <a:pt x="217800" y="700893"/>
                        </a:cubicBezTo>
                        <a:cubicBezTo>
                          <a:pt x="194178" y="739184"/>
                          <a:pt x="127598" y="733754"/>
                          <a:pt x="119787" y="686987"/>
                        </a:cubicBezTo>
                        <a:cubicBezTo>
                          <a:pt x="112453" y="643171"/>
                          <a:pt x="140552" y="604786"/>
                          <a:pt x="100642" y="565829"/>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0" name="Google Shape;950;p31"/>
                  <p:cNvSpPr/>
                  <p:nvPr/>
                </p:nvSpPr>
                <p:spPr>
                  <a:xfrm>
                    <a:off x="6272498" y="1777954"/>
                    <a:ext cx="88741" cy="573500"/>
                  </a:xfrm>
                  <a:custGeom>
                    <a:avLst/>
                    <a:gdLst/>
                    <a:ahLst/>
                    <a:cxnLst/>
                    <a:rect l="l" t="t" r="r" b="b"/>
                    <a:pathLst>
                      <a:path w="88741" h="573500" extrusionOk="0">
                        <a:moveTo>
                          <a:pt x="84963" y="573405"/>
                        </a:moveTo>
                        <a:cubicBezTo>
                          <a:pt x="84963" y="573405"/>
                          <a:pt x="84868" y="573405"/>
                          <a:pt x="84772" y="573405"/>
                        </a:cubicBezTo>
                        <a:cubicBezTo>
                          <a:pt x="83629" y="573310"/>
                          <a:pt x="82677" y="572262"/>
                          <a:pt x="82772" y="571119"/>
                        </a:cubicBezTo>
                        <a:cubicBezTo>
                          <a:pt x="89821" y="486251"/>
                          <a:pt x="73723" y="419100"/>
                          <a:pt x="53340" y="333946"/>
                        </a:cubicBezTo>
                        <a:cubicBezTo>
                          <a:pt x="33814" y="252413"/>
                          <a:pt x="9525" y="150876"/>
                          <a:pt x="0" y="2286"/>
                        </a:cubicBezTo>
                        <a:cubicBezTo>
                          <a:pt x="0" y="1143"/>
                          <a:pt x="857" y="95"/>
                          <a:pt x="2000" y="0"/>
                        </a:cubicBezTo>
                        <a:cubicBezTo>
                          <a:pt x="3334" y="0"/>
                          <a:pt x="4191" y="857"/>
                          <a:pt x="4286" y="2000"/>
                        </a:cubicBezTo>
                        <a:cubicBezTo>
                          <a:pt x="13811" y="150304"/>
                          <a:pt x="38005" y="251555"/>
                          <a:pt x="57531" y="332994"/>
                        </a:cubicBezTo>
                        <a:cubicBezTo>
                          <a:pt x="78010" y="418433"/>
                          <a:pt x="94107" y="485965"/>
                          <a:pt x="87058" y="571500"/>
                        </a:cubicBezTo>
                        <a:cubicBezTo>
                          <a:pt x="87058" y="572643"/>
                          <a:pt x="86011" y="573500"/>
                          <a:pt x="84963" y="57350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1" name="Google Shape;951;p31"/>
                  <p:cNvSpPr/>
                  <p:nvPr/>
                </p:nvSpPr>
                <p:spPr>
                  <a:xfrm>
                    <a:off x="6340816" y="2131736"/>
                    <a:ext cx="46720" cy="46743"/>
                  </a:xfrm>
                  <a:custGeom>
                    <a:avLst/>
                    <a:gdLst/>
                    <a:ahLst/>
                    <a:cxnLst/>
                    <a:rect l="l" t="t" r="r" b="b"/>
                    <a:pathLst>
                      <a:path w="46720" h="46743" extrusionOk="0">
                        <a:moveTo>
                          <a:pt x="2167" y="46744"/>
                        </a:moveTo>
                        <a:cubicBezTo>
                          <a:pt x="1595" y="46744"/>
                          <a:pt x="1024" y="46553"/>
                          <a:pt x="643" y="46077"/>
                        </a:cubicBezTo>
                        <a:cubicBezTo>
                          <a:pt x="-214" y="45220"/>
                          <a:pt x="-214" y="43886"/>
                          <a:pt x="643" y="43029"/>
                        </a:cubicBezTo>
                        <a:lnTo>
                          <a:pt x="43029" y="643"/>
                        </a:lnTo>
                        <a:cubicBezTo>
                          <a:pt x="43886" y="-214"/>
                          <a:pt x="45220" y="-214"/>
                          <a:pt x="46077" y="643"/>
                        </a:cubicBezTo>
                        <a:cubicBezTo>
                          <a:pt x="46934" y="1500"/>
                          <a:pt x="46934" y="2834"/>
                          <a:pt x="46077" y="3691"/>
                        </a:cubicBezTo>
                        <a:lnTo>
                          <a:pt x="3691" y="46077"/>
                        </a:lnTo>
                        <a:cubicBezTo>
                          <a:pt x="3691" y="46077"/>
                          <a:pt x="2738" y="46744"/>
                          <a:pt x="2167" y="46744"/>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2" name="Google Shape;952;p31"/>
                  <p:cNvSpPr/>
                  <p:nvPr/>
                </p:nvSpPr>
                <p:spPr>
                  <a:xfrm>
                    <a:off x="6252215" y="2062471"/>
                    <a:ext cx="74760" cy="38094"/>
                  </a:xfrm>
                  <a:custGeom>
                    <a:avLst/>
                    <a:gdLst/>
                    <a:ahLst/>
                    <a:cxnLst/>
                    <a:rect l="l" t="t" r="r" b="b"/>
                    <a:pathLst>
                      <a:path w="74760" h="38094" extrusionOk="0">
                        <a:moveTo>
                          <a:pt x="72670" y="38095"/>
                        </a:moveTo>
                        <a:cubicBezTo>
                          <a:pt x="72670" y="38095"/>
                          <a:pt x="72004" y="38095"/>
                          <a:pt x="71718" y="37904"/>
                        </a:cubicBezTo>
                        <a:lnTo>
                          <a:pt x="1233" y="4090"/>
                        </a:lnTo>
                        <a:cubicBezTo>
                          <a:pt x="185" y="3614"/>
                          <a:pt x="-291" y="2281"/>
                          <a:pt x="185" y="1233"/>
                        </a:cubicBezTo>
                        <a:cubicBezTo>
                          <a:pt x="661" y="185"/>
                          <a:pt x="1995" y="-291"/>
                          <a:pt x="3043" y="185"/>
                        </a:cubicBezTo>
                        <a:lnTo>
                          <a:pt x="73528" y="33999"/>
                        </a:lnTo>
                        <a:cubicBezTo>
                          <a:pt x="74575" y="34475"/>
                          <a:pt x="75052" y="35809"/>
                          <a:pt x="74575" y="36856"/>
                        </a:cubicBezTo>
                        <a:cubicBezTo>
                          <a:pt x="74194" y="37618"/>
                          <a:pt x="73432" y="38095"/>
                          <a:pt x="72670" y="38095"/>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3" name="Google Shape;953;p31"/>
                  <p:cNvSpPr/>
                  <p:nvPr/>
                </p:nvSpPr>
                <p:spPr>
                  <a:xfrm>
                    <a:off x="6304964" y="1907153"/>
                    <a:ext cx="82609" cy="114355"/>
                  </a:xfrm>
                  <a:custGeom>
                    <a:avLst/>
                    <a:gdLst/>
                    <a:ahLst/>
                    <a:cxnLst/>
                    <a:rect l="l" t="t" r="r" b="b"/>
                    <a:pathLst>
                      <a:path w="82609" h="114355" extrusionOk="0">
                        <a:moveTo>
                          <a:pt x="2109" y="114355"/>
                        </a:moveTo>
                        <a:cubicBezTo>
                          <a:pt x="2109" y="114355"/>
                          <a:pt x="1252" y="114260"/>
                          <a:pt x="871" y="113974"/>
                        </a:cubicBezTo>
                        <a:cubicBezTo>
                          <a:pt x="-82" y="113307"/>
                          <a:pt x="-272" y="111974"/>
                          <a:pt x="395" y="111021"/>
                        </a:cubicBezTo>
                        <a:lnTo>
                          <a:pt x="78785" y="912"/>
                        </a:lnTo>
                        <a:cubicBezTo>
                          <a:pt x="79452" y="-40"/>
                          <a:pt x="80786" y="-326"/>
                          <a:pt x="81738" y="436"/>
                        </a:cubicBezTo>
                        <a:cubicBezTo>
                          <a:pt x="82691" y="1103"/>
                          <a:pt x="82881" y="2436"/>
                          <a:pt x="82214" y="3389"/>
                        </a:cubicBezTo>
                        <a:lnTo>
                          <a:pt x="3824" y="113498"/>
                        </a:lnTo>
                        <a:cubicBezTo>
                          <a:pt x="3443" y="114069"/>
                          <a:pt x="2776" y="114355"/>
                          <a:pt x="2109" y="114355"/>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4" name="Google Shape;954;p31"/>
                  <p:cNvSpPr/>
                  <p:nvPr/>
                </p:nvSpPr>
                <p:spPr>
                  <a:xfrm>
                    <a:off x="6257359" y="1897118"/>
                    <a:ext cx="34468" cy="27521"/>
                  </a:xfrm>
                  <a:custGeom>
                    <a:avLst/>
                    <a:gdLst/>
                    <a:ahLst/>
                    <a:cxnLst/>
                    <a:rect l="l" t="t" r="r" b="b"/>
                    <a:pathLst>
                      <a:path w="34468" h="27521" extrusionOk="0">
                        <a:moveTo>
                          <a:pt x="32284" y="27521"/>
                        </a:moveTo>
                        <a:cubicBezTo>
                          <a:pt x="32284" y="27521"/>
                          <a:pt x="31331" y="27331"/>
                          <a:pt x="30950" y="27045"/>
                        </a:cubicBezTo>
                        <a:lnTo>
                          <a:pt x="851" y="3899"/>
                        </a:lnTo>
                        <a:cubicBezTo>
                          <a:pt x="-101" y="3137"/>
                          <a:pt x="-292" y="1804"/>
                          <a:pt x="470" y="851"/>
                        </a:cubicBezTo>
                        <a:cubicBezTo>
                          <a:pt x="1232" y="-101"/>
                          <a:pt x="2566" y="-292"/>
                          <a:pt x="3518" y="470"/>
                        </a:cubicBezTo>
                        <a:lnTo>
                          <a:pt x="33617" y="23616"/>
                        </a:lnTo>
                        <a:cubicBezTo>
                          <a:pt x="34570" y="24378"/>
                          <a:pt x="34760" y="25711"/>
                          <a:pt x="33998" y="26664"/>
                        </a:cubicBezTo>
                        <a:cubicBezTo>
                          <a:pt x="33617" y="27235"/>
                          <a:pt x="32950" y="27521"/>
                          <a:pt x="32284" y="2752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5" name="Google Shape;955;p31"/>
                  <p:cNvSpPr/>
                  <p:nvPr/>
                </p:nvSpPr>
                <p:spPr>
                  <a:xfrm>
                    <a:off x="6279183" y="1817500"/>
                    <a:ext cx="29873" cy="42273"/>
                  </a:xfrm>
                  <a:custGeom>
                    <a:avLst/>
                    <a:gdLst/>
                    <a:ahLst/>
                    <a:cxnLst/>
                    <a:rect l="l" t="t" r="r" b="b"/>
                    <a:pathLst>
                      <a:path w="29873" h="42273" extrusionOk="0">
                        <a:moveTo>
                          <a:pt x="2173" y="42273"/>
                        </a:moveTo>
                        <a:cubicBezTo>
                          <a:pt x="2173" y="42273"/>
                          <a:pt x="1316" y="42178"/>
                          <a:pt x="935" y="41892"/>
                        </a:cubicBezTo>
                        <a:cubicBezTo>
                          <a:pt x="-18" y="41226"/>
                          <a:pt x="-303" y="39892"/>
                          <a:pt x="363" y="38940"/>
                        </a:cubicBezTo>
                        <a:lnTo>
                          <a:pt x="25986" y="935"/>
                        </a:lnTo>
                        <a:cubicBezTo>
                          <a:pt x="26652" y="-18"/>
                          <a:pt x="27986" y="-303"/>
                          <a:pt x="28938" y="363"/>
                        </a:cubicBezTo>
                        <a:cubicBezTo>
                          <a:pt x="29891" y="1030"/>
                          <a:pt x="30177" y="2364"/>
                          <a:pt x="29510" y="3316"/>
                        </a:cubicBezTo>
                        <a:lnTo>
                          <a:pt x="3888" y="41321"/>
                        </a:lnTo>
                        <a:cubicBezTo>
                          <a:pt x="3507" y="41892"/>
                          <a:pt x="2840" y="42273"/>
                          <a:pt x="2078" y="42273"/>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56" name="Google Shape;956;p31"/>
                <p:cNvSpPr/>
                <p:nvPr/>
              </p:nvSpPr>
              <p:spPr>
                <a:xfrm>
                  <a:off x="5079446" y="2626685"/>
                  <a:ext cx="154590" cy="159376"/>
                </a:xfrm>
                <a:custGeom>
                  <a:avLst/>
                  <a:gdLst/>
                  <a:ahLst/>
                  <a:cxnLst/>
                  <a:rect l="l" t="t" r="r" b="b"/>
                  <a:pathLst>
                    <a:path w="206120" h="212502" extrusionOk="0">
                      <a:moveTo>
                        <a:pt x="206121" y="0"/>
                      </a:moveTo>
                      <a:lnTo>
                        <a:pt x="0" y="0"/>
                      </a:lnTo>
                      <a:lnTo>
                        <a:pt x="22003" y="212503"/>
                      </a:lnTo>
                      <a:lnTo>
                        <a:pt x="184118" y="212503"/>
                      </a:lnTo>
                      <a:lnTo>
                        <a:pt x="206121"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7" name="Google Shape;957;p31"/>
                <p:cNvSpPr/>
                <p:nvPr/>
              </p:nvSpPr>
              <p:spPr>
                <a:xfrm>
                  <a:off x="7935875" y="2626685"/>
                  <a:ext cx="154590" cy="159376"/>
                </a:xfrm>
                <a:custGeom>
                  <a:avLst/>
                  <a:gdLst/>
                  <a:ahLst/>
                  <a:cxnLst/>
                  <a:rect l="l" t="t" r="r" b="b"/>
                  <a:pathLst>
                    <a:path w="206120" h="212502" extrusionOk="0">
                      <a:moveTo>
                        <a:pt x="0" y="0"/>
                      </a:moveTo>
                      <a:lnTo>
                        <a:pt x="206121" y="0"/>
                      </a:lnTo>
                      <a:lnTo>
                        <a:pt x="184118" y="212503"/>
                      </a:lnTo>
                      <a:lnTo>
                        <a:pt x="22003" y="212503"/>
                      </a:ln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8" name="Google Shape;958;p31"/>
                <p:cNvSpPr/>
                <p:nvPr/>
              </p:nvSpPr>
              <p:spPr>
                <a:xfrm>
                  <a:off x="6680171" y="1746849"/>
                  <a:ext cx="129134" cy="219039"/>
                </a:xfrm>
                <a:custGeom>
                  <a:avLst/>
                  <a:gdLst/>
                  <a:ahLst/>
                  <a:cxnLst/>
                  <a:rect l="l" t="t" r="r" b="b"/>
                  <a:pathLst>
                    <a:path w="172179" h="292052" extrusionOk="0">
                      <a:moveTo>
                        <a:pt x="13493" y="19352"/>
                      </a:moveTo>
                      <a:cubicBezTo>
                        <a:pt x="1777" y="55547"/>
                        <a:pt x="17207" y="65644"/>
                        <a:pt x="13778" y="81836"/>
                      </a:cubicBezTo>
                      <a:cubicBezTo>
                        <a:pt x="9302" y="102886"/>
                        <a:pt x="-890" y="112507"/>
                        <a:pt x="62" y="118317"/>
                      </a:cubicBezTo>
                      <a:cubicBezTo>
                        <a:pt x="1682" y="128509"/>
                        <a:pt x="19494" y="123556"/>
                        <a:pt x="20636" y="133747"/>
                      </a:cubicBezTo>
                      <a:cubicBezTo>
                        <a:pt x="24732" y="169657"/>
                        <a:pt x="24161" y="188326"/>
                        <a:pt x="30352" y="195946"/>
                      </a:cubicBezTo>
                      <a:cubicBezTo>
                        <a:pt x="43115" y="211567"/>
                        <a:pt x="85978" y="201565"/>
                        <a:pt x="85978" y="201565"/>
                      </a:cubicBezTo>
                      <a:lnTo>
                        <a:pt x="95884" y="292053"/>
                      </a:lnTo>
                      <a:lnTo>
                        <a:pt x="128840" y="265383"/>
                      </a:lnTo>
                      <a:lnTo>
                        <a:pt x="172179" y="272527"/>
                      </a:lnTo>
                      <a:lnTo>
                        <a:pt x="154367" y="29163"/>
                      </a:lnTo>
                      <a:cubicBezTo>
                        <a:pt x="154367" y="29163"/>
                        <a:pt x="29114" y="-29321"/>
                        <a:pt x="13398" y="19352"/>
                      </a:cubicBez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9" name="Google Shape;959;p31"/>
                <p:cNvSpPr/>
                <p:nvPr/>
              </p:nvSpPr>
              <p:spPr>
                <a:xfrm>
                  <a:off x="6730408" y="1895379"/>
                  <a:ext cx="94193" cy="82087"/>
                </a:xfrm>
                <a:custGeom>
                  <a:avLst/>
                  <a:gdLst/>
                  <a:ahLst/>
                  <a:cxnLst/>
                  <a:rect l="l" t="t" r="r" b="b"/>
                  <a:pathLst>
                    <a:path w="125590" h="109449" extrusionOk="0">
                      <a:moveTo>
                        <a:pt x="61952" y="67342"/>
                      </a:moveTo>
                      <a:lnTo>
                        <a:pt x="99767" y="0"/>
                      </a:lnTo>
                      <a:cubicBezTo>
                        <a:pt x="99767" y="0"/>
                        <a:pt x="117864" y="6191"/>
                        <a:pt x="123008" y="12002"/>
                      </a:cubicBezTo>
                      <a:cubicBezTo>
                        <a:pt x="128722" y="18574"/>
                        <a:pt x="123579" y="88202"/>
                        <a:pt x="120721" y="92488"/>
                      </a:cubicBezTo>
                      <a:cubicBezTo>
                        <a:pt x="117483" y="97345"/>
                        <a:pt x="74716" y="80772"/>
                        <a:pt x="63667" y="78486"/>
                      </a:cubicBezTo>
                      <a:cubicBezTo>
                        <a:pt x="63667" y="78486"/>
                        <a:pt x="25281" y="108299"/>
                        <a:pt x="18042" y="109442"/>
                      </a:cubicBezTo>
                      <a:cubicBezTo>
                        <a:pt x="12613" y="110300"/>
                        <a:pt x="-4437" y="36576"/>
                        <a:pt x="1087" y="25336"/>
                      </a:cubicBezTo>
                      <a:cubicBezTo>
                        <a:pt x="3564" y="20193"/>
                        <a:pt x="19947" y="11335"/>
                        <a:pt x="19947" y="11335"/>
                      </a:cubicBezTo>
                      <a:lnTo>
                        <a:pt x="61952" y="67342"/>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0" name="Google Shape;960;p31"/>
                <p:cNvSpPr/>
                <p:nvPr/>
              </p:nvSpPr>
              <p:spPr>
                <a:xfrm>
                  <a:off x="6726503" y="1930223"/>
                  <a:ext cx="25492" cy="37237"/>
                </a:xfrm>
                <a:custGeom>
                  <a:avLst/>
                  <a:gdLst/>
                  <a:ahLst/>
                  <a:cxnLst/>
                  <a:rect l="l" t="t" r="r" b="b"/>
                  <a:pathLst>
                    <a:path w="33989" h="49649" extrusionOk="0">
                      <a:moveTo>
                        <a:pt x="21915" y="49554"/>
                      </a:moveTo>
                      <a:cubicBezTo>
                        <a:pt x="21915" y="49554"/>
                        <a:pt x="21629" y="49554"/>
                        <a:pt x="21438" y="49554"/>
                      </a:cubicBezTo>
                      <a:cubicBezTo>
                        <a:pt x="20867" y="49459"/>
                        <a:pt x="20391" y="49078"/>
                        <a:pt x="20105" y="48602"/>
                      </a:cubicBezTo>
                      <a:cubicBezTo>
                        <a:pt x="19343" y="47459"/>
                        <a:pt x="1912" y="20217"/>
                        <a:pt x="7" y="2406"/>
                      </a:cubicBezTo>
                      <a:cubicBezTo>
                        <a:pt x="-88" y="1263"/>
                        <a:pt x="769" y="215"/>
                        <a:pt x="1912" y="24"/>
                      </a:cubicBezTo>
                      <a:cubicBezTo>
                        <a:pt x="3055" y="-166"/>
                        <a:pt x="4103" y="786"/>
                        <a:pt x="4294" y="1929"/>
                      </a:cubicBezTo>
                      <a:cubicBezTo>
                        <a:pt x="5818" y="16217"/>
                        <a:pt x="18581" y="38029"/>
                        <a:pt x="22581" y="44506"/>
                      </a:cubicBezTo>
                      <a:lnTo>
                        <a:pt x="30678" y="39267"/>
                      </a:lnTo>
                      <a:cubicBezTo>
                        <a:pt x="31630" y="38601"/>
                        <a:pt x="32964" y="38886"/>
                        <a:pt x="33630" y="39934"/>
                      </a:cubicBezTo>
                      <a:cubicBezTo>
                        <a:pt x="34297" y="40887"/>
                        <a:pt x="34012" y="42220"/>
                        <a:pt x="32964" y="42887"/>
                      </a:cubicBezTo>
                      <a:lnTo>
                        <a:pt x="23058" y="49269"/>
                      </a:lnTo>
                      <a:cubicBezTo>
                        <a:pt x="23058" y="49269"/>
                        <a:pt x="22296" y="49650"/>
                        <a:pt x="21915" y="496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1" name="Google Shape;961;p31"/>
                <p:cNvSpPr/>
                <p:nvPr/>
              </p:nvSpPr>
              <p:spPr>
                <a:xfrm>
                  <a:off x="6793211" y="1917311"/>
                  <a:ext cx="33056" cy="42076"/>
                </a:xfrm>
                <a:custGeom>
                  <a:avLst/>
                  <a:gdLst/>
                  <a:ahLst/>
                  <a:cxnLst/>
                  <a:rect l="l" t="t" r="r" b="b"/>
                  <a:pathLst>
                    <a:path w="44075" h="56102" extrusionOk="0">
                      <a:moveTo>
                        <a:pt x="20791" y="55912"/>
                      </a:moveTo>
                      <a:cubicBezTo>
                        <a:pt x="20791" y="55912"/>
                        <a:pt x="20601" y="55912"/>
                        <a:pt x="20506" y="55912"/>
                      </a:cubicBezTo>
                      <a:lnTo>
                        <a:pt x="1836" y="53054"/>
                      </a:lnTo>
                      <a:cubicBezTo>
                        <a:pt x="693" y="52864"/>
                        <a:pt x="-164" y="51816"/>
                        <a:pt x="27" y="50578"/>
                      </a:cubicBezTo>
                      <a:cubicBezTo>
                        <a:pt x="217" y="49435"/>
                        <a:pt x="1360" y="48578"/>
                        <a:pt x="2503" y="48768"/>
                      </a:cubicBezTo>
                      <a:lnTo>
                        <a:pt x="20029" y="51530"/>
                      </a:lnTo>
                      <a:cubicBezTo>
                        <a:pt x="23744" y="47339"/>
                        <a:pt x="40603" y="27242"/>
                        <a:pt x="39746" y="2191"/>
                      </a:cubicBezTo>
                      <a:cubicBezTo>
                        <a:pt x="39746" y="1048"/>
                        <a:pt x="40603" y="0"/>
                        <a:pt x="41841" y="0"/>
                      </a:cubicBezTo>
                      <a:cubicBezTo>
                        <a:pt x="42794" y="0"/>
                        <a:pt x="44032" y="857"/>
                        <a:pt x="44032" y="2095"/>
                      </a:cubicBezTo>
                      <a:cubicBezTo>
                        <a:pt x="45175" y="32099"/>
                        <a:pt x="23268" y="54483"/>
                        <a:pt x="22410" y="55436"/>
                      </a:cubicBezTo>
                      <a:cubicBezTo>
                        <a:pt x="22029" y="55816"/>
                        <a:pt x="21458" y="56102"/>
                        <a:pt x="20886" y="561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2" name="Google Shape;962;p31"/>
                <p:cNvSpPr/>
                <p:nvPr/>
              </p:nvSpPr>
              <p:spPr>
                <a:xfrm>
                  <a:off x="6755941" y="1900628"/>
                  <a:ext cx="44328" cy="41971"/>
                </a:xfrm>
                <a:custGeom>
                  <a:avLst/>
                  <a:gdLst/>
                  <a:ahLst/>
                  <a:cxnLst/>
                  <a:rect l="l" t="t" r="r" b="b"/>
                  <a:pathLst>
                    <a:path w="59104" h="55961" extrusionOk="0">
                      <a:moveTo>
                        <a:pt x="24194" y="55962"/>
                      </a:moveTo>
                      <a:cubicBezTo>
                        <a:pt x="23622" y="55962"/>
                        <a:pt x="23051" y="55676"/>
                        <a:pt x="22669" y="55295"/>
                      </a:cubicBezTo>
                      <a:lnTo>
                        <a:pt x="571" y="31768"/>
                      </a:lnTo>
                      <a:cubicBezTo>
                        <a:pt x="-190" y="30911"/>
                        <a:pt x="-190" y="29577"/>
                        <a:pt x="571" y="28720"/>
                      </a:cubicBezTo>
                      <a:cubicBezTo>
                        <a:pt x="1429" y="27958"/>
                        <a:pt x="2762" y="27958"/>
                        <a:pt x="3619" y="28815"/>
                      </a:cubicBezTo>
                      <a:lnTo>
                        <a:pt x="23812" y="50342"/>
                      </a:lnTo>
                      <a:lnTo>
                        <a:pt x="55150" y="1002"/>
                      </a:lnTo>
                      <a:cubicBezTo>
                        <a:pt x="55817" y="50"/>
                        <a:pt x="57055" y="-331"/>
                        <a:pt x="58102" y="336"/>
                      </a:cubicBezTo>
                      <a:cubicBezTo>
                        <a:pt x="59055" y="1002"/>
                        <a:pt x="59436" y="2336"/>
                        <a:pt x="58769" y="3288"/>
                      </a:cubicBezTo>
                      <a:lnTo>
                        <a:pt x="25908" y="55009"/>
                      </a:lnTo>
                      <a:cubicBezTo>
                        <a:pt x="25527" y="55581"/>
                        <a:pt x="24956" y="55962"/>
                        <a:pt x="24289" y="55962"/>
                      </a:cubicBezTo>
                      <a:cubicBezTo>
                        <a:pt x="24289" y="55962"/>
                        <a:pt x="24194" y="55962"/>
                        <a:pt x="24098" y="5596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3" name="Google Shape;963;p31"/>
                <p:cNvSpPr/>
                <p:nvPr/>
              </p:nvSpPr>
              <p:spPr>
                <a:xfrm>
                  <a:off x="6665126" y="1712196"/>
                  <a:ext cx="184715" cy="161180"/>
                </a:xfrm>
                <a:custGeom>
                  <a:avLst/>
                  <a:gdLst/>
                  <a:ahLst/>
                  <a:cxnLst/>
                  <a:rect l="l" t="t" r="r" b="b"/>
                  <a:pathLst>
                    <a:path w="246286" h="214907" extrusionOk="0">
                      <a:moveTo>
                        <a:pt x="184714" y="214812"/>
                      </a:moveTo>
                      <a:cubicBezTo>
                        <a:pt x="184714" y="214812"/>
                        <a:pt x="237196" y="121467"/>
                        <a:pt x="245578" y="86034"/>
                      </a:cubicBezTo>
                      <a:cubicBezTo>
                        <a:pt x="251484" y="61078"/>
                        <a:pt x="218528" y="59269"/>
                        <a:pt x="218528" y="59269"/>
                      </a:cubicBezTo>
                      <a:cubicBezTo>
                        <a:pt x="218528" y="59269"/>
                        <a:pt x="232910" y="25074"/>
                        <a:pt x="209669" y="13644"/>
                      </a:cubicBezTo>
                      <a:cubicBezTo>
                        <a:pt x="101275" y="-39791"/>
                        <a:pt x="-119419" y="82414"/>
                        <a:pt x="81368" y="61459"/>
                      </a:cubicBezTo>
                      <a:cubicBezTo>
                        <a:pt x="81368" y="61459"/>
                        <a:pt x="75748" y="93559"/>
                        <a:pt x="113371" y="90225"/>
                      </a:cubicBezTo>
                      <a:cubicBezTo>
                        <a:pt x="113371" y="90225"/>
                        <a:pt x="100322" y="164234"/>
                        <a:pt x="110800" y="166234"/>
                      </a:cubicBezTo>
                      <a:cubicBezTo>
                        <a:pt x="114705" y="166996"/>
                        <a:pt x="120896" y="153852"/>
                        <a:pt x="120896" y="153852"/>
                      </a:cubicBezTo>
                      <a:cubicBezTo>
                        <a:pt x="120896" y="153852"/>
                        <a:pt x="139279" y="109465"/>
                        <a:pt x="154519" y="125372"/>
                      </a:cubicBezTo>
                      <a:cubicBezTo>
                        <a:pt x="169760" y="141279"/>
                        <a:pt x="166235" y="170044"/>
                        <a:pt x="130707" y="176998"/>
                      </a:cubicBezTo>
                      <a:lnTo>
                        <a:pt x="184619" y="214907"/>
                      </a:lnTo>
                      <a:close/>
                    </a:path>
                  </a:pathLst>
                </a:custGeom>
                <a:solidFill>
                  <a:srgbClr val="613F2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4" name="Google Shape;964;p31"/>
                <p:cNvSpPr/>
                <p:nvPr/>
              </p:nvSpPr>
              <p:spPr>
                <a:xfrm>
                  <a:off x="6744725" y="1883807"/>
                  <a:ext cx="43719" cy="20074"/>
                </a:xfrm>
                <a:custGeom>
                  <a:avLst/>
                  <a:gdLst/>
                  <a:ahLst/>
                  <a:cxnLst/>
                  <a:rect l="l" t="t" r="r" b="b"/>
                  <a:pathLst>
                    <a:path w="58292" h="26765" extrusionOk="0">
                      <a:moveTo>
                        <a:pt x="857" y="26765"/>
                      </a:moveTo>
                      <a:lnTo>
                        <a:pt x="0" y="18860"/>
                      </a:lnTo>
                      <a:cubicBezTo>
                        <a:pt x="22288" y="14478"/>
                        <a:pt x="58293" y="0"/>
                        <a:pt x="58293" y="0"/>
                      </a:cubicBezTo>
                      <a:cubicBezTo>
                        <a:pt x="58293" y="0"/>
                        <a:pt x="44863" y="18479"/>
                        <a:pt x="857" y="2667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5" name="Google Shape;965;p31"/>
                <p:cNvSpPr/>
                <p:nvPr/>
              </p:nvSpPr>
              <p:spPr>
                <a:xfrm>
                  <a:off x="6675717" y="2113836"/>
                  <a:ext cx="116228" cy="69723"/>
                </a:xfrm>
                <a:custGeom>
                  <a:avLst/>
                  <a:gdLst/>
                  <a:ahLst/>
                  <a:cxnLst/>
                  <a:rect l="l" t="t" r="r" b="b"/>
                  <a:pathLst>
                    <a:path w="154971" h="92964" extrusionOk="0">
                      <a:moveTo>
                        <a:pt x="154972" y="85535"/>
                      </a:moveTo>
                      <a:lnTo>
                        <a:pt x="72771" y="89535"/>
                      </a:lnTo>
                      <a:lnTo>
                        <a:pt x="13144" y="92964"/>
                      </a:lnTo>
                      <a:lnTo>
                        <a:pt x="0" y="82487"/>
                      </a:lnTo>
                      <a:lnTo>
                        <a:pt x="13144" y="73819"/>
                      </a:lnTo>
                      <a:lnTo>
                        <a:pt x="5524" y="65246"/>
                      </a:lnTo>
                      <a:lnTo>
                        <a:pt x="43434" y="30194"/>
                      </a:lnTo>
                      <a:lnTo>
                        <a:pt x="91440" y="18669"/>
                      </a:lnTo>
                      <a:lnTo>
                        <a:pt x="82867" y="6668"/>
                      </a:lnTo>
                      <a:lnTo>
                        <a:pt x="95536" y="0"/>
                      </a:lnTo>
                      <a:lnTo>
                        <a:pt x="154972" y="25051"/>
                      </a:lnTo>
                      <a:lnTo>
                        <a:pt x="154972" y="85535"/>
                      </a:ln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6" name="Google Shape;966;p31"/>
                <p:cNvSpPr/>
                <p:nvPr/>
              </p:nvSpPr>
              <p:spPr>
                <a:xfrm>
                  <a:off x="7388092" y="2113836"/>
                  <a:ext cx="116228" cy="69723"/>
                </a:xfrm>
                <a:custGeom>
                  <a:avLst/>
                  <a:gdLst/>
                  <a:ahLst/>
                  <a:cxnLst/>
                  <a:rect l="l" t="t" r="r" b="b"/>
                  <a:pathLst>
                    <a:path w="154971" h="92964" extrusionOk="0">
                      <a:moveTo>
                        <a:pt x="154972" y="85535"/>
                      </a:moveTo>
                      <a:lnTo>
                        <a:pt x="72771" y="89535"/>
                      </a:lnTo>
                      <a:lnTo>
                        <a:pt x="13145" y="92964"/>
                      </a:lnTo>
                      <a:lnTo>
                        <a:pt x="0" y="82487"/>
                      </a:lnTo>
                      <a:lnTo>
                        <a:pt x="13145" y="73819"/>
                      </a:lnTo>
                      <a:lnTo>
                        <a:pt x="5524" y="65246"/>
                      </a:lnTo>
                      <a:lnTo>
                        <a:pt x="43434" y="30194"/>
                      </a:lnTo>
                      <a:lnTo>
                        <a:pt x="91440" y="18669"/>
                      </a:lnTo>
                      <a:lnTo>
                        <a:pt x="82867" y="6668"/>
                      </a:lnTo>
                      <a:lnTo>
                        <a:pt x="95536" y="0"/>
                      </a:lnTo>
                      <a:lnTo>
                        <a:pt x="154972" y="25051"/>
                      </a:lnTo>
                      <a:lnTo>
                        <a:pt x="154972" y="85535"/>
                      </a:ln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7" name="Google Shape;967;p31"/>
                <p:cNvSpPr/>
                <p:nvPr/>
              </p:nvSpPr>
              <p:spPr>
                <a:xfrm>
                  <a:off x="5210819" y="2177986"/>
                  <a:ext cx="2759701" cy="19645"/>
                </a:xfrm>
                <a:custGeom>
                  <a:avLst/>
                  <a:gdLst/>
                  <a:ahLst/>
                  <a:cxnLst/>
                  <a:rect l="l" t="t" r="r" b="b"/>
                  <a:pathLst>
                    <a:path w="3679602" h="26193" extrusionOk="0">
                      <a:moveTo>
                        <a:pt x="0" y="0"/>
                      </a:moveTo>
                      <a:lnTo>
                        <a:pt x="3679603" y="0"/>
                      </a:lnTo>
                      <a:lnTo>
                        <a:pt x="3679603" y="26194"/>
                      </a:lnTo>
                      <a:lnTo>
                        <a:pt x="0" y="26194"/>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8" name="Google Shape;968;p31"/>
                <p:cNvSpPr/>
                <p:nvPr/>
              </p:nvSpPr>
              <p:spPr>
                <a:xfrm>
                  <a:off x="6685289" y="2176344"/>
                  <a:ext cx="293107" cy="3286"/>
                </a:xfrm>
                <a:custGeom>
                  <a:avLst/>
                  <a:gdLst/>
                  <a:ahLst/>
                  <a:cxnLst/>
                  <a:rect l="l" t="t" r="r" b="b"/>
                  <a:pathLst>
                    <a:path w="390810" h="4381" extrusionOk="0">
                      <a:moveTo>
                        <a:pt x="388715" y="4381"/>
                      </a:moveTo>
                      <a:lnTo>
                        <a:pt x="2096" y="4381"/>
                      </a:lnTo>
                      <a:cubicBezTo>
                        <a:pt x="952" y="4381"/>
                        <a:pt x="0" y="3429"/>
                        <a:pt x="0" y="2191"/>
                      </a:cubicBezTo>
                      <a:cubicBezTo>
                        <a:pt x="0" y="952"/>
                        <a:pt x="952" y="0"/>
                        <a:pt x="2096" y="0"/>
                      </a:cubicBezTo>
                      <a:lnTo>
                        <a:pt x="388715" y="0"/>
                      </a:lnTo>
                      <a:cubicBezTo>
                        <a:pt x="389858" y="0"/>
                        <a:pt x="390811" y="952"/>
                        <a:pt x="390811" y="2191"/>
                      </a:cubicBezTo>
                      <a:cubicBezTo>
                        <a:pt x="390811" y="3429"/>
                        <a:pt x="389858" y="4381"/>
                        <a:pt x="388715" y="438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9" name="Google Shape;969;p31"/>
                <p:cNvSpPr/>
                <p:nvPr/>
              </p:nvSpPr>
              <p:spPr>
                <a:xfrm>
                  <a:off x="7397664" y="2176344"/>
                  <a:ext cx="293107" cy="3286"/>
                </a:xfrm>
                <a:custGeom>
                  <a:avLst/>
                  <a:gdLst/>
                  <a:ahLst/>
                  <a:cxnLst/>
                  <a:rect l="l" t="t" r="r" b="b"/>
                  <a:pathLst>
                    <a:path w="390810" h="4381" extrusionOk="0">
                      <a:moveTo>
                        <a:pt x="388715" y="4381"/>
                      </a:moveTo>
                      <a:lnTo>
                        <a:pt x="2096" y="4381"/>
                      </a:lnTo>
                      <a:cubicBezTo>
                        <a:pt x="953" y="4381"/>
                        <a:pt x="0" y="3429"/>
                        <a:pt x="0" y="2191"/>
                      </a:cubicBezTo>
                      <a:cubicBezTo>
                        <a:pt x="0" y="952"/>
                        <a:pt x="953" y="0"/>
                        <a:pt x="2096" y="0"/>
                      </a:cubicBezTo>
                      <a:lnTo>
                        <a:pt x="388715" y="0"/>
                      </a:lnTo>
                      <a:cubicBezTo>
                        <a:pt x="389858" y="0"/>
                        <a:pt x="390811" y="952"/>
                        <a:pt x="390811" y="2191"/>
                      </a:cubicBezTo>
                      <a:cubicBezTo>
                        <a:pt x="390811" y="3429"/>
                        <a:pt x="389858" y="4381"/>
                        <a:pt x="388715" y="438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970" name="Google Shape;970;p31"/>
            <p:cNvSpPr/>
            <p:nvPr/>
          </p:nvSpPr>
          <p:spPr>
            <a:xfrm>
              <a:off x="513550" y="3051475"/>
              <a:ext cx="3590100" cy="300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sp>
        <p:nvSpPr>
          <p:cNvPr id="971" name="Google Shape;971;p31"/>
          <p:cNvSpPr txBox="1"/>
          <p:nvPr/>
        </p:nvSpPr>
        <p:spPr>
          <a:xfrm>
            <a:off x="658675" y="1283375"/>
            <a:ext cx="40254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Montserrat Medium"/>
                <a:ea typeface="Montserrat Medium"/>
                <a:cs typeface="Montserrat Medium"/>
                <a:sym typeface="Montserrat Medium"/>
              </a:rPr>
              <a:t>Work Environment and Work-Life Balance emerged as consistent predictors of job satisfaction across models.</a:t>
            </a:r>
            <a:endParaRPr sz="1100">
              <a:latin typeface="Montserrat Medium"/>
              <a:ea typeface="Montserrat Medium"/>
              <a:cs typeface="Montserrat Medium"/>
              <a:sym typeface="Montserrat Medium"/>
            </a:endParaRPr>
          </a:p>
        </p:txBody>
      </p:sp>
      <p:sp>
        <p:nvSpPr>
          <p:cNvPr id="972" name="Google Shape;972;p31"/>
          <p:cNvSpPr txBox="1"/>
          <p:nvPr/>
        </p:nvSpPr>
        <p:spPr>
          <a:xfrm>
            <a:off x="602975" y="1943200"/>
            <a:ext cx="4333500" cy="74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a:latin typeface="Montserrat Medium"/>
                <a:ea typeface="Montserrat Medium"/>
                <a:cs typeface="Montserrat Medium"/>
                <a:sym typeface="Montserrat Medium"/>
              </a:rPr>
              <a:t>Personal well-being metrics, such as Sleep Hours and Physical Activity Hours, significantly contribute to reducing stress and enhancing satisfaction.</a:t>
            </a:r>
            <a:endParaRPr sz="1100">
              <a:latin typeface="Montserrat Medium"/>
              <a:ea typeface="Montserrat Medium"/>
              <a:cs typeface="Montserrat Medium"/>
              <a:sym typeface="Montserrat Medium"/>
            </a:endParaRPr>
          </a:p>
        </p:txBody>
      </p:sp>
      <p:sp>
        <p:nvSpPr>
          <p:cNvPr id="973" name="Google Shape;973;p31"/>
          <p:cNvSpPr/>
          <p:nvPr/>
        </p:nvSpPr>
        <p:spPr>
          <a:xfrm>
            <a:off x="4854488" y="2530582"/>
            <a:ext cx="444600" cy="444600"/>
          </a:xfrm>
          <a:prstGeom prst="roundRect">
            <a:avLst>
              <a:gd name="adj" fmla="val 16667"/>
            </a:avLst>
          </a:prstGeom>
          <a:solidFill>
            <a:schemeClr val="dk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Montserrat SemiBold"/>
                <a:ea typeface="Montserrat SemiBold"/>
                <a:cs typeface="Montserrat SemiBold"/>
                <a:sym typeface="Montserrat SemiBold"/>
              </a:rPr>
              <a:t>02</a:t>
            </a:r>
            <a:endParaRPr sz="1200">
              <a:solidFill>
                <a:schemeClr val="dk1"/>
              </a:solidFill>
              <a:latin typeface="Montserrat SemiBold"/>
              <a:ea typeface="Montserrat SemiBold"/>
              <a:cs typeface="Montserrat SemiBold"/>
              <a:sym typeface="Montserrat SemiBold"/>
            </a:endParaRPr>
          </a:p>
        </p:txBody>
      </p:sp>
      <p:sp>
        <p:nvSpPr>
          <p:cNvPr id="974" name="Google Shape;974;p31"/>
          <p:cNvSpPr txBox="1"/>
          <p:nvPr/>
        </p:nvSpPr>
        <p:spPr>
          <a:xfrm>
            <a:off x="5237700" y="2547600"/>
            <a:ext cx="23895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1600">
                <a:solidFill>
                  <a:schemeClr val="dk1"/>
                </a:solidFill>
                <a:latin typeface="Montserrat SemiBold"/>
                <a:ea typeface="Montserrat SemiBold"/>
                <a:cs typeface="Montserrat SemiBold"/>
                <a:sym typeface="Montserrat SemiBold"/>
              </a:rPr>
              <a:t>Recommendations for Organizations</a:t>
            </a:r>
            <a:endParaRPr sz="1600">
              <a:solidFill>
                <a:schemeClr val="dk1"/>
              </a:solidFill>
              <a:latin typeface="Montserrat SemiBold"/>
              <a:ea typeface="Montserrat SemiBold"/>
              <a:cs typeface="Montserrat SemiBold"/>
              <a:sym typeface="Montserrat SemiBold"/>
            </a:endParaRPr>
          </a:p>
        </p:txBody>
      </p:sp>
      <p:sp>
        <p:nvSpPr>
          <p:cNvPr id="975" name="Google Shape;975;p31"/>
          <p:cNvSpPr txBox="1"/>
          <p:nvPr/>
        </p:nvSpPr>
        <p:spPr>
          <a:xfrm>
            <a:off x="5279075" y="3044700"/>
            <a:ext cx="3556500" cy="22602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Enhance Work-Life Balance</a:t>
            </a:r>
            <a:endParaRPr sz="1100">
              <a:solidFill>
                <a:schemeClr val="dk1"/>
              </a:solidFill>
              <a:latin typeface="Montserrat"/>
              <a:ea typeface="Montserrat"/>
              <a:cs typeface="Montserrat"/>
              <a:sym typeface="Montserrat"/>
            </a:endParaRPr>
          </a:p>
          <a:p>
            <a:pPr marL="457200" lvl="0" indent="0" algn="l" rtl="0">
              <a:lnSpc>
                <a:spcPct val="115000"/>
              </a:lnSpc>
              <a:spcBef>
                <a:spcPts val="0"/>
              </a:spcBef>
              <a:spcAft>
                <a:spcPts val="0"/>
              </a:spcAft>
              <a:buNone/>
            </a:pPr>
            <a:endParaRPr sz="11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Focus on Employee Well-being</a:t>
            </a:r>
            <a:endParaRPr sz="1100">
              <a:solidFill>
                <a:schemeClr val="dk1"/>
              </a:solidFill>
              <a:latin typeface="Montserrat"/>
              <a:ea typeface="Montserrat"/>
              <a:cs typeface="Montserrat"/>
              <a:sym typeface="Montserrat"/>
            </a:endParaRPr>
          </a:p>
          <a:p>
            <a:pPr marL="457200" lvl="0" indent="0" algn="l" rtl="0">
              <a:lnSpc>
                <a:spcPct val="115000"/>
              </a:lnSpc>
              <a:spcBef>
                <a:spcPts val="0"/>
              </a:spcBef>
              <a:spcAft>
                <a:spcPts val="0"/>
              </a:spcAft>
              <a:buNone/>
            </a:pPr>
            <a:endParaRPr sz="11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Address Commute Challenges</a:t>
            </a:r>
            <a:endParaRPr sz="1100">
              <a:solidFill>
                <a:schemeClr val="dk1"/>
              </a:solidFill>
              <a:latin typeface="Montserrat"/>
              <a:ea typeface="Montserrat"/>
              <a:cs typeface="Montserrat"/>
              <a:sym typeface="Montserrat"/>
            </a:endParaRPr>
          </a:p>
          <a:p>
            <a:pPr marL="457200" lvl="0" indent="0" algn="l" rtl="0">
              <a:lnSpc>
                <a:spcPct val="115000"/>
              </a:lnSpc>
              <a:spcBef>
                <a:spcPts val="0"/>
              </a:spcBef>
              <a:spcAft>
                <a:spcPts val="0"/>
              </a:spcAft>
              <a:buNone/>
            </a:pPr>
            <a:endParaRPr sz="11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Tailored Interventions for Career Phases</a:t>
            </a:r>
            <a:endParaRPr sz="1100">
              <a:solidFill>
                <a:schemeClr val="dk1"/>
              </a:solidFill>
              <a:latin typeface="Montserrat"/>
              <a:ea typeface="Montserrat"/>
              <a:cs typeface="Montserrat"/>
              <a:sym typeface="Montserrat"/>
            </a:endParaRPr>
          </a:p>
          <a:p>
            <a:pPr marL="457200" lvl="0" indent="0" algn="l" rtl="0">
              <a:lnSpc>
                <a:spcPct val="115000"/>
              </a:lnSpc>
              <a:spcBef>
                <a:spcPts val="0"/>
              </a:spcBef>
              <a:spcAft>
                <a:spcPts val="0"/>
              </a:spcAft>
              <a:buNone/>
            </a:pPr>
            <a:endParaRPr sz="11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Data-driven Decision Making</a:t>
            </a:r>
            <a:endParaRPr sz="1100">
              <a:solidFill>
                <a:schemeClr val="dk1"/>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1100">
              <a:solidFill>
                <a:schemeClr val="dk1"/>
              </a:solidFill>
              <a:latin typeface="Montserrat"/>
              <a:ea typeface="Montserrat"/>
              <a:cs typeface="Montserrat"/>
              <a:sym typeface="Montserrat"/>
            </a:endParaRPr>
          </a:p>
        </p:txBody>
      </p:sp>
      <p:grpSp>
        <p:nvGrpSpPr>
          <p:cNvPr id="976" name="Google Shape;976;p31"/>
          <p:cNvGrpSpPr/>
          <p:nvPr/>
        </p:nvGrpSpPr>
        <p:grpSpPr>
          <a:xfrm>
            <a:off x="2134584" y="758792"/>
            <a:ext cx="327920" cy="442451"/>
            <a:chOff x="2075579" y="3979606"/>
            <a:chExt cx="437227" cy="589935"/>
          </a:xfrm>
        </p:grpSpPr>
        <p:sp>
          <p:nvSpPr>
            <p:cNvPr id="977" name="Google Shape;977;p31"/>
            <p:cNvSpPr/>
            <p:nvPr/>
          </p:nvSpPr>
          <p:spPr>
            <a:xfrm>
              <a:off x="2075579" y="3979606"/>
              <a:ext cx="437227" cy="589935"/>
            </a:xfrm>
            <a:custGeom>
              <a:avLst/>
              <a:gdLst/>
              <a:ahLst/>
              <a:cxnLst/>
              <a:rect l="l" t="t" r="r" b="b"/>
              <a:pathLst>
                <a:path w="437227" h="589935" extrusionOk="0">
                  <a:moveTo>
                    <a:pt x="390409" y="38176"/>
                  </a:moveTo>
                  <a:lnTo>
                    <a:pt x="265368" y="38176"/>
                  </a:lnTo>
                  <a:cubicBezTo>
                    <a:pt x="264947" y="38176"/>
                    <a:pt x="264579" y="37877"/>
                    <a:pt x="264496" y="37464"/>
                  </a:cubicBezTo>
                  <a:cubicBezTo>
                    <a:pt x="260090" y="15757"/>
                    <a:pt x="240794" y="0"/>
                    <a:pt x="218614" y="0"/>
                  </a:cubicBezTo>
                  <a:cubicBezTo>
                    <a:pt x="196433" y="0"/>
                    <a:pt x="177137" y="15757"/>
                    <a:pt x="172731" y="37465"/>
                  </a:cubicBezTo>
                  <a:cubicBezTo>
                    <a:pt x="172647" y="37878"/>
                    <a:pt x="172279" y="38178"/>
                    <a:pt x="171858" y="38178"/>
                  </a:cubicBezTo>
                  <a:lnTo>
                    <a:pt x="46818" y="38178"/>
                  </a:lnTo>
                  <a:cubicBezTo>
                    <a:pt x="21003" y="38178"/>
                    <a:pt x="0" y="59180"/>
                    <a:pt x="0" y="84996"/>
                  </a:cubicBezTo>
                  <a:lnTo>
                    <a:pt x="0" y="182242"/>
                  </a:lnTo>
                  <a:cubicBezTo>
                    <a:pt x="0" y="187014"/>
                    <a:pt x="3869" y="190883"/>
                    <a:pt x="8642" y="190883"/>
                  </a:cubicBezTo>
                  <a:cubicBezTo>
                    <a:pt x="13414" y="190883"/>
                    <a:pt x="17283" y="187014"/>
                    <a:pt x="17283" y="182242"/>
                  </a:cubicBezTo>
                  <a:lnTo>
                    <a:pt x="17283" y="84996"/>
                  </a:lnTo>
                  <a:cubicBezTo>
                    <a:pt x="17283" y="68710"/>
                    <a:pt x="30533" y="55461"/>
                    <a:pt x="46818" y="55461"/>
                  </a:cubicBezTo>
                  <a:lnTo>
                    <a:pt x="114530" y="55461"/>
                  </a:lnTo>
                  <a:lnTo>
                    <a:pt x="114530" y="76354"/>
                  </a:lnTo>
                  <a:lnTo>
                    <a:pt x="56363" y="76354"/>
                  </a:lnTo>
                  <a:cubicBezTo>
                    <a:pt x="46335" y="76354"/>
                    <a:pt x="38178" y="84513"/>
                    <a:pt x="38178" y="94539"/>
                  </a:cubicBezTo>
                  <a:lnTo>
                    <a:pt x="38178" y="533573"/>
                  </a:lnTo>
                  <a:cubicBezTo>
                    <a:pt x="38178" y="543601"/>
                    <a:pt x="46336" y="551759"/>
                    <a:pt x="56363" y="551759"/>
                  </a:cubicBezTo>
                  <a:lnTo>
                    <a:pt x="86800" y="551759"/>
                  </a:lnTo>
                  <a:cubicBezTo>
                    <a:pt x="91572" y="551759"/>
                    <a:pt x="95442" y="547889"/>
                    <a:pt x="95442" y="543117"/>
                  </a:cubicBezTo>
                  <a:cubicBezTo>
                    <a:pt x="95442" y="538345"/>
                    <a:pt x="91572" y="534475"/>
                    <a:pt x="86800" y="534475"/>
                  </a:cubicBezTo>
                  <a:lnTo>
                    <a:pt x="56363" y="534475"/>
                  </a:lnTo>
                  <a:cubicBezTo>
                    <a:pt x="55865" y="534475"/>
                    <a:pt x="55461" y="534070"/>
                    <a:pt x="55461" y="533573"/>
                  </a:cubicBezTo>
                  <a:lnTo>
                    <a:pt x="55461" y="94539"/>
                  </a:lnTo>
                  <a:cubicBezTo>
                    <a:pt x="55461" y="94042"/>
                    <a:pt x="55866" y="93637"/>
                    <a:pt x="56363" y="93637"/>
                  </a:cubicBezTo>
                  <a:lnTo>
                    <a:pt x="114530" y="93637"/>
                  </a:lnTo>
                  <a:lnTo>
                    <a:pt x="114530" y="113628"/>
                  </a:lnTo>
                  <a:cubicBezTo>
                    <a:pt x="114530" y="123656"/>
                    <a:pt x="122688" y="131814"/>
                    <a:pt x="132716" y="131814"/>
                  </a:cubicBezTo>
                  <a:lnTo>
                    <a:pt x="304511" y="131814"/>
                  </a:lnTo>
                  <a:cubicBezTo>
                    <a:pt x="314539" y="131814"/>
                    <a:pt x="322697" y="123655"/>
                    <a:pt x="322697" y="113628"/>
                  </a:cubicBezTo>
                  <a:lnTo>
                    <a:pt x="322697" y="93637"/>
                  </a:lnTo>
                  <a:lnTo>
                    <a:pt x="380864" y="93637"/>
                  </a:lnTo>
                  <a:cubicBezTo>
                    <a:pt x="381362" y="93637"/>
                    <a:pt x="381766" y="94043"/>
                    <a:pt x="381766" y="94539"/>
                  </a:cubicBezTo>
                  <a:lnTo>
                    <a:pt x="381766" y="533573"/>
                  </a:lnTo>
                  <a:cubicBezTo>
                    <a:pt x="381766" y="534071"/>
                    <a:pt x="381361" y="534475"/>
                    <a:pt x="380864" y="534475"/>
                  </a:cubicBezTo>
                  <a:lnTo>
                    <a:pt x="121366" y="534475"/>
                  </a:lnTo>
                  <a:cubicBezTo>
                    <a:pt x="116594" y="534475"/>
                    <a:pt x="112725" y="538345"/>
                    <a:pt x="112725" y="543117"/>
                  </a:cubicBezTo>
                  <a:cubicBezTo>
                    <a:pt x="112725" y="547889"/>
                    <a:pt x="116594" y="551759"/>
                    <a:pt x="121366" y="551759"/>
                  </a:cubicBezTo>
                  <a:lnTo>
                    <a:pt x="380864" y="551759"/>
                  </a:lnTo>
                  <a:cubicBezTo>
                    <a:pt x="390892" y="551759"/>
                    <a:pt x="399050" y="543601"/>
                    <a:pt x="399050" y="533573"/>
                  </a:cubicBezTo>
                  <a:lnTo>
                    <a:pt x="399050" y="94539"/>
                  </a:lnTo>
                  <a:cubicBezTo>
                    <a:pt x="399050" y="84512"/>
                    <a:pt x="390891" y="76354"/>
                    <a:pt x="380864" y="76354"/>
                  </a:cubicBezTo>
                  <a:lnTo>
                    <a:pt x="322697" y="76354"/>
                  </a:lnTo>
                  <a:lnTo>
                    <a:pt x="322697" y="55460"/>
                  </a:lnTo>
                  <a:lnTo>
                    <a:pt x="390409" y="55460"/>
                  </a:lnTo>
                  <a:cubicBezTo>
                    <a:pt x="406695" y="55460"/>
                    <a:pt x="419944" y="68709"/>
                    <a:pt x="419944" y="84994"/>
                  </a:cubicBezTo>
                  <a:lnTo>
                    <a:pt x="419944" y="543116"/>
                  </a:lnTo>
                  <a:cubicBezTo>
                    <a:pt x="419944" y="559401"/>
                    <a:pt x="406695" y="572651"/>
                    <a:pt x="390409" y="572651"/>
                  </a:cubicBezTo>
                  <a:lnTo>
                    <a:pt x="46818" y="572651"/>
                  </a:lnTo>
                  <a:cubicBezTo>
                    <a:pt x="30533" y="572651"/>
                    <a:pt x="17283" y="559401"/>
                    <a:pt x="17283" y="543116"/>
                  </a:cubicBezTo>
                  <a:lnTo>
                    <a:pt x="17283" y="216808"/>
                  </a:lnTo>
                  <a:cubicBezTo>
                    <a:pt x="17283" y="212036"/>
                    <a:pt x="13414" y="208166"/>
                    <a:pt x="8642" y="208166"/>
                  </a:cubicBezTo>
                  <a:cubicBezTo>
                    <a:pt x="3869" y="208166"/>
                    <a:pt x="0" y="212036"/>
                    <a:pt x="0" y="216808"/>
                  </a:cubicBezTo>
                  <a:lnTo>
                    <a:pt x="0" y="543117"/>
                  </a:lnTo>
                  <a:cubicBezTo>
                    <a:pt x="0" y="568932"/>
                    <a:pt x="21003" y="589935"/>
                    <a:pt x="46818" y="589935"/>
                  </a:cubicBezTo>
                  <a:lnTo>
                    <a:pt x="390409" y="589935"/>
                  </a:lnTo>
                  <a:cubicBezTo>
                    <a:pt x="416225" y="589935"/>
                    <a:pt x="437227" y="568932"/>
                    <a:pt x="437227" y="543117"/>
                  </a:cubicBezTo>
                  <a:lnTo>
                    <a:pt x="437227" y="84996"/>
                  </a:lnTo>
                  <a:cubicBezTo>
                    <a:pt x="437227" y="59179"/>
                    <a:pt x="416225" y="38176"/>
                    <a:pt x="390409" y="38176"/>
                  </a:cubicBezTo>
                  <a:close/>
                  <a:moveTo>
                    <a:pt x="305414" y="113628"/>
                  </a:moveTo>
                  <a:cubicBezTo>
                    <a:pt x="305414" y="114126"/>
                    <a:pt x="305008" y="114530"/>
                    <a:pt x="304511" y="114530"/>
                  </a:cubicBezTo>
                  <a:lnTo>
                    <a:pt x="132716" y="114530"/>
                  </a:lnTo>
                  <a:cubicBezTo>
                    <a:pt x="132218" y="114530"/>
                    <a:pt x="131814" y="114125"/>
                    <a:pt x="131814" y="113628"/>
                  </a:cubicBezTo>
                  <a:lnTo>
                    <a:pt x="131814" y="55460"/>
                  </a:lnTo>
                  <a:lnTo>
                    <a:pt x="171858" y="55460"/>
                  </a:lnTo>
                  <a:cubicBezTo>
                    <a:pt x="180466" y="55460"/>
                    <a:pt x="187957" y="49338"/>
                    <a:pt x="189669" y="40903"/>
                  </a:cubicBezTo>
                  <a:cubicBezTo>
                    <a:pt x="192447" y="27217"/>
                    <a:pt x="204620" y="17283"/>
                    <a:pt x="218614" y="17283"/>
                  </a:cubicBezTo>
                  <a:cubicBezTo>
                    <a:pt x="232607" y="17283"/>
                    <a:pt x="244780" y="27217"/>
                    <a:pt x="247558" y="40903"/>
                  </a:cubicBezTo>
                  <a:cubicBezTo>
                    <a:pt x="249271" y="49338"/>
                    <a:pt x="256761" y="55460"/>
                    <a:pt x="265368" y="55460"/>
                  </a:cubicBezTo>
                  <a:lnTo>
                    <a:pt x="305414" y="5546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8" name="Google Shape;978;p31"/>
            <p:cNvSpPr/>
            <p:nvPr/>
          </p:nvSpPr>
          <p:spPr>
            <a:xfrm>
              <a:off x="2151932" y="4151401"/>
              <a:ext cx="55459" cy="55459"/>
            </a:xfrm>
            <a:custGeom>
              <a:avLst/>
              <a:gdLst/>
              <a:ahLst/>
              <a:cxnLst/>
              <a:rect l="l" t="t" r="r" b="b"/>
              <a:pathLst>
                <a:path w="55459" h="55459" extrusionOk="0">
                  <a:moveTo>
                    <a:pt x="17859" y="55460"/>
                  </a:moveTo>
                  <a:lnTo>
                    <a:pt x="37600" y="55460"/>
                  </a:lnTo>
                  <a:cubicBezTo>
                    <a:pt x="47448" y="55460"/>
                    <a:pt x="55460" y="47448"/>
                    <a:pt x="55460" y="37600"/>
                  </a:cubicBezTo>
                  <a:lnTo>
                    <a:pt x="55460" y="17859"/>
                  </a:lnTo>
                  <a:cubicBezTo>
                    <a:pt x="55460" y="8011"/>
                    <a:pt x="47448" y="0"/>
                    <a:pt x="37600" y="0"/>
                  </a:cubicBezTo>
                  <a:lnTo>
                    <a:pt x="17859" y="0"/>
                  </a:lnTo>
                  <a:cubicBezTo>
                    <a:pt x="8011" y="0"/>
                    <a:pt x="0" y="8011"/>
                    <a:pt x="0" y="17859"/>
                  </a:cubicBezTo>
                  <a:lnTo>
                    <a:pt x="0" y="37600"/>
                  </a:lnTo>
                  <a:cubicBezTo>
                    <a:pt x="0" y="47448"/>
                    <a:pt x="8011" y="55460"/>
                    <a:pt x="17859" y="55460"/>
                  </a:cubicBezTo>
                  <a:close/>
                  <a:moveTo>
                    <a:pt x="17283" y="17859"/>
                  </a:moveTo>
                  <a:cubicBezTo>
                    <a:pt x="17283" y="17541"/>
                    <a:pt x="17541" y="17283"/>
                    <a:pt x="17859" y="17283"/>
                  </a:cubicBezTo>
                  <a:lnTo>
                    <a:pt x="37600" y="17283"/>
                  </a:lnTo>
                  <a:cubicBezTo>
                    <a:pt x="37918" y="17283"/>
                    <a:pt x="38176" y="17541"/>
                    <a:pt x="38176" y="17859"/>
                  </a:cubicBezTo>
                  <a:lnTo>
                    <a:pt x="38176" y="37600"/>
                  </a:lnTo>
                  <a:cubicBezTo>
                    <a:pt x="38176" y="37918"/>
                    <a:pt x="37918" y="38176"/>
                    <a:pt x="37600" y="38176"/>
                  </a:cubicBezTo>
                  <a:lnTo>
                    <a:pt x="17859" y="38176"/>
                  </a:lnTo>
                  <a:cubicBezTo>
                    <a:pt x="17541" y="38176"/>
                    <a:pt x="17283" y="37918"/>
                    <a:pt x="17283"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9" name="Google Shape;979;p31"/>
            <p:cNvSpPr/>
            <p:nvPr/>
          </p:nvSpPr>
          <p:spPr>
            <a:xfrm>
              <a:off x="2228286" y="4151401"/>
              <a:ext cx="112724" cy="55459"/>
            </a:xfrm>
            <a:custGeom>
              <a:avLst/>
              <a:gdLst/>
              <a:ahLst/>
              <a:cxnLst/>
              <a:rect l="l" t="t" r="r" b="b"/>
              <a:pathLst>
                <a:path w="112724" h="55459" extrusionOk="0">
                  <a:moveTo>
                    <a:pt x="94865" y="0"/>
                  </a:moveTo>
                  <a:lnTo>
                    <a:pt x="17859" y="0"/>
                  </a:lnTo>
                  <a:cubicBezTo>
                    <a:pt x="8011" y="0"/>
                    <a:pt x="0" y="8011"/>
                    <a:pt x="0" y="17859"/>
                  </a:cubicBezTo>
                  <a:lnTo>
                    <a:pt x="0" y="37600"/>
                  </a:lnTo>
                  <a:cubicBezTo>
                    <a:pt x="0" y="47448"/>
                    <a:pt x="8011" y="55460"/>
                    <a:pt x="17859" y="55460"/>
                  </a:cubicBezTo>
                  <a:lnTo>
                    <a:pt x="94865" y="55460"/>
                  </a:lnTo>
                  <a:cubicBezTo>
                    <a:pt x="104713" y="55460"/>
                    <a:pt x="112725" y="47448"/>
                    <a:pt x="112725" y="37600"/>
                  </a:cubicBezTo>
                  <a:lnTo>
                    <a:pt x="112725" y="17859"/>
                  </a:lnTo>
                  <a:cubicBezTo>
                    <a:pt x="112725" y="8011"/>
                    <a:pt x="104713" y="0"/>
                    <a:pt x="94865" y="0"/>
                  </a:cubicBezTo>
                  <a:close/>
                  <a:moveTo>
                    <a:pt x="95442" y="37600"/>
                  </a:moveTo>
                  <a:cubicBezTo>
                    <a:pt x="95442" y="37918"/>
                    <a:pt x="95183" y="38176"/>
                    <a:pt x="94865" y="38176"/>
                  </a:cubicBezTo>
                  <a:lnTo>
                    <a:pt x="17859" y="38176"/>
                  </a:lnTo>
                  <a:cubicBezTo>
                    <a:pt x="17541" y="38176"/>
                    <a:pt x="17283" y="37918"/>
                    <a:pt x="17283" y="37600"/>
                  </a:cubicBezTo>
                  <a:lnTo>
                    <a:pt x="17283" y="17859"/>
                  </a:lnTo>
                  <a:cubicBezTo>
                    <a:pt x="17283" y="17541"/>
                    <a:pt x="17541" y="17283"/>
                    <a:pt x="17859" y="17283"/>
                  </a:cubicBezTo>
                  <a:lnTo>
                    <a:pt x="94865" y="17283"/>
                  </a:lnTo>
                  <a:cubicBezTo>
                    <a:pt x="95183" y="17283"/>
                    <a:pt x="95442" y="17541"/>
                    <a:pt x="95442" y="1785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0" name="Google Shape;980;p31"/>
            <p:cNvSpPr/>
            <p:nvPr/>
          </p:nvSpPr>
          <p:spPr>
            <a:xfrm>
              <a:off x="2361904" y="4151401"/>
              <a:ext cx="74548" cy="55459"/>
            </a:xfrm>
            <a:custGeom>
              <a:avLst/>
              <a:gdLst/>
              <a:ahLst/>
              <a:cxnLst/>
              <a:rect l="l" t="t" r="r" b="b"/>
              <a:pathLst>
                <a:path w="74548" h="55459" extrusionOk="0">
                  <a:moveTo>
                    <a:pt x="56689" y="55460"/>
                  </a:moveTo>
                  <a:cubicBezTo>
                    <a:pt x="66537" y="55460"/>
                    <a:pt x="74548" y="47448"/>
                    <a:pt x="74548" y="37600"/>
                  </a:cubicBezTo>
                  <a:lnTo>
                    <a:pt x="74548" y="17859"/>
                  </a:lnTo>
                  <a:cubicBezTo>
                    <a:pt x="74548" y="8011"/>
                    <a:pt x="66537" y="0"/>
                    <a:pt x="56689" y="0"/>
                  </a:cubicBezTo>
                  <a:lnTo>
                    <a:pt x="17859" y="0"/>
                  </a:lnTo>
                  <a:cubicBezTo>
                    <a:pt x="8011" y="0"/>
                    <a:pt x="0" y="8011"/>
                    <a:pt x="0" y="17859"/>
                  </a:cubicBezTo>
                  <a:lnTo>
                    <a:pt x="0" y="37600"/>
                  </a:lnTo>
                  <a:cubicBezTo>
                    <a:pt x="0" y="47448"/>
                    <a:pt x="8011" y="55460"/>
                    <a:pt x="17859" y="55460"/>
                  </a:cubicBezTo>
                  <a:close/>
                  <a:moveTo>
                    <a:pt x="17284" y="37600"/>
                  </a:moveTo>
                  <a:lnTo>
                    <a:pt x="17284" y="17859"/>
                  </a:lnTo>
                  <a:cubicBezTo>
                    <a:pt x="17284" y="17541"/>
                    <a:pt x="17543" y="17283"/>
                    <a:pt x="17861" y="17283"/>
                  </a:cubicBezTo>
                  <a:lnTo>
                    <a:pt x="56690" y="17283"/>
                  </a:lnTo>
                  <a:cubicBezTo>
                    <a:pt x="57008" y="17283"/>
                    <a:pt x="57266" y="17541"/>
                    <a:pt x="57266" y="17859"/>
                  </a:cubicBezTo>
                  <a:lnTo>
                    <a:pt x="57266" y="37600"/>
                  </a:lnTo>
                  <a:cubicBezTo>
                    <a:pt x="57266" y="37918"/>
                    <a:pt x="57008" y="38176"/>
                    <a:pt x="56690" y="38176"/>
                  </a:cubicBezTo>
                  <a:lnTo>
                    <a:pt x="17861" y="38176"/>
                  </a:lnTo>
                  <a:cubicBezTo>
                    <a:pt x="17543" y="38176"/>
                    <a:pt x="17284" y="37918"/>
                    <a:pt x="17284"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1" name="Google Shape;981;p31"/>
            <p:cNvSpPr/>
            <p:nvPr/>
          </p:nvSpPr>
          <p:spPr>
            <a:xfrm>
              <a:off x="2323728" y="4323197"/>
              <a:ext cx="112724" cy="55459"/>
            </a:xfrm>
            <a:custGeom>
              <a:avLst/>
              <a:gdLst/>
              <a:ahLst/>
              <a:cxnLst/>
              <a:rect l="l" t="t" r="r" b="b"/>
              <a:pathLst>
                <a:path w="112724" h="55459" extrusionOk="0">
                  <a:moveTo>
                    <a:pt x="0" y="17859"/>
                  </a:moveTo>
                  <a:lnTo>
                    <a:pt x="0" y="37600"/>
                  </a:lnTo>
                  <a:cubicBezTo>
                    <a:pt x="0" y="47448"/>
                    <a:pt x="8011" y="55460"/>
                    <a:pt x="17859" y="55460"/>
                  </a:cubicBezTo>
                  <a:lnTo>
                    <a:pt x="94865" y="55460"/>
                  </a:lnTo>
                  <a:cubicBezTo>
                    <a:pt x="104713" y="55460"/>
                    <a:pt x="112725" y="47448"/>
                    <a:pt x="112725" y="37600"/>
                  </a:cubicBezTo>
                  <a:lnTo>
                    <a:pt x="112725" y="17859"/>
                  </a:lnTo>
                  <a:cubicBezTo>
                    <a:pt x="112725" y="8011"/>
                    <a:pt x="104713" y="0"/>
                    <a:pt x="94865" y="0"/>
                  </a:cubicBezTo>
                  <a:lnTo>
                    <a:pt x="17859" y="0"/>
                  </a:lnTo>
                  <a:cubicBezTo>
                    <a:pt x="8011" y="0"/>
                    <a:pt x="0" y="8011"/>
                    <a:pt x="0" y="17859"/>
                  </a:cubicBezTo>
                  <a:close/>
                  <a:moveTo>
                    <a:pt x="95442" y="17859"/>
                  </a:moveTo>
                  <a:lnTo>
                    <a:pt x="95442" y="37600"/>
                  </a:lnTo>
                  <a:cubicBezTo>
                    <a:pt x="95442" y="37918"/>
                    <a:pt x="95183" y="38176"/>
                    <a:pt x="94865" y="38176"/>
                  </a:cubicBezTo>
                  <a:lnTo>
                    <a:pt x="17859" y="38176"/>
                  </a:lnTo>
                  <a:cubicBezTo>
                    <a:pt x="17541" y="38176"/>
                    <a:pt x="17283" y="37918"/>
                    <a:pt x="17283" y="37600"/>
                  </a:cubicBezTo>
                  <a:lnTo>
                    <a:pt x="17283" y="17859"/>
                  </a:lnTo>
                  <a:cubicBezTo>
                    <a:pt x="17283" y="17541"/>
                    <a:pt x="17541" y="17283"/>
                    <a:pt x="17859" y="17283"/>
                  </a:cubicBezTo>
                  <a:lnTo>
                    <a:pt x="94865" y="17283"/>
                  </a:lnTo>
                  <a:cubicBezTo>
                    <a:pt x="95183" y="17283"/>
                    <a:pt x="95442" y="17541"/>
                    <a:pt x="95442" y="1785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2" name="Google Shape;982;p31"/>
            <p:cNvSpPr/>
            <p:nvPr/>
          </p:nvSpPr>
          <p:spPr>
            <a:xfrm>
              <a:off x="2228286" y="4323197"/>
              <a:ext cx="74548" cy="55459"/>
            </a:xfrm>
            <a:custGeom>
              <a:avLst/>
              <a:gdLst/>
              <a:ahLst/>
              <a:cxnLst/>
              <a:rect l="l" t="t" r="r" b="b"/>
              <a:pathLst>
                <a:path w="74548" h="55459" extrusionOk="0">
                  <a:moveTo>
                    <a:pt x="0" y="37600"/>
                  </a:moveTo>
                  <a:cubicBezTo>
                    <a:pt x="0" y="47448"/>
                    <a:pt x="8011" y="55460"/>
                    <a:pt x="17859" y="55460"/>
                  </a:cubicBezTo>
                  <a:lnTo>
                    <a:pt x="56689" y="55460"/>
                  </a:lnTo>
                  <a:cubicBezTo>
                    <a:pt x="66537" y="55460"/>
                    <a:pt x="74548" y="47448"/>
                    <a:pt x="74548" y="37600"/>
                  </a:cubicBezTo>
                  <a:lnTo>
                    <a:pt x="74548" y="17859"/>
                  </a:lnTo>
                  <a:cubicBezTo>
                    <a:pt x="74548" y="8011"/>
                    <a:pt x="66537" y="0"/>
                    <a:pt x="56689" y="0"/>
                  </a:cubicBezTo>
                  <a:lnTo>
                    <a:pt x="17859" y="0"/>
                  </a:lnTo>
                  <a:cubicBezTo>
                    <a:pt x="8011" y="0"/>
                    <a:pt x="0" y="8011"/>
                    <a:pt x="0" y="17859"/>
                  </a:cubicBezTo>
                  <a:close/>
                  <a:moveTo>
                    <a:pt x="17283" y="17859"/>
                  </a:moveTo>
                  <a:cubicBezTo>
                    <a:pt x="17283" y="17541"/>
                    <a:pt x="17541" y="17283"/>
                    <a:pt x="17859" y="17283"/>
                  </a:cubicBezTo>
                  <a:lnTo>
                    <a:pt x="56689" y="17283"/>
                  </a:lnTo>
                  <a:cubicBezTo>
                    <a:pt x="57007" y="17283"/>
                    <a:pt x="57265" y="17541"/>
                    <a:pt x="57265" y="17859"/>
                  </a:cubicBezTo>
                  <a:lnTo>
                    <a:pt x="57265" y="37600"/>
                  </a:lnTo>
                  <a:cubicBezTo>
                    <a:pt x="57265" y="37918"/>
                    <a:pt x="57007" y="38176"/>
                    <a:pt x="56689" y="38176"/>
                  </a:cubicBezTo>
                  <a:lnTo>
                    <a:pt x="17859" y="38176"/>
                  </a:lnTo>
                  <a:cubicBezTo>
                    <a:pt x="17541" y="38176"/>
                    <a:pt x="17283" y="37918"/>
                    <a:pt x="17283"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3" name="Google Shape;983;p31"/>
            <p:cNvSpPr/>
            <p:nvPr/>
          </p:nvSpPr>
          <p:spPr>
            <a:xfrm>
              <a:off x="2228286" y="4227755"/>
              <a:ext cx="112724" cy="55459"/>
            </a:xfrm>
            <a:custGeom>
              <a:avLst/>
              <a:gdLst/>
              <a:ahLst/>
              <a:cxnLst/>
              <a:rect l="l" t="t" r="r" b="b"/>
              <a:pathLst>
                <a:path w="112724" h="55459" extrusionOk="0">
                  <a:moveTo>
                    <a:pt x="0" y="37600"/>
                  </a:moveTo>
                  <a:cubicBezTo>
                    <a:pt x="0" y="47448"/>
                    <a:pt x="8011" y="55460"/>
                    <a:pt x="17859" y="55460"/>
                  </a:cubicBezTo>
                  <a:lnTo>
                    <a:pt x="94865" y="55460"/>
                  </a:lnTo>
                  <a:cubicBezTo>
                    <a:pt x="104713" y="55460"/>
                    <a:pt x="112725" y="47448"/>
                    <a:pt x="112725" y="37600"/>
                  </a:cubicBezTo>
                  <a:lnTo>
                    <a:pt x="112725" y="17859"/>
                  </a:lnTo>
                  <a:cubicBezTo>
                    <a:pt x="112725" y="8011"/>
                    <a:pt x="104713" y="0"/>
                    <a:pt x="94865" y="0"/>
                  </a:cubicBezTo>
                  <a:lnTo>
                    <a:pt x="17859" y="0"/>
                  </a:lnTo>
                  <a:cubicBezTo>
                    <a:pt x="8011" y="0"/>
                    <a:pt x="0" y="8011"/>
                    <a:pt x="0" y="17859"/>
                  </a:cubicBezTo>
                  <a:close/>
                  <a:moveTo>
                    <a:pt x="17283" y="17859"/>
                  </a:moveTo>
                  <a:cubicBezTo>
                    <a:pt x="17283" y="17541"/>
                    <a:pt x="17541" y="17283"/>
                    <a:pt x="17859" y="17283"/>
                  </a:cubicBezTo>
                  <a:lnTo>
                    <a:pt x="94865" y="17283"/>
                  </a:lnTo>
                  <a:cubicBezTo>
                    <a:pt x="95183" y="17283"/>
                    <a:pt x="95442" y="17541"/>
                    <a:pt x="95442" y="17859"/>
                  </a:cubicBezTo>
                  <a:lnTo>
                    <a:pt x="95442" y="37600"/>
                  </a:lnTo>
                  <a:cubicBezTo>
                    <a:pt x="95442" y="37918"/>
                    <a:pt x="95183" y="38176"/>
                    <a:pt x="94865" y="38176"/>
                  </a:cubicBezTo>
                  <a:lnTo>
                    <a:pt x="17859" y="38176"/>
                  </a:lnTo>
                  <a:cubicBezTo>
                    <a:pt x="17541" y="38176"/>
                    <a:pt x="17283" y="37918"/>
                    <a:pt x="17283"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4" name="Google Shape;984;p31"/>
            <p:cNvSpPr/>
            <p:nvPr/>
          </p:nvSpPr>
          <p:spPr>
            <a:xfrm>
              <a:off x="2151932" y="4323197"/>
              <a:ext cx="55459" cy="55459"/>
            </a:xfrm>
            <a:custGeom>
              <a:avLst/>
              <a:gdLst/>
              <a:ahLst/>
              <a:cxnLst/>
              <a:rect l="l" t="t" r="r" b="b"/>
              <a:pathLst>
                <a:path w="55459" h="55459" extrusionOk="0">
                  <a:moveTo>
                    <a:pt x="0" y="37600"/>
                  </a:moveTo>
                  <a:cubicBezTo>
                    <a:pt x="0" y="47448"/>
                    <a:pt x="8011" y="55460"/>
                    <a:pt x="17859" y="55460"/>
                  </a:cubicBezTo>
                  <a:lnTo>
                    <a:pt x="37600" y="55460"/>
                  </a:lnTo>
                  <a:cubicBezTo>
                    <a:pt x="47448" y="55460"/>
                    <a:pt x="55460" y="47448"/>
                    <a:pt x="55460" y="37600"/>
                  </a:cubicBezTo>
                  <a:lnTo>
                    <a:pt x="55460" y="17859"/>
                  </a:lnTo>
                  <a:cubicBezTo>
                    <a:pt x="55460" y="8011"/>
                    <a:pt x="47448" y="0"/>
                    <a:pt x="37600" y="0"/>
                  </a:cubicBezTo>
                  <a:lnTo>
                    <a:pt x="17859" y="0"/>
                  </a:lnTo>
                  <a:cubicBezTo>
                    <a:pt x="8011" y="0"/>
                    <a:pt x="0" y="8011"/>
                    <a:pt x="0" y="17859"/>
                  </a:cubicBezTo>
                  <a:close/>
                  <a:moveTo>
                    <a:pt x="17283" y="17859"/>
                  </a:moveTo>
                  <a:cubicBezTo>
                    <a:pt x="17283" y="17541"/>
                    <a:pt x="17541" y="17283"/>
                    <a:pt x="17859" y="17283"/>
                  </a:cubicBezTo>
                  <a:lnTo>
                    <a:pt x="37600" y="17283"/>
                  </a:lnTo>
                  <a:cubicBezTo>
                    <a:pt x="37918" y="17283"/>
                    <a:pt x="38176" y="17541"/>
                    <a:pt x="38176" y="17859"/>
                  </a:cubicBezTo>
                  <a:lnTo>
                    <a:pt x="38176" y="37600"/>
                  </a:lnTo>
                  <a:cubicBezTo>
                    <a:pt x="38176" y="37918"/>
                    <a:pt x="37918" y="38176"/>
                    <a:pt x="37600" y="38176"/>
                  </a:cubicBezTo>
                  <a:lnTo>
                    <a:pt x="17859" y="38176"/>
                  </a:lnTo>
                  <a:cubicBezTo>
                    <a:pt x="17541" y="38176"/>
                    <a:pt x="17283" y="37918"/>
                    <a:pt x="17283"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5" name="Google Shape;985;p31"/>
            <p:cNvSpPr/>
            <p:nvPr/>
          </p:nvSpPr>
          <p:spPr>
            <a:xfrm>
              <a:off x="2228286" y="4399551"/>
              <a:ext cx="112724" cy="55459"/>
            </a:xfrm>
            <a:custGeom>
              <a:avLst/>
              <a:gdLst/>
              <a:ahLst/>
              <a:cxnLst/>
              <a:rect l="l" t="t" r="r" b="b"/>
              <a:pathLst>
                <a:path w="112724" h="55459" extrusionOk="0">
                  <a:moveTo>
                    <a:pt x="0" y="37600"/>
                  </a:moveTo>
                  <a:cubicBezTo>
                    <a:pt x="0" y="47448"/>
                    <a:pt x="8011" y="55460"/>
                    <a:pt x="17859" y="55460"/>
                  </a:cubicBezTo>
                  <a:lnTo>
                    <a:pt x="94865" y="55460"/>
                  </a:lnTo>
                  <a:cubicBezTo>
                    <a:pt x="104713" y="55460"/>
                    <a:pt x="112725" y="47448"/>
                    <a:pt x="112725" y="37600"/>
                  </a:cubicBezTo>
                  <a:lnTo>
                    <a:pt x="112725" y="17859"/>
                  </a:lnTo>
                  <a:cubicBezTo>
                    <a:pt x="112725" y="8011"/>
                    <a:pt x="104713" y="0"/>
                    <a:pt x="94865" y="0"/>
                  </a:cubicBezTo>
                  <a:lnTo>
                    <a:pt x="17859" y="0"/>
                  </a:lnTo>
                  <a:cubicBezTo>
                    <a:pt x="8011" y="0"/>
                    <a:pt x="0" y="8011"/>
                    <a:pt x="0" y="17859"/>
                  </a:cubicBezTo>
                  <a:close/>
                  <a:moveTo>
                    <a:pt x="17283" y="17859"/>
                  </a:moveTo>
                  <a:cubicBezTo>
                    <a:pt x="17283" y="17541"/>
                    <a:pt x="17541" y="17283"/>
                    <a:pt x="17859" y="17283"/>
                  </a:cubicBezTo>
                  <a:lnTo>
                    <a:pt x="94865" y="17283"/>
                  </a:lnTo>
                  <a:cubicBezTo>
                    <a:pt x="95183" y="17283"/>
                    <a:pt x="95442" y="17541"/>
                    <a:pt x="95442" y="17859"/>
                  </a:cubicBezTo>
                  <a:lnTo>
                    <a:pt x="95442" y="37600"/>
                  </a:lnTo>
                  <a:cubicBezTo>
                    <a:pt x="95442" y="37918"/>
                    <a:pt x="95183" y="38176"/>
                    <a:pt x="94865" y="38176"/>
                  </a:cubicBezTo>
                  <a:lnTo>
                    <a:pt x="17859" y="38176"/>
                  </a:lnTo>
                  <a:cubicBezTo>
                    <a:pt x="17541" y="38176"/>
                    <a:pt x="17283" y="37918"/>
                    <a:pt x="17283"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6" name="Google Shape;986;p31"/>
            <p:cNvSpPr/>
            <p:nvPr/>
          </p:nvSpPr>
          <p:spPr>
            <a:xfrm>
              <a:off x="2285551" y="4017782"/>
              <a:ext cx="17283" cy="26827"/>
            </a:xfrm>
            <a:custGeom>
              <a:avLst/>
              <a:gdLst/>
              <a:ahLst/>
              <a:cxnLst/>
              <a:rect l="l" t="t" r="r" b="b"/>
              <a:pathLst>
                <a:path w="17283" h="26827" extrusionOk="0">
                  <a:moveTo>
                    <a:pt x="8642" y="0"/>
                  </a:moveTo>
                  <a:cubicBezTo>
                    <a:pt x="3869" y="0"/>
                    <a:pt x="0" y="3869"/>
                    <a:pt x="0" y="8642"/>
                  </a:cubicBezTo>
                  <a:lnTo>
                    <a:pt x="0" y="18185"/>
                  </a:lnTo>
                  <a:cubicBezTo>
                    <a:pt x="0" y="22958"/>
                    <a:pt x="3869" y="26827"/>
                    <a:pt x="8642" y="26827"/>
                  </a:cubicBezTo>
                  <a:cubicBezTo>
                    <a:pt x="13414" y="26827"/>
                    <a:pt x="17283" y="22958"/>
                    <a:pt x="17283" y="18185"/>
                  </a:cubicBezTo>
                  <a:lnTo>
                    <a:pt x="17283" y="8642"/>
                  </a:lnTo>
                  <a:cubicBezTo>
                    <a:pt x="17283" y="3869"/>
                    <a:pt x="13414" y="0"/>
                    <a:pt x="864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87" name="Google Shape;987;p31"/>
          <p:cNvGrpSpPr/>
          <p:nvPr/>
        </p:nvGrpSpPr>
        <p:grpSpPr>
          <a:xfrm>
            <a:off x="7627204" y="2531645"/>
            <a:ext cx="442447" cy="442451"/>
            <a:chOff x="10599172" y="5021827"/>
            <a:chExt cx="589930" cy="589935"/>
          </a:xfrm>
        </p:grpSpPr>
        <p:sp>
          <p:nvSpPr>
            <p:cNvPr id="988" name="Google Shape;988;p31"/>
            <p:cNvSpPr/>
            <p:nvPr/>
          </p:nvSpPr>
          <p:spPr>
            <a:xfrm>
              <a:off x="10866409" y="5384506"/>
              <a:ext cx="17283" cy="22055"/>
            </a:xfrm>
            <a:custGeom>
              <a:avLst/>
              <a:gdLst/>
              <a:ahLst/>
              <a:cxnLst/>
              <a:rect l="l" t="t" r="r" b="b"/>
              <a:pathLst>
                <a:path w="17283" h="22055" extrusionOk="0">
                  <a:moveTo>
                    <a:pt x="8642" y="0"/>
                  </a:moveTo>
                  <a:cubicBezTo>
                    <a:pt x="3869" y="0"/>
                    <a:pt x="0" y="3869"/>
                    <a:pt x="0" y="8642"/>
                  </a:cubicBezTo>
                  <a:lnTo>
                    <a:pt x="0" y="13414"/>
                  </a:lnTo>
                  <a:cubicBezTo>
                    <a:pt x="0" y="18187"/>
                    <a:pt x="3869" y="22056"/>
                    <a:pt x="8642" y="22056"/>
                  </a:cubicBezTo>
                  <a:cubicBezTo>
                    <a:pt x="13414" y="22056"/>
                    <a:pt x="17283" y="18187"/>
                    <a:pt x="17283" y="13414"/>
                  </a:cubicBezTo>
                  <a:lnTo>
                    <a:pt x="17283" y="8642"/>
                  </a:lnTo>
                  <a:cubicBezTo>
                    <a:pt x="17283" y="3869"/>
                    <a:pt x="13414" y="0"/>
                    <a:pt x="864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9" name="Google Shape;989;p31"/>
            <p:cNvSpPr/>
            <p:nvPr/>
          </p:nvSpPr>
          <p:spPr>
            <a:xfrm>
              <a:off x="10904585" y="5384506"/>
              <a:ext cx="17283" cy="22055"/>
            </a:xfrm>
            <a:custGeom>
              <a:avLst/>
              <a:gdLst/>
              <a:ahLst/>
              <a:cxnLst/>
              <a:rect l="l" t="t" r="r" b="b"/>
              <a:pathLst>
                <a:path w="17283" h="22055" extrusionOk="0">
                  <a:moveTo>
                    <a:pt x="8642" y="0"/>
                  </a:moveTo>
                  <a:cubicBezTo>
                    <a:pt x="3868" y="0"/>
                    <a:pt x="0" y="3869"/>
                    <a:pt x="0" y="8642"/>
                  </a:cubicBezTo>
                  <a:lnTo>
                    <a:pt x="0" y="13414"/>
                  </a:lnTo>
                  <a:cubicBezTo>
                    <a:pt x="0" y="18187"/>
                    <a:pt x="3868" y="22056"/>
                    <a:pt x="8642" y="22056"/>
                  </a:cubicBezTo>
                  <a:cubicBezTo>
                    <a:pt x="13415" y="22056"/>
                    <a:pt x="17283" y="18187"/>
                    <a:pt x="17283" y="13414"/>
                  </a:cubicBezTo>
                  <a:lnTo>
                    <a:pt x="17283" y="8642"/>
                  </a:lnTo>
                  <a:cubicBezTo>
                    <a:pt x="17283" y="3869"/>
                    <a:pt x="13415" y="0"/>
                    <a:pt x="864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0" name="Google Shape;990;p31"/>
            <p:cNvSpPr/>
            <p:nvPr/>
          </p:nvSpPr>
          <p:spPr>
            <a:xfrm>
              <a:off x="10656437" y="5398823"/>
              <a:ext cx="17283" cy="22055"/>
            </a:xfrm>
            <a:custGeom>
              <a:avLst/>
              <a:gdLst/>
              <a:ahLst/>
              <a:cxnLst/>
              <a:rect l="l" t="t" r="r" b="b"/>
              <a:pathLst>
                <a:path w="17283" h="22055" extrusionOk="0">
                  <a:moveTo>
                    <a:pt x="8642" y="0"/>
                  </a:moveTo>
                  <a:cubicBezTo>
                    <a:pt x="3869" y="0"/>
                    <a:pt x="0" y="3869"/>
                    <a:pt x="0" y="8642"/>
                  </a:cubicBezTo>
                  <a:lnTo>
                    <a:pt x="0" y="13414"/>
                  </a:lnTo>
                  <a:cubicBezTo>
                    <a:pt x="0" y="18187"/>
                    <a:pt x="3869" y="22056"/>
                    <a:pt x="8642" y="22056"/>
                  </a:cubicBezTo>
                  <a:cubicBezTo>
                    <a:pt x="13414" y="22056"/>
                    <a:pt x="17283" y="18187"/>
                    <a:pt x="17283" y="13414"/>
                  </a:cubicBezTo>
                  <a:lnTo>
                    <a:pt x="17283" y="8642"/>
                  </a:lnTo>
                  <a:cubicBezTo>
                    <a:pt x="17283" y="3869"/>
                    <a:pt x="13414" y="0"/>
                    <a:pt x="864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1" name="Google Shape;991;p31"/>
            <p:cNvSpPr/>
            <p:nvPr/>
          </p:nvSpPr>
          <p:spPr>
            <a:xfrm>
              <a:off x="10694613" y="5398823"/>
              <a:ext cx="17283" cy="22055"/>
            </a:xfrm>
            <a:custGeom>
              <a:avLst/>
              <a:gdLst/>
              <a:ahLst/>
              <a:cxnLst/>
              <a:rect l="l" t="t" r="r" b="b"/>
              <a:pathLst>
                <a:path w="17283" h="22055" extrusionOk="0">
                  <a:moveTo>
                    <a:pt x="8642" y="0"/>
                  </a:moveTo>
                  <a:cubicBezTo>
                    <a:pt x="3869" y="0"/>
                    <a:pt x="0" y="3869"/>
                    <a:pt x="0" y="8642"/>
                  </a:cubicBezTo>
                  <a:lnTo>
                    <a:pt x="0" y="13414"/>
                  </a:lnTo>
                  <a:cubicBezTo>
                    <a:pt x="0" y="18187"/>
                    <a:pt x="3869" y="22056"/>
                    <a:pt x="8642" y="22056"/>
                  </a:cubicBezTo>
                  <a:cubicBezTo>
                    <a:pt x="13414" y="22056"/>
                    <a:pt x="17283" y="18187"/>
                    <a:pt x="17283" y="13414"/>
                  </a:cubicBezTo>
                  <a:lnTo>
                    <a:pt x="17283" y="8642"/>
                  </a:lnTo>
                  <a:cubicBezTo>
                    <a:pt x="17283" y="3869"/>
                    <a:pt x="13415" y="0"/>
                    <a:pt x="864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2" name="Google Shape;992;p31"/>
            <p:cNvSpPr/>
            <p:nvPr/>
          </p:nvSpPr>
          <p:spPr>
            <a:xfrm>
              <a:off x="10599172" y="5021827"/>
              <a:ext cx="589930" cy="589935"/>
            </a:xfrm>
            <a:custGeom>
              <a:avLst/>
              <a:gdLst/>
              <a:ahLst/>
              <a:cxnLst/>
              <a:rect l="l" t="t" r="r" b="b"/>
              <a:pathLst>
                <a:path w="589930" h="589935" extrusionOk="0">
                  <a:moveTo>
                    <a:pt x="548326" y="440011"/>
                  </a:moveTo>
                  <a:cubicBezTo>
                    <a:pt x="549286" y="439169"/>
                    <a:pt x="550232" y="438306"/>
                    <a:pt x="551150" y="437402"/>
                  </a:cubicBezTo>
                  <a:cubicBezTo>
                    <a:pt x="563851" y="424911"/>
                    <a:pt x="570847" y="408222"/>
                    <a:pt x="570847" y="390409"/>
                  </a:cubicBezTo>
                  <a:lnTo>
                    <a:pt x="570847" y="377774"/>
                  </a:lnTo>
                  <a:cubicBezTo>
                    <a:pt x="576527" y="374694"/>
                    <a:pt x="580391" y="368678"/>
                    <a:pt x="580391" y="361777"/>
                  </a:cubicBezTo>
                  <a:lnTo>
                    <a:pt x="580391" y="333144"/>
                  </a:lnTo>
                  <a:cubicBezTo>
                    <a:pt x="580391" y="307328"/>
                    <a:pt x="559389" y="286326"/>
                    <a:pt x="533572" y="286326"/>
                  </a:cubicBezTo>
                  <a:lnTo>
                    <a:pt x="476307" y="286326"/>
                  </a:lnTo>
                  <a:cubicBezTo>
                    <a:pt x="475749" y="286326"/>
                    <a:pt x="475197" y="286349"/>
                    <a:pt x="474644" y="286369"/>
                  </a:cubicBezTo>
                  <a:cubicBezTo>
                    <a:pt x="487677" y="259424"/>
                    <a:pt x="494493" y="229776"/>
                    <a:pt x="494493" y="199526"/>
                  </a:cubicBezTo>
                  <a:cubicBezTo>
                    <a:pt x="494493" y="89507"/>
                    <a:pt x="404986" y="0"/>
                    <a:pt x="294968" y="0"/>
                  </a:cubicBezTo>
                  <a:cubicBezTo>
                    <a:pt x="261751" y="0"/>
                    <a:pt x="228863" y="8329"/>
                    <a:pt x="199855" y="24087"/>
                  </a:cubicBezTo>
                  <a:cubicBezTo>
                    <a:pt x="195661" y="26365"/>
                    <a:pt x="194109" y="31612"/>
                    <a:pt x="196387" y="35805"/>
                  </a:cubicBezTo>
                  <a:cubicBezTo>
                    <a:pt x="198665" y="39998"/>
                    <a:pt x="203911" y="41550"/>
                    <a:pt x="208105" y="39273"/>
                  </a:cubicBezTo>
                  <a:cubicBezTo>
                    <a:pt x="234588" y="24888"/>
                    <a:pt x="264624" y="17283"/>
                    <a:pt x="294968" y="17283"/>
                  </a:cubicBezTo>
                  <a:cubicBezTo>
                    <a:pt x="325506" y="17283"/>
                    <a:pt x="354308" y="24845"/>
                    <a:pt x="379616" y="38176"/>
                  </a:cubicBezTo>
                  <a:lnTo>
                    <a:pt x="275879" y="38176"/>
                  </a:lnTo>
                  <a:cubicBezTo>
                    <a:pt x="260589" y="38176"/>
                    <a:pt x="248149" y="50616"/>
                    <a:pt x="248149" y="65906"/>
                  </a:cubicBezTo>
                  <a:cubicBezTo>
                    <a:pt x="248149" y="81197"/>
                    <a:pt x="260589" y="93636"/>
                    <a:pt x="275879" y="93636"/>
                  </a:cubicBezTo>
                  <a:lnTo>
                    <a:pt x="342689" y="93636"/>
                  </a:lnTo>
                  <a:cubicBezTo>
                    <a:pt x="348449" y="93636"/>
                    <a:pt x="353135" y="98322"/>
                    <a:pt x="353135" y="104083"/>
                  </a:cubicBezTo>
                  <a:cubicBezTo>
                    <a:pt x="353135" y="109843"/>
                    <a:pt x="348449" y="114529"/>
                    <a:pt x="342689" y="114529"/>
                  </a:cubicBezTo>
                  <a:lnTo>
                    <a:pt x="314055" y="114529"/>
                  </a:lnTo>
                  <a:cubicBezTo>
                    <a:pt x="298764" y="114529"/>
                    <a:pt x="286326" y="126969"/>
                    <a:pt x="286326" y="142260"/>
                  </a:cubicBezTo>
                  <a:cubicBezTo>
                    <a:pt x="286326" y="157550"/>
                    <a:pt x="298765" y="169989"/>
                    <a:pt x="314055" y="169989"/>
                  </a:cubicBezTo>
                  <a:lnTo>
                    <a:pt x="390409" y="169989"/>
                  </a:lnTo>
                  <a:cubicBezTo>
                    <a:pt x="396169" y="169989"/>
                    <a:pt x="400855" y="174675"/>
                    <a:pt x="400855" y="180436"/>
                  </a:cubicBezTo>
                  <a:cubicBezTo>
                    <a:pt x="400855" y="186196"/>
                    <a:pt x="396169" y="190882"/>
                    <a:pt x="390409" y="190882"/>
                  </a:cubicBezTo>
                  <a:lnTo>
                    <a:pt x="352233" y="190882"/>
                  </a:lnTo>
                  <a:cubicBezTo>
                    <a:pt x="336942" y="190882"/>
                    <a:pt x="324502" y="203321"/>
                    <a:pt x="324502" y="218612"/>
                  </a:cubicBezTo>
                  <a:cubicBezTo>
                    <a:pt x="324502" y="233902"/>
                    <a:pt x="336943" y="246342"/>
                    <a:pt x="352233" y="246342"/>
                  </a:cubicBezTo>
                  <a:lnTo>
                    <a:pt x="409497" y="246342"/>
                  </a:lnTo>
                  <a:cubicBezTo>
                    <a:pt x="415258" y="246342"/>
                    <a:pt x="419944" y="251028"/>
                    <a:pt x="419944" y="256789"/>
                  </a:cubicBezTo>
                  <a:cubicBezTo>
                    <a:pt x="419944" y="262549"/>
                    <a:pt x="415258" y="267235"/>
                    <a:pt x="409497" y="267235"/>
                  </a:cubicBezTo>
                  <a:lnTo>
                    <a:pt x="390409" y="267235"/>
                  </a:lnTo>
                  <a:cubicBezTo>
                    <a:pt x="377080" y="267235"/>
                    <a:pt x="365921" y="276689"/>
                    <a:pt x="363277" y="289242"/>
                  </a:cubicBezTo>
                  <a:cubicBezTo>
                    <a:pt x="354989" y="276038"/>
                    <a:pt x="340307" y="267235"/>
                    <a:pt x="323600" y="267235"/>
                  </a:cubicBezTo>
                  <a:lnTo>
                    <a:pt x="266335" y="267235"/>
                  </a:lnTo>
                  <a:cubicBezTo>
                    <a:pt x="243453" y="267235"/>
                    <a:pt x="224364" y="283740"/>
                    <a:pt x="220319" y="305468"/>
                  </a:cubicBezTo>
                  <a:cubicBezTo>
                    <a:pt x="219752" y="305433"/>
                    <a:pt x="219184" y="305411"/>
                    <a:pt x="218614" y="305411"/>
                  </a:cubicBezTo>
                  <a:lnTo>
                    <a:pt x="199525" y="305411"/>
                  </a:lnTo>
                  <a:cubicBezTo>
                    <a:pt x="193765" y="305411"/>
                    <a:pt x="189079" y="300725"/>
                    <a:pt x="189079" y="294964"/>
                  </a:cubicBezTo>
                  <a:cubicBezTo>
                    <a:pt x="189079" y="289204"/>
                    <a:pt x="193765" y="284517"/>
                    <a:pt x="199525" y="284517"/>
                  </a:cubicBezTo>
                  <a:lnTo>
                    <a:pt x="218614" y="284517"/>
                  </a:lnTo>
                  <a:cubicBezTo>
                    <a:pt x="233903" y="284517"/>
                    <a:pt x="246343" y="272078"/>
                    <a:pt x="246343" y="256788"/>
                  </a:cubicBezTo>
                  <a:cubicBezTo>
                    <a:pt x="246343" y="241497"/>
                    <a:pt x="233903" y="229057"/>
                    <a:pt x="218614" y="229057"/>
                  </a:cubicBezTo>
                  <a:lnTo>
                    <a:pt x="115142" y="229057"/>
                  </a:lnTo>
                  <a:cubicBezTo>
                    <a:pt x="114015" y="222162"/>
                    <a:pt x="113284" y="215189"/>
                    <a:pt x="112953" y="208164"/>
                  </a:cubicBezTo>
                  <a:lnTo>
                    <a:pt x="237702" y="208164"/>
                  </a:lnTo>
                  <a:cubicBezTo>
                    <a:pt x="252993" y="208164"/>
                    <a:pt x="265433" y="195725"/>
                    <a:pt x="265433" y="180435"/>
                  </a:cubicBezTo>
                  <a:cubicBezTo>
                    <a:pt x="265433" y="165144"/>
                    <a:pt x="252993" y="152704"/>
                    <a:pt x="237702" y="152704"/>
                  </a:cubicBezTo>
                  <a:lnTo>
                    <a:pt x="180437" y="152704"/>
                  </a:lnTo>
                  <a:cubicBezTo>
                    <a:pt x="174677" y="152704"/>
                    <a:pt x="169990" y="148018"/>
                    <a:pt x="169990" y="142258"/>
                  </a:cubicBezTo>
                  <a:cubicBezTo>
                    <a:pt x="169990" y="136497"/>
                    <a:pt x="174676" y="131811"/>
                    <a:pt x="180437" y="131811"/>
                  </a:cubicBezTo>
                  <a:lnTo>
                    <a:pt x="199532" y="131811"/>
                  </a:lnTo>
                  <a:cubicBezTo>
                    <a:pt x="214823" y="131811"/>
                    <a:pt x="227261" y="119372"/>
                    <a:pt x="227261" y="104082"/>
                  </a:cubicBezTo>
                  <a:cubicBezTo>
                    <a:pt x="227261" y="88791"/>
                    <a:pt x="214822" y="76352"/>
                    <a:pt x="199532" y="76352"/>
                  </a:cubicBezTo>
                  <a:lnTo>
                    <a:pt x="160640" y="76352"/>
                  </a:lnTo>
                  <a:cubicBezTo>
                    <a:pt x="166509" y="69964"/>
                    <a:pt x="172866" y="63945"/>
                    <a:pt x="179697" y="58360"/>
                  </a:cubicBezTo>
                  <a:cubicBezTo>
                    <a:pt x="183393" y="55339"/>
                    <a:pt x="183939" y="49894"/>
                    <a:pt x="180919" y="46200"/>
                  </a:cubicBezTo>
                  <a:cubicBezTo>
                    <a:pt x="177897" y="42504"/>
                    <a:pt x="172452" y="41958"/>
                    <a:pt x="168758" y="44980"/>
                  </a:cubicBezTo>
                  <a:cubicBezTo>
                    <a:pt x="122165" y="83074"/>
                    <a:pt x="95443" y="139403"/>
                    <a:pt x="95443" y="199524"/>
                  </a:cubicBezTo>
                  <a:cubicBezTo>
                    <a:pt x="95443" y="229774"/>
                    <a:pt x="102259" y="259423"/>
                    <a:pt x="115291" y="286366"/>
                  </a:cubicBezTo>
                  <a:cubicBezTo>
                    <a:pt x="114738" y="286347"/>
                    <a:pt x="114186" y="286324"/>
                    <a:pt x="113628" y="286324"/>
                  </a:cubicBezTo>
                  <a:lnTo>
                    <a:pt x="56363" y="286324"/>
                  </a:lnTo>
                  <a:cubicBezTo>
                    <a:pt x="30548" y="286324"/>
                    <a:pt x="9545" y="307326"/>
                    <a:pt x="9545" y="333142"/>
                  </a:cubicBezTo>
                  <a:lnTo>
                    <a:pt x="9545" y="361774"/>
                  </a:lnTo>
                  <a:cubicBezTo>
                    <a:pt x="9545" y="368676"/>
                    <a:pt x="13411" y="374692"/>
                    <a:pt x="19090" y="377772"/>
                  </a:cubicBezTo>
                  <a:lnTo>
                    <a:pt x="19090" y="389464"/>
                  </a:lnTo>
                  <a:cubicBezTo>
                    <a:pt x="19090" y="409516"/>
                    <a:pt x="27988" y="427637"/>
                    <a:pt x="41975" y="439943"/>
                  </a:cubicBezTo>
                  <a:cubicBezTo>
                    <a:pt x="18108" y="444465"/>
                    <a:pt x="0" y="465463"/>
                    <a:pt x="0" y="490624"/>
                  </a:cubicBezTo>
                  <a:lnTo>
                    <a:pt x="0" y="524028"/>
                  </a:lnTo>
                  <a:cubicBezTo>
                    <a:pt x="0" y="539318"/>
                    <a:pt x="12439" y="551757"/>
                    <a:pt x="27730" y="551757"/>
                  </a:cubicBezTo>
                  <a:lnTo>
                    <a:pt x="142261" y="551757"/>
                  </a:lnTo>
                  <a:cubicBezTo>
                    <a:pt x="157551" y="551757"/>
                    <a:pt x="169990" y="539318"/>
                    <a:pt x="169990" y="524028"/>
                  </a:cubicBezTo>
                  <a:lnTo>
                    <a:pt x="169990" y="490623"/>
                  </a:lnTo>
                  <a:cubicBezTo>
                    <a:pt x="169990" y="465590"/>
                    <a:pt x="152066" y="444673"/>
                    <a:pt x="128381" y="440010"/>
                  </a:cubicBezTo>
                  <a:cubicBezTo>
                    <a:pt x="129341" y="439167"/>
                    <a:pt x="130288" y="438304"/>
                    <a:pt x="131206" y="437401"/>
                  </a:cubicBezTo>
                  <a:cubicBezTo>
                    <a:pt x="143907" y="424910"/>
                    <a:pt x="150902" y="408221"/>
                    <a:pt x="150902" y="390409"/>
                  </a:cubicBezTo>
                  <a:lnTo>
                    <a:pt x="150902" y="377774"/>
                  </a:lnTo>
                  <a:cubicBezTo>
                    <a:pt x="156582" y="374694"/>
                    <a:pt x="160446" y="368678"/>
                    <a:pt x="160446" y="361777"/>
                  </a:cubicBezTo>
                  <a:lnTo>
                    <a:pt x="160446" y="346854"/>
                  </a:lnTo>
                  <a:cubicBezTo>
                    <a:pt x="180322" y="365020"/>
                    <a:pt x="203631" y="379002"/>
                    <a:pt x="229061" y="387897"/>
                  </a:cubicBezTo>
                  <a:lnTo>
                    <a:pt x="229061" y="389467"/>
                  </a:lnTo>
                  <a:cubicBezTo>
                    <a:pt x="229061" y="409164"/>
                    <a:pt x="237649" y="426997"/>
                    <a:pt x="251211" y="439286"/>
                  </a:cubicBezTo>
                  <a:cubicBezTo>
                    <a:pt x="217474" y="442130"/>
                    <a:pt x="190884" y="470479"/>
                    <a:pt x="190884" y="504939"/>
                  </a:cubicBezTo>
                  <a:lnTo>
                    <a:pt x="190884" y="562205"/>
                  </a:lnTo>
                  <a:cubicBezTo>
                    <a:pt x="190884" y="577496"/>
                    <a:pt x="203324" y="589934"/>
                    <a:pt x="218615" y="589934"/>
                  </a:cubicBezTo>
                  <a:lnTo>
                    <a:pt x="226987" y="589934"/>
                  </a:lnTo>
                  <a:cubicBezTo>
                    <a:pt x="231759" y="589934"/>
                    <a:pt x="235628" y="586065"/>
                    <a:pt x="235628" y="581292"/>
                  </a:cubicBezTo>
                  <a:cubicBezTo>
                    <a:pt x="235628" y="576520"/>
                    <a:pt x="231759" y="572651"/>
                    <a:pt x="226987" y="572651"/>
                  </a:cubicBezTo>
                  <a:lnTo>
                    <a:pt x="218614" y="572651"/>
                  </a:lnTo>
                  <a:cubicBezTo>
                    <a:pt x="212852" y="572651"/>
                    <a:pt x="208166" y="567965"/>
                    <a:pt x="208166" y="562205"/>
                  </a:cubicBezTo>
                  <a:lnTo>
                    <a:pt x="208166" y="504939"/>
                  </a:lnTo>
                  <a:cubicBezTo>
                    <a:pt x="208166" y="486889"/>
                    <a:pt x="218061" y="471116"/>
                    <a:pt x="232703" y="462728"/>
                  </a:cubicBezTo>
                  <a:lnTo>
                    <a:pt x="242284" y="489833"/>
                  </a:lnTo>
                  <a:cubicBezTo>
                    <a:pt x="244594" y="496367"/>
                    <a:pt x="250301" y="500960"/>
                    <a:pt x="257178" y="501818"/>
                  </a:cubicBezTo>
                  <a:cubicBezTo>
                    <a:pt x="257947" y="501914"/>
                    <a:pt x="258712" y="501961"/>
                    <a:pt x="259471" y="501961"/>
                  </a:cubicBezTo>
                  <a:cubicBezTo>
                    <a:pt x="261531" y="501961"/>
                    <a:pt x="263542" y="501606"/>
                    <a:pt x="265437" y="500946"/>
                  </a:cubicBezTo>
                  <a:lnTo>
                    <a:pt x="266994" y="505616"/>
                  </a:lnTo>
                  <a:lnTo>
                    <a:pt x="258547" y="554892"/>
                  </a:lnTo>
                  <a:cubicBezTo>
                    <a:pt x="258524" y="555021"/>
                    <a:pt x="258506" y="555150"/>
                    <a:pt x="258489" y="555280"/>
                  </a:cubicBezTo>
                  <a:cubicBezTo>
                    <a:pt x="257630" y="562150"/>
                    <a:pt x="260672" y="568805"/>
                    <a:pt x="266426" y="572652"/>
                  </a:cubicBezTo>
                  <a:lnTo>
                    <a:pt x="261166" y="572652"/>
                  </a:lnTo>
                  <a:cubicBezTo>
                    <a:pt x="256394" y="572652"/>
                    <a:pt x="252524" y="576521"/>
                    <a:pt x="252524" y="581293"/>
                  </a:cubicBezTo>
                  <a:cubicBezTo>
                    <a:pt x="252524" y="586066"/>
                    <a:pt x="256394" y="589935"/>
                    <a:pt x="261166" y="589935"/>
                  </a:cubicBezTo>
                  <a:lnTo>
                    <a:pt x="371318" y="589935"/>
                  </a:lnTo>
                  <a:cubicBezTo>
                    <a:pt x="386609" y="589935"/>
                    <a:pt x="399047" y="577496"/>
                    <a:pt x="399047" y="562206"/>
                  </a:cubicBezTo>
                  <a:lnTo>
                    <a:pt x="399047" y="504941"/>
                  </a:lnTo>
                  <a:cubicBezTo>
                    <a:pt x="399047" y="470619"/>
                    <a:pt x="372673" y="442357"/>
                    <a:pt x="339131" y="439318"/>
                  </a:cubicBezTo>
                  <a:cubicBezTo>
                    <a:pt x="339821" y="438693"/>
                    <a:pt x="340507" y="438060"/>
                    <a:pt x="341175" y="437402"/>
                  </a:cubicBezTo>
                  <a:cubicBezTo>
                    <a:pt x="353876" y="424911"/>
                    <a:pt x="360872" y="408222"/>
                    <a:pt x="360872" y="390410"/>
                  </a:cubicBezTo>
                  <a:lnTo>
                    <a:pt x="360872" y="387898"/>
                  </a:lnTo>
                  <a:cubicBezTo>
                    <a:pt x="386301" y="379003"/>
                    <a:pt x="409610" y="365021"/>
                    <a:pt x="429487" y="346855"/>
                  </a:cubicBezTo>
                  <a:lnTo>
                    <a:pt x="429487" y="361778"/>
                  </a:lnTo>
                  <a:cubicBezTo>
                    <a:pt x="429487" y="368679"/>
                    <a:pt x="433351" y="374695"/>
                    <a:pt x="439030" y="377775"/>
                  </a:cubicBezTo>
                  <a:lnTo>
                    <a:pt x="439030" y="389468"/>
                  </a:lnTo>
                  <a:cubicBezTo>
                    <a:pt x="439030" y="409520"/>
                    <a:pt x="447929" y="427641"/>
                    <a:pt x="461916" y="439946"/>
                  </a:cubicBezTo>
                  <a:cubicBezTo>
                    <a:pt x="438051" y="444465"/>
                    <a:pt x="419942" y="465464"/>
                    <a:pt x="419942" y="490624"/>
                  </a:cubicBezTo>
                  <a:lnTo>
                    <a:pt x="419942" y="524028"/>
                  </a:lnTo>
                  <a:cubicBezTo>
                    <a:pt x="419942" y="539318"/>
                    <a:pt x="432381" y="551757"/>
                    <a:pt x="447671" y="551757"/>
                  </a:cubicBezTo>
                  <a:lnTo>
                    <a:pt x="562201" y="551757"/>
                  </a:lnTo>
                  <a:cubicBezTo>
                    <a:pt x="577492" y="551757"/>
                    <a:pt x="589930" y="539318"/>
                    <a:pt x="589930" y="524028"/>
                  </a:cubicBezTo>
                  <a:lnTo>
                    <a:pt x="589930" y="490623"/>
                  </a:lnTo>
                  <a:cubicBezTo>
                    <a:pt x="589935" y="465591"/>
                    <a:pt x="572011" y="444674"/>
                    <a:pt x="548326" y="440011"/>
                  </a:cubicBezTo>
                  <a:close/>
                  <a:moveTo>
                    <a:pt x="470155" y="484273"/>
                  </a:moveTo>
                  <a:cubicBezTo>
                    <a:pt x="470054" y="484423"/>
                    <a:pt x="469849" y="484734"/>
                    <a:pt x="469292" y="484669"/>
                  </a:cubicBezTo>
                  <a:cubicBezTo>
                    <a:pt x="468739" y="484599"/>
                    <a:pt x="468613" y="484243"/>
                    <a:pt x="468552" y="484073"/>
                  </a:cubicBezTo>
                  <a:lnTo>
                    <a:pt x="459511" y="458495"/>
                  </a:lnTo>
                  <a:cubicBezTo>
                    <a:pt x="463255" y="457089"/>
                    <a:pt x="467305" y="456315"/>
                    <a:pt x="471534" y="456315"/>
                  </a:cubicBezTo>
                  <a:lnTo>
                    <a:pt x="488793" y="456315"/>
                  </a:lnTo>
                  <a:close/>
                  <a:moveTo>
                    <a:pt x="504939" y="463253"/>
                  </a:moveTo>
                  <a:lnTo>
                    <a:pt x="518666" y="483844"/>
                  </a:lnTo>
                  <a:lnTo>
                    <a:pt x="505481" y="493732"/>
                  </a:lnTo>
                  <a:cubicBezTo>
                    <a:pt x="505162" y="493970"/>
                    <a:pt x="504718" y="493970"/>
                    <a:pt x="504399" y="493732"/>
                  </a:cubicBezTo>
                  <a:lnTo>
                    <a:pt x="491214" y="483844"/>
                  </a:lnTo>
                  <a:close/>
                  <a:moveTo>
                    <a:pt x="521087" y="456316"/>
                  </a:moveTo>
                  <a:lnTo>
                    <a:pt x="538345" y="456316"/>
                  </a:lnTo>
                  <a:cubicBezTo>
                    <a:pt x="542573" y="456316"/>
                    <a:pt x="546624" y="457090"/>
                    <a:pt x="550369" y="458496"/>
                  </a:cubicBezTo>
                  <a:lnTo>
                    <a:pt x="541328" y="484073"/>
                  </a:lnTo>
                  <a:cubicBezTo>
                    <a:pt x="541267" y="484243"/>
                    <a:pt x="541142" y="484599"/>
                    <a:pt x="540588" y="484669"/>
                  </a:cubicBezTo>
                  <a:cubicBezTo>
                    <a:pt x="540028" y="484731"/>
                    <a:pt x="539825" y="484424"/>
                    <a:pt x="539725" y="484273"/>
                  </a:cubicBezTo>
                  <a:close/>
                  <a:moveTo>
                    <a:pt x="533572" y="303609"/>
                  </a:moveTo>
                  <a:cubicBezTo>
                    <a:pt x="549859" y="303609"/>
                    <a:pt x="563108" y="316858"/>
                    <a:pt x="563108" y="333144"/>
                  </a:cubicBezTo>
                  <a:lnTo>
                    <a:pt x="563108" y="361777"/>
                  </a:lnTo>
                  <a:cubicBezTo>
                    <a:pt x="563108" y="362274"/>
                    <a:pt x="562702" y="362679"/>
                    <a:pt x="562206" y="362679"/>
                  </a:cubicBezTo>
                  <a:cubicBezTo>
                    <a:pt x="548211" y="362679"/>
                    <a:pt x="536039" y="352745"/>
                    <a:pt x="533261" y="339058"/>
                  </a:cubicBezTo>
                  <a:cubicBezTo>
                    <a:pt x="531549" y="330624"/>
                    <a:pt x="524058" y="324502"/>
                    <a:pt x="515451" y="324502"/>
                  </a:cubicBezTo>
                  <a:lnTo>
                    <a:pt x="494430" y="324502"/>
                  </a:lnTo>
                  <a:cubicBezTo>
                    <a:pt x="485823" y="324502"/>
                    <a:pt x="478332" y="330624"/>
                    <a:pt x="476619" y="339059"/>
                  </a:cubicBezTo>
                  <a:cubicBezTo>
                    <a:pt x="473842" y="352745"/>
                    <a:pt x="461669" y="362679"/>
                    <a:pt x="447675" y="362679"/>
                  </a:cubicBezTo>
                  <a:cubicBezTo>
                    <a:pt x="447178" y="362679"/>
                    <a:pt x="446773" y="362273"/>
                    <a:pt x="446773" y="361777"/>
                  </a:cubicBezTo>
                  <a:lnTo>
                    <a:pt x="446773" y="333144"/>
                  </a:lnTo>
                  <a:cubicBezTo>
                    <a:pt x="446773" y="322332"/>
                    <a:pt x="452617" y="312861"/>
                    <a:pt x="461310" y="307716"/>
                  </a:cubicBezTo>
                  <a:cubicBezTo>
                    <a:pt x="461382" y="307678"/>
                    <a:pt x="461451" y="307634"/>
                    <a:pt x="461522" y="307594"/>
                  </a:cubicBezTo>
                  <a:cubicBezTo>
                    <a:pt x="465874" y="305066"/>
                    <a:pt x="470923" y="303609"/>
                    <a:pt x="476308" y="303609"/>
                  </a:cubicBezTo>
                  <a:close/>
                  <a:moveTo>
                    <a:pt x="390409" y="284520"/>
                  </a:moveTo>
                  <a:lnTo>
                    <a:pt x="409497" y="284520"/>
                  </a:lnTo>
                  <a:cubicBezTo>
                    <a:pt x="424787" y="284520"/>
                    <a:pt x="437227" y="272081"/>
                    <a:pt x="437227" y="256791"/>
                  </a:cubicBezTo>
                  <a:cubicBezTo>
                    <a:pt x="437227" y="241500"/>
                    <a:pt x="424787" y="229061"/>
                    <a:pt x="409497" y="229061"/>
                  </a:cubicBezTo>
                  <a:lnTo>
                    <a:pt x="352233" y="229061"/>
                  </a:lnTo>
                  <a:cubicBezTo>
                    <a:pt x="346472" y="229061"/>
                    <a:pt x="341786" y="224375"/>
                    <a:pt x="341786" y="218615"/>
                  </a:cubicBezTo>
                  <a:cubicBezTo>
                    <a:pt x="341786" y="212854"/>
                    <a:pt x="346472" y="208168"/>
                    <a:pt x="352233" y="208168"/>
                  </a:cubicBezTo>
                  <a:lnTo>
                    <a:pt x="390409" y="208168"/>
                  </a:lnTo>
                  <a:cubicBezTo>
                    <a:pt x="405699" y="208168"/>
                    <a:pt x="418138" y="195728"/>
                    <a:pt x="418138" y="180438"/>
                  </a:cubicBezTo>
                  <a:cubicBezTo>
                    <a:pt x="418138" y="165147"/>
                    <a:pt x="405699" y="152708"/>
                    <a:pt x="390409" y="152708"/>
                  </a:cubicBezTo>
                  <a:lnTo>
                    <a:pt x="314055" y="152708"/>
                  </a:lnTo>
                  <a:cubicBezTo>
                    <a:pt x="308295" y="152708"/>
                    <a:pt x="303609" y="148022"/>
                    <a:pt x="303609" y="142262"/>
                  </a:cubicBezTo>
                  <a:cubicBezTo>
                    <a:pt x="303609" y="136501"/>
                    <a:pt x="308295" y="131815"/>
                    <a:pt x="314055" y="131815"/>
                  </a:cubicBezTo>
                  <a:lnTo>
                    <a:pt x="342689" y="131815"/>
                  </a:lnTo>
                  <a:cubicBezTo>
                    <a:pt x="357980" y="131815"/>
                    <a:pt x="370418" y="119375"/>
                    <a:pt x="370418" y="104086"/>
                  </a:cubicBezTo>
                  <a:cubicBezTo>
                    <a:pt x="370418" y="88794"/>
                    <a:pt x="357979" y="76355"/>
                    <a:pt x="342689" y="76355"/>
                  </a:cubicBezTo>
                  <a:lnTo>
                    <a:pt x="275879" y="76355"/>
                  </a:lnTo>
                  <a:cubicBezTo>
                    <a:pt x="270119" y="76355"/>
                    <a:pt x="265433" y="71669"/>
                    <a:pt x="265433" y="65908"/>
                  </a:cubicBezTo>
                  <a:cubicBezTo>
                    <a:pt x="265433" y="60148"/>
                    <a:pt x="270119" y="55462"/>
                    <a:pt x="275879" y="55462"/>
                  </a:cubicBezTo>
                  <a:lnTo>
                    <a:pt x="406446" y="55462"/>
                  </a:lnTo>
                  <a:cubicBezTo>
                    <a:pt x="449466" y="88828"/>
                    <a:pt x="477210" y="140996"/>
                    <a:pt x="477210" y="199527"/>
                  </a:cubicBezTo>
                  <a:cubicBezTo>
                    <a:pt x="477210" y="232908"/>
                    <a:pt x="468108" y="265468"/>
                    <a:pt x="450910" y="293845"/>
                  </a:cubicBezTo>
                  <a:cubicBezTo>
                    <a:pt x="445780" y="297172"/>
                    <a:pt x="441341" y="301469"/>
                    <a:pt x="437854" y="306483"/>
                  </a:cubicBezTo>
                  <a:cubicBezTo>
                    <a:pt x="436620" y="305804"/>
                    <a:pt x="435204" y="305416"/>
                    <a:pt x="433696" y="305416"/>
                  </a:cubicBezTo>
                  <a:lnTo>
                    <a:pt x="390409" y="305416"/>
                  </a:lnTo>
                  <a:cubicBezTo>
                    <a:pt x="384649" y="305416"/>
                    <a:pt x="379963" y="300730"/>
                    <a:pt x="379963" y="294969"/>
                  </a:cubicBezTo>
                  <a:cubicBezTo>
                    <a:pt x="379963" y="289208"/>
                    <a:pt x="384649" y="284520"/>
                    <a:pt x="390409" y="284520"/>
                  </a:cubicBezTo>
                  <a:close/>
                  <a:moveTo>
                    <a:pt x="236800" y="314056"/>
                  </a:moveTo>
                  <a:cubicBezTo>
                    <a:pt x="236800" y="297770"/>
                    <a:pt x="250049" y="284520"/>
                    <a:pt x="266335" y="284520"/>
                  </a:cubicBezTo>
                  <a:lnTo>
                    <a:pt x="323600" y="284520"/>
                  </a:lnTo>
                  <a:cubicBezTo>
                    <a:pt x="339887" y="284520"/>
                    <a:pt x="353136" y="297770"/>
                    <a:pt x="353136" y="314056"/>
                  </a:cubicBezTo>
                  <a:lnTo>
                    <a:pt x="353136" y="342689"/>
                  </a:lnTo>
                  <a:cubicBezTo>
                    <a:pt x="353136" y="343187"/>
                    <a:pt x="352730" y="343592"/>
                    <a:pt x="352234" y="343592"/>
                  </a:cubicBezTo>
                  <a:lnTo>
                    <a:pt x="314056" y="343592"/>
                  </a:lnTo>
                  <a:cubicBezTo>
                    <a:pt x="297771" y="343592"/>
                    <a:pt x="284522" y="330343"/>
                    <a:pt x="284522" y="314057"/>
                  </a:cubicBezTo>
                  <a:cubicBezTo>
                    <a:pt x="284522" y="309285"/>
                    <a:pt x="280652" y="305416"/>
                    <a:pt x="275880" y="305416"/>
                  </a:cubicBezTo>
                  <a:cubicBezTo>
                    <a:pt x="271107" y="305416"/>
                    <a:pt x="267238" y="309285"/>
                    <a:pt x="267238" y="314057"/>
                  </a:cubicBezTo>
                  <a:cubicBezTo>
                    <a:pt x="267238" y="330343"/>
                    <a:pt x="253989" y="343592"/>
                    <a:pt x="237703" y="343592"/>
                  </a:cubicBezTo>
                  <a:cubicBezTo>
                    <a:pt x="237206" y="343592"/>
                    <a:pt x="236801" y="343187"/>
                    <a:pt x="236801" y="342689"/>
                  </a:cubicBezTo>
                  <a:lnTo>
                    <a:pt x="236801" y="314056"/>
                  </a:lnTo>
                  <a:close/>
                  <a:moveTo>
                    <a:pt x="199532" y="93637"/>
                  </a:moveTo>
                  <a:cubicBezTo>
                    <a:pt x="205292" y="93637"/>
                    <a:pt x="209978" y="98323"/>
                    <a:pt x="209978" y="104084"/>
                  </a:cubicBezTo>
                  <a:cubicBezTo>
                    <a:pt x="209978" y="109844"/>
                    <a:pt x="205292" y="114530"/>
                    <a:pt x="199532" y="114530"/>
                  </a:cubicBezTo>
                  <a:lnTo>
                    <a:pt x="180437" y="114530"/>
                  </a:lnTo>
                  <a:cubicBezTo>
                    <a:pt x="165146" y="114530"/>
                    <a:pt x="152707" y="126970"/>
                    <a:pt x="152707" y="142261"/>
                  </a:cubicBezTo>
                  <a:cubicBezTo>
                    <a:pt x="152707" y="157551"/>
                    <a:pt x="165146" y="169990"/>
                    <a:pt x="180437" y="169990"/>
                  </a:cubicBezTo>
                  <a:lnTo>
                    <a:pt x="237702" y="169990"/>
                  </a:lnTo>
                  <a:cubicBezTo>
                    <a:pt x="243462" y="169990"/>
                    <a:pt x="248149" y="174676"/>
                    <a:pt x="248149" y="180437"/>
                  </a:cubicBezTo>
                  <a:cubicBezTo>
                    <a:pt x="248149" y="186197"/>
                    <a:pt x="243463" y="190883"/>
                    <a:pt x="237702" y="190883"/>
                  </a:cubicBezTo>
                  <a:lnTo>
                    <a:pt x="112943" y="190883"/>
                  </a:lnTo>
                  <a:cubicBezTo>
                    <a:pt x="114599" y="155515"/>
                    <a:pt x="126392" y="121902"/>
                    <a:pt x="146614" y="93636"/>
                  </a:cubicBezTo>
                  <a:lnTo>
                    <a:pt x="199532" y="93636"/>
                  </a:lnTo>
                  <a:close/>
                  <a:moveTo>
                    <a:pt x="26827" y="333144"/>
                  </a:moveTo>
                  <a:cubicBezTo>
                    <a:pt x="26827" y="316858"/>
                    <a:pt x="40076" y="303609"/>
                    <a:pt x="56362" y="303609"/>
                  </a:cubicBezTo>
                  <a:lnTo>
                    <a:pt x="113627" y="303609"/>
                  </a:lnTo>
                  <a:cubicBezTo>
                    <a:pt x="129912" y="303609"/>
                    <a:pt x="143162" y="316858"/>
                    <a:pt x="143162" y="333144"/>
                  </a:cubicBezTo>
                  <a:lnTo>
                    <a:pt x="143162" y="361777"/>
                  </a:lnTo>
                  <a:cubicBezTo>
                    <a:pt x="143162" y="362274"/>
                    <a:pt x="142756" y="362679"/>
                    <a:pt x="142260" y="362679"/>
                  </a:cubicBezTo>
                  <a:cubicBezTo>
                    <a:pt x="128266" y="362679"/>
                    <a:pt x="116093" y="352745"/>
                    <a:pt x="113315" y="339059"/>
                  </a:cubicBezTo>
                  <a:cubicBezTo>
                    <a:pt x="111603" y="330624"/>
                    <a:pt x="104112" y="324502"/>
                    <a:pt x="95505" y="324502"/>
                  </a:cubicBezTo>
                  <a:lnTo>
                    <a:pt x="74485" y="324502"/>
                  </a:lnTo>
                  <a:cubicBezTo>
                    <a:pt x="65877" y="324502"/>
                    <a:pt x="58386" y="330625"/>
                    <a:pt x="56674" y="339059"/>
                  </a:cubicBezTo>
                  <a:cubicBezTo>
                    <a:pt x="53896" y="352745"/>
                    <a:pt x="41723" y="362679"/>
                    <a:pt x="27729" y="362679"/>
                  </a:cubicBezTo>
                  <a:cubicBezTo>
                    <a:pt x="27231" y="362679"/>
                    <a:pt x="26826" y="362273"/>
                    <a:pt x="26826" y="361777"/>
                  </a:cubicBezTo>
                  <a:lnTo>
                    <a:pt x="26826" y="333144"/>
                  </a:lnTo>
                  <a:close/>
                  <a:moveTo>
                    <a:pt x="50210" y="484273"/>
                  </a:moveTo>
                  <a:cubicBezTo>
                    <a:pt x="50110" y="484423"/>
                    <a:pt x="49911" y="484734"/>
                    <a:pt x="49347" y="484669"/>
                  </a:cubicBezTo>
                  <a:cubicBezTo>
                    <a:pt x="48794" y="484599"/>
                    <a:pt x="48668" y="484243"/>
                    <a:pt x="48607" y="484073"/>
                  </a:cubicBezTo>
                  <a:lnTo>
                    <a:pt x="39566" y="458495"/>
                  </a:lnTo>
                  <a:cubicBezTo>
                    <a:pt x="43310" y="457089"/>
                    <a:pt x="47361" y="456315"/>
                    <a:pt x="51589" y="456315"/>
                  </a:cubicBezTo>
                  <a:lnTo>
                    <a:pt x="68847" y="456315"/>
                  </a:lnTo>
                  <a:close/>
                  <a:moveTo>
                    <a:pt x="84994" y="463253"/>
                  </a:moveTo>
                  <a:lnTo>
                    <a:pt x="98721" y="483844"/>
                  </a:lnTo>
                  <a:lnTo>
                    <a:pt x="85536" y="493732"/>
                  </a:lnTo>
                  <a:cubicBezTo>
                    <a:pt x="85219" y="493971"/>
                    <a:pt x="84772" y="493973"/>
                    <a:pt x="84453" y="493732"/>
                  </a:cubicBezTo>
                  <a:lnTo>
                    <a:pt x="71268" y="483844"/>
                  </a:lnTo>
                  <a:close/>
                  <a:moveTo>
                    <a:pt x="101142" y="456316"/>
                  </a:moveTo>
                  <a:lnTo>
                    <a:pt x="118400" y="456316"/>
                  </a:lnTo>
                  <a:cubicBezTo>
                    <a:pt x="122628" y="456316"/>
                    <a:pt x="126679" y="457090"/>
                    <a:pt x="130423" y="458496"/>
                  </a:cubicBezTo>
                  <a:lnTo>
                    <a:pt x="121381" y="484074"/>
                  </a:lnTo>
                  <a:cubicBezTo>
                    <a:pt x="121322" y="484244"/>
                    <a:pt x="121196" y="484601"/>
                    <a:pt x="120642" y="484670"/>
                  </a:cubicBezTo>
                  <a:cubicBezTo>
                    <a:pt x="120089" y="484735"/>
                    <a:pt x="119879" y="484425"/>
                    <a:pt x="119779" y="484274"/>
                  </a:cubicBezTo>
                  <a:close/>
                  <a:moveTo>
                    <a:pt x="152707" y="524028"/>
                  </a:moveTo>
                  <a:cubicBezTo>
                    <a:pt x="152707" y="529788"/>
                    <a:pt x="148021" y="534474"/>
                    <a:pt x="142261" y="534474"/>
                  </a:cubicBezTo>
                  <a:lnTo>
                    <a:pt x="27730" y="534474"/>
                  </a:lnTo>
                  <a:cubicBezTo>
                    <a:pt x="21969" y="534474"/>
                    <a:pt x="17283" y="529788"/>
                    <a:pt x="17283" y="524028"/>
                  </a:cubicBezTo>
                  <a:lnTo>
                    <a:pt x="17283" y="490623"/>
                  </a:lnTo>
                  <a:cubicBezTo>
                    <a:pt x="17283" y="482445"/>
                    <a:pt x="20164" y="474929"/>
                    <a:pt x="24958" y="469027"/>
                  </a:cubicBezTo>
                  <a:lnTo>
                    <a:pt x="32313" y="489833"/>
                  </a:lnTo>
                  <a:cubicBezTo>
                    <a:pt x="34623" y="496367"/>
                    <a:pt x="40330" y="500960"/>
                    <a:pt x="47209" y="501818"/>
                  </a:cubicBezTo>
                  <a:cubicBezTo>
                    <a:pt x="47977" y="501914"/>
                    <a:pt x="48742" y="501961"/>
                    <a:pt x="49502" y="501961"/>
                  </a:cubicBezTo>
                  <a:cubicBezTo>
                    <a:pt x="53768" y="501961"/>
                    <a:pt x="57832" y="500467"/>
                    <a:pt x="61056" y="497786"/>
                  </a:cubicBezTo>
                  <a:lnTo>
                    <a:pt x="74084" y="507557"/>
                  </a:lnTo>
                  <a:cubicBezTo>
                    <a:pt x="77296" y="509968"/>
                    <a:pt x="81146" y="511172"/>
                    <a:pt x="84996" y="511172"/>
                  </a:cubicBezTo>
                  <a:cubicBezTo>
                    <a:pt x="88845" y="511172"/>
                    <a:pt x="92696" y="509967"/>
                    <a:pt x="95907" y="507557"/>
                  </a:cubicBezTo>
                  <a:lnTo>
                    <a:pt x="108935" y="497785"/>
                  </a:lnTo>
                  <a:cubicBezTo>
                    <a:pt x="112159" y="500467"/>
                    <a:pt x="116222" y="501960"/>
                    <a:pt x="120490" y="501960"/>
                  </a:cubicBezTo>
                  <a:cubicBezTo>
                    <a:pt x="121249" y="501960"/>
                    <a:pt x="122014" y="501914"/>
                    <a:pt x="122783" y="501817"/>
                  </a:cubicBezTo>
                  <a:cubicBezTo>
                    <a:pt x="129660" y="500959"/>
                    <a:pt x="135367" y="496367"/>
                    <a:pt x="137677" y="489832"/>
                  </a:cubicBezTo>
                  <a:lnTo>
                    <a:pt x="145032" y="469026"/>
                  </a:lnTo>
                  <a:cubicBezTo>
                    <a:pt x="149826" y="474928"/>
                    <a:pt x="152707" y="482444"/>
                    <a:pt x="152707" y="490622"/>
                  </a:cubicBezTo>
                  <a:close/>
                  <a:moveTo>
                    <a:pt x="119086" y="425079"/>
                  </a:moveTo>
                  <a:cubicBezTo>
                    <a:pt x="109718" y="434294"/>
                    <a:pt x="97319" y="439249"/>
                    <a:pt x="84160" y="439026"/>
                  </a:cubicBezTo>
                  <a:cubicBezTo>
                    <a:pt x="57810" y="438586"/>
                    <a:pt x="36372" y="416354"/>
                    <a:pt x="36372" y="389467"/>
                  </a:cubicBezTo>
                  <a:lnTo>
                    <a:pt x="36372" y="379146"/>
                  </a:lnTo>
                  <a:cubicBezTo>
                    <a:pt x="54764" y="375671"/>
                    <a:pt x="69791" y="361327"/>
                    <a:pt x="73613" y="342498"/>
                  </a:cubicBezTo>
                  <a:cubicBezTo>
                    <a:pt x="73697" y="342085"/>
                    <a:pt x="74063" y="341786"/>
                    <a:pt x="74485" y="341786"/>
                  </a:cubicBezTo>
                  <a:lnTo>
                    <a:pt x="95506" y="341786"/>
                  </a:lnTo>
                  <a:cubicBezTo>
                    <a:pt x="95928" y="341786"/>
                    <a:pt x="96295" y="342085"/>
                    <a:pt x="96378" y="342498"/>
                  </a:cubicBezTo>
                  <a:cubicBezTo>
                    <a:pt x="100200" y="361327"/>
                    <a:pt x="115226" y="375671"/>
                    <a:pt x="133619" y="379146"/>
                  </a:cubicBezTo>
                  <a:lnTo>
                    <a:pt x="133619" y="390409"/>
                  </a:lnTo>
                  <a:cubicBezTo>
                    <a:pt x="133619" y="403551"/>
                    <a:pt x="128458" y="415864"/>
                    <a:pt x="119086" y="425079"/>
                  </a:cubicBezTo>
                  <a:close/>
                  <a:moveTo>
                    <a:pt x="158697" y="320501"/>
                  </a:moveTo>
                  <a:cubicBezTo>
                    <a:pt x="155580" y="309406"/>
                    <a:pt x="148475" y="299972"/>
                    <a:pt x="139025" y="293844"/>
                  </a:cubicBezTo>
                  <a:cubicBezTo>
                    <a:pt x="130027" y="278997"/>
                    <a:pt x="123255" y="263003"/>
                    <a:pt x="118838" y="246343"/>
                  </a:cubicBezTo>
                  <a:lnTo>
                    <a:pt x="218614" y="246343"/>
                  </a:lnTo>
                  <a:cubicBezTo>
                    <a:pt x="224373" y="246343"/>
                    <a:pt x="229060" y="251029"/>
                    <a:pt x="229060" y="256790"/>
                  </a:cubicBezTo>
                  <a:cubicBezTo>
                    <a:pt x="229060" y="262550"/>
                    <a:pt x="224373" y="267236"/>
                    <a:pt x="218614" y="267236"/>
                  </a:cubicBezTo>
                  <a:lnTo>
                    <a:pt x="199525" y="267236"/>
                  </a:lnTo>
                  <a:cubicBezTo>
                    <a:pt x="184235" y="267236"/>
                    <a:pt x="171796" y="279675"/>
                    <a:pt x="171796" y="294966"/>
                  </a:cubicBezTo>
                  <a:cubicBezTo>
                    <a:pt x="171796" y="310257"/>
                    <a:pt x="184235" y="322697"/>
                    <a:pt x="199525" y="322697"/>
                  </a:cubicBezTo>
                  <a:lnTo>
                    <a:pt x="218614" y="322697"/>
                  </a:lnTo>
                  <a:cubicBezTo>
                    <a:pt x="218917" y="322697"/>
                    <a:pt x="219216" y="322730"/>
                    <a:pt x="219516" y="322756"/>
                  </a:cubicBezTo>
                  <a:lnTo>
                    <a:pt x="219516" y="342687"/>
                  </a:lnTo>
                  <a:cubicBezTo>
                    <a:pt x="219516" y="342976"/>
                    <a:pt x="219546" y="343258"/>
                    <a:pt x="219560" y="343545"/>
                  </a:cubicBezTo>
                  <a:cubicBezTo>
                    <a:pt x="219247" y="343573"/>
                    <a:pt x="218932" y="343590"/>
                    <a:pt x="218614" y="343590"/>
                  </a:cubicBezTo>
                  <a:lnTo>
                    <a:pt x="183367" y="343590"/>
                  </a:lnTo>
                  <a:cubicBezTo>
                    <a:pt x="174495" y="336707"/>
                    <a:pt x="166235" y="328986"/>
                    <a:pt x="158697" y="320501"/>
                  </a:cubicBezTo>
                  <a:close/>
                  <a:moveTo>
                    <a:pt x="210185" y="360874"/>
                  </a:moveTo>
                  <a:lnTo>
                    <a:pt x="218615" y="360874"/>
                  </a:lnTo>
                  <a:cubicBezTo>
                    <a:pt x="222252" y="360874"/>
                    <a:pt x="225776" y="360169"/>
                    <a:pt x="229061" y="358829"/>
                  </a:cubicBezTo>
                  <a:lnTo>
                    <a:pt x="229061" y="369478"/>
                  </a:lnTo>
                  <a:cubicBezTo>
                    <a:pt x="222597" y="366971"/>
                    <a:pt x="216299" y="364092"/>
                    <a:pt x="210185" y="360874"/>
                  </a:cubicBezTo>
                  <a:close/>
                  <a:moveTo>
                    <a:pt x="307827" y="496298"/>
                  </a:moveTo>
                  <a:lnTo>
                    <a:pt x="282108" y="496298"/>
                  </a:lnTo>
                  <a:lnTo>
                    <a:pt x="279051" y="487127"/>
                  </a:lnTo>
                  <a:lnTo>
                    <a:pt x="294968" y="463253"/>
                  </a:lnTo>
                  <a:lnTo>
                    <a:pt x="310884" y="487128"/>
                  </a:lnTo>
                  <a:close/>
                  <a:moveTo>
                    <a:pt x="283165" y="513581"/>
                  </a:moveTo>
                  <a:lnTo>
                    <a:pt x="306770" y="513581"/>
                  </a:lnTo>
                  <a:lnTo>
                    <a:pt x="314302" y="557517"/>
                  </a:lnTo>
                  <a:cubicBezTo>
                    <a:pt x="314309" y="557824"/>
                    <a:pt x="314160" y="558113"/>
                    <a:pt x="313898" y="558287"/>
                  </a:cubicBezTo>
                  <a:lnTo>
                    <a:pt x="295468" y="570574"/>
                  </a:lnTo>
                  <a:cubicBezTo>
                    <a:pt x="295163" y="570777"/>
                    <a:pt x="294772" y="570777"/>
                    <a:pt x="294466" y="570574"/>
                  </a:cubicBezTo>
                  <a:lnTo>
                    <a:pt x="276035" y="558286"/>
                  </a:lnTo>
                  <a:cubicBezTo>
                    <a:pt x="275776" y="558113"/>
                    <a:pt x="275626" y="557824"/>
                    <a:pt x="275633" y="557516"/>
                  </a:cubicBezTo>
                  <a:close/>
                  <a:moveTo>
                    <a:pt x="311114" y="456316"/>
                  </a:moveTo>
                  <a:lnTo>
                    <a:pt x="333143" y="456316"/>
                  </a:lnTo>
                  <a:cubicBezTo>
                    <a:pt x="335797" y="456316"/>
                    <a:pt x="338401" y="456538"/>
                    <a:pt x="340941" y="456950"/>
                  </a:cubicBezTo>
                  <a:lnTo>
                    <a:pt x="331353" y="484073"/>
                  </a:lnTo>
                  <a:cubicBezTo>
                    <a:pt x="331292" y="484243"/>
                    <a:pt x="331168" y="484599"/>
                    <a:pt x="330614" y="484669"/>
                  </a:cubicBezTo>
                  <a:cubicBezTo>
                    <a:pt x="330056" y="484731"/>
                    <a:pt x="329852" y="484424"/>
                    <a:pt x="329751" y="484273"/>
                  </a:cubicBezTo>
                  <a:close/>
                  <a:moveTo>
                    <a:pt x="259319" y="484669"/>
                  </a:moveTo>
                  <a:cubicBezTo>
                    <a:pt x="258766" y="484599"/>
                    <a:pt x="258640" y="484243"/>
                    <a:pt x="258579" y="484073"/>
                  </a:cubicBezTo>
                  <a:lnTo>
                    <a:pt x="248992" y="456950"/>
                  </a:lnTo>
                  <a:cubicBezTo>
                    <a:pt x="251532" y="456538"/>
                    <a:pt x="254135" y="456316"/>
                    <a:pt x="256790" y="456316"/>
                  </a:cubicBezTo>
                  <a:lnTo>
                    <a:pt x="278820" y="456316"/>
                  </a:lnTo>
                  <a:lnTo>
                    <a:pt x="260182" y="484273"/>
                  </a:lnTo>
                  <a:cubicBezTo>
                    <a:pt x="260082" y="484424"/>
                    <a:pt x="259870" y="484733"/>
                    <a:pt x="259319" y="484669"/>
                  </a:cubicBezTo>
                  <a:close/>
                  <a:moveTo>
                    <a:pt x="381767" y="504939"/>
                  </a:moveTo>
                  <a:lnTo>
                    <a:pt x="381767" y="562205"/>
                  </a:lnTo>
                  <a:cubicBezTo>
                    <a:pt x="381767" y="567965"/>
                    <a:pt x="377081" y="572651"/>
                    <a:pt x="371321" y="572651"/>
                  </a:cubicBezTo>
                  <a:lnTo>
                    <a:pt x="323507" y="572651"/>
                  </a:lnTo>
                  <a:cubicBezTo>
                    <a:pt x="329262" y="568802"/>
                    <a:pt x="332304" y="562148"/>
                    <a:pt x="331443" y="555277"/>
                  </a:cubicBezTo>
                  <a:cubicBezTo>
                    <a:pt x="331426" y="555148"/>
                    <a:pt x="331408" y="555019"/>
                    <a:pt x="331386" y="554890"/>
                  </a:cubicBezTo>
                  <a:lnTo>
                    <a:pt x="322939" y="505613"/>
                  </a:lnTo>
                  <a:lnTo>
                    <a:pt x="324495" y="500945"/>
                  </a:lnTo>
                  <a:cubicBezTo>
                    <a:pt x="326390" y="501605"/>
                    <a:pt x="328401" y="501960"/>
                    <a:pt x="330462" y="501960"/>
                  </a:cubicBezTo>
                  <a:cubicBezTo>
                    <a:pt x="331220" y="501960"/>
                    <a:pt x="331986" y="501913"/>
                    <a:pt x="332753" y="501817"/>
                  </a:cubicBezTo>
                  <a:cubicBezTo>
                    <a:pt x="339632" y="500959"/>
                    <a:pt x="345339" y="496367"/>
                    <a:pt x="347649" y="489832"/>
                  </a:cubicBezTo>
                  <a:lnTo>
                    <a:pt x="357230" y="462727"/>
                  </a:lnTo>
                  <a:cubicBezTo>
                    <a:pt x="371873" y="471117"/>
                    <a:pt x="381767" y="486890"/>
                    <a:pt x="381767" y="504939"/>
                  </a:cubicBezTo>
                  <a:close/>
                  <a:moveTo>
                    <a:pt x="329059" y="425079"/>
                  </a:moveTo>
                  <a:cubicBezTo>
                    <a:pt x="319691" y="434294"/>
                    <a:pt x="307292" y="439250"/>
                    <a:pt x="294133" y="439026"/>
                  </a:cubicBezTo>
                  <a:cubicBezTo>
                    <a:pt x="267782" y="438586"/>
                    <a:pt x="246344" y="416354"/>
                    <a:pt x="246344" y="389467"/>
                  </a:cubicBezTo>
                  <a:lnTo>
                    <a:pt x="246344" y="360061"/>
                  </a:lnTo>
                  <a:cubicBezTo>
                    <a:pt x="258484" y="357785"/>
                    <a:pt x="268980" y="350814"/>
                    <a:pt x="275879" y="341106"/>
                  </a:cubicBezTo>
                  <a:cubicBezTo>
                    <a:pt x="284371" y="353055"/>
                    <a:pt x="298312" y="360873"/>
                    <a:pt x="314055" y="360873"/>
                  </a:cubicBezTo>
                  <a:lnTo>
                    <a:pt x="343591" y="360873"/>
                  </a:lnTo>
                  <a:lnTo>
                    <a:pt x="343591" y="381644"/>
                  </a:lnTo>
                  <a:lnTo>
                    <a:pt x="343591" y="381733"/>
                  </a:lnTo>
                  <a:lnTo>
                    <a:pt x="343591" y="390409"/>
                  </a:lnTo>
                  <a:cubicBezTo>
                    <a:pt x="343591" y="403551"/>
                    <a:pt x="338430" y="415864"/>
                    <a:pt x="329059" y="425079"/>
                  </a:cubicBezTo>
                  <a:close/>
                  <a:moveTo>
                    <a:pt x="360874" y="369478"/>
                  </a:moveTo>
                  <a:lnTo>
                    <a:pt x="360874" y="358686"/>
                  </a:lnTo>
                  <a:cubicBezTo>
                    <a:pt x="366554" y="355606"/>
                    <a:pt x="370418" y="349591"/>
                    <a:pt x="370418" y="342689"/>
                  </a:cubicBezTo>
                  <a:lnTo>
                    <a:pt x="370418" y="314157"/>
                  </a:lnTo>
                  <a:cubicBezTo>
                    <a:pt x="375467" y="319415"/>
                    <a:pt x="382560" y="322699"/>
                    <a:pt x="390409" y="322699"/>
                  </a:cubicBezTo>
                  <a:lnTo>
                    <a:pt x="429260" y="322699"/>
                  </a:lnTo>
                  <a:cubicBezTo>
                    <a:pt x="410263" y="343402"/>
                    <a:pt x="386878" y="359390"/>
                    <a:pt x="360874" y="369478"/>
                  </a:cubicBezTo>
                  <a:close/>
                  <a:moveTo>
                    <a:pt x="456316" y="389468"/>
                  </a:moveTo>
                  <a:lnTo>
                    <a:pt x="456316" y="379147"/>
                  </a:lnTo>
                  <a:cubicBezTo>
                    <a:pt x="474708" y="375672"/>
                    <a:pt x="489735" y="361328"/>
                    <a:pt x="493556" y="342500"/>
                  </a:cubicBezTo>
                  <a:cubicBezTo>
                    <a:pt x="493640" y="342087"/>
                    <a:pt x="494007" y="341787"/>
                    <a:pt x="494429" y="341787"/>
                  </a:cubicBezTo>
                  <a:lnTo>
                    <a:pt x="515450" y="341787"/>
                  </a:lnTo>
                  <a:cubicBezTo>
                    <a:pt x="515872" y="341787"/>
                    <a:pt x="516239" y="342086"/>
                    <a:pt x="516322" y="342499"/>
                  </a:cubicBezTo>
                  <a:cubicBezTo>
                    <a:pt x="520144" y="361328"/>
                    <a:pt x="535171" y="375672"/>
                    <a:pt x="553563" y="379147"/>
                  </a:cubicBezTo>
                  <a:lnTo>
                    <a:pt x="553563" y="390410"/>
                  </a:lnTo>
                  <a:cubicBezTo>
                    <a:pt x="553563" y="403551"/>
                    <a:pt x="548402" y="415864"/>
                    <a:pt x="539031" y="425080"/>
                  </a:cubicBezTo>
                  <a:cubicBezTo>
                    <a:pt x="529663" y="434294"/>
                    <a:pt x="517312" y="439234"/>
                    <a:pt x="504105" y="439027"/>
                  </a:cubicBezTo>
                  <a:cubicBezTo>
                    <a:pt x="477755" y="438587"/>
                    <a:pt x="456316" y="416355"/>
                    <a:pt x="456316" y="389468"/>
                  </a:cubicBezTo>
                  <a:close/>
                  <a:moveTo>
                    <a:pt x="572652" y="524028"/>
                  </a:moveTo>
                  <a:cubicBezTo>
                    <a:pt x="572652" y="529788"/>
                    <a:pt x="567966" y="534474"/>
                    <a:pt x="562206" y="534474"/>
                  </a:cubicBezTo>
                  <a:lnTo>
                    <a:pt x="447675" y="534474"/>
                  </a:lnTo>
                  <a:cubicBezTo>
                    <a:pt x="441915" y="534474"/>
                    <a:pt x="437229" y="529788"/>
                    <a:pt x="437229" y="524028"/>
                  </a:cubicBezTo>
                  <a:lnTo>
                    <a:pt x="437229" y="490623"/>
                  </a:lnTo>
                  <a:cubicBezTo>
                    <a:pt x="437229" y="482445"/>
                    <a:pt x="440110" y="474929"/>
                    <a:pt x="444904" y="469027"/>
                  </a:cubicBezTo>
                  <a:lnTo>
                    <a:pt x="452259" y="489833"/>
                  </a:lnTo>
                  <a:cubicBezTo>
                    <a:pt x="454569" y="496367"/>
                    <a:pt x="460276" y="500960"/>
                    <a:pt x="467155" y="501818"/>
                  </a:cubicBezTo>
                  <a:cubicBezTo>
                    <a:pt x="467922" y="501914"/>
                    <a:pt x="468688" y="501961"/>
                    <a:pt x="469447" y="501961"/>
                  </a:cubicBezTo>
                  <a:cubicBezTo>
                    <a:pt x="473714" y="501961"/>
                    <a:pt x="477777" y="500467"/>
                    <a:pt x="481001" y="497786"/>
                  </a:cubicBezTo>
                  <a:lnTo>
                    <a:pt x="494030" y="507558"/>
                  </a:lnTo>
                  <a:cubicBezTo>
                    <a:pt x="497243" y="509968"/>
                    <a:pt x="501092" y="511172"/>
                    <a:pt x="504942" y="511172"/>
                  </a:cubicBezTo>
                  <a:cubicBezTo>
                    <a:pt x="508791" y="511172"/>
                    <a:pt x="512641" y="509968"/>
                    <a:pt x="515853" y="507558"/>
                  </a:cubicBezTo>
                  <a:lnTo>
                    <a:pt x="528881" y="497786"/>
                  </a:lnTo>
                  <a:cubicBezTo>
                    <a:pt x="532105" y="500468"/>
                    <a:pt x="536168" y="501961"/>
                    <a:pt x="540437" y="501961"/>
                  </a:cubicBezTo>
                  <a:cubicBezTo>
                    <a:pt x="541195" y="501961"/>
                    <a:pt x="541961" y="501914"/>
                    <a:pt x="542729" y="501818"/>
                  </a:cubicBezTo>
                  <a:cubicBezTo>
                    <a:pt x="549607" y="500960"/>
                    <a:pt x="555314" y="496368"/>
                    <a:pt x="557625" y="489833"/>
                  </a:cubicBezTo>
                  <a:lnTo>
                    <a:pt x="564979" y="469027"/>
                  </a:lnTo>
                  <a:cubicBezTo>
                    <a:pt x="569771" y="474930"/>
                    <a:pt x="572652" y="482445"/>
                    <a:pt x="572652" y="49062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3" name="Google Shape;993;p31"/>
            <p:cNvSpPr/>
            <p:nvPr/>
          </p:nvSpPr>
          <p:spPr>
            <a:xfrm>
              <a:off x="11076382" y="5398821"/>
              <a:ext cx="17283" cy="22055"/>
            </a:xfrm>
            <a:custGeom>
              <a:avLst/>
              <a:gdLst/>
              <a:ahLst/>
              <a:cxnLst/>
              <a:rect l="l" t="t" r="r" b="b"/>
              <a:pathLst>
                <a:path w="17283" h="22055" extrusionOk="0">
                  <a:moveTo>
                    <a:pt x="8642" y="22056"/>
                  </a:moveTo>
                  <a:cubicBezTo>
                    <a:pt x="13415" y="22056"/>
                    <a:pt x="17283" y="18187"/>
                    <a:pt x="17283" y="13414"/>
                  </a:cubicBezTo>
                  <a:lnTo>
                    <a:pt x="17283" y="8642"/>
                  </a:lnTo>
                  <a:cubicBezTo>
                    <a:pt x="17283" y="3869"/>
                    <a:pt x="13415" y="0"/>
                    <a:pt x="8642" y="0"/>
                  </a:cubicBezTo>
                  <a:cubicBezTo>
                    <a:pt x="3868" y="0"/>
                    <a:pt x="0" y="3869"/>
                    <a:pt x="0" y="8642"/>
                  </a:cubicBezTo>
                  <a:lnTo>
                    <a:pt x="0" y="13414"/>
                  </a:lnTo>
                  <a:cubicBezTo>
                    <a:pt x="0" y="18188"/>
                    <a:pt x="3868"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4" name="Google Shape;994;p31"/>
            <p:cNvSpPr/>
            <p:nvPr/>
          </p:nvSpPr>
          <p:spPr>
            <a:xfrm>
              <a:off x="11114558" y="5398821"/>
              <a:ext cx="17283" cy="22055"/>
            </a:xfrm>
            <a:custGeom>
              <a:avLst/>
              <a:gdLst/>
              <a:ahLst/>
              <a:cxnLst/>
              <a:rect l="l" t="t" r="r" b="b"/>
              <a:pathLst>
                <a:path w="17283" h="22055" extrusionOk="0">
                  <a:moveTo>
                    <a:pt x="8642" y="22056"/>
                  </a:moveTo>
                  <a:cubicBezTo>
                    <a:pt x="13415" y="22056"/>
                    <a:pt x="17283" y="18187"/>
                    <a:pt x="17283" y="13414"/>
                  </a:cubicBezTo>
                  <a:lnTo>
                    <a:pt x="17283" y="8642"/>
                  </a:lnTo>
                  <a:cubicBezTo>
                    <a:pt x="17283" y="3869"/>
                    <a:pt x="13415" y="0"/>
                    <a:pt x="8642" y="0"/>
                  </a:cubicBezTo>
                  <a:cubicBezTo>
                    <a:pt x="3868" y="0"/>
                    <a:pt x="0" y="3869"/>
                    <a:pt x="0" y="8642"/>
                  </a:cubicBezTo>
                  <a:lnTo>
                    <a:pt x="0" y="13414"/>
                  </a:lnTo>
                  <a:cubicBezTo>
                    <a:pt x="0" y="18188"/>
                    <a:pt x="3868"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95" name="Google Shape;995;p31"/>
          <p:cNvSpPr/>
          <p:nvPr/>
        </p:nvSpPr>
        <p:spPr>
          <a:xfrm flipH="1">
            <a:off x="404450" y="2935199"/>
            <a:ext cx="166800" cy="166500"/>
          </a:xfrm>
          <a:prstGeom prst="roundRect">
            <a:avLst>
              <a:gd name="adj" fmla="val 16667"/>
            </a:avLst>
          </a:prstGeom>
          <a:solidFill>
            <a:schemeClr val="accent6"/>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996" name="Google Shape;996;p31"/>
          <p:cNvCxnSpPr>
            <a:stCxn id="837" idx="2"/>
            <a:endCxn id="995" idx="0"/>
          </p:cNvCxnSpPr>
          <p:nvPr/>
        </p:nvCxnSpPr>
        <p:spPr>
          <a:xfrm>
            <a:off x="487850" y="2398149"/>
            <a:ext cx="0" cy="537000"/>
          </a:xfrm>
          <a:prstGeom prst="straightConnector1">
            <a:avLst/>
          </a:prstGeom>
          <a:noFill/>
          <a:ln w="9525" cap="flat" cmpd="sng">
            <a:solidFill>
              <a:schemeClr val="dk1"/>
            </a:solidFill>
            <a:prstDash val="solid"/>
            <a:round/>
            <a:headEnd type="none" w="med" len="med"/>
            <a:tailEnd type="oval" w="med" len="med"/>
          </a:ln>
        </p:spPr>
      </p:cxnSp>
      <p:sp>
        <p:nvSpPr>
          <p:cNvPr id="997" name="Google Shape;997;p31"/>
          <p:cNvSpPr txBox="1"/>
          <p:nvPr/>
        </p:nvSpPr>
        <p:spPr>
          <a:xfrm>
            <a:off x="602975" y="2646750"/>
            <a:ext cx="4333500" cy="74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a:latin typeface="Montserrat Medium"/>
                <a:ea typeface="Montserrat Medium"/>
                <a:cs typeface="Montserrat Medium"/>
                <a:sym typeface="Montserrat Medium"/>
              </a:rPr>
              <a:t>Commute Distance negatively impacts job satisfaction, highlighting the importance of flexible work arrangements.</a:t>
            </a:r>
            <a:endParaRPr sz="1100">
              <a:latin typeface="Montserrat Medium"/>
              <a:ea typeface="Montserrat Medium"/>
              <a:cs typeface="Montserrat Medium"/>
              <a:sym typeface="Montserrat Medium"/>
            </a:endParaRPr>
          </a:p>
        </p:txBody>
      </p:sp>
      <p:grpSp>
        <p:nvGrpSpPr>
          <p:cNvPr id="998" name="Google Shape;998;p31"/>
          <p:cNvGrpSpPr/>
          <p:nvPr/>
        </p:nvGrpSpPr>
        <p:grpSpPr>
          <a:xfrm>
            <a:off x="907775" y="3888738"/>
            <a:ext cx="442451" cy="442453"/>
            <a:chOff x="924233" y="3003751"/>
            <a:chExt cx="589934" cy="589937"/>
          </a:xfrm>
        </p:grpSpPr>
        <p:sp>
          <p:nvSpPr>
            <p:cNvPr id="999" name="Google Shape;999;p31"/>
            <p:cNvSpPr/>
            <p:nvPr/>
          </p:nvSpPr>
          <p:spPr>
            <a:xfrm>
              <a:off x="1306000" y="3270989"/>
              <a:ext cx="208167" cy="322697"/>
            </a:xfrm>
            <a:custGeom>
              <a:avLst/>
              <a:gdLst/>
              <a:ahLst/>
              <a:cxnLst/>
              <a:rect l="l" t="t" r="r" b="b"/>
              <a:pathLst>
                <a:path w="208167" h="322697" extrusionOk="0">
                  <a:moveTo>
                    <a:pt x="148251" y="172080"/>
                  </a:moveTo>
                  <a:cubicBezTo>
                    <a:pt x="148941" y="171456"/>
                    <a:pt x="149627" y="170822"/>
                    <a:pt x="150294" y="170165"/>
                  </a:cubicBezTo>
                  <a:cubicBezTo>
                    <a:pt x="162995" y="157674"/>
                    <a:pt x="169990" y="140985"/>
                    <a:pt x="169990" y="123172"/>
                  </a:cubicBezTo>
                  <a:lnTo>
                    <a:pt x="169990" y="91448"/>
                  </a:lnTo>
                  <a:cubicBezTo>
                    <a:pt x="175669" y="88368"/>
                    <a:pt x="179534" y="82352"/>
                    <a:pt x="179534" y="75451"/>
                  </a:cubicBezTo>
                  <a:lnTo>
                    <a:pt x="179534" y="46818"/>
                  </a:lnTo>
                  <a:cubicBezTo>
                    <a:pt x="179534" y="21003"/>
                    <a:pt x="158531" y="0"/>
                    <a:pt x="132716" y="0"/>
                  </a:cubicBezTo>
                  <a:lnTo>
                    <a:pt x="75451" y="0"/>
                  </a:lnTo>
                  <a:cubicBezTo>
                    <a:pt x="49634" y="0"/>
                    <a:pt x="28631" y="21003"/>
                    <a:pt x="28631" y="46818"/>
                  </a:cubicBezTo>
                  <a:lnTo>
                    <a:pt x="28631" y="75451"/>
                  </a:lnTo>
                  <a:cubicBezTo>
                    <a:pt x="28631" y="82352"/>
                    <a:pt x="32497" y="88368"/>
                    <a:pt x="38176" y="91448"/>
                  </a:cubicBezTo>
                  <a:lnTo>
                    <a:pt x="38176" y="122229"/>
                  </a:lnTo>
                  <a:cubicBezTo>
                    <a:pt x="38176" y="141928"/>
                    <a:pt x="46765" y="159761"/>
                    <a:pt x="60327" y="172049"/>
                  </a:cubicBezTo>
                  <a:cubicBezTo>
                    <a:pt x="26590" y="174893"/>
                    <a:pt x="0" y="203242"/>
                    <a:pt x="0" y="237702"/>
                  </a:cubicBezTo>
                  <a:lnTo>
                    <a:pt x="0" y="294968"/>
                  </a:lnTo>
                  <a:cubicBezTo>
                    <a:pt x="0" y="310257"/>
                    <a:pt x="12439" y="322698"/>
                    <a:pt x="27729" y="322698"/>
                  </a:cubicBezTo>
                  <a:lnTo>
                    <a:pt x="180436" y="322698"/>
                  </a:lnTo>
                  <a:cubicBezTo>
                    <a:pt x="195728" y="322698"/>
                    <a:pt x="208168" y="310259"/>
                    <a:pt x="208168" y="294968"/>
                  </a:cubicBezTo>
                  <a:lnTo>
                    <a:pt x="208168" y="237702"/>
                  </a:lnTo>
                  <a:cubicBezTo>
                    <a:pt x="208168" y="203381"/>
                    <a:pt x="181794" y="175119"/>
                    <a:pt x="148251" y="172080"/>
                  </a:cubicBezTo>
                  <a:close/>
                  <a:moveTo>
                    <a:pt x="92282" y="246344"/>
                  </a:moveTo>
                  <a:lnTo>
                    <a:pt x="115887" y="246344"/>
                  </a:lnTo>
                  <a:lnTo>
                    <a:pt x="123417" y="290279"/>
                  </a:lnTo>
                  <a:cubicBezTo>
                    <a:pt x="123424" y="290587"/>
                    <a:pt x="123276" y="290876"/>
                    <a:pt x="123015" y="291049"/>
                  </a:cubicBezTo>
                  <a:lnTo>
                    <a:pt x="104584" y="303336"/>
                  </a:lnTo>
                  <a:cubicBezTo>
                    <a:pt x="104279" y="303539"/>
                    <a:pt x="103886" y="303539"/>
                    <a:pt x="103582" y="303337"/>
                  </a:cubicBezTo>
                  <a:lnTo>
                    <a:pt x="85151" y="291050"/>
                  </a:lnTo>
                  <a:cubicBezTo>
                    <a:pt x="84891" y="290876"/>
                    <a:pt x="84742" y="290588"/>
                    <a:pt x="84749" y="290280"/>
                  </a:cubicBezTo>
                  <a:close/>
                  <a:moveTo>
                    <a:pt x="116944" y="229061"/>
                  </a:moveTo>
                  <a:lnTo>
                    <a:pt x="91224" y="229061"/>
                  </a:lnTo>
                  <a:lnTo>
                    <a:pt x="88168" y="219890"/>
                  </a:lnTo>
                  <a:lnTo>
                    <a:pt x="104084" y="196015"/>
                  </a:lnTo>
                  <a:lnTo>
                    <a:pt x="120001" y="219890"/>
                  </a:lnTo>
                  <a:close/>
                  <a:moveTo>
                    <a:pt x="69299" y="217036"/>
                  </a:moveTo>
                  <a:cubicBezTo>
                    <a:pt x="69199" y="217186"/>
                    <a:pt x="68990" y="217497"/>
                    <a:pt x="68436" y="217431"/>
                  </a:cubicBezTo>
                  <a:cubicBezTo>
                    <a:pt x="67883" y="217362"/>
                    <a:pt x="67757" y="217007"/>
                    <a:pt x="67696" y="216836"/>
                  </a:cubicBezTo>
                  <a:lnTo>
                    <a:pt x="58109" y="189711"/>
                  </a:lnTo>
                  <a:cubicBezTo>
                    <a:pt x="60649" y="189300"/>
                    <a:pt x="63252" y="189078"/>
                    <a:pt x="65907" y="189078"/>
                  </a:cubicBezTo>
                  <a:lnTo>
                    <a:pt x="87937" y="189078"/>
                  </a:lnTo>
                  <a:close/>
                  <a:moveTo>
                    <a:pt x="120230" y="189079"/>
                  </a:moveTo>
                  <a:lnTo>
                    <a:pt x="142261" y="189079"/>
                  </a:lnTo>
                  <a:cubicBezTo>
                    <a:pt x="144915" y="189079"/>
                    <a:pt x="147518" y="189301"/>
                    <a:pt x="150059" y="189713"/>
                  </a:cubicBezTo>
                  <a:lnTo>
                    <a:pt x="140471" y="216836"/>
                  </a:lnTo>
                  <a:cubicBezTo>
                    <a:pt x="140411" y="217006"/>
                    <a:pt x="140286" y="217362"/>
                    <a:pt x="139732" y="217431"/>
                  </a:cubicBezTo>
                  <a:cubicBezTo>
                    <a:pt x="139179" y="217494"/>
                    <a:pt x="138969" y="217187"/>
                    <a:pt x="138869" y="217036"/>
                  </a:cubicBezTo>
                  <a:close/>
                  <a:moveTo>
                    <a:pt x="45916" y="46818"/>
                  </a:moveTo>
                  <a:cubicBezTo>
                    <a:pt x="45916" y="30533"/>
                    <a:pt x="59165" y="17283"/>
                    <a:pt x="75452" y="17283"/>
                  </a:cubicBezTo>
                  <a:lnTo>
                    <a:pt x="132717" y="17283"/>
                  </a:lnTo>
                  <a:cubicBezTo>
                    <a:pt x="149002" y="17283"/>
                    <a:pt x="162252" y="30533"/>
                    <a:pt x="162252" y="46818"/>
                  </a:cubicBezTo>
                  <a:lnTo>
                    <a:pt x="162252" y="75451"/>
                  </a:lnTo>
                  <a:cubicBezTo>
                    <a:pt x="162252" y="75948"/>
                    <a:pt x="161846" y="76353"/>
                    <a:pt x="161350" y="76353"/>
                  </a:cubicBezTo>
                  <a:cubicBezTo>
                    <a:pt x="147356" y="76353"/>
                    <a:pt x="135183" y="66420"/>
                    <a:pt x="132405" y="52732"/>
                  </a:cubicBezTo>
                  <a:cubicBezTo>
                    <a:pt x="130693" y="44298"/>
                    <a:pt x="123202" y="38175"/>
                    <a:pt x="114594" y="38175"/>
                  </a:cubicBezTo>
                  <a:lnTo>
                    <a:pt x="93573" y="38175"/>
                  </a:lnTo>
                  <a:cubicBezTo>
                    <a:pt x="84964" y="38175"/>
                    <a:pt x="77474" y="44298"/>
                    <a:pt x="75762" y="52732"/>
                  </a:cubicBezTo>
                  <a:cubicBezTo>
                    <a:pt x="72984" y="66418"/>
                    <a:pt x="60811" y="76352"/>
                    <a:pt x="46817" y="76352"/>
                  </a:cubicBezTo>
                  <a:cubicBezTo>
                    <a:pt x="46319" y="76352"/>
                    <a:pt x="45914" y="75946"/>
                    <a:pt x="45914" y="75449"/>
                  </a:cubicBezTo>
                  <a:lnTo>
                    <a:pt x="45914" y="46818"/>
                  </a:lnTo>
                  <a:close/>
                  <a:moveTo>
                    <a:pt x="55461" y="122229"/>
                  </a:moveTo>
                  <a:lnTo>
                    <a:pt x="55461" y="92820"/>
                  </a:lnTo>
                  <a:cubicBezTo>
                    <a:pt x="73852" y="89345"/>
                    <a:pt x="88880" y="75001"/>
                    <a:pt x="92702" y="56172"/>
                  </a:cubicBezTo>
                  <a:cubicBezTo>
                    <a:pt x="92786" y="55759"/>
                    <a:pt x="93152" y="55460"/>
                    <a:pt x="93574" y="55460"/>
                  </a:cubicBezTo>
                  <a:lnTo>
                    <a:pt x="114595" y="55460"/>
                  </a:lnTo>
                  <a:cubicBezTo>
                    <a:pt x="115017" y="55460"/>
                    <a:pt x="115384" y="55759"/>
                    <a:pt x="115467" y="56172"/>
                  </a:cubicBezTo>
                  <a:cubicBezTo>
                    <a:pt x="119289" y="75001"/>
                    <a:pt x="134315" y="89345"/>
                    <a:pt x="152708" y="92820"/>
                  </a:cubicBezTo>
                  <a:lnTo>
                    <a:pt x="152708" y="123172"/>
                  </a:lnTo>
                  <a:cubicBezTo>
                    <a:pt x="152708" y="136313"/>
                    <a:pt x="147547" y="148626"/>
                    <a:pt x="138176" y="157842"/>
                  </a:cubicBezTo>
                  <a:cubicBezTo>
                    <a:pt x="128807" y="167056"/>
                    <a:pt x="116415" y="172012"/>
                    <a:pt x="103250" y="171789"/>
                  </a:cubicBezTo>
                  <a:cubicBezTo>
                    <a:pt x="76899" y="171348"/>
                    <a:pt x="55461" y="149116"/>
                    <a:pt x="55461" y="122229"/>
                  </a:cubicBezTo>
                  <a:close/>
                  <a:moveTo>
                    <a:pt x="17283" y="294968"/>
                  </a:moveTo>
                  <a:lnTo>
                    <a:pt x="17283" y="237702"/>
                  </a:lnTo>
                  <a:cubicBezTo>
                    <a:pt x="17283" y="219652"/>
                    <a:pt x="27177" y="203879"/>
                    <a:pt x="41820" y="195491"/>
                  </a:cubicBezTo>
                  <a:lnTo>
                    <a:pt x="51400" y="222596"/>
                  </a:lnTo>
                  <a:cubicBezTo>
                    <a:pt x="53709" y="229131"/>
                    <a:pt x="59418" y="233724"/>
                    <a:pt x="66295" y="234581"/>
                  </a:cubicBezTo>
                  <a:cubicBezTo>
                    <a:pt x="67064" y="234677"/>
                    <a:pt x="67829" y="234724"/>
                    <a:pt x="68588" y="234724"/>
                  </a:cubicBezTo>
                  <a:cubicBezTo>
                    <a:pt x="70648" y="234724"/>
                    <a:pt x="72659" y="234369"/>
                    <a:pt x="74554" y="233709"/>
                  </a:cubicBezTo>
                  <a:lnTo>
                    <a:pt x="76111" y="238379"/>
                  </a:lnTo>
                  <a:lnTo>
                    <a:pt x="67665" y="287654"/>
                  </a:lnTo>
                  <a:cubicBezTo>
                    <a:pt x="67642" y="287783"/>
                    <a:pt x="67624" y="287912"/>
                    <a:pt x="67607" y="288043"/>
                  </a:cubicBezTo>
                  <a:cubicBezTo>
                    <a:pt x="66748" y="294913"/>
                    <a:pt x="69790" y="301566"/>
                    <a:pt x="75544" y="305415"/>
                  </a:cubicBezTo>
                  <a:lnTo>
                    <a:pt x="27730" y="305415"/>
                  </a:lnTo>
                  <a:cubicBezTo>
                    <a:pt x="21970" y="305415"/>
                    <a:pt x="17283" y="300729"/>
                    <a:pt x="17283" y="294968"/>
                  </a:cubicBezTo>
                  <a:close/>
                  <a:moveTo>
                    <a:pt x="190884" y="294968"/>
                  </a:moveTo>
                  <a:cubicBezTo>
                    <a:pt x="190884" y="300727"/>
                    <a:pt x="186198" y="305415"/>
                    <a:pt x="180437" y="305415"/>
                  </a:cubicBezTo>
                  <a:lnTo>
                    <a:pt x="132624" y="305415"/>
                  </a:lnTo>
                  <a:cubicBezTo>
                    <a:pt x="138378" y="301567"/>
                    <a:pt x="141420" y="294913"/>
                    <a:pt x="140560" y="288043"/>
                  </a:cubicBezTo>
                  <a:cubicBezTo>
                    <a:pt x="140544" y="287912"/>
                    <a:pt x="140524" y="287783"/>
                    <a:pt x="140502" y="287654"/>
                  </a:cubicBezTo>
                  <a:lnTo>
                    <a:pt x="132056" y="238379"/>
                  </a:lnTo>
                  <a:lnTo>
                    <a:pt x="133612" y="233709"/>
                  </a:lnTo>
                  <a:cubicBezTo>
                    <a:pt x="135506" y="234369"/>
                    <a:pt x="137518" y="234724"/>
                    <a:pt x="139578" y="234724"/>
                  </a:cubicBezTo>
                  <a:cubicBezTo>
                    <a:pt x="140337" y="234724"/>
                    <a:pt x="141103" y="234677"/>
                    <a:pt x="141871" y="234581"/>
                  </a:cubicBezTo>
                  <a:cubicBezTo>
                    <a:pt x="148749" y="233723"/>
                    <a:pt x="154456" y="229131"/>
                    <a:pt x="156766" y="222596"/>
                  </a:cubicBezTo>
                  <a:lnTo>
                    <a:pt x="166347" y="195491"/>
                  </a:lnTo>
                  <a:cubicBezTo>
                    <a:pt x="180989" y="203879"/>
                    <a:pt x="190883" y="219652"/>
                    <a:pt x="190883" y="237702"/>
                  </a:cubicBezTo>
                  <a:lnTo>
                    <a:pt x="190883" y="29496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0" name="Google Shape;1000;p31"/>
            <p:cNvSpPr/>
            <p:nvPr/>
          </p:nvSpPr>
          <p:spPr>
            <a:xfrm>
              <a:off x="1382354" y="3366430"/>
              <a:ext cx="17283" cy="22055"/>
            </a:xfrm>
            <a:custGeom>
              <a:avLst/>
              <a:gdLst/>
              <a:ahLst/>
              <a:cxnLst/>
              <a:rect l="l" t="t" r="r" b="b"/>
              <a:pathLst>
                <a:path w="17283" h="22055" extrusionOk="0">
                  <a:moveTo>
                    <a:pt x="8642" y="22056"/>
                  </a:moveTo>
                  <a:cubicBezTo>
                    <a:pt x="13414" y="22056"/>
                    <a:pt x="17283" y="18187"/>
                    <a:pt x="17283" y="13414"/>
                  </a:cubicBezTo>
                  <a:lnTo>
                    <a:pt x="17283" y="8642"/>
                  </a:lnTo>
                  <a:cubicBezTo>
                    <a:pt x="17283" y="3869"/>
                    <a:pt x="13414" y="0"/>
                    <a:pt x="8642" y="0"/>
                  </a:cubicBezTo>
                  <a:cubicBezTo>
                    <a:pt x="3869" y="0"/>
                    <a:pt x="0" y="3869"/>
                    <a:pt x="0" y="8642"/>
                  </a:cubicBezTo>
                  <a:lnTo>
                    <a:pt x="0" y="13414"/>
                  </a:lnTo>
                  <a:cubicBezTo>
                    <a:pt x="0" y="18187"/>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1" name="Google Shape;1001;p31"/>
            <p:cNvSpPr/>
            <p:nvPr/>
          </p:nvSpPr>
          <p:spPr>
            <a:xfrm>
              <a:off x="1420530" y="3366430"/>
              <a:ext cx="17283" cy="22055"/>
            </a:xfrm>
            <a:custGeom>
              <a:avLst/>
              <a:gdLst/>
              <a:ahLst/>
              <a:cxnLst/>
              <a:rect l="l" t="t" r="r" b="b"/>
              <a:pathLst>
                <a:path w="17283" h="22055" extrusionOk="0">
                  <a:moveTo>
                    <a:pt x="8642" y="22056"/>
                  </a:moveTo>
                  <a:cubicBezTo>
                    <a:pt x="13414" y="22056"/>
                    <a:pt x="17283" y="18187"/>
                    <a:pt x="17283" y="13414"/>
                  </a:cubicBezTo>
                  <a:lnTo>
                    <a:pt x="17283" y="8642"/>
                  </a:lnTo>
                  <a:cubicBezTo>
                    <a:pt x="17283" y="3869"/>
                    <a:pt x="13414" y="0"/>
                    <a:pt x="8642" y="0"/>
                  </a:cubicBezTo>
                  <a:cubicBezTo>
                    <a:pt x="3869" y="0"/>
                    <a:pt x="0" y="3869"/>
                    <a:pt x="0" y="8642"/>
                  </a:cubicBezTo>
                  <a:lnTo>
                    <a:pt x="0" y="13414"/>
                  </a:lnTo>
                  <a:cubicBezTo>
                    <a:pt x="0" y="18187"/>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2" name="Google Shape;1002;p31"/>
            <p:cNvSpPr/>
            <p:nvPr/>
          </p:nvSpPr>
          <p:spPr>
            <a:xfrm>
              <a:off x="924233" y="3270989"/>
              <a:ext cx="208166" cy="322699"/>
            </a:xfrm>
            <a:custGeom>
              <a:avLst/>
              <a:gdLst/>
              <a:ahLst/>
              <a:cxnLst/>
              <a:rect l="l" t="t" r="r" b="b"/>
              <a:pathLst>
                <a:path w="208166" h="322699" extrusionOk="0">
                  <a:moveTo>
                    <a:pt x="148251" y="172080"/>
                  </a:moveTo>
                  <a:cubicBezTo>
                    <a:pt x="148941" y="171456"/>
                    <a:pt x="149626" y="170822"/>
                    <a:pt x="150294" y="170165"/>
                  </a:cubicBezTo>
                  <a:cubicBezTo>
                    <a:pt x="162995" y="157674"/>
                    <a:pt x="169990" y="140985"/>
                    <a:pt x="169990" y="123172"/>
                  </a:cubicBezTo>
                  <a:lnTo>
                    <a:pt x="169990" y="91448"/>
                  </a:lnTo>
                  <a:cubicBezTo>
                    <a:pt x="175669" y="88368"/>
                    <a:pt x="179535" y="82352"/>
                    <a:pt x="179535" y="75451"/>
                  </a:cubicBezTo>
                  <a:lnTo>
                    <a:pt x="179535" y="46818"/>
                  </a:lnTo>
                  <a:cubicBezTo>
                    <a:pt x="179535" y="21003"/>
                    <a:pt x="158532" y="0"/>
                    <a:pt x="132716" y="0"/>
                  </a:cubicBezTo>
                  <a:lnTo>
                    <a:pt x="75451" y="0"/>
                  </a:lnTo>
                  <a:cubicBezTo>
                    <a:pt x="49635" y="0"/>
                    <a:pt x="28633" y="21003"/>
                    <a:pt x="28633" y="46818"/>
                  </a:cubicBezTo>
                  <a:lnTo>
                    <a:pt x="28633" y="75451"/>
                  </a:lnTo>
                  <a:cubicBezTo>
                    <a:pt x="28633" y="82352"/>
                    <a:pt x="32498" y="88368"/>
                    <a:pt x="38176" y="91448"/>
                  </a:cubicBezTo>
                  <a:lnTo>
                    <a:pt x="38176" y="122229"/>
                  </a:lnTo>
                  <a:cubicBezTo>
                    <a:pt x="38176" y="141928"/>
                    <a:pt x="46765" y="159761"/>
                    <a:pt x="60327" y="172049"/>
                  </a:cubicBezTo>
                  <a:cubicBezTo>
                    <a:pt x="26590" y="174893"/>
                    <a:pt x="0" y="203242"/>
                    <a:pt x="0" y="237702"/>
                  </a:cubicBezTo>
                  <a:lnTo>
                    <a:pt x="0" y="294968"/>
                  </a:lnTo>
                  <a:cubicBezTo>
                    <a:pt x="0" y="310259"/>
                    <a:pt x="12439" y="322698"/>
                    <a:pt x="27730" y="322698"/>
                  </a:cubicBezTo>
                  <a:lnTo>
                    <a:pt x="37274" y="322698"/>
                  </a:lnTo>
                  <a:cubicBezTo>
                    <a:pt x="42047" y="322698"/>
                    <a:pt x="45916" y="318829"/>
                    <a:pt x="45916" y="314056"/>
                  </a:cubicBezTo>
                  <a:cubicBezTo>
                    <a:pt x="45916" y="309284"/>
                    <a:pt x="42047" y="305415"/>
                    <a:pt x="37274" y="305415"/>
                  </a:cubicBezTo>
                  <a:lnTo>
                    <a:pt x="27730" y="305415"/>
                  </a:lnTo>
                  <a:cubicBezTo>
                    <a:pt x="21969" y="305415"/>
                    <a:pt x="17283" y="300729"/>
                    <a:pt x="17283" y="294968"/>
                  </a:cubicBezTo>
                  <a:lnTo>
                    <a:pt x="17283" y="237702"/>
                  </a:lnTo>
                  <a:cubicBezTo>
                    <a:pt x="17283" y="219652"/>
                    <a:pt x="27177" y="203879"/>
                    <a:pt x="41820" y="195491"/>
                  </a:cubicBezTo>
                  <a:lnTo>
                    <a:pt x="51400" y="222596"/>
                  </a:lnTo>
                  <a:cubicBezTo>
                    <a:pt x="53709" y="229131"/>
                    <a:pt x="59418" y="233724"/>
                    <a:pt x="66295" y="234581"/>
                  </a:cubicBezTo>
                  <a:cubicBezTo>
                    <a:pt x="67064" y="234677"/>
                    <a:pt x="67829" y="234724"/>
                    <a:pt x="68588" y="234724"/>
                  </a:cubicBezTo>
                  <a:cubicBezTo>
                    <a:pt x="70648" y="234724"/>
                    <a:pt x="72659" y="234369"/>
                    <a:pt x="74554" y="233709"/>
                  </a:cubicBezTo>
                  <a:lnTo>
                    <a:pt x="76111" y="238380"/>
                  </a:lnTo>
                  <a:lnTo>
                    <a:pt x="67664" y="287656"/>
                  </a:lnTo>
                  <a:cubicBezTo>
                    <a:pt x="67642" y="287785"/>
                    <a:pt x="67622" y="287914"/>
                    <a:pt x="67606" y="288044"/>
                  </a:cubicBezTo>
                  <a:cubicBezTo>
                    <a:pt x="66747" y="294915"/>
                    <a:pt x="69789" y="301567"/>
                    <a:pt x="75543" y="305416"/>
                  </a:cubicBezTo>
                  <a:lnTo>
                    <a:pt x="71841" y="305416"/>
                  </a:lnTo>
                  <a:cubicBezTo>
                    <a:pt x="67068" y="305416"/>
                    <a:pt x="63199" y="309285"/>
                    <a:pt x="63199" y="314057"/>
                  </a:cubicBezTo>
                  <a:cubicBezTo>
                    <a:pt x="63199" y="318830"/>
                    <a:pt x="67068" y="322699"/>
                    <a:pt x="71841" y="322699"/>
                  </a:cubicBezTo>
                  <a:lnTo>
                    <a:pt x="180437" y="322699"/>
                  </a:lnTo>
                  <a:cubicBezTo>
                    <a:pt x="195727" y="322699"/>
                    <a:pt x="208166" y="310260"/>
                    <a:pt x="208166" y="294969"/>
                  </a:cubicBezTo>
                  <a:lnTo>
                    <a:pt x="208166" y="237703"/>
                  </a:lnTo>
                  <a:cubicBezTo>
                    <a:pt x="208166" y="203381"/>
                    <a:pt x="181793" y="175119"/>
                    <a:pt x="148251" y="172080"/>
                  </a:cubicBezTo>
                  <a:close/>
                  <a:moveTo>
                    <a:pt x="116943" y="229061"/>
                  </a:moveTo>
                  <a:lnTo>
                    <a:pt x="91223" y="229061"/>
                  </a:lnTo>
                  <a:lnTo>
                    <a:pt x="88166" y="219890"/>
                  </a:lnTo>
                  <a:lnTo>
                    <a:pt x="104083" y="196015"/>
                  </a:lnTo>
                  <a:lnTo>
                    <a:pt x="120000" y="219890"/>
                  </a:lnTo>
                  <a:close/>
                  <a:moveTo>
                    <a:pt x="92281" y="246344"/>
                  </a:moveTo>
                  <a:lnTo>
                    <a:pt x="115885" y="246344"/>
                  </a:lnTo>
                  <a:lnTo>
                    <a:pt x="123416" y="290279"/>
                  </a:lnTo>
                  <a:cubicBezTo>
                    <a:pt x="123423" y="290587"/>
                    <a:pt x="123275" y="290876"/>
                    <a:pt x="123014" y="291049"/>
                  </a:cubicBezTo>
                  <a:lnTo>
                    <a:pt x="104584" y="303335"/>
                  </a:lnTo>
                  <a:cubicBezTo>
                    <a:pt x="104280" y="303538"/>
                    <a:pt x="103887" y="303538"/>
                    <a:pt x="103582" y="303336"/>
                  </a:cubicBezTo>
                  <a:lnTo>
                    <a:pt x="85151" y="291049"/>
                  </a:lnTo>
                  <a:cubicBezTo>
                    <a:pt x="84891" y="290875"/>
                    <a:pt x="84742" y="290587"/>
                    <a:pt x="84749" y="290279"/>
                  </a:cubicBezTo>
                  <a:close/>
                  <a:moveTo>
                    <a:pt x="120230" y="189079"/>
                  </a:moveTo>
                  <a:lnTo>
                    <a:pt x="142261" y="189079"/>
                  </a:lnTo>
                  <a:cubicBezTo>
                    <a:pt x="144915" y="189079"/>
                    <a:pt x="147518" y="189301"/>
                    <a:pt x="150059" y="189713"/>
                  </a:cubicBezTo>
                  <a:lnTo>
                    <a:pt x="140471" y="216837"/>
                  </a:lnTo>
                  <a:cubicBezTo>
                    <a:pt x="140411" y="217007"/>
                    <a:pt x="140286" y="217362"/>
                    <a:pt x="139732" y="217431"/>
                  </a:cubicBezTo>
                  <a:cubicBezTo>
                    <a:pt x="139180" y="217494"/>
                    <a:pt x="138969" y="217187"/>
                    <a:pt x="138869" y="217036"/>
                  </a:cubicBezTo>
                  <a:close/>
                  <a:moveTo>
                    <a:pt x="45916" y="46818"/>
                  </a:moveTo>
                  <a:cubicBezTo>
                    <a:pt x="45916" y="30533"/>
                    <a:pt x="59165" y="17283"/>
                    <a:pt x="75451" y="17283"/>
                  </a:cubicBezTo>
                  <a:lnTo>
                    <a:pt x="132716" y="17283"/>
                  </a:lnTo>
                  <a:cubicBezTo>
                    <a:pt x="149002" y="17283"/>
                    <a:pt x="162252" y="30533"/>
                    <a:pt x="162252" y="46818"/>
                  </a:cubicBezTo>
                  <a:lnTo>
                    <a:pt x="162252" y="75451"/>
                  </a:lnTo>
                  <a:cubicBezTo>
                    <a:pt x="162252" y="75948"/>
                    <a:pt x="161846" y="76353"/>
                    <a:pt x="161348" y="76353"/>
                  </a:cubicBezTo>
                  <a:lnTo>
                    <a:pt x="123172" y="76353"/>
                  </a:lnTo>
                  <a:cubicBezTo>
                    <a:pt x="106887" y="76353"/>
                    <a:pt x="93637" y="63103"/>
                    <a:pt x="93637" y="46818"/>
                  </a:cubicBezTo>
                  <a:cubicBezTo>
                    <a:pt x="93637" y="42046"/>
                    <a:pt x="89768" y="38176"/>
                    <a:pt x="84996" y="38176"/>
                  </a:cubicBezTo>
                  <a:cubicBezTo>
                    <a:pt x="80223" y="38176"/>
                    <a:pt x="76354" y="42046"/>
                    <a:pt x="76354" y="46818"/>
                  </a:cubicBezTo>
                  <a:cubicBezTo>
                    <a:pt x="76354" y="63103"/>
                    <a:pt x="63105" y="76353"/>
                    <a:pt x="46819" y="76353"/>
                  </a:cubicBezTo>
                  <a:cubicBezTo>
                    <a:pt x="46321" y="76353"/>
                    <a:pt x="45917" y="75947"/>
                    <a:pt x="45917" y="75451"/>
                  </a:cubicBezTo>
                  <a:lnTo>
                    <a:pt x="45917" y="46818"/>
                  </a:lnTo>
                  <a:close/>
                  <a:moveTo>
                    <a:pt x="55460" y="122229"/>
                  </a:moveTo>
                  <a:lnTo>
                    <a:pt x="55460" y="92824"/>
                  </a:lnTo>
                  <a:cubicBezTo>
                    <a:pt x="67599" y="90548"/>
                    <a:pt x="78096" y="83576"/>
                    <a:pt x="84994" y="73869"/>
                  </a:cubicBezTo>
                  <a:cubicBezTo>
                    <a:pt x="93486" y="85818"/>
                    <a:pt x="107428" y="93636"/>
                    <a:pt x="123171" y="93636"/>
                  </a:cubicBezTo>
                  <a:lnTo>
                    <a:pt x="152706" y="93636"/>
                  </a:lnTo>
                  <a:lnTo>
                    <a:pt x="152706" y="123172"/>
                  </a:lnTo>
                  <a:cubicBezTo>
                    <a:pt x="152706" y="136313"/>
                    <a:pt x="147545" y="148626"/>
                    <a:pt x="138174" y="157842"/>
                  </a:cubicBezTo>
                  <a:cubicBezTo>
                    <a:pt x="128805" y="167056"/>
                    <a:pt x="116383" y="172012"/>
                    <a:pt x="103248" y="171789"/>
                  </a:cubicBezTo>
                  <a:cubicBezTo>
                    <a:pt x="76898" y="171348"/>
                    <a:pt x="55460" y="149116"/>
                    <a:pt x="55460" y="122229"/>
                  </a:cubicBezTo>
                  <a:close/>
                  <a:moveTo>
                    <a:pt x="68436" y="217431"/>
                  </a:moveTo>
                  <a:cubicBezTo>
                    <a:pt x="67883" y="217362"/>
                    <a:pt x="67757" y="217007"/>
                    <a:pt x="67696" y="216836"/>
                  </a:cubicBezTo>
                  <a:lnTo>
                    <a:pt x="58109" y="189713"/>
                  </a:lnTo>
                  <a:cubicBezTo>
                    <a:pt x="60649" y="189301"/>
                    <a:pt x="63252" y="189079"/>
                    <a:pt x="65907" y="189079"/>
                  </a:cubicBezTo>
                  <a:lnTo>
                    <a:pt x="87937" y="189079"/>
                  </a:lnTo>
                  <a:lnTo>
                    <a:pt x="69299" y="217036"/>
                  </a:lnTo>
                  <a:cubicBezTo>
                    <a:pt x="69199" y="217187"/>
                    <a:pt x="68990" y="217498"/>
                    <a:pt x="68436" y="217431"/>
                  </a:cubicBezTo>
                  <a:close/>
                  <a:moveTo>
                    <a:pt x="190883" y="294968"/>
                  </a:moveTo>
                  <a:cubicBezTo>
                    <a:pt x="190883" y="300727"/>
                    <a:pt x="186197" y="305415"/>
                    <a:pt x="180437" y="305415"/>
                  </a:cubicBezTo>
                  <a:lnTo>
                    <a:pt x="132622" y="305415"/>
                  </a:lnTo>
                  <a:cubicBezTo>
                    <a:pt x="138377" y="301567"/>
                    <a:pt x="141417" y="294913"/>
                    <a:pt x="140559" y="288043"/>
                  </a:cubicBezTo>
                  <a:cubicBezTo>
                    <a:pt x="140543" y="287912"/>
                    <a:pt x="140524" y="287783"/>
                    <a:pt x="140501" y="287654"/>
                  </a:cubicBezTo>
                  <a:lnTo>
                    <a:pt x="132056" y="238379"/>
                  </a:lnTo>
                  <a:lnTo>
                    <a:pt x="133612" y="233709"/>
                  </a:lnTo>
                  <a:cubicBezTo>
                    <a:pt x="135506" y="234369"/>
                    <a:pt x="137517" y="234724"/>
                    <a:pt x="139578" y="234724"/>
                  </a:cubicBezTo>
                  <a:cubicBezTo>
                    <a:pt x="140338" y="234724"/>
                    <a:pt x="141104" y="234677"/>
                    <a:pt x="141871" y="234581"/>
                  </a:cubicBezTo>
                  <a:cubicBezTo>
                    <a:pt x="148749" y="233723"/>
                    <a:pt x="154456" y="229131"/>
                    <a:pt x="156766" y="222596"/>
                  </a:cubicBezTo>
                  <a:lnTo>
                    <a:pt x="166347" y="195490"/>
                  </a:lnTo>
                  <a:cubicBezTo>
                    <a:pt x="180989" y="203878"/>
                    <a:pt x="190883" y="219652"/>
                    <a:pt x="190883" y="2377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3" name="Google Shape;1003;p31"/>
            <p:cNvSpPr/>
            <p:nvPr/>
          </p:nvSpPr>
          <p:spPr>
            <a:xfrm>
              <a:off x="1000586" y="3366430"/>
              <a:ext cx="17283" cy="22055"/>
            </a:xfrm>
            <a:custGeom>
              <a:avLst/>
              <a:gdLst/>
              <a:ahLst/>
              <a:cxnLst/>
              <a:rect l="l" t="t" r="r" b="b"/>
              <a:pathLst>
                <a:path w="17283" h="22055" extrusionOk="0">
                  <a:moveTo>
                    <a:pt x="8642" y="22056"/>
                  </a:moveTo>
                  <a:cubicBezTo>
                    <a:pt x="13414" y="22056"/>
                    <a:pt x="17283" y="18187"/>
                    <a:pt x="17283" y="13414"/>
                  </a:cubicBezTo>
                  <a:lnTo>
                    <a:pt x="17283" y="8642"/>
                  </a:lnTo>
                  <a:cubicBezTo>
                    <a:pt x="17283" y="3869"/>
                    <a:pt x="13414" y="0"/>
                    <a:pt x="8642" y="0"/>
                  </a:cubicBezTo>
                  <a:cubicBezTo>
                    <a:pt x="3869" y="0"/>
                    <a:pt x="0" y="3869"/>
                    <a:pt x="0" y="8642"/>
                  </a:cubicBezTo>
                  <a:lnTo>
                    <a:pt x="0" y="13414"/>
                  </a:lnTo>
                  <a:cubicBezTo>
                    <a:pt x="0" y="18187"/>
                    <a:pt x="3868"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4" name="Google Shape;1004;p31"/>
            <p:cNvSpPr/>
            <p:nvPr/>
          </p:nvSpPr>
          <p:spPr>
            <a:xfrm>
              <a:off x="1038763" y="3366430"/>
              <a:ext cx="17283" cy="22055"/>
            </a:xfrm>
            <a:custGeom>
              <a:avLst/>
              <a:gdLst/>
              <a:ahLst/>
              <a:cxnLst/>
              <a:rect l="l" t="t" r="r" b="b"/>
              <a:pathLst>
                <a:path w="17283" h="22055" extrusionOk="0">
                  <a:moveTo>
                    <a:pt x="8642" y="22056"/>
                  </a:moveTo>
                  <a:cubicBezTo>
                    <a:pt x="13414" y="22056"/>
                    <a:pt x="17283" y="18187"/>
                    <a:pt x="17283" y="13414"/>
                  </a:cubicBezTo>
                  <a:lnTo>
                    <a:pt x="17283" y="8642"/>
                  </a:lnTo>
                  <a:cubicBezTo>
                    <a:pt x="17283" y="3869"/>
                    <a:pt x="13414" y="0"/>
                    <a:pt x="8642" y="0"/>
                  </a:cubicBezTo>
                  <a:cubicBezTo>
                    <a:pt x="3869" y="0"/>
                    <a:pt x="0" y="3869"/>
                    <a:pt x="0" y="8642"/>
                  </a:cubicBezTo>
                  <a:lnTo>
                    <a:pt x="0" y="13414"/>
                  </a:lnTo>
                  <a:cubicBezTo>
                    <a:pt x="0" y="18187"/>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5" name="Google Shape;1005;p31"/>
            <p:cNvSpPr/>
            <p:nvPr/>
          </p:nvSpPr>
          <p:spPr>
            <a:xfrm>
              <a:off x="1115117" y="3003751"/>
              <a:ext cx="208166" cy="303609"/>
            </a:xfrm>
            <a:custGeom>
              <a:avLst/>
              <a:gdLst/>
              <a:ahLst/>
              <a:cxnLst/>
              <a:rect l="l" t="t" r="r" b="b"/>
              <a:pathLst>
                <a:path w="208166" h="303609" extrusionOk="0">
                  <a:moveTo>
                    <a:pt x="156321" y="194104"/>
                  </a:moveTo>
                  <a:cubicBezTo>
                    <a:pt x="188300" y="175513"/>
                    <a:pt x="208166" y="141020"/>
                    <a:pt x="208166" y="104084"/>
                  </a:cubicBezTo>
                  <a:cubicBezTo>
                    <a:pt x="208166" y="75935"/>
                    <a:pt x="197106" y="49565"/>
                    <a:pt x="177023" y="29834"/>
                  </a:cubicBezTo>
                  <a:cubicBezTo>
                    <a:pt x="156946" y="10107"/>
                    <a:pt x="130369" y="-472"/>
                    <a:pt x="102202" y="16"/>
                  </a:cubicBezTo>
                  <a:cubicBezTo>
                    <a:pt x="77782" y="448"/>
                    <a:pt x="54230" y="9433"/>
                    <a:pt x="35886" y="25315"/>
                  </a:cubicBezTo>
                  <a:cubicBezTo>
                    <a:pt x="32278" y="28439"/>
                    <a:pt x="31885" y="33897"/>
                    <a:pt x="35009" y="37505"/>
                  </a:cubicBezTo>
                  <a:cubicBezTo>
                    <a:pt x="38133" y="41112"/>
                    <a:pt x="43590" y="41506"/>
                    <a:pt x="47198" y="38382"/>
                  </a:cubicBezTo>
                  <a:cubicBezTo>
                    <a:pt x="62486" y="25146"/>
                    <a:pt x="82128" y="17658"/>
                    <a:pt x="102507" y="17297"/>
                  </a:cubicBezTo>
                  <a:cubicBezTo>
                    <a:pt x="125978" y="16863"/>
                    <a:pt x="148167" y="25712"/>
                    <a:pt x="164911" y="42163"/>
                  </a:cubicBezTo>
                  <a:cubicBezTo>
                    <a:pt x="181660" y="58618"/>
                    <a:pt x="190883" y="80608"/>
                    <a:pt x="190883" y="104084"/>
                  </a:cubicBezTo>
                  <a:cubicBezTo>
                    <a:pt x="190883" y="134887"/>
                    <a:pt x="174312" y="163654"/>
                    <a:pt x="147635" y="179162"/>
                  </a:cubicBezTo>
                  <a:cubicBezTo>
                    <a:pt x="138988" y="184188"/>
                    <a:pt x="133618" y="193422"/>
                    <a:pt x="133618" y="203263"/>
                  </a:cubicBezTo>
                  <a:lnTo>
                    <a:pt x="133618" y="209973"/>
                  </a:lnTo>
                  <a:lnTo>
                    <a:pt x="112725" y="209973"/>
                  </a:lnTo>
                  <a:lnTo>
                    <a:pt x="112725" y="150902"/>
                  </a:lnTo>
                  <a:lnTo>
                    <a:pt x="123172" y="150902"/>
                  </a:lnTo>
                  <a:cubicBezTo>
                    <a:pt x="127944" y="150902"/>
                    <a:pt x="131814" y="147033"/>
                    <a:pt x="131814" y="142261"/>
                  </a:cubicBezTo>
                  <a:cubicBezTo>
                    <a:pt x="131814" y="137488"/>
                    <a:pt x="127944" y="133619"/>
                    <a:pt x="123172" y="133619"/>
                  </a:cubicBezTo>
                  <a:lnTo>
                    <a:pt x="84994" y="133619"/>
                  </a:lnTo>
                  <a:cubicBezTo>
                    <a:pt x="80222" y="133619"/>
                    <a:pt x="76353" y="137488"/>
                    <a:pt x="76353" y="142261"/>
                  </a:cubicBezTo>
                  <a:cubicBezTo>
                    <a:pt x="76353" y="147033"/>
                    <a:pt x="80222" y="150902"/>
                    <a:pt x="84994" y="150902"/>
                  </a:cubicBezTo>
                  <a:lnTo>
                    <a:pt x="95442" y="150902"/>
                  </a:lnTo>
                  <a:lnTo>
                    <a:pt x="95442" y="209973"/>
                  </a:lnTo>
                  <a:lnTo>
                    <a:pt x="74548" y="209973"/>
                  </a:lnTo>
                  <a:lnTo>
                    <a:pt x="74548" y="203117"/>
                  </a:lnTo>
                  <a:cubicBezTo>
                    <a:pt x="74548" y="193354"/>
                    <a:pt x="69211" y="184193"/>
                    <a:pt x="60622" y="179214"/>
                  </a:cubicBezTo>
                  <a:cubicBezTo>
                    <a:pt x="33890" y="163716"/>
                    <a:pt x="17284" y="134928"/>
                    <a:pt x="17283" y="104084"/>
                  </a:cubicBezTo>
                  <a:cubicBezTo>
                    <a:pt x="17283" y="89759"/>
                    <a:pt x="20804" y="75587"/>
                    <a:pt x="27464" y="63099"/>
                  </a:cubicBezTo>
                  <a:cubicBezTo>
                    <a:pt x="29711" y="58888"/>
                    <a:pt x="28118" y="53653"/>
                    <a:pt x="23907" y="51407"/>
                  </a:cubicBezTo>
                  <a:cubicBezTo>
                    <a:pt x="19698" y="49161"/>
                    <a:pt x="14461" y="50753"/>
                    <a:pt x="12216" y="54964"/>
                  </a:cubicBezTo>
                  <a:cubicBezTo>
                    <a:pt x="4224" y="69945"/>
                    <a:pt x="0" y="86931"/>
                    <a:pt x="0" y="104083"/>
                  </a:cubicBezTo>
                  <a:cubicBezTo>
                    <a:pt x="1" y="141071"/>
                    <a:pt x="19908" y="175588"/>
                    <a:pt x="51953" y="194165"/>
                  </a:cubicBezTo>
                  <a:cubicBezTo>
                    <a:pt x="55230" y="196064"/>
                    <a:pt x="57265" y="199495"/>
                    <a:pt x="57265" y="203116"/>
                  </a:cubicBezTo>
                  <a:lnTo>
                    <a:pt x="57265" y="211358"/>
                  </a:lnTo>
                  <a:cubicBezTo>
                    <a:pt x="46195" y="214999"/>
                    <a:pt x="38176" y="225429"/>
                    <a:pt x="38176" y="237701"/>
                  </a:cubicBezTo>
                  <a:cubicBezTo>
                    <a:pt x="38176" y="249975"/>
                    <a:pt x="46195" y="260405"/>
                    <a:pt x="57265" y="264046"/>
                  </a:cubicBezTo>
                  <a:lnTo>
                    <a:pt x="57265" y="276532"/>
                  </a:lnTo>
                  <a:cubicBezTo>
                    <a:pt x="57265" y="291463"/>
                    <a:pt x="69412" y="303609"/>
                    <a:pt x="84342" y="303609"/>
                  </a:cubicBezTo>
                  <a:lnTo>
                    <a:pt x="123825" y="303609"/>
                  </a:lnTo>
                  <a:cubicBezTo>
                    <a:pt x="138756" y="303609"/>
                    <a:pt x="150902" y="291463"/>
                    <a:pt x="150902" y="276532"/>
                  </a:cubicBezTo>
                  <a:lnTo>
                    <a:pt x="150902" y="264047"/>
                  </a:lnTo>
                  <a:cubicBezTo>
                    <a:pt x="161973" y="260406"/>
                    <a:pt x="169991" y="249976"/>
                    <a:pt x="169991" y="237702"/>
                  </a:cubicBezTo>
                  <a:cubicBezTo>
                    <a:pt x="169991" y="225429"/>
                    <a:pt x="161973" y="214999"/>
                    <a:pt x="150902" y="211359"/>
                  </a:cubicBezTo>
                  <a:lnTo>
                    <a:pt x="150902" y="203263"/>
                  </a:lnTo>
                  <a:cubicBezTo>
                    <a:pt x="150901" y="199556"/>
                    <a:pt x="152978" y="196046"/>
                    <a:pt x="156321" y="194104"/>
                  </a:cubicBezTo>
                  <a:close/>
                  <a:moveTo>
                    <a:pt x="133618" y="276532"/>
                  </a:moveTo>
                  <a:cubicBezTo>
                    <a:pt x="133618" y="281933"/>
                    <a:pt x="129225" y="286326"/>
                    <a:pt x="123824" y="286326"/>
                  </a:cubicBezTo>
                  <a:lnTo>
                    <a:pt x="84341" y="286326"/>
                  </a:lnTo>
                  <a:cubicBezTo>
                    <a:pt x="78941" y="286326"/>
                    <a:pt x="74547" y="281933"/>
                    <a:pt x="74547" y="276532"/>
                  </a:cubicBezTo>
                  <a:lnTo>
                    <a:pt x="74547" y="265433"/>
                  </a:lnTo>
                  <a:lnTo>
                    <a:pt x="133618" y="265433"/>
                  </a:lnTo>
                  <a:close/>
                  <a:moveTo>
                    <a:pt x="142260" y="248150"/>
                  </a:moveTo>
                  <a:lnTo>
                    <a:pt x="65906" y="248150"/>
                  </a:lnTo>
                  <a:cubicBezTo>
                    <a:pt x="60146" y="248150"/>
                    <a:pt x="55458" y="243463"/>
                    <a:pt x="55458" y="237702"/>
                  </a:cubicBezTo>
                  <a:cubicBezTo>
                    <a:pt x="55458" y="231942"/>
                    <a:pt x="60145" y="227256"/>
                    <a:pt x="65906" y="227256"/>
                  </a:cubicBezTo>
                  <a:lnTo>
                    <a:pt x="142260" y="227256"/>
                  </a:lnTo>
                  <a:cubicBezTo>
                    <a:pt x="148020" y="227256"/>
                    <a:pt x="152707" y="231942"/>
                    <a:pt x="152707" y="237702"/>
                  </a:cubicBezTo>
                  <a:cubicBezTo>
                    <a:pt x="152707" y="243462"/>
                    <a:pt x="148021" y="248150"/>
                    <a:pt x="142260" y="2481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6" name="Google Shape;1006;p31"/>
            <p:cNvSpPr/>
            <p:nvPr/>
          </p:nvSpPr>
          <p:spPr>
            <a:xfrm>
              <a:off x="1000586" y="3127826"/>
              <a:ext cx="55459" cy="17283"/>
            </a:xfrm>
            <a:custGeom>
              <a:avLst/>
              <a:gdLst/>
              <a:ahLst/>
              <a:cxnLst/>
              <a:rect l="l" t="t" r="r" b="b"/>
              <a:pathLst>
                <a:path w="55459" h="17283" extrusionOk="0">
                  <a:moveTo>
                    <a:pt x="8642" y="17283"/>
                  </a:moveTo>
                  <a:lnTo>
                    <a:pt x="46818" y="17283"/>
                  </a:lnTo>
                  <a:cubicBezTo>
                    <a:pt x="51591" y="17283"/>
                    <a:pt x="55460" y="13414"/>
                    <a:pt x="55460" y="8642"/>
                  </a:cubicBezTo>
                  <a:cubicBezTo>
                    <a:pt x="55460" y="3869"/>
                    <a:pt x="51591" y="0"/>
                    <a:pt x="46818" y="0"/>
                  </a:cubicBezTo>
                  <a:lnTo>
                    <a:pt x="8642" y="0"/>
                  </a:lnTo>
                  <a:cubicBezTo>
                    <a:pt x="3869" y="0"/>
                    <a:pt x="0" y="3869"/>
                    <a:pt x="0" y="8642"/>
                  </a:cubicBezTo>
                  <a:cubicBezTo>
                    <a:pt x="0" y="13414"/>
                    <a:pt x="3868"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7" name="Google Shape;1007;p31"/>
            <p:cNvSpPr/>
            <p:nvPr/>
          </p:nvSpPr>
          <p:spPr>
            <a:xfrm>
              <a:off x="1028715" y="3213722"/>
              <a:ext cx="50347" cy="36373"/>
            </a:xfrm>
            <a:custGeom>
              <a:avLst/>
              <a:gdLst/>
              <a:ahLst/>
              <a:cxnLst/>
              <a:rect l="l" t="t" r="r" b="b"/>
              <a:pathLst>
                <a:path w="50347" h="36373" extrusionOk="0">
                  <a:moveTo>
                    <a:pt x="37384" y="1160"/>
                  </a:moveTo>
                  <a:lnTo>
                    <a:pt x="4322" y="20247"/>
                  </a:lnTo>
                  <a:cubicBezTo>
                    <a:pt x="189" y="22634"/>
                    <a:pt x="-1227" y="27919"/>
                    <a:pt x="1159" y="32052"/>
                  </a:cubicBezTo>
                  <a:cubicBezTo>
                    <a:pt x="2760" y="34824"/>
                    <a:pt x="5664" y="36374"/>
                    <a:pt x="8651" y="36374"/>
                  </a:cubicBezTo>
                  <a:cubicBezTo>
                    <a:pt x="10117" y="36374"/>
                    <a:pt x="11603" y="36000"/>
                    <a:pt x="12964" y="35215"/>
                  </a:cubicBezTo>
                  <a:lnTo>
                    <a:pt x="46025" y="16127"/>
                  </a:lnTo>
                  <a:cubicBezTo>
                    <a:pt x="50158" y="13741"/>
                    <a:pt x="51574" y="8456"/>
                    <a:pt x="49188" y="4323"/>
                  </a:cubicBezTo>
                  <a:cubicBezTo>
                    <a:pt x="46802" y="190"/>
                    <a:pt x="41518" y="-1228"/>
                    <a:pt x="37384" y="116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8" name="Google Shape;1008;p31"/>
            <p:cNvSpPr/>
            <p:nvPr/>
          </p:nvSpPr>
          <p:spPr>
            <a:xfrm>
              <a:off x="1359336" y="3213721"/>
              <a:ext cx="50347" cy="36374"/>
            </a:xfrm>
            <a:custGeom>
              <a:avLst/>
              <a:gdLst/>
              <a:ahLst/>
              <a:cxnLst/>
              <a:rect l="l" t="t" r="r" b="b"/>
              <a:pathLst>
                <a:path w="50347" h="36374" extrusionOk="0">
                  <a:moveTo>
                    <a:pt x="12964" y="1160"/>
                  </a:moveTo>
                  <a:cubicBezTo>
                    <a:pt x="8829" y="-1228"/>
                    <a:pt x="3544" y="190"/>
                    <a:pt x="1159" y="4323"/>
                  </a:cubicBezTo>
                  <a:cubicBezTo>
                    <a:pt x="-1227" y="8456"/>
                    <a:pt x="189" y="13741"/>
                    <a:pt x="4322" y="16127"/>
                  </a:cubicBezTo>
                  <a:lnTo>
                    <a:pt x="37384" y="35215"/>
                  </a:lnTo>
                  <a:cubicBezTo>
                    <a:pt x="38744" y="36001"/>
                    <a:pt x="40231" y="36374"/>
                    <a:pt x="41696" y="36374"/>
                  </a:cubicBezTo>
                  <a:cubicBezTo>
                    <a:pt x="44683" y="36374"/>
                    <a:pt x="47588" y="34823"/>
                    <a:pt x="49188" y="32052"/>
                  </a:cubicBezTo>
                  <a:cubicBezTo>
                    <a:pt x="51574" y="27919"/>
                    <a:pt x="50158" y="22634"/>
                    <a:pt x="46025" y="202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9" name="Google Shape;1009;p31"/>
            <p:cNvSpPr/>
            <p:nvPr/>
          </p:nvSpPr>
          <p:spPr>
            <a:xfrm>
              <a:off x="1382354" y="3127826"/>
              <a:ext cx="55459" cy="17283"/>
            </a:xfrm>
            <a:custGeom>
              <a:avLst/>
              <a:gdLst/>
              <a:ahLst/>
              <a:cxnLst/>
              <a:rect l="l" t="t" r="r" b="b"/>
              <a:pathLst>
                <a:path w="55459" h="17283" extrusionOk="0">
                  <a:moveTo>
                    <a:pt x="0" y="8642"/>
                  </a:moveTo>
                  <a:cubicBezTo>
                    <a:pt x="0" y="13414"/>
                    <a:pt x="3869" y="17283"/>
                    <a:pt x="8642" y="17283"/>
                  </a:cubicBezTo>
                  <a:lnTo>
                    <a:pt x="46818" y="17283"/>
                  </a:lnTo>
                  <a:cubicBezTo>
                    <a:pt x="51591" y="17283"/>
                    <a:pt x="55460" y="13414"/>
                    <a:pt x="55460" y="8642"/>
                  </a:cubicBezTo>
                  <a:cubicBezTo>
                    <a:pt x="55460" y="3869"/>
                    <a:pt x="51591" y="0"/>
                    <a:pt x="46818" y="0"/>
                  </a:cubicBezTo>
                  <a:lnTo>
                    <a:pt x="8642" y="0"/>
                  </a:lnTo>
                  <a:cubicBezTo>
                    <a:pt x="3869" y="0"/>
                    <a:pt x="0" y="3869"/>
                    <a:pt x="0" y="864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0" name="Google Shape;1010;p31"/>
            <p:cNvSpPr/>
            <p:nvPr/>
          </p:nvSpPr>
          <p:spPr>
            <a:xfrm>
              <a:off x="1359336" y="3022839"/>
              <a:ext cx="50347" cy="36374"/>
            </a:xfrm>
            <a:custGeom>
              <a:avLst/>
              <a:gdLst/>
              <a:ahLst/>
              <a:cxnLst/>
              <a:rect l="l" t="t" r="r" b="b"/>
              <a:pathLst>
                <a:path w="50347" h="36374" extrusionOk="0">
                  <a:moveTo>
                    <a:pt x="8651" y="36375"/>
                  </a:moveTo>
                  <a:cubicBezTo>
                    <a:pt x="10117" y="36375"/>
                    <a:pt x="11603" y="36001"/>
                    <a:pt x="12964" y="35216"/>
                  </a:cubicBezTo>
                  <a:lnTo>
                    <a:pt x="46025" y="16127"/>
                  </a:lnTo>
                  <a:cubicBezTo>
                    <a:pt x="50158" y="13740"/>
                    <a:pt x="51574" y="8455"/>
                    <a:pt x="49188" y="4322"/>
                  </a:cubicBezTo>
                  <a:cubicBezTo>
                    <a:pt x="46802" y="188"/>
                    <a:pt x="41516" y="-1227"/>
                    <a:pt x="37384" y="1159"/>
                  </a:cubicBezTo>
                  <a:lnTo>
                    <a:pt x="4322" y="20248"/>
                  </a:lnTo>
                  <a:cubicBezTo>
                    <a:pt x="189" y="22634"/>
                    <a:pt x="-1227" y="27920"/>
                    <a:pt x="1159" y="32053"/>
                  </a:cubicBezTo>
                  <a:cubicBezTo>
                    <a:pt x="2761" y="34825"/>
                    <a:pt x="5666" y="36375"/>
                    <a:pt x="8651" y="3637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1" name="Google Shape;1011;p31"/>
            <p:cNvSpPr/>
            <p:nvPr/>
          </p:nvSpPr>
          <p:spPr>
            <a:xfrm>
              <a:off x="1028715" y="3022836"/>
              <a:ext cx="50347" cy="36376"/>
            </a:xfrm>
            <a:custGeom>
              <a:avLst/>
              <a:gdLst/>
              <a:ahLst/>
              <a:cxnLst/>
              <a:rect l="l" t="t" r="r" b="b"/>
              <a:pathLst>
                <a:path w="50347" h="36376" extrusionOk="0">
                  <a:moveTo>
                    <a:pt x="4322" y="16128"/>
                  </a:moveTo>
                  <a:lnTo>
                    <a:pt x="37384" y="35217"/>
                  </a:lnTo>
                  <a:cubicBezTo>
                    <a:pt x="38744" y="36003"/>
                    <a:pt x="40231" y="36376"/>
                    <a:pt x="41696" y="36376"/>
                  </a:cubicBezTo>
                  <a:cubicBezTo>
                    <a:pt x="44683" y="36376"/>
                    <a:pt x="47588" y="34827"/>
                    <a:pt x="49188" y="32053"/>
                  </a:cubicBezTo>
                  <a:cubicBezTo>
                    <a:pt x="51574" y="27920"/>
                    <a:pt x="50158" y="22635"/>
                    <a:pt x="46025" y="20249"/>
                  </a:cubicBezTo>
                  <a:lnTo>
                    <a:pt x="12964" y="1160"/>
                  </a:lnTo>
                  <a:cubicBezTo>
                    <a:pt x="8831" y="-1227"/>
                    <a:pt x="3545" y="189"/>
                    <a:pt x="1159" y="4323"/>
                  </a:cubicBezTo>
                  <a:cubicBezTo>
                    <a:pt x="-1227" y="8457"/>
                    <a:pt x="189" y="13743"/>
                    <a:pt x="4322" y="161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12" name="Google Shape;1012;p31"/>
          <p:cNvGrpSpPr/>
          <p:nvPr/>
        </p:nvGrpSpPr>
        <p:grpSpPr>
          <a:xfrm>
            <a:off x="2353480" y="3888739"/>
            <a:ext cx="413818" cy="442451"/>
            <a:chOff x="3093307" y="3003752"/>
            <a:chExt cx="551757" cy="589935"/>
          </a:xfrm>
        </p:grpSpPr>
        <p:sp>
          <p:nvSpPr>
            <p:cNvPr id="1013" name="Google Shape;1013;p31"/>
            <p:cNvSpPr/>
            <p:nvPr/>
          </p:nvSpPr>
          <p:spPr>
            <a:xfrm>
              <a:off x="3093307" y="3003752"/>
              <a:ext cx="551757" cy="589935"/>
            </a:xfrm>
            <a:custGeom>
              <a:avLst/>
              <a:gdLst/>
              <a:ahLst/>
              <a:cxnLst/>
              <a:rect l="l" t="t" r="r" b="b"/>
              <a:pathLst>
                <a:path w="551757" h="589935" extrusionOk="0">
                  <a:moveTo>
                    <a:pt x="533898" y="0"/>
                  </a:moveTo>
                  <a:lnTo>
                    <a:pt x="17859" y="0"/>
                  </a:lnTo>
                  <a:cubicBezTo>
                    <a:pt x="8011" y="0"/>
                    <a:pt x="0" y="8011"/>
                    <a:pt x="0" y="17859"/>
                  </a:cubicBezTo>
                  <a:lnTo>
                    <a:pt x="0" y="37600"/>
                  </a:lnTo>
                  <a:cubicBezTo>
                    <a:pt x="0" y="47448"/>
                    <a:pt x="8011" y="55460"/>
                    <a:pt x="17859" y="55460"/>
                  </a:cubicBezTo>
                  <a:lnTo>
                    <a:pt x="19088" y="55460"/>
                  </a:lnTo>
                  <a:lnTo>
                    <a:pt x="19088" y="105889"/>
                  </a:lnTo>
                  <a:cubicBezTo>
                    <a:pt x="19088" y="110661"/>
                    <a:pt x="22957" y="114530"/>
                    <a:pt x="27729" y="114530"/>
                  </a:cubicBezTo>
                  <a:cubicBezTo>
                    <a:pt x="32502" y="114530"/>
                    <a:pt x="36371" y="110661"/>
                    <a:pt x="36371" y="105889"/>
                  </a:cubicBezTo>
                  <a:lnTo>
                    <a:pt x="36371" y="55460"/>
                  </a:lnTo>
                  <a:lnTo>
                    <a:pt x="515387" y="55460"/>
                  </a:lnTo>
                  <a:lnTo>
                    <a:pt x="515387" y="438130"/>
                  </a:lnTo>
                  <a:cubicBezTo>
                    <a:pt x="515387" y="438628"/>
                    <a:pt x="514981" y="439033"/>
                    <a:pt x="514483" y="439033"/>
                  </a:cubicBezTo>
                  <a:lnTo>
                    <a:pt x="200178" y="439033"/>
                  </a:lnTo>
                  <a:cubicBezTo>
                    <a:pt x="195406" y="439033"/>
                    <a:pt x="191536" y="442902"/>
                    <a:pt x="191536" y="447674"/>
                  </a:cubicBezTo>
                  <a:cubicBezTo>
                    <a:pt x="191536" y="452447"/>
                    <a:pt x="195406" y="456316"/>
                    <a:pt x="200178" y="456316"/>
                  </a:cubicBezTo>
                  <a:lnTo>
                    <a:pt x="238605" y="456316"/>
                  </a:lnTo>
                  <a:lnTo>
                    <a:pt x="238605" y="496298"/>
                  </a:lnTo>
                  <a:lnTo>
                    <a:pt x="137396" y="496298"/>
                  </a:lnTo>
                  <a:lnTo>
                    <a:pt x="148839" y="456316"/>
                  </a:lnTo>
                  <a:lnTo>
                    <a:pt x="165554" y="456316"/>
                  </a:lnTo>
                  <a:cubicBezTo>
                    <a:pt x="170326" y="456316"/>
                    <a:pt x="174196" y="452447"/>
                    <a:pt x="174196" y="447674"/>
                  </a:cubicBezTo>
                  <a:cubicBezTo>
                    <a:pt x="174196" y="442902"/>
                    <a:pt x="170326" y="439033"/>
                    <a:pt x="165554" y="439033"/>
                  </a:cubicBezTo>
                  <a:lnTo>
                    <a:pt x="37273" y="439033"/>
                  </a:lnTo>
                  <a:cubicBezTo>
                    <a:pt x="36775" y="439033"/>
                    <a:pt x="36371" y="438627"/>
                    <a:pt x="36371" y="438130"/>
                  </a:cubicBezTo>
                  <a:lnTo>
                    <a:pt x="36371" y="140455"/>
                  </a:lnTo>
                  <a:cubicBezTo>
                    <a:pt x="36371" y="135683"/>
                    <a:pt x="32502" y="131814"/>
                    <a:pt x="27729" y="131814"/>
                  </a:cubicBezTo>
                  <a:cubicBezTo>
                    <a:pt x="22957" y="131814"/>
                    <a:pt x="19088" y="135683"/>
                    <a:pt x="19088" y="140455"/>
                  </a:cubicBezTo>
                  <a:lnTo>
                    <a:pt x="19088" y="438130"/>
                  </a:lnTo>
                  <a:cubicBezTo>
                    <a:pt x="19088" y="448158"/>
                    <a:pt x="27246" y="456316"/>
                    <a:pt x="37273" y="456316"/>
                  </a:cubicBezTo>
                  <a:lnTo>
                    <a:pt x="73597" y="456316"/>
                  </a:lnTo>
                  <a:lnTo>
                    <a:pt x="41991" y="566746"/>
                  </a:lnTo>
                  <a:cubicBezTo>
                    <a:pt x="40407" y="572284"/>
                    <a:pt x="41487" y="578098"/>
                    <a:pt x="44956" y="582698"/>
                  </a:cubicBezTo>
                  <a:cubicBezTo>
                    <a:pt x="48423" y="587298"/>
                    <a:pt x="53716" y="589935"/>
                    <a:pt x="59476" y="589935"/>
                  </a:cubicBezTo>
                  <a:lnTo>
                    <a:pt x="96886" y="589935"/>
                  </a:lnTo>
                  <a:cubicBezTo>
                    <a:pt x="104960" y="589935"/>
                    <a:pt x="112150" y="584514"/>
                    <a:pt x="114370" y="576753"/>
                  </a:cubicBezTo>
                  <a:lnTo>
                    <a:pt x="121523" y="551759"/>
                  </a:lnTo>
                  <a:lnTo>
                    <a:pt x="238605" y="551759"/>
                  </a:lnTo>
                  <a:lnTo>
                    <a:pt x="238605" y="571750"/>
                  </a:lnTo>
                  <a:cubicBezTo>
                    <a:pt x="238605" y="581777"/>
                    <a:pt x="246763" y="589935"/>
                    <a:pt x="256790" y="589935"/>
                  </a:cubicBezTo>
                  <a:lnTo>
                    <a:pt x="294966" y="589935"/>
                  </a:lnTo>
                  <a:cubicBezTo>
                    <a:pt x="304994" y="589935"/>
                    <a:pt x="313152" y="581777"/>
                    <a:pt x="313152" y="571750"/>
                  </a:cubicBezTo>
                  <a:lnTo>
                    <a:pt x="313152" y="551759"/>
                  </a:lnTo>
                  <a:lnTo>
                    <a:pt x="430233" y="551759"/>
                  </a:lnTo>
                  <a:lnTo>
                    <a:pt x="437386" y="576751"/>
                  </a:lnTo>
                  <a:cubicBezTo>
                    <a:pt x="439606" y="584514"/>
                    <a:pt x="446796" y="589935"/>
                    <a:pt x="454871" y="589935"/>
                  </a:cubicBezTo>
                  <a:lnTo>
                    <a:pt x="492281" y="589935"/>
                  </a:lnTo>
                  <a:cubicBezTo>
                    <a:pt x="498042" y="589935"/>
                    <a:pt x="503334" y="587296"/>
                    <a:pt x="506803" y="582697"/>
                  </a:cubicBezTo>
                  <a:cubicBezTo>
                    <a:pt x="510271" y="578097"/>
                    <a:pt x="511350" y="572283"/>
                    <a:pt x="509766" y="566746"/>
                  </a:cubicBezTo>
                  <a:lnTo>
                    <a:pt x="478162" y="456316"/>
                  </a:lnTo>
                  <a:lnTo>
                    <a:pt x="514483" y="456316"/>
                  </a:lnTo>
                  <a:cubicBezTo>
                    <a:pt x="524511" y="456316"/>
                    <a:pt x="532670" y="448157"/>
                    <a:pt x="532670" y="438130"/>
                  </a:cubicBezTo>
                  <a:lnTo>
                    <a:pt x="532670" y="55460"/>
                  </a:lnTo>
                  <a:lnTo>
                    <a:pt x="533898" y="55460"/>
                  </a:lnTo>
                  <a:cubicBezTo>
                    <a:pt x="543746" y="55460"/>
                    <a:pt x="551757" y="47448"/>
                    <a:pt x="551757" y="37600"/>
                  </a:cubicBezTo>
                  <a:lnTo>
                    <a:pt x="551757" y="17859"/>
                  </a:lnTo>
                  <a:cubicBezTo>
                    <a:pt x="551757" y="8011"/>
                    <a:pt x="543746" y="0"/>
                    <a:pt x="533898" y="0"/>
                  </a:cubicBezTo>
                  <a:close/>
                  <a:moveTo>
                    <a:pt x="96888" y="572652"/>
                  </a:moveTo>
                  <a:lnTo>
                    <a:pt x="59476" y="572652"/>
                  </a:lnTo>
                  <a:cubicBezTo>
                    <a:pt x="59365" y="572652"/>
                    <a:pt x="59026" y="572652"/>
                    <a:pt x="58756" y="572293"/>
                  </a:cubicBezTo>
                  <a:cubicBezTo>
                    <a:pt x="58485" y="571934"/>
                    <a:pt x="58579" y="571608"/>
                    <a:pt x="58609" y="571501"/>
                  </a:cubicBezTo>
                  <a:lnTo>
                    <a:pt x="91510" y="456538"/>
                  </a:lnTo>
                  <a:lnTo>
                    <a:pt x="130797" y="456538"/>
                  </a:lnTo>
                  <a:lnTo>
                    <a:pt x="97754" y="571997"/>
                  </a:lnTo>
                  <a:cubicBezTo>
                    <a:pt x="97645" y="572383"/>
                    <a:pt x="97287" y="572652"/>
                    <a:pt x="96888" y="572652"/>
                  </a:cubicBezTo>
                  <a:close/>
                  <a:moveTo>
                    <a:pt x="255888" y="456538"/>
                  </a:moveTo>
                  <a:lnTo>
                    <a:pt x="295870" y="456538"/>
                  </a:lnTo>
                  <a:lnTo>
                    <a:pt x="295870" y="496298"/>
                  </a:lnTo>
                  <a:lnTo>
                    <a:pt x="255888" y="496298"/>
                  </a:lnTo>
                  <a:close/>
                  <a:moveTo>
                    <a:pt x="295869" y="571750"/>
                  </a:moveTo>
                  <a:cubicBezTo>
                    <a:pt x="295869" y="572247"/>
                    <a:pt x="295463" y="572652"/>
                    <a:pt x="294966" y="572652"/>
                  </a:cubicBezTo>
                  <a:lnTo>
                    <a:pt x="256790" y="572652"/>
                  </a:lnTo>
                  <a:cubicBezTo>
                    <a:pt x="256292" y="572652"/>
                    <a:pt x="255888" y="572246"/>
                    <a:pt x="255888" y="571750"/>
                  </a:cubicBezTo>
                  <a:lnTo>
                    <a:pt x="255888" y="551759"/>
                  </a:lnTo>
                  <a:lnTo>
                    <a:pt x="295870" y="551759"/>
                  </a:lnTo>
                  <a:lnTo>
                    <a:pt x="295870" y="571750"/>
                  </a:lnTo>
                  <a:close/>
                  <a:moveTo>
                    <a:pt x="304522" y="534475"/>
                  </a:moveTo>
                  <a:cubicBezTo>
                    <a:pt x="304518" y="534475"/>
                    <a:pt x="304515" y="534475"/>
                    <a:pt x="304510" y="534475"/>
                  </a:cubicBezTo>
                  <a:cubicBezTo>
                    <a:pt x="304506" y="534475"/>
                    <a:pt x="304503" y="534475"/>
                    <a:pt x="304499" y="534475"/>
                  </a:cubicBezTo>
                  <a:lnTo>
                    <a:pt x="247257" y="534475"/>
                  </a:lnTo>
                  <a:cubicBezTo>
                    <a:pt x="247253" y="534475"/>
                    <a:pt x="247250" y="534475"/>
                    <a:pt x="247245" y="534475"/>
                  </a:cubicBezTo>
                  <a:cubicBezTo>
                    <a:pt x="247242" y="534475"/>
                    <a:pt x="247238" y="534475"/>
                    <a:pt x="247233" y="534475"/>
                  </a:cubicBezTo>
                  <a:lnTo>
                    <a:pt x="126471" y="534475"/>
                  </a:lnTo>
                  <a:lnTo>
                    <a:pt x="132450" y="513582"/>
                  </a:lnTo>
                  <a:lnTo>
                    <a:pt x="419307" y="513582"/>
                  </a:lnTo>
                  <a:lnTo>
                    <a:pt x="425286" y="534475"/>
                  </a:lnTo>
                  <a:close/>
                  <a:moveTo>
                    <a:pt x="493001" y="572292"/>
                  </a:moveTo>
                  <a:cubicBezTo>
                    <a:pt x="492731" y="572652"/>
                    <a:pt x="492392" y="572652"/>
                    <a:pt x="492280" y="572652"/>
                  </a:cubicBezTo>
                  <a:lnTo>
                    <a:pt x="454870" y="572652"/>
                  </a:lnTo>
                  <a:cubicBezTo>
                    <a:pt x="454469" y="572652"/>
                    <a:pt x="454113" y="572383"/>
                    <a:pt x="454002" y="571997"/>
                  </a:cubicBezTo>
                  <a:lnTo>
                    <a:pt x="420958" y="456538"/>
                  </a:lnTo>
                  <a:lnTo>
                    <a:pt x="460247" y="456538"/>
                  </a:lnTo>
                  <a:lnTo>
                    <a:pt x="493148" y="571501"/>
                  </a:lnTo>
                  <a:cubicBezTo>
                    <a:pt x="493180" y="571608"/>
                    <a:pt x="493272" y="571933"/>
                    <a:pt x="493001" y="572292"/>
                  </a:cubicBezTo>
                  <a:close/>
                  <a:moveTo>
                    <a:pt x="414360" y="496298"/>
                  </a:moveTo>
                  <a:lnTo>
                    <a:pt x="313152" y="496298"/>
                  </a:lnTo>
                  <a:lnTo>
                    <a:pt x="313152" y="456316"/>
                  </a:lnTo>
                  <a:lnTo>
                    <a:pt x="402918" y="456316"/>
                  </a:lnTo>
                  <a:close/>
                  <a:moveTo>
                    <a:pt x="534474" y="37600"/>
                  </a:moveTo>
                  <a:cubicBezTo>
                    <a:pt x="534474" y="37918"/>
                    <a:pt x="534215" y="38176"/>
                    <a:pt x="533898" y="38176"/>
                  </a:cubicBezTo>
                  <a:lnTo>
                    <a:pt x="17859" y="38176"/>
                  </a:lnTo>
                  <a:cubicBezTo>
                    <a:pt x="17541" y="38176"/>
                    <a:pt x="17283" y="37918"/>
                    <a:pt x="17283" y="37600"/>
                  </a:cubicBezTo>
                  <a:lnTo>
                    <a:pt x="17283" y="17859"/>
                  </a:lnTo>
                  <a:cubicBezTo>
                    <a:pt x="17283" y="17541"/>
                    <a:pt x="17541" y="17283"/>
                    <a:pt x="17859" y="17283"/>
                  </a:cubicBezTo>
                  <a:lnTo>
                    <a:pt x="533899" y="17283"/>
                  </a:lnTo>
                  <a:cubicBezTo>
                    <a:pt x="534216" y="17283"/>
                    <a:pt x="534475" y="17541"/>
                    <a:pt x="534475" y="17859"/>
                  </a:cubicBezTo>
                  <a:lnTo>
                    <a:pt x="534475" y="3760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4" name="Google Shape;1014;p31"/>
            <p:cNvSpPr/>
            <p:nvPr/>
          </p:nvSpPr>
          <p:spPr>
            <a:xfrm>
              <a:off x="3207838" y="3099194"/>
              <a:ext cx="322695" cy="169990"/>
            </a:xfrm>
            <a:custGeom>
              <a:avLst/>
              <a:gdLst/>
              <a:ahLst/>
              <a:cxnLst/>
              <a:rect l="l" t="t" r="r" b="b"/>
              <a:pathLst>
                <a:path w="322695" h="169990" extrusionOk="0">
                  <a:moveTo>
                    <a:pt x="199526" y="83955"/>
                  </a:moveTo>
                  <a:lnTo>
                    <a:pt x="142779" y="27210"/>
                  </a:lnTo>
                  <a:cubicBezTo>
                    <a:pt x="131968" y="16397"/>
                    <a:pt x="114376" y="16398"/>
                    <a:pt x="103564" y="27210"/>
                  </a:cubicBezTo>
                  <a:lnTo>
                    <a:pt x="8123" y="122651"/>
                  </a:lnTo>
                  <a:cubicBezTo>
                    <a:pt x="2885" y="127888"/>
                    <a:pt x="0" y="134852"/>
                    <a:pt x="0" y="142260"/>
                  </a:cubicBezTo>
                  <a:cubicBezTo>
                    <a:pt x="0" y="149667"/>
                    <a:pt x="2884" y="156631"/>
                    <a:pt x="8122" y="161868"/>
                  </a:cubicBezTo>
                  <a:cubicBezTo>
                    <a:pt x="13360" y="167106"/>
                    <a:pt x="20323" y="169990"/>
                    <a:pt x="27730" y="169990"/>
                  </a:cubicBezTo>
                  <a:cubicBezTo>
                    <a:pt x="35138" y="169990"/>
                    <a:pt x="42101" y="167106"/>
                    <a:pt x="47338" y="161868"/>
                  </a:cubicBezTo>
                  <a:lnTo>
                    <a:pt x="123172" y="86035"/>
                  </a:lnTo>
                  <a:lnTo>
                    <a:pt x="179918" y="142780"/>
                  </a:lnTo>
                  <a:cubicBezTo>
                    <a:pt x="190729" y="153592"/>
                    <a:pt x="208320" y="153592"/>
                    <a:pt x="219133" y="142779"/>
                  </a:cubicBezTo>
                  <a:lnTo>
                    <a:pt x="275288" y="86625"/>
                  </a:lnTo>
                  <a:cubicBezTo>
                    <a:pt x="275611" y="86300"/>
                    <a:pt x="276136" y="86247"/>
                    <a:pt x="276431" y="86514"/>
                  </a:cubicBezTo>
                  <a:cubicBezTo>
                    <a:pt x="281712" y="91277"/>
                    <a:pt x="288491" y="93812"/>
                    <a:pt x="295666" y="93628"/>
                  </a:cubicBezTo>
                  <a:cubicBezTo>
                    <a:pt x="310571" y="93258"/>
                    <a:pt x="322696" y="80580"/>
                    <a:pt x="322696" y="65368"/>
                  </a:cubicBezTo>
                  <a:lnTo>
                    <a:pt x="322696" y="27729"/>
                  </a:lnTo>
                  <a:cubicBezTo>
                    <a:pt x="322696" y="12438"/>
                    <a:pt x="310256" y="0"/>
                    <a:pt x="294966" y="0"/>
                  </a:cubicBezTo>
                  <a:lnTo>
                    <a:pt x="257328" y="0"/>
                  </a:lnTo>
                  <a:cubicBezTo>
                    <a:pt x="242115" y="0"/>
                    <a:pt x="229439" y="12126"/>
                    <a:pt x="229069" y="27029"/>
                  </a:cubicBezTo>
                  <a:cubicBezTo>
                    <a:pt x="228891" y="34151"/>
                    <a:pt x="231417" y="40981"/>
                    <a:pt x="236183" y="46264"/>
                  </a:cubicBezTo>
                  <a:cubicBezTo>
                    <a:pt x="236448" y="46558"/>
                    <a:pt x="236398" y="47083"/>
                    <a:pt x="236071" y="47408"/>
                  </a:cubicBezTo>
                  <a:close/>
                  <a:moveTo>
                    <a:pt x="248294" y="59628"/>
                  </a:moveTo>
                  <a:cubicBezTo>
                    <a:pt x="255138" y="52783"/>
                    <a:pt x="255456" y="41828"/>
                    <a:pt x="249017" y="34689"/>
                  </a:cubicBezTo>
                  <a:cubicBezTo>
                    <a:pt x="247229" y="32706"/>
                    <a:pt x="246281" y="30139"/>
                    <a:pt x="246349" y="27458"/>
                  </a:cubicBezTo>
                  <a:cubicBezTo>
                    <a:pt x="246487" y="21847"/>
                    <a:pt x="251414" y="17283"/>
                    <a:pt x="257329" y="17283"/>
                  </a:cubicBezTo>
                  <a:lnTo>
                    <a:pt x="294968" y="17283"/>
                  </a:lnTo>
                  <a:cubicBezTo>
                    <a:pt x="300727" y="17283"/>
                    <a:pt x="305413" y="21969"/>
                    <a:pt x="305413" y="27729"/>
                  </a:cubicBezTo>
                  <a:lnTo>
                    <a:pt x="305413" y="65366"/>
                  </a:lnTo>
                  <a:cubicBezTo>
                    <a:pt x="305413" y="71283"/>
                    <a:pt x="300848" y="76210"/>
                    <a:pt x="295237" y="76349"/>
                  </a:cubicBezTo>
                  <a:cubicBezTo>
                    <a:pt x="292569" y="76410"/>
                    <a:pt x="289990" y="75468"/>
                    <a:pt x="288007" y="73679"/>
                  </a:cubicBezTo>
                  <a:cubicBezTo>
                    <a:pt x="280866" y="67240"/>
                    <a:pt x="269911" y="67559"/>
                    <a:pt x="263066" y="74403"/>
                  </a:cubicBezTo>
                  <a:lnTo>
                    <a:pt x="206912" y="130558"/>
                  </a:lnTo>
                  <a:cubicBezTo>
                    <a:pt x="202839" y="134631"/>
                    <a:pt x="196210" y="134631"/>
                    <a:pt x="192139" y="130559"/>
                  </a:cubicBezTo>
                  <a:lnTo>
                    <a:pt x="129282" y="67703"/>
                  </a:lnTo>
                  <a:cubicBezTo>
                    <a:pt x="125907" y="64328"/>
                    <a:pt x="120435" y="64328"/>
                    <a:pt x="117062" y="67703"/>
                  </a:cubicBezTo>
                  <a:lnTo>
                    <a:pt x="35116" y="149648"/>
                  </a:lnTo>
                  <a:cubicBezTo>
                    <a:pt x="33144" y="151620"/>
                    <a:pt x="30520" y="152707"/>
                    <a:pt x="27730" y="152707"/>
                  </a:cubicBezTo>
                  <a:cubicBezTo>
                    <a:pt x="24941" y="152707"/>
                    <a:pt x="22317" y="151620"/>
                    <a:pt x="20342" y="149646"/>
                  </a:cubicBezTo>
                  <a:cubicBezTo>
                    <a:pt x="18370" y="147674"/>
                    <a:pt x="17283" y="145050"/>
                    <a:pt x="17283" y="142260"/>
                  </a:cubicBezTo>
                  <a:cubicBezTo>
                    <a:pt x="17283" y="139470"/>
                    <a:pt x="18370" y="136846"/>
                    <a:pt x="20344" y="134873"/>
                  </a:cubicBezTo>
                  <a:lnTo>
                    <a:pt x="115785" y="39431"/>
                  </a:lnTo>
                  <a:cubicBezTo>
                    <a:pt x="117822" y="37394"/>
                    <a:pt x="120497" y="36377"/>
                    <a:pt x="123172" y="36377"/>
                  </a:cubicBezTo>
                  <a:cubicBezTo>
                    <a:pt x="125846" y="36377"/>
                    <a:pt x="128523" y="37395"/>
                    <a:pt x="130559" y="39431"/>
                  </a:cubicBezTo>
                  <a:lnTo>
                    <a:pt x="193416" y="102287"/>
                  </a:lnTo>
                  <a:cubicBezTo>
                    <a:pt x="196792" y="105662"/>
                    <a:pt x="202262" y="105662"/>
                    <a:pt x="205637" y="1022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5" name="Google Shape;1015;p31"/>
            <p:cNvSpPr/>
            <p:nvPr/>
          </p:nvSpPr>
          <p:spPr>
            <a:xfrm>
              <a:off x="3169660" y="3290077"/>
              <a:ext cx="74548" cy="55459"/>
            </a:xfrm>
            <a:custGeom>
              <a:avLst/>
              <a:gdLst/>
              <a:ahLst/>
              <a:cxnLst/>
              <a:rect l="l" t="t" r="r" b="b"/>
              <a:pathLst>
                <a:path w="74548" h="55459" extrusionOk="0">
                  <a:moveTo>
                    <a:pt x="0" y="17859"/>
                  </a:moveTo>
                  <a:lnTo>
                    <a:pt x="0" y="37600"/>
                  </a:lnTo>
                  <a:cubicBezTo>
                    <a:pt x="0" y="47448"/>
                    <a:pt x="8011" y="55460"/>
                    <a:pt x="17859" y="55460"/>
                  </a:cubicBezTo>
                  <a:lnTo>
                    <a:pt x="56689" y="55460"/>
                  </a:lnTo>
                  <a:cubicBezTo>
                    <a:pt x="66537" y="55460"/>
                    <a:pt x="74548" y="47448"/>
                    <a:pt x="74548" y="37600"/>
                  </a:cubicBezTo>
                  <a:lnTo>
                    <a:pt x="74548" y="17859"/>
                  </a:lnTo>
                  <a:cubicBezTo>
                    <a:pt x="74548" y="8011"/>
                    <a:pt x="66537" y="0"/>
                    <a:pt x="56689" y="0"/>
                  </a:cubicBezTo>
                  <a:lnTo>
                    <a:pt x="17859" y="0"/>
                  </a:lnTo>
                  <a:cubicBezTo>
                    <a:pt x="8011" y="0"/>
                    <a:pt x="0" y="8011"/>
                    <a:pt x="0" y="17859"/>
                  </a:cubicBezTo>
                  <a:close/>
                  <a:moveTo>
                    <a:pt x="57265" y="17859"/>
                  </a:moveTo>
                  <a:lnTo>
                    <a:pt x="57265" y="37600"/>
                  </a:lnTo>
                  <a:cubicBezTo>
                    <a:pt x="57265" y="37918"/>
                    <a:pt x="57007" y="38176"/>
                    <a:pt x="56689" y="38176"/>
                  </a:cubicBezTo>
                  <a:lnTo>
                    <a:pt x="17859" y="38176"/>
                  </a:lnTo>
                  <a:cubicBezTo>
                    <a:pt x="17541" y="38176"/>
                    <a:pt x="17283" y="37918"/>
                    <a:pt x="17283" y="37600"/>
                  </a:cubicBezTo>
                  <a:lnTo>
                    <a:pt x="17283" y="17859"/>
                  </a:lnTo>
                  <a:cubicBezTo>
                    <a:pt x="17283" y="17541"/>
                    <a:pt x="17541" y="17283"/>
                    <a:pt x="17859" y="17283"/>
                  </a:cubicBezTo>
                  <a:lnTo>
                    <a:pt x="56689" y="17283"/>
                  </a:lnTo>
                  <a:cubicBezTo>
                    <a:pt x="57007" y="17283"/>
                    <a:pt x="57265" y="17541"/>
                    <a:pt x="57265" y="1785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6" name="Google Shape;1016;p31"/>
            <p:cNvSpPr/>
            <p:nvPr/>
          </p:nvSpPr>
          <p:spPr>
            <a:xfrm>
              <a:off x="3494164" y="3347343"/>
              <a:ext cx="74548" cy="74659"/>
            </a:xfrm>
            <a:custGeom>
              <a:avLst/>
              <a:gdLst/>
              <a:ahLst/>
              <a:cxnLst/>
              <a:rect l="l" t="t" r="r" b="b"/>
              <a:pathLst>
                <a:path w="74548" h="74659" extrusionOk="0">
                  <a:moveTo>
                    <a:pt x="0" y="17859"/>
                  </a:moveTo>
                  <a:lnTo>
                    <a:pt x="0" y="56800"/>
                  </a:lnTo>
                  <a:cubicBezTo>
                    <a:pt x="0" y="66648"/>
                    <a:pt x="8011" y="74659"/>
                    <a:pt x="17859" y="74659"/>
                  </a:cubicBezTo>
                  <a:lnTo>
                    <a:pt x="56689" y="74659"/>
                  </a:lnTo>
                  <a:cubicBezTo>
                    <a:pt x="66537" y="74659"/>
                    <a:pt x="74548" y="66648"/>
                    <a:pt x="74548" y="56800"/>
                  </a:cubicBezTo>
                  <a:lnTo>
                    <a:pt x="74548" y="17859"/>
                  </a:lnTo>
                  <a:cubicBezTo>
                    <a:pt x="74548" y="8011"/>
                    <a:pt x="66537" y="0"/>
                    <a:pt x="56689" y="0"/>
                  </a:cubicBezTo>
                  <a:lnTo>
                    <a:pt x="17859" y="0"/>
                  </a:lnTo>
                  <a:cubicBezTo>
                    <a:pt x="8011" y="0"/>
                    <a:pt x="0" y="8011"/>
                    <a:pt x="0" y="17859"/>
                  </a:cubicBezTo>
                  <a:close/>
                  <a:moveTo>
                    <a:pt x="57265" y="17859"/>
                  </a:moveTo>
                  <a:lnTo>
                    <a:pt x="57265" y="56800"/>
                  </a:lnTo>
                  <a:cubicBezTo>
                    <a:pt x="57265" y="57118"/>
                    <a:pt x="57006" y="57376"/>
                    <a:pt x="56689" y="57376"/>
                  </a:cubicBezTo>
                  <a:lnTo>
                    <a:pt x="17859" y="57376"/>
                  </a:lnTo>
                  <a:cubicBezTo>
                    <a:pt x="17542" y="57376"/>
                    <a:pt x="17283" y="57118"/>
                    <a:pt x="17283" y="56800"/>
                  </a:cubicBezTo>
                  <a:lnTo>
                    <a:pt x="17283" y="17859"/>
                  </a:lnTo>
                  <a:cubicBezTo>
                    <a:pt x="17283" y="17541"/>
                    <a:pt x="17542" y="17283"/>
                    <a:pt x="17859" y="17283"/>
                  </a:cubicBezTo>
                  <a:lnTo>
                    <a:pt x="56689" y="17283"/>
                  </a:lnTo>
                  <a:cubicBezTo>
                    <a:pt x="57006" y="17283"/>
                    <a:pt x="57265" y="17541"/>
                    <a:pt x="57265" y="1785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7" name="Google Shape;1017;p31"/>
            <p:cNvSpPr/>
            <p:nvPr/>
          </p:nvSpPr>
          <p:spPr>
            <a:xfrm>
              <a:off x="3169660" y="3366543"/>
              <a:ext cx="150902" cy="55459"/>
            </a:xfrm>
            <a:custGeom>
              <a:avLst/>
              <a:gdLst/>
              <a:ahLst/>
              <a:cxnLst/>
              <a:rect l="l" t="t" r="r" b="b"/>
              <a:pathLst>
                <a:path w="150902" h="55459" extrusionOk="0">
                  <a:moveTo>
                    <a:pt x="0" y="37600"/>
                  </a:moveTo>
                  <a:cubicBezTo>
                    <a:pt x="0" y="47448"/>
                    <a:pt x="8011" y="55460"/>
                    <a:pt x="17859" y="55460"/>
                  </a:cubicBezTo>
                  <a:lnTo>
                    <a:pt x="133043" y="55460"/>
                  </a:lnTo>
                  <a:cubicBezTo>
                    <a:pt x="142891" y="55460"/>
                    <a:pt x="150902" y="47448"/>
                    <a:pt x="150902" y="37600"/>
                  </a:cubicBezTo>
                  <a:lnTo>
                    <a:pt x="150902" y="17859"/>
                  </a:lnTo>
                  <a:cubicBezTo>
                    <a:pt x="150902" y="8011"/>
                    <a:pt x="142891" y="0"/>
                    <a:pt x="133043" y="0"/>
                  </a:cubicBezTo>
                  <a:lnTo>
                    <a:pt x="17859" y="0"/>
                  </a:lnTo>
                  <a:cubicBezTo>
                    <a:pt x="8011" y="0"/>
                    <a:pt x="0" y="8011"/>
                    <a:pt x="0" y="17859"/>
                  </a:cubicBezTo>
                  <a:close/>
                  <a:moveTo>
                    <a:pt x="17283" y="17858"/>
                  </a:moveTo>
                  <a:cubicBezTo>
                    <a:pt x="17283" y="17540"/>
                    <a:pt x="17541" y="17282"/>
                    <a:pt x="17859" y="17282"/>
                  </a:cubicBezTo>
                  <a:lnTo>
                    <a:pt x="133043" y="17282"/>
                  </a:lnTo>
                  <a:cubicBezTo>
                    <a:pt x="133361" y="17282"/>
                    <a:pt x="133619" y="17540"/>
                    <a:pt x="133619" y="17858"/>
                  </a:cubicBezTo>
                  <a:lnTo>
                    <a:pt x="133619" y="37599"/>
                  </a:lnTo>
                  <a:cubicBezTo>
                    <a:pt x="133619" y="37917"/>
                    <a:pt x="133361" y="38175"/>
                    <a:pt x="133043" y="38175"/>
                  </a:cubicBezTo>
                  <a:lnTo>
                    <a:pt x="17859" y="38175"/>
                  </a:lnTo>
                  <a:cubicBezTo>
                    <a:pt x="17541" y="38175"/>
                    <a:pt x="17283" y="37917"/>
                    <a:pt x="17283" y="3759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18" name="Google Shape;1018;p31"/>
          <p:cNvSpPr/>
          <p:nvPr/>
        </p:nvSpPr>
        <p:spPr>
          <a:xfrm>
            <a:off x="3770556" y="3888747"/>
            <a:ext cx="442443" cy="442451"/>
          </a:xfrm>
          <a:custGeom>
            <a:avLst/>
            <a:gdLst/>
            <a:ahLst/>
            <a:cxnLst/>
            <a:rect l="l" t="t" r="r" b="b"/>
            <a:pathLst>
              <a:path w="589924" h="589935" extrusionOk="0">
                <a:moveTo>
                  <a:pt x="564636" y="261082"/>
                </a:moveTo>
                <a:cubicBezTo>
                  <a:pt x="568431" y="257804"/>
                  <a:pt x="570847" y="252970"/>
                  <a:pt x="570847" y="247573"/>
                </a:cubicBezTo>
                <a:lnTo>
                  <a:pt x="570847" y="227832"/>
                </a:lnTo>
                <a:cubicBezTo>
                  <a:pt x="570847" y="222435"/>
                  <a:pt x="568432" y="217602"/>
                  <a:pt x="564636" y="214324"/>
                </a:cubicBezTo>
                <a:lnTo>
                  <a:pt x="586864" y="180981"/>
                </a:lnTo>
                <a:cubicBezTo>
                  <a:pt x="590592" y="175389"/>
                  <a:pt x="590937" y="168236"/>
                  <a:pt x="587767" y="162312"/>
                </a:cubicBezTo>
                <a:cubicBezTo>
                  <a:pt x="584596" y="156387"/>
                  <a:pt x="578452" y="152707"/>
                  <a:pt x="571733" y="152707"/>
                </a:cubicBezTo>
                <a:lnTo>
                  <a:pt x="523998" y="152707"/>
                </a:lnTo>
                <a:cubicBezTo>
                  <a:pt x="523989" y="152707"/>
                  <a:pt x="523981" y="152707"/>
                  <a:pt x="523972" y="152707"/>
                </a:cubicBezTo>
                <a:lnTo>
                  <a:pt x="471872" y="152707"/>
                </a:lnTo>
                <a:cubicBezTo>
                  <a:pt x="467915" y="152707"/>
                  <a:pt x="464147" y="153989"/>
                  <a:pt x="461063" y="156272"/>
                </a:cubicBezTo>
                <a:cubicBezTo>
                  <a:pt x="445599" y="114033"/>
                  <a:pt x="417969" y="76317"/>
                  <a:pt x="382029" y="48816"/>
                </a:cubicBezTo>
                <a:cubicBezTo>
                  <a:pt x="340293" y="16880"/>
                  <a:pt x="290386" y="0"/>
                  <a:pt x="237702" y="0"/>
                </a:cubicBezTo>
                <a:cubicBezTo>
                  <a:pt x="181567" y="0"/>
                  <a:pt x="127083" y="19935"/>
                  <a:pt x="84284" y="56133"/>
                </a:cubicBezTo>
                <a:cubicBezTo>
                  <a:pt x="80639" y="59215"/>
                  <a:pt x="80184" y="64667"/>
                  <a:pt x="83266" y="68311"/>
                </a:cubicBezTo>
                <a:cubicBezTo>
                  <a:pt x="86347" y="71955"/>
                  <a:pt x="91799" y="72412"/>
                  <a:pt x="95445" y="69329"/>
                </a:cubicBezTo>
                <a:cubicBezTo>
                  <a:pt x="135126" y="35767"/>
                  <a:pt x="185649" y="17283"/>
                  <a:pt x="237702" y="17283"/>
                </a:cubicBezTo>
                <a:cubicBezTo>
                  <a:pt x="334268" y="17283"/>
                  <a:pt x="420381" y="81175"/>
                  <a:pt x="448513" y="173145"/>
                </a:cubicBezTo>
                <a:lnTo>
                  <a:pt x="423962" y="209972"/>
                </a:lnTo>
                <a:lnTo>
                  <a:pt x="396675" y="209972"/>
                </a:lnTo>
                <a:cubicBezTo>
                  <a:pt x="383400" y="133276"/>
                  <a:pt x="316369" y="76353"/>
                  <a:pt x="237701" y="76353"/>
                </a:cubicBezTo>
                <a:cubicBezTo>
                  <a:pt x="148734" y="76353"/>
                  <a:pt x="76353" y="148734"/>
                  <a:pt x="76353" y="237701"/>
                </a:cubicBezTo>
                <a:cubicBezTo>
                  <a:pt x="76353" y="326670"/>
                  <a:pt x="148734" y="399051"/>
                  <a:pt x="237701" y="399051"/>
                </a:cubicBezTo>
                <a:cubicBezTo>
                  <a:pt x="316368" y="399051"/>
                  <a:pt x="383400" y="342128"/>
                  <a:pt x="396675" y="265432"/>
                </a:cubicBezTo>
                <a:lnTo>
                  <a:pt x="423962" y="265432"/>
                </a:lnTo>
                <a:lnTo>
                  <a:pt x="448513" y="302260"/>
                </a:lnTo>
                <a:cubicBezTo>
                  <a:pt x="420379" y="394230"/>
                  <a:pt x="334267" y="458121"/>
                  <a:pt x="237702" y="458121"/>
                </a:cubicBezTo>
                <a:cubicBezTo>
                  <a:pt x="116163" y="458121"/>
                  <a:pt x="17283" y="359242"/>
                  <a:pt x="17283" y="237702"/>
                </a:cubicBezTo>
                <a:cubicBezTo>
                  <a:pt x="17283" y="184311"/>
                  <a:pt x="36617" y="132800"/>
                  <a:pt x="71724" y="92660"/>
                </a:cubicBezTo>
                <a:cubicBezTo>
                  <a:pt x="74866" y="89068"/>
                  <a:pt x="74501" y="83608"/>
                  <a:pt x="70909" y="80466"/>
                </a:cubicBezTo>
                <a:cubicBezTo>
                  <a:pt x="67317" y="77325"/>
                  <a:pt x="61857" y="77688"/>
                  <a:pt x="58715" y="81282"/>
                </a:cubicBezTo>
                <a:cubicBezTo>
                  <a:pt x="20852" y="124573"/>
                  <a:pt x="0" y="180124"/>
                  <a:pt x="0" y="237702"/>
                </a:cubicBezTo>
                <a:cubicBezTo>
                  <a:pt x="0" y="295207"/>
                  <a:pt x="20529" y="348005"/>
                  <a:pt x="54639" y="389161"/>
                </a:cubicBezTo>
                <a:lnTo>
                  <a:pt x="22184" y="502568"/>
                </a:lnTo>
                <a:cubicBezTo>
                  <a:pt x="20870" y="507156"/>
                  <a:pt x="23526" y="511940"/>
                  <a:pt x="28114" y="513254"/>
                </a:cubicBezTo>
                <a:cubicBezTo>
                  <a:pt x="28909" y="513481"/>
                  <a:pt x="29709" y="513590"/>
                  <a:pt x="30496" y="513590"/>
                </a:cubicBezTo>
                <a:cubicBezTo>
                  <a:pt x="34254" y="513590"/>
                  <a:pt x="37713" y="511118"/>
                  <a:pt x="38799" y="507323"/>
                </a:cubicBezTo>
                <a:lnTo>
                  <a:pt x="53333" y="456538"/>
                </a:lnTo>
                <a:lnTo>
                  <a:pt x="92621" y="456538"/>
                </a:lnTo>
                <a:lnTo>
                  <a:pt x="59579" y="571997"/>
                </a:lnTo>
                <a:cubicBezTo>
                  <a:pt x="59468" y="572383"/>
                  <a:pt x="59111" y="572652"/>
                  <a:pt x="58711" y="572652"/>
                </a:cubicBezTo>
                <a:lnTo>
                  <a:pt x="21300" y="572652"/>
                </a:lnTo>
                <a:cubicBezTo>
                  <a:pt x="21188" y="572652"/>
                  <a:pt x="20849" y="572652"/>
                  <a:pt x="20579" y="572293"/>
                </a:cubicBezTo>
                <a:cubicBezTo>
                  <a:pt x="20308" y="571934"/>
                  <a:pt x="20401" y="571608"/>
                  <a:pt x="20432" y="571501"/>
                </a:cubicBezTo>
                <a:lnTo>
                  <a:pt x="28928" y="541816"/>
                </a:lnTo>
                <a:cubicBezTo>
                  <a:pt x="30241" y="537228"/>
                  <a:pt x="27586" y="532444"/>
                  <a:pt x="22997" y="531130"/>
                </a:cubicBezTo>
                <a:cubicBezTo>
                  <a:pt x="18412" y="529819"/>
                  <a:pt x="13625" y="532472"/>
                  <a:pt x="12311" y="537061"/>
                </a:cubicBezTo>
                <a:lnTo>
                  <a:pt x="3816" y="566746"/>
                </a:lnTo>
                <a:cubicBezTo>
                  <a:pt x="2232" y="572284"/>
                  <a:pt x="3311" y="578098"/>
                  <a:pt x="6778" y="582698"/>
                </a:cubicBezTo>
                <a:cubicBezTo>
                  <a:pt x="10248" y="587296"/>
                  <a:pt x="15540" y="589935"/>
                  <a:pt x="21300" y="589935"/>
                </a:cubicBezTo>
                <a:lnTo>
                  <a:pt x="58711" y="589935"/>
                </a:lnTo>
                <a:cubicBezTo>
                  <a:pt x="66785" y="589935"/>
                  <a:pt x="73975" y="584514"/>
                  <a:pt x="76195" y="576753"/>
                </a:cubicBezTo>
                <a:lnTo>
                  <a:pt x="83348" y="551759"/>
                </a:lnTo>
                <a:lnTo>
                  <a:pt x="200428" y="551759"/>
                </a:lnTo>
                <a:lnTo>
                  <a:pt x="200428" y="571750"/>
                </a:lnTo>
                <a:cubicBezTo>
                  <a:pt x="200428" y="581777"/>
                  <a:pt x="208586" y="589935"/>
                  <a:pt x="218614" y="589935"/>
                </a:cubicBezTo>
                <a:lnTo>
                  <a:pt x="256790" y="589935"/>
                </a:lnTo>
                <a:cubicBezTo>
                  <a:pt x="266818" y="589935"/>
                  <a:pt x="274975" y="581777"/>
                  <a:pt x="274975" y="571750"/>
                </a:cubicBezTo>
                <a:lnTo>
                  <a:pt x="274975" y="551759"/>
                </a:lnTo>
                <a:lnTo>
                  <a:pt x="392054" y="551759"/>
                </a:lnTo>
                <a:lnTo>
                  <a:pt x="399210" y="576754"/>
                </a:lnTo>
                <a:cubicBezTo>
                  <a:pt x="401431" y="584515"/>
                  <a:pt x="408621" y="589935"/>
                  <a:pt x="416693" y="589935"/>
                </a:cubicBezTo>
                <a:lnTo>
                  <a:pt x="454104" y="589935"/>
                </a:lnTo>
                <a:cubicBezTo>
                  <a:pt x="459865" y="589935"/>
                  <a:pt x="465157" y="587296"/>
                  <a:pt x="468625" y="582697"/>
                </a:cubicBezTo>
                <a:cubicBezTo>
                  <a:pt x="472093" y="578097"/>
                  <a:pt x="473173" y="572283"/>
                  <a:pt x="471589" y="566746"/>
                </a:cubicBezTo>
                <a:lnTo>
                  <a:pt x="420779" y="389210"/>
                </a:lnTo>
                <a:cubicBezTo>
                  <a:pt x="438052" y="368313"/>
                  <a:pt x="451760" y="344544"/>
                  <a:pt x="461063" y="319133"/>
                </a:cubicBezTo>
                <a:cubicBezTo>
                  <a:pt x="464147" y="321416"/>
                  <a:pt x="467915" y="322698"/>
                  <a:pt x="471872" y="322698"/>
                </a:cubicBezTo>
                <a:lnTo>
                  <a:pt x="524018" y="322698"/>
                </a:lnTo>
                <a:cubicBezTo>
                  <a:pt x="524024" y="322698"/>
                  <a:pt x="524031" y="322699"/>
                  <a:pt x="524036" y="322699"/>
                </a:cubicBezTo>
                <a:cubicBezTo>
                  <a:pt x="524042" y="322699"/>
                  <a:pt x="524047" y="322698"/>
                  <a:pt x="524052" y="322698"/>
                </a:cubicBezTo>
                <a:lnTo>
                  <a:pt x="571735" y="322698"/>
                </a:lnTo>
                <a:cubicBezTo>
                  <a:pt x="578453" y="322698"/>
                  <a:pt x="584597" y="319018"/>
                  <a:pt x="587768" y="313093"/>
                </a:cubicBezTo>
                <a:cubicBezTo>
                  <a:pt x="590939" y="307168"/>
                  <a:pt x="590593" y="300015"/>
                  <a:pt x="586866" y="294424"/>
                </a:cubicBezTo>
                <a:close/>
                <a:moveTo>
                  <a:pt x="485905" y="248149"/>
                </a:moveTo>
                <a:cubicBezTo>
                  <a:pt x="485899" y="248149"/>
                  <a:pt x="485893" y="248149"/>
                  <a:pt x="485888" y="248149"/>
                </a:cubicBezTo>
                <a:lnTo>
                  <a:pt x="428587" y="248149"/>
                </a:lnTo>
                <a:lnTo>
                  <a:pt x="246344" y="248149"/>
                </a:lnTo>
                <a:lnTo>
                  <a:pt x="246344" y="227256"/>
                </a:lnTo>
                <a:lnTo>
                  <a:pt x="428587" y="227256"/>
                </a:lnTo>
                <a:lnTo>
                  <a:pt x="485829" y="227256"/>
                </a:lnTo>
                <a:cubicBezTo>
                  <a:pt x="485835" y="227256"/>
                  <a:pt x="485839" y="227257"/>
                  <a:pt x="485845" y="227257"/>
                </a:cubicBezTo>
                <a:cubicBezTo>
                  <a:pt x="485851" y="227257"/>
                  <a:pt x="485858" y="227256"/>
                  <a:pt x="485863" y="227256"/>
                </a:cubicBezTo>
                <a:lnTo>
                  <a:pt x="552988" y="227256"/>
                </a:lnTo>
                <a:cubicBezTo>
                  <a:pt x="553305" y="227256"/>
                  <a:pt x="553564" y="227514"/>
                  <a:pt x="553564" y="227832"/>
                </a:cubicBezTo>
                <a:lnTo>
                  <a:pt x="553564" y="247573"/>
                </a:lnTo>
                <a:cubicBezTo>
                  <a:pt x="553564" y="247891"/>
                  <a:pt x="553305" y="248149"/>
                  <a:pt x="552988" y="248149"/>
                </a:cubicBezTo>
                <a:close/>
                <a:moveTo>
                  <a:pt x="237702" y="200428"/>
                </a:moveTo>
                <a:cubicBezTo>
                  <a:pt x="232930" y="200428"/>
                  <a:pt x="229061" y="204297"/>
                  <a:pt x="229061" y="209070"/>
                </a:cubicBezTo>
                <a:lnTo>
                  <a:pt x="229061" y="218614"/>
                </a:lnTo>
                <a:lnTo>
                  <a:pt x="229061" y="229060"/>
                </a:lnTo>
                <a:lnTo>
                  <a:pt x="209070" y="229060"/>
                </a:lnTo>
                <a:cubicBezTo>
                  <a:pt x="204297" y="229060"/>
                  <a:pt x="200428" y="232929"/>
                  <a:pt x="200428" y="237701"/>
                </a:cubicBezTo>
                <a:cubicBezTo>
                  <a:pt x="200428" y="242474"/>
                  <a:pt x="204297" y="246343"/>
                  <a:pt x="209070" y="246343"/>
                </a:cubicBezTo>
                <a:lnTo>
                  <a:pt x="229061" y="246343"/>
                </a:lnTo>
                <a:lnTo>
                  <a:pt x="229061" y="256790"/>
                </a:lnTo>
                <a:lnTo>
                  <a:pt x="229061" y="266334"/>
                </a:lnTo>
                <a:cubicBezTo>
                  <a:pt x="229061" y="271106"/>
                  <a:pt x="232930" y="274975"/>
                  <a:pt x="237702" y="274975"/>
                </a:cubicBezTo>
                <a:cubicBezTo>
                  <a:pt x="242475" y="274975"/>
                  <a:pt x="246344" y="271106"/>
                  <a:pt x="246344" y="266334"/>
                </a:cubicBezTo>
                <a:lnTo>
                  <a:pt x="246344" y="265432"/>
                </a:lnTo>
                <a:lnTo>
                  <a:pt x="299507" y="265432"/>
                </a:lnTo>
                <a:cubicBezTo>
                  <a:pt x="288762" y="289440"/>
                  <a:pt x="264743" y="305414"/>
                  <a:pt x="237702" y="305414"/>
                </a:cubicBezTo>
                <a:cubicBezTo>
                  <a:pt x="200366" y="305414"/>
                  <a:pt x="169990" y="275038"/>
                  <a:pt x="169990" y="237701"/>
                </a:cubicBezTo>
                <a:cubicBezTo>
                  <a:pt x="169990" y="200365"/>
                  <a:pt x="200366" y="169989"/>
                  <a:pt x="237702" y="169989"/>
                </a:cubicBezTo>
                <a:cubicBezTo>
                  <a:pt x="264744" y="169989"/>
                  <a:pt x="288763" y="185962"/>
                  <a:pt x="299508" y="209971"/>
                </a:cubicBezTo>
                <a:lnTo>
                  <a:pt x="246344" y="209971"/>
                </a:lnTo>
                <a:lnTo>
                  <a:pt x="246344" y="209069"/>
                </a:lnTo>
                <a:cubicBezTo>
                  <a:pt x="246344" y="204297"/>
                  <a:pt x="242475" y="200428"/>
                  <a:pt x="237702" y="200428"/>
                </a:cubicBezTo>
                <a:close/>
                <a:moveTo>
                  <a:pt x="572530" y="170467"/>
                </a:moveTo>
                <a:cubicBezTo>
                  <a:pt x="572784" y="170944"/>
                  <a:pt x="572581" y="171248"/>
                  <a:pt x="572485" y="171395"/>
                </a:cubicBezTo>
                <a:lnTo>
                  <a:pt x="546766" y="209973"/>
                </a:lnTo>
                <a:lnTo>
                  <a:pt x="501999" y="209973"/>
                </a:lnTo>
                <a:lnTo>
                  <a:pt x="528653" y="169991"/>
                </a:lnTo>
                <a:lnTo>
                  <a:pt x="571735" y="169991"/>
                </a:lnTo>
                <a:cubicBezTo>
                  <a:pt x="571909" y="169990"/>
                  <a:pt x="572274" y="169990"/>
                  <a:pt x="572530" y="170467"/>
                </a:cubicBezTo>
                <a:close/>
                <a:moveTo>
                  <a:pt x="465049" y="179498"/>
                </a:moveTo>
                <a:cubicBezTo>
                  <a:pt x="465068" y="179469"/>
                  <a:pt x="465087" y="179442"/>
                  <a:pt x="465105" y="179413"/>
                </a:cubicBezTo>
                <a:lnTo>
                  <a:pt x="471118" y="170392"/>
                </a:lnTo>
                <a:cubicBezTo>
                  <a:pt x="471285" y="170141"/>
                  <a:pt x="471568" y="169990"/>
                  <a:pt x="471870" y="169990"/>
                </a:cubicBezTo>
                <a:lnTo>
                  <a:pt x="507880" y="169990"/>
                </a:lnTo>
                <a:lnTo>
                  <a:pt x="481226" y="209972"/>
                </a:lnTo>
                <a:lnTo>
                  <a:pt x="444732" y="209972"/>
                </a:lnTo>
                <a:close/>
                <a:moveTo>
                  <a:pt x="237702" y="381769"/>
                </a:moveTo>
                <a:cubicBezTo>
                  <a:pt x="158265" y="381769"/>
                  <a:pt x="93637" y="317141"/>
                  <a:pt x="93637" y="237702"/>
                </a:cubicBezTo>
                <a:cubicBezTo>
                  <a:pt x="93637" y="158265"/>
                  <a:pt x="158265" y="93637"/>
                  <a:pt x="237702" y="93637"/>
                </a:cubicBezTo>
                <a:cubicBezTo>
                  <a:pt x="306931" y="93637"/>
                  <a:pt x="366064" y="142999"/>
                  <a:pt x="379101" y="209973"/>
                </a:cubicBezTo>
                <a:lnTo>
                  <a:pt x="318065" y="209973"/>
                </a:lnTo>
                <a:cubicBezTo>
                  <a:pt x="306359" y="175939"/>
                  <a:pt x="274231" y="152708"/>
                  <a:pt x="237702" y="152708"/>
                </a:cubicBezTo>
                <a:cubicBezTo>
                  <a:pt x="190836" y="152708"/>
                  <a:pt x="152707" y="190837"/>
                  <a:pt x="152707" y="237703"/>
                </a:cubicBezTo>
                <a:cubicBezTo>
                  <a:pt x="152707" y="284570"/>
                  <a:pt x="190836" y="322699"/>
                  <a:pt x="237702" y="322699"/>
                </a:cubicBezTo>
                <a:cubicBezTo>
                  <a:pt x="274230" y="322699"/>
                  <a:pt x="306358" y="299467"/>
                  <a:pt x="318064" y="265434"/>
                </a:cubicBezTo>
                <a:lnTo>
                  <a:pt x="379101" y="265434"/>
                </a:lnTo>
                <a:cubicBezTo>
                  <a:pt x="366064" y="332407"/>
                  <a:pt x="306930" y="381769"/>
                  <a:pt x="237702" y="381769"/>
                </a:cubicBezTo>
                <a:close/>
                <a:moveTo>
                  <a:pt x="362990" y="450229"/>
                </a:moveTo>
                <a:cubicBezTo>
                  <a:pt x="362992" y="450236"/>
                  <a:pt x="362994" y="450244"/>
                  <a:pt x="362996" y="450251"/>
                </a:cubicBezTo>
                <a:lnTo>
                  <a:pt x="376178" y="496299"/>
                </a:lnTo>
                <a:lnTo>
                  <a:pt x="274977" y="496299"/>
                </a:lnTo>
                <a:lnTo>
                  <a:pt x="274977" y="472518"/>
                </a:lnTo>
                <a:cubicBezTo>
                  <a:pt x="305274" y="467784"/>
                  <a:pt x="334136" y="457258"/>
                  <a:pt x="360440" y="441320"/>
                </a:cubicBezTo>
                <a:close/>
                <a:moveTo>
                  <a:pt x="257693" y="474583"/>
                </a:moveTo>
                <a:lnTo>
                  <a:pt x="257693" y="496299"/>
                </a:lnTo>
                <a:lnTo>
                  <a:pt x="217711" y="496299"/>
                </a:lnTo>
                <a:lnTo>
                  <a:pt x="217711" y="474557"/>
                </a:lnTo>
                <a:cubicBezTo>
                  <a:pt x="224304" y="475109"/>
                  <a:pt x="230969" y="475405"/>
                  <a:pt x="237702" y="475405"/>
                </a:cubicBezTo>
                <a:cubicBezTo>
                  <a:pt x="244415" y="475405"/>
                  <a:pt x="251082" y="475127"/>
                  <a:pt x="257693" y="474583"/>
                </a:cubicBezTo>
                <a:close/>
                <a:moveTo>
                  <a:pt x="58280" y="439255"/>
                </a:moveTo>
                <a:lnTo>
                  <a:pt x="68294" y="404264"/>
                </a:lnTo>
                <a:cubicBezTo>
                  <a:pt x="78005" y="414140"/>
                  <a:pt x="88562" y="423180"/>
                  <a:pt x="99860" y="431249"/>
                </a:cubicBezTo>
                <a:lnTo>
                  <a:pt x="97570" y="439255"/>
                </a:lnTo>
                <a:close/>
                <a:moveTo>
                  <a:pt x="112337" y="450467"/>
                </a:moveTo>
                <a:cubicBezTo>
                  <a:pt x="112337" y="450466"/>
                  <a:pt x="112337" y="450466"/>
                  <a:pt x="112337" y="450467"/>
                </a:cubicBezTo>
                <a:lnTo>
                  <a:pt x="114987" y="441209"/>
                </a:lnTo>
                <a:cubicBezTo>
                  <a:pt x="140702" y="456773"/>
                  <a:pt x="169589" y="467597"/>
                  <a:pt x="200428" y="472476"/>
                </a:cubicBezTo>
                <a:lnTo>
                  <a:pt x="200428" y="496300"/>
                </a:lnTo>
                <a:lnTo>
                  <a:pt x="99220" y="496300"/>
                </a:lnTo>
                <a:close/>
                <a:moveTo>
                  <a:pt x="257693" y="571750"/>
                </a:moveTo>
                <a:cubicBezTo>
                  <a:pt x="257693" y="572247"/>
                  <a:pt x="257288" y="572652"/>
                  <a:pt x="256791" y="572652"/>
                </a:cubicBezTo>
                <a:lnTo>
                  <a:pt x="218615" y="572652"/>
                </a:lnTo>
                <a:cubicBezTo>
                  <a:pt x="218117" y="572652"/>
                  <a:pt x="217713" y="572246"/>
                  <a:pt x="217713" y="571750"/>
                </a:cubicBezTo>
                <a:lnTo>
                  <a:pt x="217713" y="551759"/>
                </a:lnTo>
                <a:lnTo>
                  <a:pt x="257694" y="551759"/>
                </a:lnTo>
                <a:lnTo>
                  <a:pt x="257694" y="571750"/>
                </a:lnTo>
                <a:close/>
                <a:moveTo>
                  <a:pt x="88294" y="534475"/>
                </a:moveTo>
                <a:lnTo>
                  <a:pt x="94273" y="513582"/>
                </a:lnTo>
                <a:lnTo>
                  <a:pt x="381125" y="513582"/>
                </a:lnTo>
                <a:lnTo>
                  <a:pt x="387106" y="534475"/>
                </a:lnTo>
                <a:close/>
                <a:moveTo>
                  <a:pt x="454825" y="572292"/>
                </a:moveTo>
                <a:cubicBezTo>
                  <a:pt x="454554" y="572652"/>
                  <a:pt x="454215" y="572652"/>
                  <a:pt x="454104" y="572652"/>
                </a:cubicBezTo>
                <a:lnTo>
                  <a:pt x="416693" y="572652"/>
                </a:lnTo>
                <a:cubicBezTo>
                  <a:pt x="416292" y="572652"/>
                  <a:pt x="415936" y="572382"/>
                  <a:pt x="415825" y="571997"/>
                </a:cubicBezTo>
                <a:lnTo>
                  <a:pt x="382708" y="456317"/>
                </a:lnTo>
                <a:lnTo>
                  <a:pt x="422005" y="456317"/>
                </a:lnTo>
                <a:lnTo>
                  <a:pt x="454970" y="571502"/>
                </a:lnTo>
                <a:cubicBezTo>
                  <a:pt x="455004" y="571608"/>
                  <a:pt x="455096" y="571934"/>
                  <a:pt x="454825" y="572292"/>
                </a:cubicBezTo>
                <a:close/>
                <a:moveTo>
                  <a:pt x="417060" y="439033"/>
                </a:moveTo>
                <a:lnTo>
                  <a:pt x="377761" y="439033"/>
                </a:lnTo>
                <a:lnTo>
                  <a:pt x="375563" y="431354"/>
                </a:lnTo>
                <a:cubicBezTo>
                  <a:pt x="377737" y="429802"/>
                  <a:pt x="379895" y="428220"/>
                  <a:pt x="382027" y="426589"/>
                </a:cubicBezTo>
                <a:cubicBezTo>
                  <a:pt x="390926" y="419779"/>
                  <a:pt x="399315" y="412342"/>
                  <a:pt x="407138" y="404366"/>
                </a:cubicBezTo>
                <a:close/>
                <a:moveTo>
                  <a:pt x="471120" y="305013"/>
                </a:moveTo>
                <a:lnTo>
                  <a:pt x="465099" y="295983"/>
                </a:lnTo>
                <a:cubicBezTo>
                  <a:pt x="465084" y="295961"/>
                  <a:pt x="465069" y="295938"/>
                  <a:pt x="465054" y="295916"/>
                </a:cubicBezTo>
                <a:lnTo>
                  <a:pt x="444733" y="265433"/>
                </a:lnTo>
                <a:lnTo>
                  <a:pt x="481227" y="265433"/>
                </a:lnTo>
                <a:lnTo>
                  <a:pt x="507881" y="305415"/>
                </a:lnTo>
                <a:lnTo>
                  <a:pt x="471871" y="305415"/>
                </a:lnTo>
                <a:cubicBezTo>
                  <a:pt x="471568" y="305415"/>
                  <a:pt x="471288" y="305265"/>
                  <a:pt x="471120" y="305013"/>
                </a:cubicBezTo>
                <a:close/>
                <a:moveTo>
                  <a:pt x="572530" y="304938"/>
                </a:moveTo>
                <a:cubicBezTo>
                  <a:pt x="572274" y="305415"/>
                  <a:pt x="571910" y="305415"/>
                  <a:pt x="571733" y="305415"/>
                </a:cubicBezTo>
                <a:lnTo>
                  <a:pt x="528652" y="305415"/>
                </a:lnTo>
                <a:lnTo>
                  <a:pt x="501998" y="265433"/>
                </a:lnTo>
                <a:lnTo>
                  <a:pt x="546765" y="265433"/>
                </a:lnTo>
                <a:lnTo>
                  <a:pt x="572484" y="304011"/>
                </a:lnTo>
                <a:cubicBezTo>
                  <a:pt x="572580" y="304158"/>
                  <a:pt x="572783" y="304461"/>
                  <a:pt x="572530" y="3049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86DDE-FA8C-2A76-3A5A-4F1C84B272C8}"/>
              </a:ext>
            </a:extLst>
          </p:cNvPr>
          <p:cNvSpPr>
            <a:spLocks noGrp="1"/>
          </p:cNvSpPr>
          <p:nvPr>
            <p:ph type="title"/>
          </p:nvPr>
        </p:nvSpPr>
        <p:spPr>
          <a:xfrm>
            <a:off x="452550" y="1672106"/>
            <a:ext cx="8238900" cy="561600"/>
          </a:xfrm>
        </p:spPr>
        <p:txBody>
          <a:bodyPr/>
          <a:lstStyle/>
          <a:p>
            <a:pPr rtl="0"/>
            <a:r>
              <a:rPr lang="en-US" altLang="zh-CN" sz="4000" b="1" i="0" u="none" strike="noStrike" dirty="0">
                <a:solidFill>
                  <a:srgbClr val="000000"/>
                </a:solidFill>
                <a:effectLst/>
                <a:latin typeface="Montserrat" pitchFamily="2" charset="0"/>
              </a:rPr>
              <a:t>Thanks</a:t>
            </a:r>
            <a:r>
              <a:rPr lang="zh-CN" altLang="en-US" sz="4000" b="1" i="0" u="none" strike="noStrike" dirty="0">
                <a:solidFill>
                  <a:srgbClr val="000000"/>
                </a:solidFill>
                <a:effectLst/>
                <a:latin typeface="Montserrat" pitchFamily="2" charset="0"/>
              </a:rPr>
              <a:t>！</a:t>
            </a:r>
            <a:br>
              <a:rPr lang="en-US" altLang="zh-CN" sz="4000" b="0" dirty="0">
                <a:effectLst/>
              </a:rPr>
            </a:br>
            <a:br>
              <a:rPr lang="en-US" altLang="zh-CN" dirty="0"/>
            </a:br>
            <a:endParaRPr kumimoji="1" lang="zh-CN" altLang="en-US" dirty="0"/>
          </a:p>
        </p:txBody>
      </p:sp>
      <p:sp>
        <p:nvSpPr>
          <p:cNvPr id="4" name="文本框 3">
            <a:extLst>
              <a:ext uri="{FF2B5EF4-FFF2-40B4-BE49-F238E27FC236}">
                <a16:creationId xmlns:a16="http://schemas.microsoft.com/office/drawing/2014/main" id="{3C106B98-877C-655C-5139-D91DC200A4D4}"/>
              </a:ext>
            </a:extLst>
          </p:cNvPr>
          <p:cNvSpPr txBox="1"/>
          <p:nvPr/>
        </p:nvSpPr>
        <p:spPr>
          <a:xfrm>
            <a:off x="2286000" y="2420636"/>
            <a:ext cx="4572000" cy="307777"/>
          </a:xfrm>
          <a:prstGeom prst="rect">
            <a:avLst/>
          </a:prstGeom>
          <a:noFill/>
        </p:spPr>
        <p:txBody>
          <a:bodyPr wrap="square">
            <a:spAutoFit/>
          </a:bodyPr>
          <a:lstStyle/>
          <a:p>
            <a:r>
              <a:rPr lang="zh-CN" altLang="en-US" b="0" dirty="0">
                <a:effectLst/>
              </a:rPr>
              <a:t>  </a:t>
            </a:r>
            <a:endParaRPr lang="zh-CN" altLang="en-US" dirty="0"/>
          </a:p>
        </p:txBody>
      </p:sp>
      <p:sp>
        <p:nvSpPr>
          <p:cNvPr id="6" name="文本框 5">
            <a:extLst>
              <a:ext uri="{FF2B5EF4-FFF2-40B4-BE49-F238E27FC236}">
                <a16:creationId xmlns:a16="http://schemas.microsoft.com/office/drawing/2014/main" id="{E5B04BA1-04A1-D34D-3540-B6C995AEE424}"/>
              </a:ext>
            </a:extLst>
          </p:cNvPr>
          <p:cNvSpPr txBox="1"/>
          <p:nvPr/>
        </p:nvSpPr>
        <p:spPr>
          <a:xfrm>
            <a:off x="2286000" y="2420636"/>
            <a:ext cx="4572000" cy="307777"/>
          </a:xfrm>
          <a:prstGeom prst="rect">
            <a:avLst/>
          </a:prstGeom>
          <a:noFill/>
        </p:spPr>
        <p:txBody>
          <a:bodyPr wrap="square">
            <a:spAutoFit/>
          </a:bodyPr>
          <a:lstStyle/>
          <a:p>
            <a:r>
              <a:rPr lang="zh-CN" altLang="en-US" b="0" dirty="0">
                <a:effectLst/>
              </a:rPr>
              <a:t>      </a:t>
            </a:r>
            <a:endParaRPr lang="zh-CN" altLang="en-US" dirty="0"/>
          </a:p>
        </p:txBody>
      </p:sp>
      <p:sp>
        <p:nvSpPr>
          <p:cNvPr id="8" name="文本框 7">
            <a:extLst>
              <a:ext uri="{FF2B5EF4-FFF2-40B4-BE49-F238E27FC236}">
                <a16:creationId xmlns:a16="http://schemas.microsoft.com/office/drawing/2014/main" id="{A2A2274A-6DF1-4844-DFFE-40FC0D41F415}"/>
              </a:ext>
            </a:extLst>
          </p:cNvPr>
          <p:cNvSpPr txBox="1"/>
          <p:nvPr/>
        </p:nvSpPr>
        <p:spPr>
          <a:xfrm>
            <a:off x="2286000" y="2420636"/>
            <a:ext cx="4572000" cy="307777"/>
          </a:xfrm>
          <a:prstGeom prst="rect">
            <a:avLst/>
          </a:prstGeom>
          <a:noFill/>
        </p:spPr>
        <p:txBody>
          <a:bodyPr wrap="square">
            <a:spAutoFit/>
          </a:bodyPr>
          <a:lstStyle/>
          <a:p>
            <a:r>
              <a:rPr lang="zh-CN" altLang="en-US" b="0" dirty="0">
                <a:effectLst/>
              </a:rPr>
              <a:t> </a:t>
            </a:r>
            <a:endParaRPr lang="zh-CN" altLang="en-US" dirty="0"/>
          </a:p>
        </p:txBody>
      </p:sp>
      <p:sp>
        <p:nvSpPr>
          <p:cNvPr id="10" name="文本框 9">
            <a:extLst>
              <a:ext uri="{FF2B5EF4-FFF2-40B4-BE49-F238E27FC236}">
                <a16:creationId xmlns:a16="http://schemas.microsoft.com/office/drawing/2014/main" id="{57E23EEA-9BD7-24B4-DBC8-EF14F8979137}"/>
              </a:ext>
            </a:extLst>
          </p:cNvPr>
          <p:cNvSpPr txBox="1"/>
          <p:nvPr/>
        </p:nvSpPr>
        <p:spPr>
          <a:xfrm>
            <a:off x="2286000" y="2420636"/>
            <a:ext cx="4572000" cy="307777"/>
          </a:xfrm>
          <a:prstGeom prst="rect">
            <a:avLst/>
          </a:prstGeom>
          <a:noFill/>
        </p:spPr>
        <p:txBody>
          <a:bodyPr wrap="square">
            <a:spAutoFit/>
          </a:bodyPr>
          <a:lstStyle/>
          <a:p>
            <a:r>
              <a:rPr lang="zh-CN" altLang="en-US" b="0" dirty="0">
                <a:effectLst/>
              </a:rPr>
              <a:t> </a:t>
            </a:r>
            <a:endParaRPr lang="zh-CN" altLang="en-US" dirty="0"/>
          </a:p>
        </p:txBody>
      </p:sp>
      <p:pic>
        <p:nvPicPr>
          <p:cNvPr id="12" name="图片 11" descr="图形用户界面&#10;&#10;描述已自动生成">
            <a:extLst>
              <a:ext uri="{FF2B5EF4-FFF2-40B4-BE49-F238E27FC236}">
                <a16:creationId xmlns:a16="http://schemas.microsoft.com/office/drawing/2014/main" id="{05793BE7-7C8A-6090-0AE0-89814F267483}"/>
              </a:ext>
            </a:extLst>
          </p:cNvPr>
          <p:cNvPicPr>
            <a:picLocks noChangeAspect="1"/>
          </p:cNvPicPr>
          <p:nvPr/>
        </p:nvPicPr>
        <p:blipFill>
          <a:blip r:embed="rId2"/>
          <a:stretch>
            <a:fillRect/>
          </a:stretch>
        </p:blipFill>
        <p:spPr>
          <a:xfrm>
            <a:off x="-1" y="4746"/>
            <a:ext cx="9152457" cy="5138754"/>
          </a:xfrm>
          <a:prstGeom prst="rect">
            <a:avLst/>
          </a:prstGeom>
        </p:spPr>
      </p:pic>
    </p:spTree>
    <p:extLst>
      <p:ext uri="{BB962C8B-B14F-4D97-AF65-F5344CB8AC3E}">
        <p14:creationId xmlns:p14="http://schemas.microsoft.com/office/powerpoint/2010/main" val="81130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p:nvPr/>
        </p:nvSpPr>
        <p:spPr>
          <a:xfrm>
            <a:off x="6829025" y="2008750"/>
            <a:ext cx="505200" cy="482400"/>
          </a:xfrm>
          <a:prstGeom prst="roundRect">
            <a:avLst>
              <a:gd name="adj" fmla="val 16667"/>
            </a:avLst>
          </a:prstGeom>
          <a:solidFill>
            <a:schemeClr val="accent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dk1"/>
              </a:solidFill>
              <a:latin typeface="Montserrat SemiBold"/>
              <a:ea typeface="Montserrat SemiBold"/>
              <a:cs typeface="Montserrat SemiBold"/>
              <a:sym typeface="Montserrat SemiBold"/>
            </a:endParaRPr>
          </a:p>
        </p:txBody>
      </p:sp>
      <p:sp>
        <p:nvSpPr>
          <p:cNvPr id="173" name="Google Shape;173;p18"/>
          <p:cNvSpPr txBox="1">
            <a:spLocks noGrp="1"/>
          </p:cNvSpPr>
          <p:nvPr>
            <p:ph type="title"/>
          </p:nvPr>
        </p:nvSpPr>
        <p:spPr>
          <a:xfrm>
            <a:off x="452500" y="1041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174" name="Google Shape;174;p18"/>
          <p:cNvSpPr txBox="1"/>
          <p:nvPr/>
        </p:nvSpPr>
        <p:spPr>
          <a:xfrm>
            <a:off x="2043700" y="1133713"/>
            <a:ext cx="50565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50">
                <a:solidFill>
                  <a:schemeClr val="dk1"/>
                </a:solidFill>
                <a:latin typeface="Montserrat"/>
                <a:ea typeface="Montserrat"/>
                <a:cs typeface="Montserrat"/>
                <a:sym typeface="Montserrat"/>
              </a:rPr>
              <a:t>This project explores how employees' life experiences—both inside and outside the workplace—affect job satisfaction</a:t>
            </a:r>
            <a:endParaRPr sz="1200">
              <a:solidFill>
                <a:schemeClr val="dk1"/>
              </a:solidFill>
              <a:latin typeface="Montserrat Medium"/>
              <a:ea typeface="Montserrat Medium"/>
              <a:cs typeface="Montserrat Medium"/>
              <a:sym typeface="Montserrat Medium"/>
            </a:endParaRPr>
          </a:p>
        </p:txBody>
      </p:sp>
      <p:sp>
        <p:nvSpPr>
          <p:cNvPr id="175" name="Google Shape;175;p18"/>
          <p:cNvSpPr/>
          <p:nvPr/>
        </p:nvSpPr>
        <p:spPr>
          <a:xfrm>
            <a:off x="185838" y="2408582"/>
            <a:ext cx="444600" cy="444600"/>
          </a:xfrm>
          <a:prstGeom prst="roundRect">
            <a:avLst>
              <a:gd name="adj" fmla="val 16667"/>
            </a:avLst>
          </a:prstGeom>
          <a:solidFill>
            <a:schemeClr val="dk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Montserrat SemiBold"/>
                <a:ea typeface="Montserrat SemiBold"/>
                <a:cs typeface="Montserrat SemiBold"/>
                <a:sym typeface="Montserrat SemiBold"/>
              </a:rPr>
              <a:t>01</a:t>
            </a:r>
            <a:endParaRPr sz="1200">
              <a:solidFill>
                <a:schemeClr val="dk1"/>
              </a:solidFill>
              <a:latin typeface="Montserrat SemiBold"/>
              <a:ea typeface="Montserrat SemiBold"/>
              <a:cs typeface="Montserrat SemiBold"/>
              <a:sym typeface="Montserrat SemiBold"/>
            </a:endParaRPr>
          </a:p>
        </p:txBody>
      </p:sp>
      <p:sp>
        <p:nvSpPr>
          <p:cNvPr id="176" name="Google Shape;176;p18"/>
          <p:cNvSpPr txBox="1"/>
          <p:nvPr/>
        </p:nvSpPr>
        <p:spPr>
          <a:xfrm>
            <a:off x="3095650" y="707788"/>
            <a:ext cx="2952600" cy="331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1600">
                <a:solidFill>
                  <a:schemeClr val="dk1"/>
                </a:solidFill>
                <a:latin typeface="Montserrat SemiBold"/>
                <a:ea typeface="Montserrat SemiBold"/>
                <a:cs typeface="Montserrat SemiBold"/>
                <a:sym typeface="Montserrat SemiBold"/>
              </a:rPr>
              <a:t>Overview</a:t>
            </a:r>
            <a:endParaRPr sz="1600">
              <a:solidFill>
                <a:schemeClr val="dk1"/>
              </a:solidFill>
              <a:latin typeface="Montserrat SemiBold"/>
              <a:ea typeface="Montserrat SemiBold"/>
              <a:cs typeface="Montserrat SemiBold"/>
              <a:sym typeface="Montserrat SemiBold"/>
            </a:endParaRPr>
          </a:p>
        </p:txBody>
      </p:sp>
      <p:sp>
        <p:nvSpPr>
          <p:cNvPr id="177" name="Google Shape;177;p18"/>
          <p:cNvSpPr txBox="1"/>
          <p:nvPr/>
        </p:nvSpPr>
        <p:spPr>
          <a:xfrm>
            <a:off x="7400875" y="2042200"/>
            <a:ext cx="767100" cy="415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sz="1600">
                <a:solidFill>
                  <a:schemeClr val="dk1"/>
                </a:solidFill>
                <a:latin typeface="Montserrat SemiBold"/>
                <a:ea typeface="Montserrat SemiBold"/>
                <a:cs typeface="Montserrat SemiBold"/>
                <a:sym typeface="Montserrat SemiBold"/>
              </a:rPr>
              <a:t>Goal</a:t>
            </a:r>
            <a:endParaRPr sz="1600">
              <a:solidFill>
                <a:schemeClr val="dk1"/>
              </a:solidFill>
              <a:latin typeface="Montserrat SemiBold"/>
              <a:ea typeface="Montserrat SemiBold"/>
              <a:cs typeface="Montserrat SemiBold"/>
              <a:sym typeface="Montserrat SemiBold"/>
            </a:endParaRPr>
          </a:p>
        </p:txBody>
      </p:sp>
      <p:sp>
        <p:nvSpPr>
          <p:cNvPr id="178" name="Google Shape;178;p18"/>
          <p:cNvSpPr/>
          <p:nvPr/>
        </p:nvSpPr>
        <p:spPr>
          <a:xfrm>
            <a:off x="187538" y="2948395"/>
            <a:ext cx="444600" cy="444600"/>
          </a:xfrm>
          <a:prstGeom prst="roundRect">
            <a:avLst>
              <a:gd name="adj" fmla="val 16667"/>
            </a:avLst>
          </a:prstGeom>
          <a:solidFill>
            <a:schemeClr val="dk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Montserrat SemiBold"/>
                <a:ea typeface="Montserrat SemiBold"/>
                <a:cs typeface="Montserrat SemiBold"/>
                <a:sym typeface="Montserrat SemiBold"/>
              </a:rPr>
              <a:t>02</a:t>
            </a:r>
            <a:endParaRPr sz="1200">
              <a:solidFill>
                <a:schemeClr val="dk1"/>
              </a:solidFill>
              <a:latin typeface="Montserrat SemiBold"/>
              <a:ea typeface="Montserrat SemiBold"/>
              <a:cs typeface="Montserrat SemiBold"/>
              <a:sym typeface="Montserrat SemiBold"/>
            </a:endParaRPr>
          </a:p>
        </p:txBody>
      </p:sp>
      <p:sp>
        <p:nvSpPr>
          <p:cNvPr id="179" name="Google Shape;179;p18"/>
          <p:cNvSpPr/>
          <p:nvPr/>
        </p:nvSpPr>
        <p:spPr>
          <a:xfrm>
            <a:off x="185838" y="3552007"/>
            <a:ext cx="444600" cy="444600"/>
          </a:xfrm>
          <a:prstGeom prst="roundRect">
            <a:avLst>
              <a:gd name="adj" fmla="val 16667"/>
            </a:avLst>
          </a:prstGeom>
          <a:solidFill>
            <a:schemeClr val="dk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Montserrat SemiBold"/>
                <a:ea typeface="Montserrat SemiBold"/>
                <a:cs typeface="Montserrat SemiBold"/>
                <a:sym typeface="Montserrat SemiBold"/>
              </a:rPr>
              <a:t>03</a:t>
            </a:r>
            <a:endParaRPr sz="1200">
              <a:solidFill>
                <a:schemeClr val="dk1"/>
              </a:solidFill>
              <a:latin typeface="Montserrat SemiBold"/>
              <a:ea typeface="Montserrat SemiBold"/>
              <a:cs typeface="Montserrat SemiBold"/>
              <a:sym typeface="Montserrat SemiBold"/>
            </a:endParaRPr>
          </a:p>
        </p:txBody>
      </p:sp>
      <p:sp>
        <p:nvSpPr>
          <p:cNvPr id="180" name="Google Shape;180;p18"/>
          <p:cNvSpPr/>
          <p:nvPr/>
        </p:nvSpPr>
        <p:spPr>
          <a:xfrm flipH="1">
            <a:off x="324760" y="2871774"/>
            <a:ext cx="166800" cy="166500"/>
          </a:xfrm>
          <a:prstGeom prst="roundRect">
            <a:avLst>
              <a:gd name="adj" fmla="val 16667"/>
            </a:avLst>
          </a:prstGeom>
          <a:solidFill>
            <a:schemeClr val="accent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181" name="Google Shape;181;p18"/>
          <p:cNvCxnSpPr>
            <a:stCxn id="175" idx="2"/>
            <a:endCxn id="180" idx="0"/>
          </p:cNvCxnSpPr>
          <p:nvPr/>
        </p:nvCxnSpPr>
        <p:spPr>
          <a:xfrm>
            <a:off x="408138" y="2853182"/>
            <a:ext cx="0" cy="18600"/>
          </a:xfrm>
          <a:prstGeom prst="straightConnector1">
            <a:avLst/>
          </a:prstGeom>
          <a:noFill/>
          <a:ln w="9525" cap="flat" cmpd="sng">
            <a:solidFill>
              <a:schemeClr val="dk1"/>
            </a:solidFill>
            <a:prstDash val="solid"/>
            <a:round/>
            <a:headEnd type="none" w="med" len="med"/>
            <a:tailEnd type="oval" w="med" len="med"/>
          </a:ln>
        </p:spPr>
      </p:cxnSp>
      <p:sp>
        <p:nvSpPr>
          <p:cNvPr id="182" name="Google Shape;182;p18"/>
          <p:cNvSpPr/>
          <p:nvPr/>
        </p:nvSpPr>
        <p:spPr>
          <a:xfrm flipH="1">
            <a:off x="326460" y="3404337"/>
            <a:ext cx="166800" cy="166500"/>
          </a:xfrm>
          <a:prstGeom prst="roundRect">
            <a:avLst>
              <a:gd name="adj" fmla="val 16667"/>
            </a:avLst>
          </a:prstGeom>
          <a:solidFill>
            <a:schemeClr val="accent5"/>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83" name="Google Shape;183;p18"/>
          <p:cNvSpPr/>
          <p:nvPr/>
        </p:nvSpPr>
        <p:spPr>
          <a:xfrm flipH="1">
            <a:off x="326460" y="3996612"/>
            <a:ext cx="166800" cy="166500"/>
          </a:xfrm>
          <a:prstGeom prst="roundRect">
            <a:avLst>
              <a:gd name="adj" fmla="val 16667"/>
            </a:avLst>
          </a:prstGeom>
          <a:solidFill>
            <a:schemeClr val="accent3"/>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184" name="Google Shape;184;p18"/>
          <p:cNvCxnSpPr>
            <a:stCxn id="178" idx="2"/>
            <a:endCxn id="182" idx="0"/>
          </p:cNvCxnSpPr>
          <p:nvPr/>
        </p:nvCxnSpPr>
        <p:spPr>
          <a:xfrm>
            <a:off x="409838" y="3392995"/>
            <a:ext cx="0" cy="11400"/>
          </a:xfrm>
          <a:prstGeom prst="straightConnector1">
            <a:avLst/>
          </a:prstGeom>
          <a:noFill/>
          <a:ln w="9525" cap="flat" cmpd="sng">
            <a:solidFill>
              <a:schemeClr val="dk1"/>
            </a:solidFill>
            <a:prstDash val="solid"/>
            <a:round/>
            <a:headEnd type="none" w="med" len="med"/>
            <a:tailEnd type="oval" w="med" len="med"/>
          </a:ln>
        </p:spPr>
      </p:cxnSp>
      <p:cxnSp>
        <p:nvCxnSpPr>
          <p:cNvPr id="185" name="Google Shape;185;p18"/>
          <p:cNvCxnSpPr>
            <a:stCxn id="179" idx="2"/>
            <a:endCxn id="183" idx="0"/>
          </p:cNvCxnSpPr>
          <p:nvPr/>
        </p:nvCxnSpPr>
        <p:spPr>
          <a:xfrm>
            <a:off x="408138" y="3996607"/>
            <a:ext cx="1800" cy="0"/>
          </a:xfrm>
          <a:prstGeom prst="straightConnector1">
            <a:avLst/>
          </a:prstGeom>
          <a:noFill/>
          <a:ln w="9525" cap="flat" cmpd="sng">
            <a:solidFill>
              <a:schemeClr val="dk1"/>
            </a:solidFill>
            <a:prstDash val="solid"/>
            <a:round/>
            <a:headEnd type="none" w="med" len="med"/>
            <a:tailEnd type="oval" w="med" len="med"/>
          </a:ln>
        </p:spPr>
      </p:cxnSp>
      <p:sp>
        <p:nvSpPr>
          <p:cNvPr id="186" name="Google Shape;186;p18"/>
          <p:cNvSpPr txBox="1"/>
          <p:nvPr/>
        </p:nvSpPr>
        <p:spPr>
          <a:xfrm>
            <a:off x="398150" y="2084050"/>
            <a:ext cx="5337300" cy="331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1600">
                <a:solidFill>
                  <a:schemeClr val="dk1"/>
                </a:solidFill>
                <a:latin typeface="Montserrat SemiBold"/>
                <a:ea typeface="Montserrat SemiBold"/>
                <a:cs typeface="Montserrat SemiBold"/>
                <a:sym typeface="Montserrat SemiBold"/>
              </a:rPr>
              <a:t>Key Objectives</a:t>
            </a:r>
            <a:endParaRPr sz="1600">
              <a:solidFill>
                <a:schemeClr val="dk1"/>
              </a:solidFill>
              <a:latin typeface="Montserrat SemiBold"/>
              <a:ea typeface="Montserrat SemiBold"/>
              <a:cs typeface="Montserrat SemiBold"/>
              <a:sym typeface="Montserrat SemiBold"/>
            </a:endParaRPr>
          </a:p>
        </p:txBody>
      </p:sp>
      <p:sp>
        <p:nvSpPr>
          <p:cNvPr id="187" name="Google Shape;187;p18"/>
          <p:cNvSpPr txBox="1"/>
          <p:nvPr/>
        </p:nvSpPr>
        <p:spPr>
          <a:xfrm>
            <a:off x="790150" y="2213900"/>
            <a:ext cx="4945200" cy="80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sz="1100">
                <a:solidFill>
                  <a:schemeClr val="dk1"/>
                </a:solidFill>
                <a:latin typeface="Montserrat"/>
                <a:ea typeface="Montserrat"/>
                <a:cs typeface="Montserrat"/>
                <a:sym typeface="Montserrat"/>
              </a:rPr>
              <a:t>Assess the relationship between job satisfaction and variables like work-life balance, environment satisfaction, and health status.</a:t>
            </a:r>
            <a:endParaRPr sz="1050">
              <a:solidFill>
                <a:schemeClr val="dk1"/>
              </a:solidFill>
              <a:latin typeface="Montserrat"/>
              <a:ea typeface="Montserrat"/>
              <a:cs typeface="Montserrat"/>
              <a:sym typeface="Montserrat"/>
            </a:endParaRPr>
          </a:p>
        </p:txBody>
      </p:sp>
      <p:sp>
        <p:nvSpPr>
          <p:cNvPr id="188" name="Google Shape;188;p18"/>
          <p:cNvSpPr txBox="1"/>
          <p:nvPr/>
        </p:nvSpPr>
        <p:spPr>
          <a:xfrm>
            <a:off x="790150" y="3601200"/>
            <a:ext cx="50565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latin typeface="Montserrat"/>
                <a:ea typeface="Montserrat"/>
                <a:cs typeface="Montserrat"/>
                <a:sym typeface="Montserrat"/>
              </a:rPr>
              <a:t>Analyze demographic and department-level effects on satisfaction.</a:t>
            </a:r>
            <a:endParaRPr>
              <a:latin typeface="Montserrat"/>
              <a:ea typeface="Montserrat"/>
              <a:cs typeface="Montserrat"/>
              <a:sym typeface="Montserrat"/>
            </a:endParaRPr>
          </a:p>
        </p:txBody>
      </p:sp>
      <p:sp>
        <p:nvSpPr>
          <p:cNvPr id="189" name="Google Shape;189;p18"/>
          <p:cNvSpPr txBox="1"/>
          <p:nvPr/>
        </p:nvSpPr>
        <p:spPr>
          <a:xfrm>
            <a:off x="790150" y="3003550"/>
            <a:ext cx="47478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a:solidFill>
                  <a:schemeClr val="dk1"/>
                </a:solidFill>
                <a:latin typeface="Montserrat"/>
                <a:ea typeface="Montserrat"/>
                <a:cs typeface="Montserrat"/>
                <a:sym typeface="Montserrat"/>
              </a:rPr>
              <a:t>Use predictive models to forecast job satisfaction levels.</a:t>
            </a:r>
            <a:endParaRPr>
              <a:latin typeface="Montserrat"/>
              <a:ea typeface="Montserrat"/>
              <a:cs typeface="Montserrat"/>
              <a:sym typeface="Montserrat"/>
            </a:endParaRPr>
          </a:p>
        </p:txBody>
      </p:sp>
      <p:grpSp>
        <p:nvGrpSpPr>
          <p:cNvPr id="190" name="Google Shape;190;p18"/>
          <p:cNvGrpSpPr/>
          <p:nvPr/>
        </p:nvGrpSpPr>
        <p:grpSpPr>
          <a:xfrm>
            <a:off x="6860393" y="2028730"/>
            <a:ext cx="442450" cy="442450"/>
            <a:chOff x="7374191" y="3979606"/>
            <a:chExt cx="589933" cy="589933"/>
          </a:xfrm>
        </p:grpSpPr>
        <p:sp>
          <p:nvSpPr>
            <p:cNvPr id="191" name="Google Shape;191;p18"/>
            <p:cNvSpPr/>
            <p:nvPr/>
          </p:nvSpPr>
          <p:spPr>
            <a:xfrm>
              <a:off x="7374191" y="3979606"/>
              <a:ext cx="589933" cy="589933"/>
            </a:xfrm>
            <a:custGeom>
              <a:avLst/>
              <a:gdLst/>
              <a:ahLst/>
              <a:cxnLst/>
              <a:rect l="l" t="t" r="r" b="b"/>
              <a:pathLst>
                <a:path w="589933" h="589933" extrusionOk="0">
                  <a:moveTo>
                    <a:pt x="572076" y="248149"/>
                  </a:moveTo>
                  <a:lnTo>
                    <a:pt x="539032" y="248149"/>
                  </a:lnTo>
                  <a:lnTo>
                    <a:pt x="539032" y="227832"/>
                  </a:lnTo>
                  <a:cubicBezTo>
                    <a:pt x="539032" y="217984"/>
                    <a:pt x="531021" y="209973"/>
                    <a:pt x="521173" y="209973"/>
                  </a:cubicBezTo>
                  <a:lnTo>
                    <a:pt x="519945" y="209973"/>
                  </a:lnTo>
                  <a:lnTo>
                    <a:pt x="519945" y="189655"/>
                  </a:lnTo>
                  <a:cubicBezTo>
                    <a:pt x="519945" y="179807"/>
                    <a:pt x="511933" y="171796"/>
                    <a:pt x="502085" y="171796"/>
                  </a:cubicBezTo>
                  <a:lnTo>
                    <a:pt x="500856" y="171796"/>
                  </a:lnTo>
                  <a:lnTo>
                    <a:pt x="500856" y="144822"/>
                  </a:lnTo>
                  <a:cubicBezTo>
                    <a:pt x="507615" y="141684"/>
                    <a:pt x="513859" y="137374"/>
                    <a:pt x="519336" y="131988"/>
                  </a:cubicBezTo>
                  <a:cubicBezTo>
                    <a:pt x="529959" y="121542"/>
                    <a:pt x="536570" y="108156"/>
                    <a:pt x="538457" y="93636"/>
                  </a:cubicBezTo>
                  <a:lnTo>
                    <a:pt x="549480" y="93636"/>
                  </a:lnTo>
                  <a:cubicBezTo>
                    <a:pt x="564771" y="93636"/>
                    <a:pt x="577210" y="81197"/>
                    <a:pt x="577210" y="65907"/>
                  </a:cubicBezTo>
                  <a:lnTo>
                    <a:pt x="577210" y="27730"/>
                  </a:lnTo>
                  <a:cubicBezTo>
                    <a:pt x="577210" y="17703"/>
                    <a:pt x="569051" y="9544"/>
                    <a:pt x="559023" y="9544"/>
                  </a:cubicBezTo>
                  <a:lnTo>
                    <a:pt x="536844" y="9544"/>
                  </a:lnTo>
                  <a:cubicBezTo>
                    <a:pt x="533764" y="3865"/>
                    <a:pt x="527749" y="0"/>
                    <a:pt x="520847" y="0"/>
                  </a:cubicBezTo>
                  <a:lnTo>
                    <a:pt x="425405" y="0"/>
                  </a:lnTo>
                  <a:cubicBezTo>
                    <a:pt x="418504" y="0"/>
                    <a:pt x="412488" y="3865"/>
                    <a:pt x="409407" y="9544"/>
                  </a:cubicBezTo>
                  <a:lnTo>
                    <a:pt x="387228" y="9544"/>
                  </a:lnTo>
                  <a:cubicBezTo>
                    <a:pt x="377200" y="9544"/>
                    <a:pt x="369042" y="17703"/>
                    <a:pt x="369042" y="27730"/>
                  </a:cubicBezTo>
                  <a:lnTo>
                    <a:pt x="369042" y="65907"/>
                  </a:lnTo>
                  <a:cubicBezTo>
                    <a:pt x="369042" y="81197"/>
                    <a:pt x="381482" y="93636"/>
                    <a:pt x="396772" y="93636"/>
                  </a:cubicBezTo>
                  <a:lnTo>
                    <a:pt x="407912" y="93636"/>
                  </a:lnTo>
                  <a:cubicBezTo>
                    <a:pt x="411158" y="116175"/>
                    <a:pt x="425655" y="135226"/>
                    <a:pt x="445395" y="144622"/>
                  </a:cubicBezTo>
                  <a:lnTo>
                    <a:pt x="445395" y="171796"/>
                  </a:lnTo>
                  <a:lnTo>
                    <a:pt x="444167" y="171796"/>
                  </a:lnTo>
                  <a:cubicBezTo>
                    <a:pt x="434319" y="171796"/>
                    <a:pt x="426308" y="179807"/>
                    <a:pt x="426308" y="189655"/>
                  </a:cubicBezTo>
                  <a:lnTo>
                    <a:pt x="426308" y="209972"/>
                  </a:lnTo>
                  <a:lnTo>
                    <a:pt x="425078" y="209972"/>
                  </a:lnTo>
                  <a:cubicBezTo>
                    <a:pt x="415230" y="209972"/>
                    <a:pt x="407219" y="217983"/>
                    <a:pt x="407219" y="227831"/>
                  </a:cubicBezTo>
                  <a:lnTo>
                    <a:pt x="407219" y="248148"/>
                  </a:lnTo>
                  <a:lnTo>
                    <a:pt x="374175" y="248148"/>
                  </a:lnTo>
                  <a:cubicBezTo>
                    <a:pt x="364327" y="248148"/>
                    <a:pt x="356316" y="256160"/>
                    <a:pt x="356316" y="266008"/>
                  </a:cubicBezTo>
                  <a:lnTo>
                    <a:pt x="356316" y="285750"/>
                  </a:lnTo>
                  <a:cubicBezTo>
                    <a:pt x="356316" y="295598"/>
                    <a:pt x="364327" y="303609"/>
                    <a:pt x="374175" y="303609"/>
                  </a:cubicBezTo>
                  <a:lnTo>
                    <a:pt x="375405" y="303609"/>
                  </a:lnTo>
                  <a:lnTo>
                    <a:pt x="375405" y="343591"/>
                  </a:lnTo>
                  <a:lnTo>
                    <a:pt x="268295" y="343591"/>
                  </a:lnTo>
                  <a:cubicBezTo>
                    <a:pt x="263521" y="343591"/>
                    <a:pt x="259653" y="347460"/>
                    <a:pt x="259653" y="352233"/>
                  </a:cubicBezTo>
                  <a:cubicBezTo>
                    <a:pt x="259653" y="357005"/>
                    <a:pt x="263521" y="360874"/>
                    <a:pt x="268295" y="360874"/>
                  </a:cubicBezTo>
                  <a:lnTo>
                    <a:pt x="375405" y="360874"/>
                  </a:lnTo>
                  <a:lnTo>
                    <a:pt x="375405" y="381767"/>
                  </a:lnTo>
                  <a:lnTo>
                    <a:pt x="205888" y="381767"/>
                  </a:lnTo>
                  <a:lnTo>
                    <a:pt x="196019" y="381767"/>
                  </a:lnTo>
                  <a:cubicBezTo>
                    <a:pt x="195702" y="381767"/>
                    <a:pt x="195442" y="381509"/>
                    <a:pt x="195442" y="381191"/>
                  </a:cubicBezTo>
                  <a:lnTo>
                    <a:pt x="195442" y="361450"/>
                  </a:lnTo>
                  <a:cubicBezTo>
                    <a:pt x="195442" y="361132"/>
                    <a:pt x="195702" y="360874"/>
                    <a:pt x="196019" y="360874"/>
                  </a:cubicBezTo>
                  <a:lnTo>
                    <a:pt x="233729" y="360874"/>
                  </a:lnTo>
                  <a:cubicBezTo>
                    <a:pt x="238503" y="360874"/>
                    <a:pt x="242371" y="357005"/>
                    <a:pt x="242371" y="352233"/>
                  </a:cubicBezTo>
                  <a:cubicBezTo>
                    <a:pt x="242371" y="347460"/>
                    <a:pt x="238503" y="343591"/>
                    <a:pt x="233729" y="343591"/>
                  </a:cubicBezTo>
                  <a:lnTo>
                    <a:pt x="196019" y="343591"/>
                  </a:lnTo>
                  <a:cubicBezTo>
                    <a:pt x="186171" y="343591"/>
                    <a:pt x="178159" y="351602"/>
                    <a:pt x="178159" y="361450"/>
                  </a:cubicBezTo>
                  <a:lnTo>
                    <a:pt x="178159" y="381191"/>
                  </a:lnTo>
                  <a:cubicBezTo>
                    <a:pt x="178159" y="391039"/>
                    <a:pt x="186171" y="399051"/>
                    <a:pt x="196019" y="399051"/>
                  </a:cubicBezTo>
                  <a:lnTo>
                    <a:pt x="197247" y="399051"/>
                  </a:lnTo>
                  <a:lnTo>
                    <a:pt x="197247" y="439033"/>
                  </a:lnTo>
                  <a:lnTo>
                    <a:pt x="17859" y="439033"/>
                  </a:lnTo>
                  <a:cubicBezTo>
                    <a:pt x="8011" y="439033"/>
                    <a:pt x="0" y="447044"/>
                    <a:pt x="0" y="456892"/>
                  </a:cubicBezTo>
                  <a:lnTo>
                    <a:pt x="0" y="476633"/>
                  </a:lnTo>
                  <a:cubicBezTo>
                    <a:pt x="0" y="486481"/>
                    <a:pt x="8011" y="494492"/>
                    <a:pt x="17859" y="494492"/>
                  </a:cubicBezTo>
                  <a:lnTo>
                    <a:pt x="19088" y="494492"/>
                  </a:lnTo>
                  <a:lnTo>
                    <a:pt x="19088" y="571748"/>
                  </a:lnTo>
                  <a:cubicBezTo>
                    <a:pt x="19088" y="581776"/>
                    <a:pt x="27245" y="589934"/>
                    <a:pt x="37273" y="589934"/>
                  </a:cubicBezTo>
                  <a:lnTo>
                    <a:pt x="66799" y="589934"/>
                  </a:lnTo>
                  <a:cubicBezTo>
                    <a:pt x="71572" y="589934"/>
                    <a:pt x="75440" y="586065"/>
                    <a:pt x="75440" y="581292"/>
                  </a:cubicBezTo>
                  <a:cubicBezTo>
                    <a:pt x="75440" y="576520"/>
                    <a:pt x="71572" y="572651"/>
                    <a:pt x="66799" y="572651"/>
                  </a:cubicBezTo>
                  <a:lnTo>
                    <a:pt x="37274" y="572651"/>
                  </a:lnTo>
                  <a:cubicBezTo>
                    <a:pt x="36776" y="572651"/>
                    <a:pt x="36372" y="572246"/>
                    <a:pt x="36372" y="571748"/>
                  </a:cubicBezTo>
                  <a:lnTo>
                    <a:pt x="36372" y="551757"/>
                  </a:lnTo>
                  <a:lnTo>
                    <a:pt x="553564" y="551757"/>
                  </a:lnTo>
                  <a:lnTo>
                    <a:pt x="553564" y="571748"/>
                  </a:lnTo>
                  <a:cubicBezTo>
                    <a:pt x="553564" y="572246"/>
                    <a:pt x="553159" y="572651"/>
                    <a:pt x="552662" y="572651"/>
                  </a:cubicBezTo>
                  <a:lnTo>
                    <a:pt x="101367" y="572651"/>
                  </a:lnTo>
                  <a:cubicBezTo>
                    <a:pt x="96594" y="572651"/>
                    <a:pt x="92726" y="576520"/>
                    <a:pt x="92726" y="581292"/>
                  </a:cubicBezTo>
                  <a:cubicBezTo>
                    <a:pt x="92726" y="586065"/>
                    <a:pt x="96594" y="589934"/>
                    <a:pt x="101367" y="589934"/>
                  </a:cubicBezTo>
                  <a:lnTo>
                    <a:pt x="552661" y="589934"/>
                  </a:lnTo>
                  <a:cubicBezTo>
                    <a:pt x="562689" y="589934"/>
                    <a:pt x="570846" y="581776"/>
                    <a:pt x="570846" y="571748"/>
                  </a:cubicBezTo>
                  <a:lnTo>
                    <a:pt x="570846" y="303609"/>
                  </a:lnTo>
                  <a:lnTo>
                    <a:pt x="572075" y="303609"/>
                  </a:lnTo>
                  <a:cubicBezTo>
                    <a:pt x="581923" y="303609"/>
                    <a:pt x="589934" y="295598"/>
                    <a:pt x="589934" y="285750"/>
                  </a:cubicBezTo>
                  <a:lnTo>
                    <a:pt x="589934" y="266009"/>
                  </a:lnTo>
                  <a:cubicBezTo>
                    <a:pt x="589935" y="256161"/>
                    <a:pt x="581924" y="248149"/>
                    <a:pt x="572076" y="248149"/>
                  </a:cubicBezTo>
                  <a:close/>
                  <a:moveTo>
                    <a:pt x="559927" y="27730"/>
                  </a:moveTo>
                  <a:lnTo>
                    <a:pt x="559927" y="65907"/>
                  </a:lnTo>
                  <a:cubicBezTo>
                    <a:pt x="559927" y="71667"/>
                    <a:pt x="555241" y="76353"/>
                    <a:pt x="549480" y="76353"/>
                  </a:cubicBezTo>
                  <a:lnTo>
                    <a:pt x="539034" y="76353"/>
                  </a:lnTo>
                  <a:lnTo>
                    <a:pt x="539034" y="26827"/>
                  </a:lnTo>
                  <a:lnTo>
                    <a:pt x="559025" y="26827"/>
                  </a:lnTo>
                  <a:cubicBezTo>
                    <a:pt x="559521" y="26827"/>
                    <a:pt x="559927" y="27233"/>
                    <a:pt x="559927" y="27730"/>
                  </a:cubicBezTo>
                  <a:close/>
                  <a:moveTo>
                    <a:pt x="386326" y="65907"/>
                  </a:moveTo>
                  <a:lnTo>
                    <a:pt x="386326" y="27730"/>
                  </a:lnTo>
                  <a:cubicBezTo>
                    <a:pt x="386326" y="27233"/>
                    <a:pt x="386731" y="26827"/>
                    <a:pt x="387228" y="26827"/>
                  </a:cubicBezTo>
                  <a:lnTo>
                    <a:pt x="407219" y="26827"/>
                  </a:lnTo>
                  <a:lnTo>
                    <a:pt x="407219" y="76353"/>
                  </a:lnTo>
                  <a:lnTo>
                    <a:pt x="396773" y="76353"/>
                  </a:lnTo>
                  <a:cubicBezTo>
                    <a:pt x="391012" y="76354"/>
                    <a:pt x="386326" y="71667"/>
                    <a:pt x="386326" y="65907"/>
                  </a:cubicBezTo>
                  <a:close/>
                  <a:moveTo>
                    <a:pt x="424502" y="84053"/>
                  </a:moveTo>
                  <a:lnTo>
                    <a:pt x="424502" y="18185"/>
                  </a:lnTo>
                  <a:cubicBezTo>
                    <a:pt x="424502" y="17688"/>
                    <a:pt x="424908" y="17283"/>
                    <a:pt x="425405" y="17283"/>
                  </a:cubicBezTo>
                  <a:lnTo>
                    <a:pt x="520847" y="17283"/>
                  </a:lnTo>
                  <a:cubicBezTo>
                    <a:pt x="521345" y="17283"/>
                    <a:pt x="521749" y="17689"/>
                    <a:pt x="521749" y="18185"/>
                  </a:cubicBezTo>
                  <a:lnTo>
                    <a:pt x="521749" y="84994"/>
                  </a:lnTo>
                  <a:cubicBezTo>
                    <a:pt x="521749" y="98135"/>
                    <a:pt x="516588" y="110448"/>
                    <a:pt x="507217" y="119665"/>
                  </a:cubicBezTo>
                  <a:cubicBezTo>
                    <a:pt x="497850" y="128877"/>
                    <a:pt x="485488" y="133830"/>
                    <a:pt x="472291" y="133611"/>
                  </a:cubicBezTo>
                  <a:cubicBezTo>
                    <a:pt x="445940" y="133172"/>
                    <a:pt x="424502" y="110940"/>
                    <a:pt x="424502" y="84053"/>
                  </a:cubicBezTo>
                  <a:close/>
                  <a:moveTo>
                    <a:pt x="462680" y="150046"/>
                  </a:moveTo>
                  <a:cubicBezTo>
                    <a:pt x="465726" y="150545"/>
                    <a:pt x="468837" y="150840"/>
                    <a:pt x="472003" y="150892"/>
                  </a:cubicBezTo>
                  <a:cubicBezTo>
                    <a:pt x="472382" y="150898"/>
                    <a:pt x="472760" y="150901"/>
                    <a:pt x="473138" y="150901"/>
                  </a:cubicBezTo>
                  <a:cubicBezTo>
                    <a:pt x="476668" y="150901"/>
                    <a:pt x="480152" y="150612"/>
                    <a:pt x="483573" y="150070"/>
                  </a:cubicBezTo>
                  <a:lnTo>
                    <a:pt x="483573" y="171796"/>
                  </a:lnTo>
                  <a:lnTo>
                    <a:pt x="462680" y="171796"/>
                  </a:lnTo>
                  <a:close/>
                  <a:moveTo>
                    <a:pt x="443591" y="189655"/>
                  </a:moveTo>
                  <a:cubicBezTo>
                    <a:pt x="443591" y="189337"/>
                    <a:pt x="443850" y="189079"/>
                    <a:pt x="444167" y="189079"/>
                  </a:cubicBezTo>
                  <a:lnTo>
                    <a:pt x="502085" y="189079"/>
                  </a:lnTo>
                  <a:cubicBezTo>
                    <a:pt x="502402" y="189079"/>
                    <a:pt x="502662" y="189337"/>
                    <a:pt x="502662" y="189655"/>
                  </a:cubicBezTo>
                  <a:lnTo>
                    <a:pt x="502662" y="209972"/>
                  </a:lnTo>
                  <a:lnTo>
                    <a:pt x="443591" y="209972"/>
                  </a:lnTo>
                  <a:close/>
                  <a:moveTo>
                    <a:pt x="424502" y="227831"/>
                  </a:moveTo>
                  <a:cubicBezTo>
                    <a:pt x="424502" y="227513"/>
                    <a:pt x="424761" y="227255"/>
                    <a:pt x="425078" y="227255"/>
                  </a:cubicBezTo>
                  <a:lnTo>
                    <a:pt x="521173" y="227255"/>
                  </a:lnTo>
                  <a:cubicBezTo>
                    <a:pt x="521490" y="227255"/>
                    <a:pt x="521749" y="227513"/>
                    <a:pt x="521749" y="227831"/>
                  </a:cubicBezTo>
                  <a:lnTo>
                    <a:pt x="521749" y="248148"/>
                  </a:lnTo>
                  <a:lnTo>
                    <a:pt x="424502" y="248148"/>
                  </a:lnTo>
                  <a:close/>
                  <a:moveTo>
                    <a:pt x="17283" y="476634"/>
                  </a:moveTo>
                  <a:lnTo>
                    <a:pt x="17283" y="456893"/>
                  </a:lnTo>
                  <a:cubicBezTo>
                    <a:pt x="17283" y="456575"/>
                    <a:pt x="17543" y="456317"/>
                    <a:pt x="17859" y="456317"/>
                  </a:cubicBezTo>
                  <a:lnTo>
                    <a:pt x="197247" y="456317"/>
                  </a:lnTo>
                  <a:lnTo>
                    <a:pt x="197247" y="477210"/>
                  </a:lnTo>
                  <a:lnTo>
                    <a:pt x="27729" y="477210"/>
                  </a:lnTo>
                  <a:lnTo>
                    <a:pt x="17859" y="477210"/>
                  </a:lnTo>
                  <a:cubicBezTo>
                    <a:pt x="17543" y="477210"/>
                    <a:pt x="17283" y="476951"/>
                    <a:pt x="17283" y="476634"/>
                  </a:cubicBezTo>
                  <a:close/>
                  <a:moveTo>
                    <a:pt x="553564" y="534475"/>
                  </a:moveTo>
                  <a:lnTo>
                    <a:pt x="36371" y="534475"/>
                  </a:lnTo>
                  <a:lnTo>
                    <a:pt x="36371" y="494493"/>
                  </a:lnTo>
                  <a:lnTo>
                    <a:pt x="205887" y="494493"/>
                  </a:lnTo>
                  <a:cubicBezTo>
                    <a:pt x="210661" y="494493"/>
                    <a:pt x="214529" y="490624"/>
                    <a:pt x="214529" y="485852"/>
                  </a:cubicBezTo>
                  <a:lnTo>
                    <a:pt x="214529" y="447675"/>
                  </a:lnTo>
                  <a:lnTo>
                    <a:pt x="214529" y="399052"/>
                  </a:lnTo>
                  <a:lnTo>
                    <a:pt x="384047" y="399052"/>
                  </a:lnTo>
                  <a:cubicBezTo>
                    <a:pt x="388820" y="399052"/>
                    <a:pt x="392688" y="395183"/>
                    <a:pt x="392688" y="390410"/>
                  </a:cubicBezTo>
                  <a:lnTo>
                    <a:pt x="392688" y="352233"/>
                  </a:lnTo>
                  <a:lnTo>
                    <a:pt x="392688" y="303609"/>
                  </a:lnTo>
                  <a:lnTo>
                    <a:pt x="553563" y="303609"/>
                  </a:lnTo>
                  <a:lnTo>
                    <a:pt x="553563" y="534475"/>
                  </a:lnTo>
                  <a:close/>
                  <a:moveTo>
                    <a:pt x="572652" y="285750"/>
                  </a:moveTo>
                  <a:cubicBezTo>
                    <a:pt x="572652" y="286068"/>
                    <a:pt x="572393" y="286326"/>
                    <a:pt x="572076" y="286326"/>
                  </a:cubicBezTo>
                  <a:lnTo>
                    <a:pt x="374175" y="286326"/>
                  </a:lnTo>
                  <a:cubicBezTo>
                    <a:pt x="373859" y="286326"/>
                    <a:pt x="373599" y="286068"/>
                    <a:pt x="373599" y="285750"/>
                  </a:cubicBezTo>
                  <a:lnTo>
                    <a:pt x="373599" y="266009"/>
                  </a:lnTo>
                  <a:cubicBezTo>
                    <a:pt x="373599" y="265691"/>
                    <a:pt x="373859" y="265433"/>
                    <a:pt x="374175" y="265433"/>
                  </a:cubicBezTo>
                  <a:lnTo>
                    <a:pt x="572076" y="265433"/>
                  </a:lnTo>
                  <a:cubicBezTo>
                    <a:pt x="572393" y="265433"/>
                    <a:pt x="572652" y="265691"/>
                    <a:pt x="572652" y="26600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2" name="Google Shape;192;p18"/>
            <p:cNvSpPr/>
            <p:nvPr/>
          </p:nvSpPr>
          <p:spPr>
            <a:xfrm>
              <a:off x="7819587" y="4017782"/>
              <a:ext cx="55459" cy="17283"/>
            </a:xfrm>
            <a:custGeom>
              <a:avLst/>
              <a:gdLst/>
              <a:ahLst/>
              <a:cxnLst/>
              <a:rect l="l" t="t" r="r" b="b"/>
              <a:pathLst>
                <a:path w="55459" h="17283" extrusionOk="0">
                  <a:moveTo>
                    <a:pt x="55460" y="8642"/>
                  </a:moveTo>
                  <a:cubicBezTo>
                    <a:pt x="55460" y="3869"/>
                    <a:pt x="51592" y="0"/>
                    <a:pt x="46818" y="0"/>
                  </a:cubicBezTo>
                  <a:lnTo>
                    <a:pt x="8642" y="0"/>
                  </a:lnTo>
                  <a:cubicBezTo>
                    <a:pt x="3868" y="0"/>
                    <a:pt x="0" y="3869"/>
                    <a:pt x="0" y="8642"/>
                  </a:cubicBezTo>
                  <a:cubicBezTo>
                    <a:pt x="0" y="13414"/>
                    <a:pt x="3868" y="17283"/>
                    <a:pt x="8642" y="17283"/>
                  </a:cubicBezTo>
                  <a:lnTo>
                    <a:pt x="46818" y="17283"/>
                  </a:lnTo>
                  <a:cubicBezTo>
                    <a:pt x="51591" y="17283"/>
                    <a:pt x="55460" y="13414"/>
                    <a:pt x="55460" y="864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3" name="Google Shape;193;p18"/>
            <p:cNvSpPr/>
            <p:nvPr/>
          </p:nvSpPr>
          <p:spPr>
            <a:xfrm>
              <a:off x="7435418" y="4055959"/>
              <a:ext cx="261468" cy="261478"/>
            </a:xfrm>
            <a:custGeom>
              <a:avLst/>
              <a:gdLst/>
              <a:ahLst/>
              <a:cxnLst/>
              <a:rect l="l" t="t" r="r" b="b"/>
              <a:pathLst>
                <a:path w="261468" h="261478" extrusionOk="0">
                  <a:moveTo>
                    <a:pt x="18814" y="256152"/>
                  </a:moveTo>
                  <a:cubicBezTo>
                    <a:pt x="22248" y="259586"/>
                    <a:pt x="26815" y="261478"/>
                    <a:pt x="31674" y="261478"/>
                  </a:cubicBezTo>
                  <a:cubicBezTo>
                    <a:pt x="36532" y="261478"/>
                    <a:pt x="41099" y="259586"/>
                    <a:pt x="44533" y="256152"/>
                  </a:cubicBezTo>
                  <a:lnTo>
                    <a:pt x="214061" y="86624"/>
                  </a:lnTo>
                  <a:cubicBezTo>
                    <a:pt x="214387" y="86299"/>
                    <a:pt x="214908" y="86247"/>
                    <a:pt x="215204" y="86513"/>
                  </a:cubicBezTo>
                  <a:cubicBezTo>
                    <a:pt x="220551" y="91335"/>
                    <a:pt x="227453" y="93848"/>
                    <a:pt x="234672" y="93620"/>
                  </a:cubicBezTo>
                  <a:cubicBezTo>
                    <a:pt x="249448" y="93131"/>
                    <a:pt x="261469" y="80457"/>
                    <a:pt x="261469" y="65366"/>
                  </a:cubicBezTo>
                  <a:lnTo>
                    <a:pt x="261469" y="27730"/>
                  </a:lnTo>
                  <a:cubicBezTo>
                    <a:pt x="261469" y="12439"/>
                    <a:pt x="249030" y="0"/>
                    <a:pt x="233740" y="0"/>
                  </a:cubicBezTo>
                  <a:lnTo>
                    <a:pt x="196103" y="0"/>
                  </a:lnTo>
                  <a:cubicBezTo>
                    <a:pt x="180891" y="0"/>
                    <a:pt x="168213" y="12125"/>
                    <a:pt x="167842" y="27028"/>
                  </a:cubicBezTo>
                  <a:cubicBezTo>
                    <a:pt x="167665" y="34149"/>
                    <a:pt x="170190" y="40981"/>
                    <a:pt x="174956" y="46265"/>
                  </a:cubicBezTo>
                  <a:cubicBezTo>
                    <a:pt x="175123" y="46449"/>
                    <a:pt x="175122" y="47133"/>
                    <a:pt x="174844" y="47409"/>
                  </a:cubicBezTo>
                  <a:lnTo>
                    <a:pt x="5316" y="216936"/>
                  </a:lnTo>
                  <a:cubicBezTo>
                    <a:pt x="-1772" y="224027"/>
                    <a:pt x="-1772" y="235564"/>
                    <a:pt x="5317" y="242655"/>
                  </a:cubicBezTo>
                  <a:close/>
                  <a:moveTo>
                    <a:pt x="17538" y="229156"/>
                  </a:moveTo>
                  <a:lnTo>
                    <a:pt x="187066" y="59628"/>
                  </a:lnTo>
                  <a:cubicBezTo>
                    <a:pt x="193797" y="52896"/>
                    <a:pt x="194121" y="41708"/>
                    <a:pt x="187790" y="34690"/>
                  </a:cubicBezTo>
                  <a:cubicBezTo>
                    <a:pt x="186001" y="32706"/>
                    <a:pt x="185053" y="30137"/>
                    <a:pt x="185121" y="27457"/>
                  </a:cubicBezTo>
                  <a:cubicBezTo>
                    <a:pt x="185260" y="21846"/>
                    <a:pt x="190186" y="17282"/>
                    <a:pt x="196103" y="17282"/>
                  </a:cubicBezTo>
                  <a:lnTo>
                    <a:pt x="233740" y="17282"/>
                  </a:lnTo>
                  <a:cubicBezTo>
                    <a:pt x="239500" y="17282"/>
                    <a:pt x="244186" y="21968"/>
                    <a:pt x="244186" y="27729"/>
                  </a:cubicBezTo>
                  <a:lnTo>
                    <a:pt x="244186" y="65366"/>
                  </a:lnTo>
                  <a:cubicBezTo>
                    <a:pt x="244186" y="71237"/>
                    <a:pt x="239661" y="76162"/>
                    <a:pt x="234100" y="76346"/>
                  </a:cubicBezTo>
                  <a:cubicBezTo>
                    <a:pt x="231370" y="76437"/>
                    <a:pt x="228787" y="75489"/>
                    <a:pt x="226778" y="73679"/>
                  </a:cubicBezTo>
                  <a:cubicBezTo>
                    <a:pt x="219639" y="67239"/>
                    <a:pt x="208682" y="67558"/>
                    <a:pt x="201838" y="74403"/>
                  </a:cubicBezTo>
                  <a:lnTo>
                    <a:pt x="32311" y="243931"/>
                  </a:lnTo>
                  <a:cubicBezTo>
                    <a:pt x="31959" y="244282"/>
                    <a:pt x="31387" y="244282"/>
                    <a:pt x="31036" y="243930"/>
                  </a:cubicBezTo>
                  <a:lnTo>
                    <a:pt x="17538" y="230434"/>
                  </a:lnTo>
                  <a:cubicBezTo>
                    <a:pt x="17186" y="230082"/>
                    <a:pt x="17186" y="229509"/>
                    <a:pt x="17538" y="2291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94" name="Google Shape;194;p18"/>
          <p:cNvSpPr txBox="1"/>
          <p:nvPr/>
        </p:nvSpPr>
        <p:spPr>
          <a:xfrm>
            <a:off x="5893350" y="2839525"/>
            <a:ext cx="32103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latin typeface="Montserrat"/>
                <a:ea typeface="Montserrat"/>
                <a:cs typeface="Montserrat"/>
                <a:sym typeface="Montserrat"/>
              </a:rPr>
              <a:t>Provide actionable insights for improving employee retention and productivity strategies.</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9"/>
          <p:cNvSpPr txBox="1">
            <a:spLocks noGrp="1"/>
          </p:cNvSpPr>
          <p:nvPr>
            <p:ph type="title"/>
          </p:nvPr>
        </p:nvSpPr>
        <p:spPr>
          <a:xfrm>
            <a:off x="452550" y="103100"/>
            <a:ext cx="8238900" cy="56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Dataset Exploration</a:t>
            </a:r>
            <a:endParaRPr/>
          </a:p>
        </p:txBody>
      </p:sp>
      <p:sp>
        <p:nvSpPr>
          <p:cNvPr id="200" name="Google Shape;200;p19"/>
          <p:cNvSpPr txBox="1"/>
          <p:nvPr/>
        </p:nvSpPr>
        <p:spPr>
          <a:xfrm>
            <a:off x="682650" y="778725"/>
            <a:ext cx="5353200" cy="1657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solidFill>
                  <a:schemeClr val="dk1"/>
                </a:solidFill>
                <a:latin typeface="Montserrat"/>
                <a:ea typeface="Montserrat"/>
                <a:cs typeface="Montserrat"/>
                <a:sym typeface="Montserrat"/>
              </a:rPr>
              <a:t>Initial Insights：</a:t>
            </a: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Data obtained from the </a:t>
            </a:r>
            <a:r>
              <a:rPr lang="en" sz="1100" b="1">
                <a:solidFill>
                  <a:schemeClr val="dk1"/>
                </a:solidFill>
                <a:latin typeface="Montserrat"/>
                <a:ea typeface="Montserrat"/>
                <a:cs typeface="Montserrat"/>
                <a:sym typeface="Montserrat"/>
              </a:rPr>
              <a:t>Kaggle Employee Survey Dataset</a:t>
            </a:r>
            <a:r>
              <a:rPr lang="en" sz="1100">
                <a:solidFill>
                  <a:schemeClr val="dk1"/>
                </a:solidFill>
                <a:latin typeface="Montserrat"/>
                <a:ea typeface="Montserrat"/>
                <a:cs typeface="Montserrat"/>
                <a:sym typeface="Montserrat"/>
              </a:rPr>
              <a:t>.</a:t>
            </a: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Comprehensive dataset focusing on job satisfaction and related factors.</a:t>
            </a: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Includes demographic attributes, work environment ratings, health metrics, and performance data.</a:t>
            </a: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Inspected for missing values, outliers, and inconsistencies.</a:t>
            </a: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Performed exploratory analysis (EDA) conducted to understand structure and trends.</a:t>
            </a:r>
            <a:endParaRPr sz="1100">
              <a:solidFill>
                <a:schemeClr val="dk1"/>
              </a:solidFill>
              <a:latin typeface="Montserrat"/>
              <a:ea typeface="Montserrat"/>
              <a:cs typeface="Montserrat"/>
              <a:sym typeface="Montserrat"/>
            </a:endParaRPr>
          </a:p>
          <a:p>
            <a:pPr marL="0" lvl="0" indent="0" algn="ctr" rtl="0">
              <a:spcBef>
                <a:spcPts val="0"/>
              </a:spcBef>
              <a:spcAft>
                <a:spcPts val="0"/>
              </a:spcAft>
              <a:buClr>
                <a:srgbClr val="000000"/>
              </a:buClr>
              <a:buSzPts val="1100"/>
              <a:buFont typeface="Arial"/>
              <a:buNone/>
            </a:pPr>
            <a:endParaRPr sz="1100">
              <a:solidFill>
                <a:schemeClr val="dk1"/>
              </a:solidFill>
              <a:latin typeface="Montserrat"/>
              <a:ea typeface="Montserrat"/>
              <a:cs typeface="Montserrat"/>
              <a:sym typeface="Montserrat"/>
            </a:endParaRPr>
          </a:p>
        </p:txBody>
      </p:sp>
      <p:sp>
        <p:nvSpPr>
          <p:cNvPr id="201" name="Google Shape;201;p19"/>
          <p:cNvSpPr txBox="1"/>
          <p:nvPr/>
        </p:nvSpPr>
        <p:spPr>
          <a:xfrm>
            <a:off x="3580475" y="2909650"/>
            <a:ext cx="5063100" cy="1610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100" b="1">
                <a:solidFill>
                  <a:schemeClr val="dk1"/>
                </a:solidFill>
                <a:latin typeface="Montserrat"/>
                <a:ea typeface="Montserrat"/>
                <a:cs typeface="Montserrat"/>
                <a:sym typeface="Montserrat"/>
              </a:rPr>
              <a:t>Variable Types</a:t>
            </a:r>
            <a:r>
              <a:rPr lang="en" sz="1100">
                <a:solidFill>
                  <a:schemeClr val="dk1"/>
                </a:solidFill>
                <a:latin typeface="Montserrat"/>
                <a:ea typeface="Montserrat"/>
                <a:cs typeface="Montserrat"/>
                <a:sym typeface="Montserrat"/>
              </a:rPr>
              <a:t>:</a:t>
            </a: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Char char="●"/>
            </a:pPr>
            <a:r>
              <a:rPr lang="en" sz="1100" b="1">
                <a:solidFill>
                  <a:schemeClr val="dk1"/>
                </a:solidFill>
                <a:latin typeface="Montserrat"/>
                <a:ea typeface="Montserrat"/>
                <a:cs typeface="Montserrat"/>
                <a:sym typeface="Montserrat"/>
              </a:rPr>
              <a:t>Dependent Variable</a:t>
            </a:r>
            <a:r>
              <a:rPr lang="en" sz="1100">
                <a:solidFill>
                  <a:schemeClr val="dk1"/>
                </a:solidFill>
                <a:latin typeface="Montserrat"/>
                <a:ea typeface="Montserrat"/>
                <a:cs typeface="Montserrat"/>
                <a:sym typeface="Montserrat"/>
              </a:rPr>
              <a:t>:   Job Satisfaction</a:t>
            </a:r>
            <a:endParaRPr sz="1100" b="1">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Char char="●"/>
            </a:pPr>
            <a:r>
              <a:rPr lang="en" sz="1100" b="1">
                <a:solidFill>
                  <a:schemeClr val="dk1"/>
                </a:solidFill>
                <a:latin typeface="Montserrat"/>
                <a:ea typeface="Montserrat"/>
                <a:cs typeface="Montserrat"/>
                <a:sym typeface="Montserrat"/>
              </a:rPr>
              <a:t>Categorical</a:t>
            </a:r>
            <a:r>
              <a:rPr lang="en" sz="1100">
                <a:solidFill>
                  <a:schemeClr val="dk1"/>
                </a:solidFill>
                <a:latin typeface="Montserrat"/>
                <a:ea typeface="Montserrat"/>
                <a:cs typeface="Montserrat"/>
                <a:sym typeface="Montserrat"/>
              </a:rPr>
              <a:t>: Gender, Department, Education Level, Employment Type.</a:t>
            </a:r>
            <a:endParaRPr sz="10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Char char="●"/>
            </a:pPr>
            <a:r>
              <a:rPr lang="en" sz="1100" b="1">
                <a:solidFill>
                  <a:schemeClr val="dk1"/>
                </a:solidFill>
                <a:latin typeface="Montserrat"/>
                <a:ea typeface="Montserrat"/>
                <a:cs typeface="Montserrat"/>
                <a:sym typeface="Montserrat"/>
              </a:rPr>
              <a:t>Continuous</a:t>
            </a:r>
            <a:r>
              <a:rPr lang="en" sz="1100">
                <a:solidFill>
                  <a:schemeClr val="dk1"/>
                </a:solidFill>
                <a:latin typeface="Montserrat"/>
                <a:ea typeface="Montserrat"/>
                <a:cs typeface="Montserrat"/>
                <a:sym typeface="Montserrat"/>
              </a:rPr>
              <a:t>: Age, Experience, Commute Distance, Training Hours.</a:t>
            </a:r>
            <a:endParaRPr sz="11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Char char="●"/>
            </a:pPr>
            <a:r>
              <a:rPr lang="en" sz="1100" b="1">
                <a:solidFill>
                  <a:schemeClr val="dk1"/>
                </a:solidFill>
                <a:latin typeface="Montserrat"/>
                <a:ea typeface="Montserrat"/>
                <a:cs typeface="Montserrat"/>
                <a:sym typeface="Montserrat"/>
              </a:rPr>
              <a:t>Scale (1-5)</a:t>
            </a:r>
            <a:r>
              <a:rPr lang="en" sz="1100">
                <a:solidFill>
                  <a:schemeClr val="dk1"/>
                </a:solidFill>
                <a:latin typeface="Montserrat"/>
                <a:ea typeface="Montserrat"/>
                <a:cs typeface="Montserrat"/>
                <a:sym typeface="Montserrat"/>
              </a:rPr>
              <a:t>: Stress, Workload, Job Satisfaction, Work-Life Balance.</a:t>
            </a:r>
            <a:endParaRPr sz="1100">
              <a:solidFill>
                <a:schemeClr val="dk1"/>
              </a:solidFill>
              <a:latin typeface="Montserrat"/>
              <a:ea typeface="Montserrat"/>
              <a:cs typeface="Montserrat"/>
              <a:sym typeface="Montserrat"/>
            </a:endParaRPr>
          </a:p>
        </p:txBody>
      </p:sp>
      <p:grpSp>
        <p:nvGrpSpPr>
          <p:cNvPr id="202" name="Google Shape;202;p19"/>
          <p:cNvGrpSpPr/>
          <p:nvPr/>
        </p:nvGrpSpPr>
        <p:grpSpPr>
          <a:xfrm>
            <a:off x="6518575" y="457853"/>
            <a:ext cx="2124989" cy="2298938"/>
            <a:chOff x="3675150" y="2840478"/>
            <a:chExt cx="1794300" cy="1972322"/>
          </a:xfrm>
        </p:grpSpPr>
        <p:sp>
          <p:nvSpPr>
            <p:cNvPr id="203" name="Google Shape;203;p19"/>
            <p:cNvSpPr/>
            <p:nvPr/>
          </p:nvSpPr>
          <p:spPr>
            <a:xfrm>
              <a:off x="3729250" y="2907825"/>
              <a:ext cx="1685400" cy="1875300"/>
            </a:xfrm>
            <a:prstGeom prst="roundRect">
              <a:avLst>
                <a:gd name="adj" fmla="val 10297"/>
              </a:avLst>
            </a:prstGeom>
            <a:solidFill>
              <a:srgbClr val="96CFEA">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204" name="Google Shape;204;p19"/>
            <p:cNvGrpSpPr/>
            <p:nvPr/>
          </p:nvGrpSpPr>
          <p:grpSpPr>
            <a:xfrm>
              <a:off x="4609752" y="2840478"/>
              <a:ext cx="728310" cy="1942178"/>
              <a:chOff x="8919120" y="3524836"/>
              <a:chExt cx="709232" cy="1891302"/>
            </a:xfrm>
          </p:grpSpPr>
          <p:sp>
            <p:nvSpPr>
              <p:cNvPr id="205" name="Google Shape;205;p19"/>
              <p:cNvSpPr/>
              <p:nvPr/>
            </p:nvSpPr>
            <p:spPr>
              <a:xfrm>
                <a:off x="9141911" y="3848990"/>
                <a:ext cx="327660" cy="553783"/>
              </a:xfrm>
              <a:custGeom>
                <a:avLst/>
                <a:gdLst/>
                <a:ahLst/>
                <a:cxnLst/>
                <a:rect l="l" t="t" r="r" b="b"/>
                <a:pathLst>
                  <a:path w="327660" h="553783" extrusionOk="0">
                    <a:moveTo>
                      <a:pt x="33242" y="36957"/>
                    </a:moveTo>
                    <a:lnTo>
                      <a:pt x="57531" y="0"/>
                    </a:lnTo>
                    <a:lnTo>
                      <a:pt x="202311" y="5429"/>
                    </a:lnTo>
                    <a:lnTo>
                      <a:pt x="327660" y="515112"/>
                    </a:lnTo>
                    <a:lnTo>
                      <a:pt x="0" y="553784"/>
                    </a:lnTo>
                    <a:lnTo>
                      <a:pt x="33242" y="3695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6" name="Google Shape;206;p19"/>
              <p:cNvSpPr/>
              <p:nvPr/>
            </p:nvSpPr>
            <p:spPr>
              <a:xfrm>
                <a:off x="9058843" y="3846799"/>
                <a:ext cx="158270" cy="665130"/>
              </a:xfrm>
              <a:custGeom>
                <a:avLst/>
                <a:gdLst/>
                <a:ahLst/>
                <a:cxnLst/>
                <a:rect l="l" t="t" r="r" b="b"/>
                <a:pathLst>
                  <a:path w="158270" h="665130" extrusionOk="0">
                    <a:moveTo>
                      <a:pt x="138884" y="12764"/>
                    </a:moveTo>
                    <a:cubicBezTo>
                      <a:pt x="144313" y="98298"/>
                      <a:pt x="146599" y="325469"/>
                      <a:pt x="148123" y="373570"/>
                    </a:cubicBezTo>
                    <a:cubicBezTo>
                      <a:pt x="150409" y="448437"/>
                      <a:pt x="183366" y="661607"/>
                      <a:pt x="116691" y="661702"/>
                    </a:cubicBezTo>
                    <a:cubicBezTo>
                      <a:pt x="103927" y="661702"/>
                      <a:pt x="24489" y="665131"/>
                      <a:pt x="24489" y="665131"/>
                    </a:cubicBezTo>
                    <a:lnTo>
                      <a:pt x="56779" y="359093"/>
                    </a:lnTo>
                    <a:cubicBezTo>
                      <a:pt x="56779" y="359093"/>
                      <a:pt x="-848" y="79534"/>
                      <a:pt x="9" y="76200"/>
                    </a:cubicBezTo>
                    <a:cubicBezTo>
                      <a:pt x="867" y="72771"/>
                      <a:pt x="137360" y="0"/>
                      <a:pt x="137360" y="0"/>
                    </a:cubicBezTo>
                    <a:lnTo>
                      <a:pt x="138884" y="1276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207;p19"/>
              <p:cNvSpPr/>
              <p:nvPr/>
            </p:nvSpPr>
            <p:spPr>
              <a:xfrm>
                <a:off x="9242876" y="3884138"/>
                <a:ext cx="64674" cy="491108"/>
              </a:xfrm>
              <a:custGeom>
                <a:avLst/>
                <a:gdLst/>
                <a:ahLst/>
                <a:cxnLst/>
                <a:rect l="l" t="t" r="r" b="b"/>
                <a:pathLst>
                  <a:path w="64674" h="491108" extrusionOk="0">
                    <a:moveTo>
                      <a:pt x="191" y="14288"/>
                    </a:moveTo>
                    <a:lnTo>
                      <a:pt x="17621" y="31718"/>
                    </a:lnTo>
                    <a:cubicBezTo>
                      <a:pt x="17621" y="31718"/>
                      <a:pt x="8668" y="139255"/>
                      <a:pt x="4381" y="204692"/>
                    </a:cubicBezTo>
                    <a:cubicBezTo>
                      <a:pt x="95" y="270129"/>
                      <a:pt x="8858" y="469011"/>
                      <a:pt x="8858" y="469011"/>
                    </a:cubicBezTo>
                    <a:lnTo>
                      <a:pt x="37338" y="491109"/>
                    </a:lnTo>
                    <a:lnTo>
                      <a:pt x="64675" y="466439"/>
                    </a:lnTo>
                    <a:cubicBezTo>
                      <a:pt x="64675" y="466439"/>
                      <a:pt x="50102" y="266319"/>
                      <a:pt x="44291" y="205073"/>
                    </a:cubicBezTo>
                    <a:cubicBezTo>
                      <a:pt x="37338" y="131921"/>
                      <a:pt x="32385" y="31814"/>
                      <a:pt x="32385" y="31814"/>
                    </a:cubicBezTo>
                    <a:lnTo>
                      <a:pt x="49530" y="14383"/>
                    </a:lnTo>
                    <a:lnTo>
                      <a:pt x="24098" y="0"/>
                    </a:lnTo>
                    <a:lnTo>
                      <a:pt x="0" y="14383"/>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8" name="Google Shape;208;p19"/>
              <p:cNvSpPr/>
              <p:nvPr/>
            </p:nvSpPr>
            <p:spPr>
              <a:xfrm>
                <a:off x="9138878" y="4364102"/>
                <a:ext cx="370030" cy="952595"/>
              </a:xfrm>
              <a:custGeom>
                <a:avLst/>
                <a:gdLst/>
                <a:ahLst/>
                <a:cxnLst/>
                <a:rect l="l" t="t" r="r" b="b"/>
                <a:pathLst>
                  <a:path w="370030" h="952595" extrusionOk="0">
                    <a:moveTo>
                      <a:pt x="3509" y="24384"/>
                    </a:moveTo>
                    <a:lnTo>
                      <a:pt x="340218" y="0"/>
                    </a:lnTo>
                    <a:cubicBezTo>
                      <a:pt x="340218" y="0"/>
                      <a:pt x="362601" y="387763"/>
                      <a:pt x="361363" y="501110"/>
                    </a:cubicBezTo>
                    <a:cubicBezTo>
                      <a:pt x="360697" y="565118"/>
                      <a:pt x="370031" y="952595"/>
                      <a:pt x="370031" y="952595"/>
                    </a:cubicBezTo>
                    <a:lnTo>
                      <a:pt x="265161" y="952595"/>
                    </a:lnTo>
                    <a:cubicBezTo>
                      <a:pt x="265161" y="952595"/>
                      <a:pt x="231633" y="519970"/>
                      <a:pt x="229632" y="517779"/>
                    </a:cubicBezTo>
                    <a:cubicBezTo>
                      <a:pt x="227632" y="515588"/>
                      <a:pt x="184389" y="170593"/>
                      <a:pt x="184389" y="170593"/>
                    </a:cubicBezTo>
                    <a:lnTo>
                      <a:pt x="138573" y="952595"/>
                    </a:lnTo>
                    <a:lnTo>
                      <a:pt x="44943" y="952595"/>
                    </a:lnTo>
                    <a:cubicBezTo>
                      <a:pt x="44943" y="952595"/>
                      <a:pt x="22178" y="337566"/>
                      <a:pt x="7700" y="254698"/>
                    </a:cubicBezTo>
                    <a:cubicBezTo>
                      <a:pt x="-6778" y="171831"/>
                      <a:pt x="3604" y="24384"/>
                      <a:pt x="3604" y="24384"/>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9" name="Google Shape;209;p19"/>
              <p:cNvSpPr/>
              <p:nvPr/>
            </p:nvSpPr>
            <p:spPr>
              <a:xfrm>
                <a:off x="9409182" y="5293456"/>
                <a:ext cx="218979" cy="122586"/>
              </a:xfrm>
              <a:custGeom>
                <a:avLst/>
                <a:gdLst/>
                <a:ahLst/>
                <a:cxnLst/>
                <a:rect l="l" t="t" r="r" b="b"/>
                <a:pathLst>
                  <a:path w="218979" h="122586" extrusionOk="0">
                    <a:moveTo>
                      <a:pt x="88868" y="0"/>
                    </a:moveTo>
                    <a:lnTo>
                      <a:pt x="92774" y="45339"/>
                    </a:lnTo>
                    <a:cubicBezTo>
                      <a:pt x="92774" y="45339"/>
                      <a:pt x="161830" y="84773"/>
                      <a:pt x="173641" y="91726"/>
                    </a:cubicBezTo>
                    <a:cubicBezTo>
                      <a:pt x="185452" y="98584"/>
                      <a:pt x="218027" y="91345"/>
                      <a:pt x="218980" y="122587"/>
                    </a:cubicBezTo>
                    <a:lnTo>
                      <a:pt x="0" y="122587"/>
                    </a:lnTo>
                    <a:lnTo>
                      <a:pt x="7906" y="3905"/>
                    </a:lnTo>
                    <a:lnTo>
                      <a:pt x="8877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0" name="Google Shape;210;p19"/>
              <p:cNvSpPr/>
              <p:nvPr/>
            </p:nvSpPr>
            <p:spPr>
              <a:xfrm>
                <a:off x="9150317" y="5293552"/>
                <a:ext cx="138184" cy="122586"/>
              </a:xfrm>
              <a:custGeom>
                <a:avLst/>
                <a:gdLst/>
                <a:ahLst/>
                <a:cxnLst/>
                <a:rect l="l" t="t" r="r" b="b"/>
                <a:pathLst>
                  <a:path w="138184" h="122586" extrusionOk="0">
                    <a:moveTo>
                      <a:pt x="45411" y="3620"/>
                    </a:moveTo>
                    <a:cubicBezTo>
                      <a:pt x="47316" y="17240"/>
                      <a:pt x="33123" y="58864"/>
                      <a:pt x="27408" y="67342"/>
                    </a:cubicBezTo>
                    <a:cubicBezTo>
                      <a:pt x="21693" y="75819"/>
                      <a:pt x="-12311" y="92583"/>
                      <a:pt x="4739" y="122587"/>
                    </a:cubicBezTo>
                    <a:lnTo>
                      <a:pt x="138184" y="122587"/>
                    </a:lnTo>
                    <a:cubicBezTo>
                      <a:pt x="138184" y="122587"/>
                      <a:pt x="136279" y="92964"/>
                      <a:pt x="125897" y="72104"/>
                    </a:cubicBezTo>
                    <a:cubicBezTo>
                      <a:pt x="115515" y="51245"/>
                      <a:pt x="115515" y="0"/>
                      <a:pt x="115515" y="0"/>
                    </a:cubicBezTo>
                    <a:lnTo>
                      <a:pt x="45506" y="36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1" name="Google Shape;211;p19"/>
              <p:cNvSpPr/>
              <p:nvPr/>
            </p:nvSpPr>
            <p:spPr>
              <a:xfrm>
                <a:off x="9530721" y="4452590"/>
                <a:ext cx="90868" cy="190214"/>
              </a:xfrm>
              <a:custGeom>
                <a:avLst/>
                <a:gdLst/>
                <a:ahLst/>
                <a:cxnLst/>
                <a:rect l="l" t="t" r="r" b="b"/>
                <a:pathLst>
                  <a:path w="90868" h="190214" extrusionOk="0">
                    <a:moveTo>
                      <a:pt x="17526" y="7715"/>
                    </a:moveTo>
                    <a:lnTo>
                      <a:pt x="34671" y="77533"/>
                    </a:lnTo>
                    <a:cubicBezTo>
                      <a:pt x="34671" y="77533"/>
                      <a:pt x="4763" y="115348"/>
                      <a:pt x="2572" y="124777"/>
                    </a:cubicBezTo>
                    <a:cubicBezTo>
                      <a:pt x="381" y="134112"/>
                      <a:pt x="0" y="151257"/>
                      <a:pt x="0" y="151257"/>
                    </a:cubicBezTo>
                    <a:lnTo>
                      <a:pt x="20098" y="159925"/>
                    </a:lnTo>
                    <a:lnTo>
                      <a:pt x="35814" y="190214"/>
                    </a:lnTo>
                    <a:lnTo>
                      <a:pt x="80486" y="180689"/>
                    </a:lnTo>
                    <a:lnTo>
                      <a:pt x="90869" y="135731"/>
                    </a:lnTo>
                    <a:lnTo>
                      <a:pt x="77248" y="0"/>
                    </a:lnTo>
                    <a:lnTo>
                      <a:pt x="17526" y="7810"/>
                    </a:lnTo>
                    <a:close/>
                  </a:path>
                </a:pathLst>
              </a:custGeom>
              <a:solidFill>
                <a:srgbClr val="FAE3A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2" name="Google Shape;212;p19"/>
              <p:cNvSpPr/>
              <p:nvPr/>
            </p:nvSpPr>
            <p:spPr>
              <a:xfrm>
                <a:off x="9323267" y="3837084"/>
                <a:ext cx="305085" cy="701420"/>
              </a:xfrm>
              <a:custGeom>
                <a:avLst/>
                <a:gdLst/>
                <a:ahLst/>
                <a:cxnLst/>
                <a:rect l="l" t="t" r="r" b="b"/>
                <a:pathLst>
                  <a:path w="305085" h="701420" extrusionOk="0">
                    <a:moveTo>
                      <a:pt x="138779" y="178784"/>
                    </a:moveTo>
                    <a:cubicBezTo>
                      <a:pt x="138779" y="178784"/>
                      <a:pt x="152305" y="470345"/>
                      <a:pt x="166021" y="522446"/>
                    </a:cubicBezTo>
                    <a:cubicBezTo>
                      <a:pt x="179737" y="574548"/>
                      <a:pt x="214027" y="666369"/>
                      <a:pt x="214027" y="666369"/>
                    </a:cubicBezTo>
                    <a:cubicBezTo>
                      <a:pt x="214027" y="666369"/>
                      <a:pt x="105918" y="695135"/>
                      <a:pt x="41529" y="614267"/>
                    </a:cubicBezTo>
                    <a:cubicBezTo>
                      <a:pt x="41529" y="614267"/>
                      <a:pt x="32956" y="423767"/>
                      <a:pt x="14288" y="205454"/>
                    </a:cubicBezTo>
                    <a:cubicBezTo>
                      <a:pt x="4477" y="91059"/>
                      <a:pt x="0" y="0"/>
                      <a:pt x="0" y="0"/>
                    </a:cubicBezTo>
                    <a:cubicBezTo>
                      <a:pt x="0" y="0"/>
                      <a:pt x="146780" y="44196"/>
                      <a:pt x="170783" y="51149"/>
                    </a:cubicBezTo>
                    <a:cubicBezTo>
                      <a:pt x="182213" y="91631"/>
                      <a:pt x="261747" y="345091"/>
                      <a:pt x="274130" y="433292"/>
                    </a:cubicBezTo>
                    <a:cubicBezTo>
                      <a:pt x="284036" y="504063"/>
                      <a:pt x="305086" y="676370"/>
                      <a:pt x="305086" y="676370"/>
                    </a:cubicBezTo>
                    <a:lnTo>
                      <a:pt x="220504" y="701421"/>
                    </a:lnTo>
                    <a:lnTo>
                      <a:pt x="120587" y="217075"/>
                    </a:lnTo>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13" name="Google Shape;213;p19"/>
              <p:cNvGrpSpPr/>
              <p:nvPr/>
            </p:nvGrpSpPr>
            <p:grpSpPr>
              <a:xfrm>
                <a:off x="9196181" y="3798032"/>
                <a:ext cx="128965" cy="121292"/>
                <a:chOff x="9196181" y="3798032"/>
                <a:chExt cx="128965" cy="121292"/>
              </a:xfrm>
            </p:grpSpPr>
            <p:sp>
              <p:nvSpPr>
                <p:cNvPr id="214" name="Google Shape;214;p19"/>
                <p:cNvSpPr/>
                <p:nvPr/>
              </p:nvSpPr>
              <p:spPr>
                <a:xfrm>
                  <a:off x="9214872" y="3798032"/>
                  <a:ext cx="87249" cy="91059"/>
                </a:xfrm>
                <a:custGeom>
                  <a:avLst/>
                  <a:gdLst/>
                  <a:ahLst/>
                  <a:cxnLst/>
                  <a:rect l="l" t="t" r="r" b="b"/>
                  <a:pathLst>
                    <a:path w="87249" h="91059" extrusionOk="0">
                      <a:moveTo>
                        <a:pt x="87249" y="4286"/>
                      </a:moveTo>
                      <a:lnTo>
                        <a:pt x="83725" y="68771"/>
                      </a:lnTo>
                      <a:lnTo>
                        <a:pt x="54388" y="91059"/>
                      </a:lnTo>
                      <a:lnTo>
                        <a:pt x="0" y="69151"/>
                      </a:lnTo>
                      <a:lnTo>
                        <a:pt x="4477" y="0"/>
                      </a:lnTo>
                      <a:lnTo>
                        <a:pt x="87249" y="4286"/>
                      </a:lnTo>
                      <a:close/>
                    </a:path>
                  </a:pathLst>
                </a:custGeom>
                <a:solidFill>
                  <a:srgbClr val="FAE3A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 name="Google Shape;215;p19"/>
                <p:cNvSpPr/>
                <p:nvPr/>
              </p:nvSpPr>
              <p:spPr>
                <a:xfrm>
                  <a:off x="9196181" y="3825845"/>
                  <a:ext cx="128965" cy="93479"/>
                </a:xfrm>
                <a:custGeom>
                  <a:avLst/>
                  <a:gdLst/>
                  <a:ahLst/>
                  <a:cxnLst/>
                  <a:rect l="l" t="t" r="r" b="b"/>
                  <a:pathLst>
                    <a:path w="128965" h="93479" extrusionOk="0">
                      <a:moveTo>
                        <a:pt x="71079" y="58103"/>
                      </a:moveTo>
                      <a:lnTo>
                        <a:pt x="21072" y="5143"/>
                      </a:lnTo>
                      <a:cubicBezTo>
                        <a:pt x="21072" y="5143"/>
                        <a:pt x="4689" y="5906"/>
                        <a:pt x="784" y="12763"/>
                      </a:cubicBezTo>
                      <a:cubicBezTo>
                        <a:pt x="-3788" y="20669"/>
                        <a:pt x="12976" y="89630"/>
                        <a:pt x="16405" y="93059"/>
                      </a:cubicBezTo>
                      <a:cubicBezTo>
                        <a:pt x="20692" y="97155"/>
                        <a:pt x="63459" y="70009"/>
                        <a:pt x="71269" y="69533"/>
                      </a:cubicBezTo>
                      <a:cubicBezTo>
                        <a:pt x="71269" y="69533"/>
                        <a:pt x="114608" y="93059"/>
                        <a:pt x="122133" y="93059"/>
                      </a:cubicBezTo>
                      <a:cubicBezTo>
                        <a:pt x="127753" y="93059"/>
                        <a:pt x="132610" y="16383"/>
                        <a:pt x="125181" y="6001"/>
                      </a:cubicBezTo>
                      <a:cubicBezTo>
                        <a:pt x="121847" y="1333"/>
                        <a:pt x="104702" y="0"/>
                        <a:pt x="104702" y="0"/>
                      </a:cubicBezTo>
                      <a:lnTo>
                        <a:pt x="71079" y="5810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 name="Google Shape;216;p19"/>
                <p:cNvSpPr/>
                <p:nvPr/>
              </p:nvSpPr>
              <p:spPr>
                <a:xfrm>
                  <a:off x="9217730" y="3798032"/>
                  <a:ext cx="81343" cy="33636"/>
                </a:xfrm>
                <a:custGeom>
                  <a:avLst/>
                  <a:gdLst/>
                  <a:ahLst/>
                  <a:cxnLst/>
                  <a:rect l="l" t="t" r="r" b="b"/>
                  <a:pathLst>
                    <a:path w="81343" h="33636" extrusionOk="0">
                      <a:moveTo>
                        <a:pt x="0" y="24670"/>
                      </a:moveTo>
                      <a:lnTo>
                        <a:pt x="1619" y="0"/>
                      </a:lnTo>
                      <a:lnTo>
                        <a:pt x="81343" y="4191"/>
                      </a:lnTo>
                      <a:cubicBezTo>
                        <a:pt x="70485" y="22669"/>
                        <a:pt x="55912" y="31052"/>
                        <a:pt x="38005" y="33147"/>
                      </a:cubicBezTo>
                      <a:lnTo>
                        <a:pt x="38005" y="33147"/>
                      </a:lnTo>
                      <a:cubicBezTo>
                        <a:pt x="24479" y="34766"/>
                        <a:pt x="11906" y="32480"/>
                        <a:pt x="95" y="2467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17" name="Google Shape;217;p19"/>
              <p:cNvSpPr/>
              <p:nvPr/>
            </p:nvSpPr>
            <p:spPr>
              <a:xfrm>
                <a:off x="9131020" y="3550560"/>
                <a:ext cx="233252" cy="270498"/>
              </a:xfrm>
              <a:custGeom>
                <a:avLst/>
                <a:gdLst/>
                <a:ahLst/>
                <a:cxnLst/>
                <a:rect l="l" t="t" r="r" b="b"/>
                <a:pathLst>
                  <a:path w="233252" h="270498" extrusionOk="0">
                    <a:moveTo>
                      <a:pt x="15654" y="128694"/>
                    </a:moveTo>
                    <a:cubicBezTo>
                      <a:pt x="15654" y="128694"/>
                      <a:pt x="33" y="12870"/>
                      <a:pt x="99188" y="869"/>
                    </a:cubicBezTo>
                    <a:lnTo>
                      <a:pt x="99188" y="869"/>
                    </a:lnTo>
                    <a:cubicBezTo>
                      <a:pt x="198344" y="-11133"/>
                      <a:pt x="210821" y="105168"/>
                      <a:pt x="210821" y="105168"/>
                    </a:cubicBezTo>
                    <a:cubicBezTo>
                      <a:pt x="210821" y="105168"/>
                      <a:pt x="230633" y="102977"/>
                      <a:pt x="233110" y="133457"/>
                    </a:cubicBezTo>
                    <a:cubicBezTo>
                      <a:pt x="235491" y="163937"/>
                      <a:pt x="207297" y="167937"/>
                      <a:pt x="207297" y="167937"/>
                    </a:cubicBezTo>
                    <a:cubicBezTo>
                      <a:pt x="199868" y="240804"/>
                      <a:pt x="173102" y="264616"/>
                      <a:pt x="131764" y="269664"/>
                    </a:cubicBezTo>
                    <a:lnTo>
                      <a:pt x="131764" y="269664"/>
                    </a:lnTo>
                    <a:cubicBezTo>
                      <a:pt x="90425" y="274713"/>
                      <a:pt x="58802" y="257949"/>
                      <a:pt x="34132" y="188892"/>
                    </a:cubicBezTo>
                    <a:cubicBezTo>
                      <a:pt x="34132" y="188892"/>
                      <a:pt x="5748" y="191750"/>
                      <a:pt x="795" y="161556"/>
                    </a:cubicBezTo>
                    <a:cubicBezTo>
                      <a:pt x="-4158" y="131361"/>
                      <a:pt x="15654" y="128790"/>
                      <a:pt x="15654" y="128790"/>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8" name="Google Shape;218;p19"/>
              <p:cNvSpPr/>
              <p:nvPr/>
            </p:nvSpPr>
            <p:spPr>
              <a:xfrm>
                <a:off x="9131020" y="3550560"/>
                <a:ext cx="233252" cy="270498"/>
              </a:xfrm>
              <a:custGeom>
                <a:avLst/>
                <a:gdLst/>
                <a:ahLst/>
                <a:cxnLst/>
                <a:rect l="l" t="t" r="r" b="b"/>
                <a:pathLst>
                  <a:path w="233252" h="270498" extrusionOk="0">
                    <a:moveTo>
                      <a:pt x="15654" y="128694"/>
                    </a:moveTo>
                    <a:cubicBezTo>
                      <a:pt x="15654" y="128694"/>
                      <a:pt x="33" y="12870"/>
                      <a:pt x="99188" y="869"/>
                    </a:cubicBezTo>
                    <a:lnTo>
                      <a:pt x="99188" y="869"/>
                    </a:lnTo>
                    <a:cubicBezTo>
                      <a:pt x="198344" y="-11133"/>
                      <a:pt x="210821" y="105168"/>
                      <a:pt x="210821" y="105168"/>
                    </a:cubicBezTo>
                    <a:cubicBezTo>
                      <a:pt x="210821" y="105168"/>
                      <a:pt x="230633" y="102977"/>
                      <a:pt x="233110" y="133457"/>
                    </a:cubicBezTo>
                    <a:cubicBezTo>
                      <a:pt x="235491" y="163937"/>
                      <a:pt x="207297" y="167937"/>
                      <a:pt x="207297" y="167937"/>
                    </a:cubicBezTo>
                    <a:cubicBezTo>
                      <a:pt x="199868" y="240804"/>
                      <a:pt x="173102" y="264616"/>
                      <a:pt x="131764" y="269664"/>
                    </a:cubicBezTo>
                    <a:lnTo>
                      <a:pt x="131764" y="269664"/>
                    </a:lnTo>
                    <a:cubicBezTo>
                      <a:pt x="90425" y="274713"/>
                      <a:pt x="58802" y="257949"/>
                      <a:pt x="34132" y="188892"/>
                    </a:cubicBezTo>
                    <a:cubicBezTo>
                      <a:pt x="34132" y="188892"/>
                      <a:pt x="5748" y="191750"/>
                      <a:pt x="795" y="161556"/>
                    </a:cubicBezTo>
                    <a:cubicBezTo>
                      <a:pt x="-4158" y="131361"/>
                      <a:pt x="15654" y="128790"/>
                      <a:pt x="15654" y="128790"/>
                    </a:cubicBezTo>
                    <a:close/>
                  </a:path>
                </a:pathLst>
              </a:custGeom>
              <a:solidFill>
                <a:srgbClr val="FAE3A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9" name="Google Shape;219;p19"/>
              <p:cNvSpPr/>
              <p:nvPr/>
            </p:nvSpPr>
            <p:spPr>
              <a:xfrm>
                <a:off x="9139530" y="3628955"/>
                <a:ext cx="34756" cy="102239"/>
              </a:xfrm>
              <a:custGeom>
                <a:avLst/>
                <a:gdLst/>
                <a:ahLst/>
                <a:cxnLst/>
                <a:rect l="l" t="t" r="r" b="b"/>
                <a:pathLst>
                  <a:path w="34756" h="102239" extrusionOk="0">
                    <a:moveTo>
                      <a:pt x="0" y="19153"/>
                    </a:moveTo>
                    <a:cubicBezTo>
                      <a:pt x="0" y="19153"/>
                      <a:pt x="3048" y="54777"/>
                      <a:pt x="14002" y="79161"/>
                    </a:cubicBezTo>
                    <a:cubicBezTo>
                      <a:pt x="24956" y="103545"/>
                      <a:pt x="36195" y="116784"/>
                      <a:pt x="28194" y="76494"/>
                    </a:cubicBezTo>
                    <a:cubicBezTo>
                      <a:pt x="28194" y="76494"/>
                      <a:pt x="42767" y="54300"/>
                      <a:pt x="28480" y="16200"/>
                    </a:cubicBezTo>
                    <a:cubicBezTo>
                      <a:pt x="14192" y="-21900"/>
                      <a:pt x="0" y="19153"/>
                      <a:pt x="0" y="19153"/>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0" name="Google Shape;220;p19"/>
              <p:cNvSpPr/>
              <p:nvPr/>
            </p:nvSpPr>
            <p:spPr>
              <a:xfrm>
                <a:off x="9313038" y="3604024"/>
                <a:ext cx="33628" cy="102471"/>
              </a:xfrm>
              <a:custGeom>
                <a:avLst/>
                <a:gdLst/>
                <a:ahLst/>
                <a:cxnLst/>
                <a:rect l="l" t="t" r="r" b="b"/>
                <a:pathLst>
                  <a:path w="33628" h="102471" extrusionOk="0">
                    <a:moveTo>
                      <a:pt x="29851" y="14461"/>
                    </a:moveTo>
                    <a:cubicBezTo>
                      <a:pt x="29851" y="14461"/>
                      <a:pt x="36518" y="49513"/>
                      <a:pt x="32137" y="76088"/>
                    </a:cubicBezTo>
                    <a:cubicBezTo>
                      <a:pt x="27755" y="102663"/>
                      <a:pt x="20135" y="118379"/>
                      <a:pt x="17183" y="77421"/>
                    </a:cubicBezTo>
                    <a:cubicBezTo>
                      <a:pt x="17183" y="77421"/>
                      <a:pt x="-3487" y="60086"/>
                      <a:pt x="514" y="19414"/>
                    </a:cubicBezTo>
                    <a:cubicBezTo>
                      <a:pt x="4514" y="-21162"/>
                      <a:pt x="29946" y="14461"/>
                      <a:pt x="29946" y="14461"/>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1" name="Google Shape;221;p19"/>
              <p:cNvSpPr/>
              <p:nvPr/>
            </p:nvSpPr>
            <p:spPr>
              <a:xfrm>
                <a:off x="9200365" y="3879566"/>
                <a:ext cx="44869" cy="42386"/>
              </a:xfrm>
              <a:custGeom>
                <a:avLst/>
                <a:gdLst/>
                <a:ahLst/>
                <a:cxnLst/>
                <a:rect l="l" t="t" r="r" b="b"/>
                <a:pathLst>
                  <a:path w="44869" h="42386" extrusionOk="0">
                    <a:moveTo>
                      <a:pt x="14507" y="42196"/>
                    </a:moveTo>
                    <a:cubicBezTo>
                      <a:pt x="12888" y="42196"/>
                      <a:pt x="11554" y="41815"/>
                      <a:pt x="10697" y="40957"/>
                    </a:cubicBezTo>
                    <a:cubicBezTo>
                      <a:pt x="5649" y="36195"/>
                      <a:pt x="982" y="8001"/>
                      <a:pt x="29" y="2476"/>
                    </a:cubicBezTo>
                    <a:cubicBezTo>
                      <a:pt x="-161" y="1333"/>
                      <a:pt x="601" y="190"/>
                      <a:pt x="1839" y="0"/>
                    </a:cubicBezTo>
                    <a:cubicBezTo>
                      <a:pt x="2982" y="0"/>
                      <a:pt x="4125" y="667"/>
                      <a:pt x="4315" y="1810"/>
                    </a:cubicBezTo>
                    <a:cubicBezTo>
                      <a:pt x="6411" y="15145"/>
                      <a:pt x="10697" y="35147"/>
                      <a:pt x="13650" y="37909"/>
                    </a:cubicBezTo>
                    <a:cubicBezTo>
                      <a:pt x="15269" y="39529"/>
                      <a:pt x="27651" y="34385"/>
                      <a:pt x="41558" y="25336"/>
                    </a:cubicBezTo>
                    <a:cubicBezTo>
                      <a:pt x="42510" y="24670"/>
                      <a:pt x="43844" y="24955"/>
                      <a:pt x="44511" y="26003"/>
                    </a:cubicBezTo>
                    <a:cubicBezTo>
                      <a:pt x="45177" y="26956"/>
                      <a:pt x="44892" y="28289"/>
                      <a:pt x="43844" y="28956"/>
                    </a:cubicBezTo>
                    <a:cubicBezTo>
                      <a:pt x="37081" y="33433"/>
                      <a:pt x="22413" y="42386"/>
                      <a:pt x="14507" y="4238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2" name="Google Shape;222;p19"/>
              <p:cNvSpPr/>
              <p:nvPr/>
            </p:nvSpPr>
            <p:spPr>
              <a:xfrm>
                <a:off x="9288402" y="3901603"/>
                <a:ext cx="35211" cy="18824"/>
              </a:xfrm>
              <a:custGeom>
                <a:avLst/>
                <a:gdLst/>
                <a:ahLst/>
                <a:cxnLst/>
                <a:rect l="l" t="t" r="r" b="b"/>
                <a:pathLst>
                  <a:path w="35211" h="18824" extrusionOk="0">
                    <a:moveTo>
                      <a:pt x="26102" y="18824"/>
                    </a:moveTo>
                    <a:cubicBezTo>
                      <a:pt x="21054" y="18824"/>
                      <a:pt x="8481" y="12062"/>
                      <a:pt x="1052" y="7680"/>
                    </a:cubicBezTo>
                    <a:cubicBezTo>
                      <a:pt x="4" y="7109"/>
                      <a:pt x="-282" y="5775"/>
                      <a:pt x="289" y="4727"/>
                    </a:cubicBezTo>
                    <a:cubicBezTo>
                      <a:pt x="861" y="3680"/>
                      <a:pt x="2194" y="3394"/>
                      <a:pt x="3242" y="3966"/>
                    </a:cubicBezTo>
                    <a:cubicBezTo>
                      <a:pt x="12196" y="9109"/>
                      <a:pt x="23149" y="14538"/>
                      <a:pt x="25817" y="14538"/>
                    </a:cubicBezTo>
                    <a:cubicBezTo>
                      <a:pt x="25817" y="14538"/>
                      <a:pt x="25912" y="14538"/>
                      <a:pt x="26007" y="14538"/>
                    </a:cubicBezTo>
                    <a:cubicBezTo>
                      <a:pt x="27245" y="13967"/>
                      <a:pt x="29627" y="7871"/>
                      <a:pt x="30960" y="1680"/>
                    </a:cubicBezTo>
                    <a:cubicBezTo>
                      <a:pt x="31246" y="537"/>
                      <a:pt x="32389" y="-226"/>
                      <a:pt x="33532" y="60"/>
                    </a:cubicBezTo>
                    <a:cubicBezTo>
                      <a:pt x="34675" y="346"/>
                      <a:pt x="35437" y="1489"/>
                      <a:pt x="35151" y="2632"/>
                    </a:cubicBezTo>
                    <a:cubicBezTo>
                      <a:pt x="34198" y="6918"/>
                      <a:pt x="31627" y="17205"/>
                      <a:pt x="27340" y="18634"/>
                    </a:cubicBezTo>
                    <a:cubicBezTo>
                      <a:pt x="27055" y="18729"/>
                      <a:pt x="26674" y="18824"/>
                      <a:pt x="26197" y="1882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3" name="Google Shape;223;p19"/>
              <p:cNvSpPr/>
              <p:nvPr/>
            </p:nvSpPr>
            <p:spPr>
              <a:xfrm>
                <a:off x="9220683" y="3829460"/>
                <a:ext cx="78870" cy="56677"/>
              </a:xfrm>
              <a:custGeom>
                <a:avLst/>
                <a:gdLst/>
                <a:ahLst/>
                <a:cxnLst/>
                <a:rect l="l" t="t" r="r" b="b"/>
                <a:pathLst>
                  <a:path w="78870" h="56677" extrusionOk="0">
                    <a:moveTo>
                      <a:pt x="46482" y="56677"/>
                    </a:moveTo>
                    <a:cubicBezTo>
                      <a:pt x="45911" y="56677"/>
                      <a:pt x="45339" y="56487"/>
                      <a:pt x="44958" y="56011"/>
                    </a:cubicBezTo>
                    <a:lnTo>
                      <a:pt x="572" y="9052"/>
                    </a:lnTo>
                    <a:cubicBezTo>
                      <a:pt x="-191" y="8195"/>
                      <a:pt x="-191" y="6862"/>
                      <a:pt x="572" y="6004"/>
                    </a:cubicBezTo>
                    <a:cubicBezTo>
                      <a:pt x="1429" y="5147"/>
                      <a:pt x="2762" y="5242"/>
                      <a:pt x="3620" y="6004"/>
                    </a:cubicBezTo>
                    <a:lnTo>
                      <a:pt x="46006" y="50867"/>
                    </a:lnTo>
                    <a:lnTo>
                      <a:pt x="74867" y="1051"/>
                    </a:lnTo>
                    <a:cubicBezTo>
                      <a:pt x="75438" y="4"/>
                      <a:pt x="76772" y="-282"/>
                      <a:pt x="77819" y="289"/>
                    </a:cubicBezTo>
                    <a:cubicBezTo>
                      <a:pt x="78867" y="861"/>
                      <a:pt x="79153" y="2194"/>
                      <a:pt x="78581" y="3242"/>
                    </a:cubicBezTo>
                    <a:lnTo>
                      <a:pt x="48292" y="55534"/>
                    </a:lnTo>
                    <a:cubicBezTo>
                      <a:pt x="47911" y="56106"/>
                      <a:pt x="47339" y="56487"/>
                      <a:pt x="46673" y="56582"/>
                    </a:cubicBezTo>
                    <a:cubicBezTo>
                      <a:pt x="46673" y="56582"/>
                      <a:pt x="46482" y="56582"/>
                      <a:pt x="46387" y="565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4" name="Google Shape;224;p19"/>
              <p:cNvSpPr/>
              <p:nvPr/>
            </p:nvSpPr>
            <p:spPr>
              <a:xfrm>
                <a:off x="9123821" y="3524836"/>
                <a:ext cx="248484" cy="137196"/>
              </a:xfrm>
              <a:custGeom>
                <a:avLst/>
                <a:gdLst/>
                <a:ahLst/>
                <a:cxnLst/>
                <a:rect l="l" t="t" r="r" b="b"/>
                <a:pathLst>
                  <a:path w="248484" h="137196" extrusionOk="0">
                    <a:moveTo>
                      <a:pt x="24567" y="135083"/>
                    </a:moveTo>
                    <a:cubicBezTo>
                      <a:pt x="15423" y="126225"/>
                      <a:pt x="6851" y="116319"/>
                      <a:pt x="2565" y="104413"/>
                    </a:cubicBezTo>
                    <a:cubicBezTo>
                      <a:pt x="-1722" y="92506"/>
                      <a:pt x="-960" y="78028"/>
                      <a:pt x="7327" y="68408"/>
                    </a:cubicBezTo>
                    <a:cubicBezTo>
                      <a:pt x="15328" y="59074"/>
                      <a:pt x="28568" y="55930"/>
                      <a:pt x="37902" y="47929"/>
                    </a:cubicBezTo>
                    <a:cubicBezTo>
                      <a:pt x="52190" y="35737"/>
                      <a:pt x="56286" y="13544"/>
                      <a:pt x="72573" y="4305"/>
                    </a:cubicBezTo>
                    <a:cubicBezTo>
                      <a:pt x="84003" y="-2172"/>
                      <a:pt x="98291" y="-362"/>
                      <a:pt x="110959" y="3352"/>
                    </a:cubicBezTo>
                    <a:cubicBezTo>
                      <a:pt x="123627" y="7067"/>
                      <a:pt x="136010" y="12401"/>
                      <a:pt x="149154" y="12496"/>
                    </a:cubicBezTo>
                    <a:cubicBezTo>
                      <a:pt x="171062" y="12592"/>
                      <a:pt x="192303" y="-1982"/>
                      <a:pt x="213638" y="3067"/>
                    </a:cubicBezTo>
                    <a:cubicBezTo>
                      <a:pt x="227831" y="6496"/>
                      <a:pt x="238880" y="18402"/>
                      <a:pt x="244309" y="31927"/>
                    </a:cubicBezTo>
                    <a:cubicBezTo>
                      <a:pt x="251834" y="51073"/>
                      <a:pt x="249071" y="73933"/>
                      <a:pt x="236975" y="90601"/>
                    </a:cubicBezTo>
                    <a:cubicBezTo>
                      <a:pt x="224973" y="107270"/>
                      <a:pt x="204209" y="117271"/>
                      <a:pt x="183635" y="116128"/>
                    </a:cubicBezTo>
                    <a:cubicBezTo>
                      <a:pt x="160965" y="114890"/>
                      <a:pt x="139153" y="101269"/>
                      <a:pt x="116960" y="105841"/>
                    </a:cubicBezTo>
                    <a:cubicBezTo>
                      <a:pt x="107340" y="107746"/>
                      <a:pt x="98767" y="112985"/>
                      <a:pt x="90576" y="118319"/>
                    </a:cubicBezTo>
                    <a:cubicBezTo>
                      <a:pt x="82384" y="123653"/>
                      <a:pt x="74097" y="129178"/>
                      <a:pt x="64763" y="132035"/>
                    </a:cubicBezTo>
                    <a:cubicBezTo>
                      <a:pt x="55428" y="134893"/>
                      <a:pt x="44570" y="134607"/>
                      <a:pt x="36569" y="128892"/>
                    </a:cubicBezTo>
                    <a:cubicBezTo>
                      <a:pt x="31997" y="134893"/>
                      <a:pt x="29996" y="140322"/>
                      <a:pt x="24567" y="135083"/>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5" name="Google Shape;225;p19"/>
              <p:cNvSpPr/>
              <p:nvPr/>
            </p:nvSpPr>
            <p:spPr>
              <a:xfrm>
                <a:off x="8919120" y="3922999"/>
                <a:ext cx="218885" cy="529494"/>
              </a:xfrm>
              <a:custGeom>
                <a:avLst/>
                <a:gdLst/>
                <a:ahLst/>
                <a:cxnLst/>
                <a:rect l="l" t="t" r="r" b="b"/>
                <a:pathLst>
                  <a:path w="218885" h="529494" extrusionOk="0">
                    <a:moveTo>
                      <a:pt x="139733" y="0"/>
                    </a:moveTo>
                    <a:lnTo>
                      <a:pt x="10860" y="263747"/>
                    </a:lnTo>
                    <a:cubicBezTo>
                      <a:pt x="-9619" y="305657"/>
                      <a:pt x="-570" y="356045"/>
                      <a:pt x="33243" y="388144"/>
                    </a:cubicBezTo>
                    <a:lnTo>
                      <a:pt x="181929" y="529495"/>
                    </a:lnTo>
                    <a:lnTo>
                      <a:pt x="218886" y="419291"/>
                    </a:lnTo>
                    <a:lnTo>
                      <a:pt x="112968" y="312134"/>
                    </a:lnTo>
                    <a:lnTo>
                      <a:pt x="218886" y="140208"/>
                    </a:lnTo>
                    <a:lnTo>
                      <a:pt x="139733"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26" name="Google Shape;226;p19"/>
            <p:cNvSpPr/>
            <p:nvPr/>
          </p:nvSpPr>
          <p:spPr>
            <a:xfrm>
              <a:off x="3675150" y="4782800"/>
              <a:ext cx="1794300" cy="300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227" name="Google Shape;227;p19"/>
            <p:cNvGrpSpPr/>
            <p:nvPr/>
          </p:nvGrpSpPr>
          <p:grpSpPr>
            <a:xfrm>
              <a:off x="3805930" y="2855703"/>
              <a:ext cx="615251" cy="1950624"/>
              <a:chOff x="8126334" y="3619100"/>
              <a:chExt cx="587128" cy="1861815"/>
            </a:xfrm>
          </p:grpSpPr>
          <p:sp>
            <p:nvSpPr>
              <p:cNvPr id="228" name="Google Shape;228;p19"/>
              <p:cNvSpPr/>
              <p:nvPr/>
            </p:nvSpPr>
            <p:spPr>
              <a:xfrm>
                <a:off x="8126334" y="4401821"/>
                <a:ext cx="108511" cy="128462"/>
              </a:xfrm>
              <a:custGeom>
                <a:avLst/>
                <a:gdLst/>
                <a:ahLst/>
                <a:cxnLst/>
                <a:rect l="l" t="t" r="r" b="b"/>
                <a:pathLst>
                  <a:path w="108511" h="128462" extrusionOk="0">
                    <a:moveTo>
                      <a:pt x="108512" y="5334"/>
                    </a:moveTo>
                    <a:cubicBezTo>
                      <a:pt x="108512" y="5334"/>
                      <a:pt x="104702" y="25813"/>
                      <a:pt x="104321" y="34385"/>
                    </a:cubicBezTo>
                    <a:cubicBezTo>
                      <a:pt x="103940" y="42958"/>
                      <a:pt x="107369" y="39910"/>
                      <a:pt x="104035" y="53054"/>
                    </a:cubicBezTo>
                    <a:cubicBezTo>
                      <a:pt x="100701" y="66199"/>
                      <a:pt x="109750" y="76200"/>
                      <a:pt x="93938" y="90392"/>
                    </a:cubicBezTo>
                    <a:cubicBezTo>
                      <a:pt x="78222" y="104585"/>
                      <a:pt x="104702" y="97917"/>
                      <a:pt x="102511" y="110585"/>
                    </a:cubicBezTo>
                    <a:cubicBezTo>
                      <a:pt x="100320" y="123254"/>
                      <a:pt x="53076" y="115157"/>
                      <a:pt x="53076" y="115157"/>
                    </a:cubicBezTo>
                    <a:cubicBezTo>
                      <a:pt x="53076" y="115157"/>
                      <a:pt x="50028" y="122587"/>
                      <a:pt x="38884" y="127064"/>
                    </a:cubicBezTo>
                    <a:cubicBezTo>
                      <a:pt x="27740" y="131540"/>
                      <a:pt x="26978" y="126397"/>
                      <a:pt x="19263" y="95060"/>
                    </a:cubicBezTo>
                    <a:cubicBezTo>
                      <a:pt x="19263" y="95060"/>
                      <a:pt x="-2359" y="87249"/>
                      <a:pt x="213" y="79439"/>
                    </a:cubicBezTo>
                    <a:cubicBezTo>
                      <a:pt x="2784" y="71628"/>
                      <a:pt x="64887" y="35719"/>
                      <a:pt x="64887" y="35719"/>
                    </a:cubicBezTo>
                    <a:lnTo>
                      <a:pt x="73936" y="0"/>
                    </a:lnTo>
                    <a:lnTo>
                      <a:pt x="108416" y="5334"/>
                    </a:ln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9" name="Google Shape;229;p19"/>
              <p:cNvSpPr/>
              <p:nvPr/>
            </p:nvSpPr>
            <p:spPr>
              <a:xfrm>
                <a:off x="8234083" y="3928048"/>
                <a:ext cx="416909" cy="381857"/>
              </a:xfrm>
              <a:custGeom>
                <a:avLst/>
                <a:gdLst/>
                <a:ahLst/>
                <a:cxnLst/>
                <a:rect l="l" t="t" r="r" b="b"/>
                <a:pathLst>
                  <a:path w="416909" h="381857" extrusionOk="0">
                    <a:moveTo>
                      <a:pt x="242602" y="0"/>
                    </a:moveTo>
                    <a:cubicBezTo>
                      <a:pt x="242602" y="0"/>
                      <a:pt x="140018" y="29242"/>
                      <a:pt x="117634" y="54197"/>
                    </a:cubicBezTo>
                    <a:cubicBezTo>
                      <a:pt x="95250" y="79248"/>
                      <a:pt x="79343" y="182975"/>
                      <a:pt x="67437" y="271367"/>
                    </a:cubicBezTo>
                    <a:lnTo>
                      <a:pt x="0" y="381857"/>
                    </a:lnTo>
                    <a:cubicBezTo>
                      <a:pt x="0" y="381857"/>
                      <a:pt x="49721" y="359855"/>
                      <a:pt x="88583" y="365284"/>
                    </a:cubicBezTo>
                    <a:cubicBezTo>
                      <a:pt x="127445" y="370713"/>
                      <a:pt x="146113" y="346424"/>
                      <a:pt x="146113" y="346424"/>
                    </a:cubicBezTo>
                    <a:lnTo>
                      <a:pt x="384620" y="359569"/>
                    </a:lnTo>
                    <a:lnTo>
                      <a:pt x="416909" y="244602"/>
                    </a:lnTo>
                    <a:lnTo>
                      <a:pt x="384143" y="40767"/>
                    </a:lnTo>
                    <a:lnTo>
                      <a:pt x="291751" y="2762"/>
                    </a:lnTo>
                    <a:lnTo>
                      <a:pt x="242697"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0" name="Google Shape;230;p19"/>
              <p:cNvSpPr/>
              <p:nvPr/>
            </p:nvSpPr>
            <p:spPr>
              <a:xfrm>
                <a:off x="8364052" y="4005682"/>
                <a:ext cx="38999" cy="244787"/>
              </a:xfrm>
              <a:custGeom>
                <a:avLst/>
                <a:gdLst/>
                <a:ahLst/>
                <a:cxnLst/>
                <a:rect l="l" t="t" r="r" b="b"/>
                <a:pathLst>
                  <a:path w="38999" h="244787" extrusionOk="0">
                    <a:moveTo>
                      <a:pt x="10525" y="244692"/>
                    </a:moveTo>
                    <a:cubicBezTo>
                      <a:pt x="10525" y="244692"/>
                      <a:pt x="10334" y="244692"/>
                      <a:pt x="10239" y="244692"/>
                    </a:cubicBezTo>
                    <a:cubicBezTo>
                      <a:pt x="9096" y="244597"/>
                      <a:pt x="8239" y="243454"/>
                      <a:pt x="8334" y="242311"/>
                    </a:cubicBezTo>
                    <a:lnTo>
                      <a:pt x="17288" y="166206"/>
                    </a:lnTo>
                    <a:cubicBezTo>
                      <a:pt x="15287" y="161348"/>
                      <a:pt x="1191" y="127725"/>
                      <a:pt x="48" y="104770"/>
                    </a:cubicBezTo>
                    <a:cubicBezTo>
                      <a:pt x="-1191" y="80386"/>
                      <a:pt x="22050" y="29522"/>
                      <a:pt x="34528" y="2185"/>
                    </a:cubicBezTo>
                    <a:lnTo>
                      <a:pt x="34909" y="1233"/>
                    </a:lnTo>
                    <a:cubicBezTo>
                      <a:pt x="35385" y="185"/>
                      <a:pt x="36719" y="-291"/>
                      <a:pt x="37766" y="185"/>
                    </a:cubicBezTo>
                    <a:cubicBezTo>
                      <a:pt x="38814" y="661"/>
                      <a:pt x="39291" y="1995"/>
                      <a:pt x="38814" y="3043"/>
                    </a:cubicBezTo>
                    <a:lnTo>
                      <a:pt x="38338" y="3995"/>
                    </a:lnTo>
                    <a:cubicBezTo>
                      <a:pt x="26051" y="30951"/>
                      <a:pt x="3000" y="81243"/>
                      <a:pt x="4238" y="104579"/>
                    </a:cubicBezTo>
                    <a:cubicBezTo>
                      <a:pt x="5477" y="128011"/>
                      <a:pt x="21193" y="164682"/>
                      <a:pt x="21383" y="165063"/>
                    </a:cubicBezTo>
                    <a:cubicBezTo>
                      <a:pt x="21574" y="165444"/>
                      <a:pt x="21574" y="165825"/>
                      <a:pt x="21574" y="166206"/>
                    </a:cubicBezTo>
                    <a:lnTo>
                      <a:pt x="12620" y="242882"/>
                    </a:lnTo>
                    <a:cubicBezTo>
                      <a:pt x="12525" y="243930"/>
                      <a:pt x="11573" y="244787"/>
                      <a:pt x="10525" y="2447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1" name="Google Shape;231;p19"/>
              <p:cNvSpPr/>
              <p:nvPr/>
            </p:nvSpPr>
            <p:spPr>
              <a:xfrm>
                <a:off x="8376768" y="4274377"/>
                <a:ext cx="241934" cy="35528"/>
              </a:xfrm>
              <a:custGeom>
                <a:avLst/>
                <a:gdLst/>
                <a:ahLst/>
                <a:cxnLst/>
                <a:rect l="l" t="t" r="r" b="b"/>
                <a:pathLst>
                  <a:path w="241934" h="35528" extrusionOk="0">
                    <a:moveTo>
                      <a:pt x="241935" y="13240"/>
                    </a:moveTo>
                    <a:lnTo>
                      <a:pt x="238315" y="35528"/>
                    </a:lnTo>
                    <a:lnTo>
                      <a:pt x="0" y="31909"/>
                    </a:lnTo>
                    <a:lnTo>
                      <a:pt x="3334" y="0"/>
                    </a:lnTo>
                    <a:lnTo>
                      <a:pt x="241935" y="13240"/>
                    </a:lnTo>
                    <a:close/>
                  </a:path>
                </a:pathLst>
              </a:custGeom>
              <a:solidFill>
                <a:srgbClr val="FCFFF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2" name="Google Shape;232;p19"/>
              <p:cNvSpPr/>
              <p:nvPr/>
            </p:nvSpPr>
            <p:spPr>
              <a:xfrm>
                <a:off x="8450678" y="5322889"/>
                <a:ext cx="108874" cy="158026"/>
              </a:xfrm>
              <a:custGeom>
                <a:avLst/>
                <a:gdLst/>
                <a:ahLst/>
                <a:cxnLst/>
                <a:rect l="l" t="t" r="r" b="b"/>
                <a:pathLst>
                  <a:path w="108874" h="158026" extrusionOk="0">
                    <a:moveTo>
                      <a:pt x="108875" y="95"/>
                    </a:moveTo>
                    <a:cubicBezTo>
                      <a:pt x="102398" y="17621"/>
                      <a:pt x="107636" y="111633"/>
                      <a:pt x="97921" y="118205"/>
                    </a:cubicBezTo>
                    <a:lnTo>
                      <a:pt x="91349" y="119634"/>
                    </a:lnTo>
                    <a:lnTo>
                      <a:pt x="91349" y="103156"/>
                    </a:lnTo>
                    <a:cubicBezTo>
                      <a:pt x="91349" y="103156"/>
                      <a:pt x="77156" y="140970"/>
                      <a:pt x="65155" y="149161"/>
                    </a:cubicBezTo>
                    <a:cubicBezTo>
                      <a:pt x="53153" y="157353"/>
                      <a:pt x="-2663" y="165925"/>
                      <a:pt x="99" y="144780"/>
                    </a:cubicBezTo>
                    <a:cubicBezTo>
                      <a:pt x="2861" y="123634"/>
                      <a:pt x="34866" y="72390"/>
                      <a:pt x="40771" y="57150"/>
                    </a:cubicBezTo>
                    <a:cubicBezTo>
                      <a:pt x="46676" y="42005"/>
                      <a:pt x="108779" y="0"/>
                      <a:pt x="108779"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3" name="Google Shape;233;p19"/>
              <p:cNvSpPr/>
              <p:nvPr/>
            </p:nvSpPr>
            <p:spPr>
              <a:xfrm>
                <a:off x="8328339" y="5284884"/>
                <a:ext cx="154053" cy="163377"/>
              </a:xfrm>
              <a:custGeom>
                <a:avLst/>
                <a:gdLst/>
                <a:ahLst/>
                <a:cxnLst/>
                <a:rect l="l" t="t" r="r" b="b"/>
                <a:pathLst>
                  <a:path w="154053" h="163377" extrusionOk="0">
                    <a:moveTo>
                      <a:pt x="139773" y="0"/>
                    </a:moveTo>
                    <a:cubicBezTo>
                      <a:pt x="139773" y="0"/>
                      <a:pt x="159586" y="27146"/>
                      <a:pt x="152537" y="61817"/>
                    </a:cubicBezTo>
                    <a:cubicBezTo>
                      <a:pt x="148537" y="81248"/>
                      <a:pt x="150061" y="118967"/>
                      <a:pt x="150061" y="118967"/>
                    </a:cubicBezTo>
                    <a:lnTo>
                      <a:pt x="139773" y="120205"/>
                    </a:lnTo>
                    <a:cubicBezTo>
                      <a:pt x="139773" y="120205"/>
                      <a:pt x="136535" y="80772"/>
                      <a:pt x="131963" y="80582"/>
                    </a:cubicBezTo>
                    <a:cubicBezTo>
                      <a:pt x="122438" y="80105"/>
                      <a:pt x="106531" y="133636"/>
                      <a:pt x="88243" y="146875"/>
                    </a:cubicBezTo>
                    <a:cubicBezTo>
                      <a:pt x="69955" y="160115"/>
                      <a:pt x="51953" y="165068"/>
                      <a:pt x="13281" y="162878"/>
                    </a:cubicBezTo>
                    <a:cubicBezTo>
                      <a:pt x="-23104" y="160877"/>
                      <a:pt x="26807" y="119634"/>
                      <a:pt x="26807" y="119634"/>
                    </a:cubicBezTo>
                    <a:lnTo>
                      <a:pt x="139678"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4" name="Google Shape;234;p19"/>
              <p:cNvSpPr/>
              <p:nvPr/>
            </p:nvSpPr>
            <p:spPr>
              <a:xfrm>
                <a:off x="8478334" y="4820705"/>
                <a:ext cx="155707" cy="616018"/>
              </a:xfrm>
              <a:custGeom>
                <a:avLst/>
                <a:gdLst/>
                <a:ahLst/>
                <a:cxnLst/>
                <a:rect l="l" t="t" r="r" b="b"/>
                <a:pathLst>
                  <a:path w="155707" h="616018" extrusionOk="0">
                    <a:moveTo>
                      <a:pt x="132843" y="18505"/>
                    </a:moveTo>
                    <a:cubicBezTo>
                      <a:pt x="132843" y="18505"/>
                      <a:pt x="167991" y="129376"/>
                      <a:pt x="151132" y="253391"/>
                    </a:cubicBezTo>
                    <a:cubicBezTo>
                      <a:pt x="134272" y="377407"/>
                      <a:pt x="80075" y="502565"/>
                      <a:pt x="74646" y="519805"/>
                    </a:cubicBezTo>
                    <a:cubicBezTo>
                      <a:pt x="62740" y="558001"/>
                      <a:pt x="41689" y="615151"/>
                      <a:pt x="12257" y="616008"/>
                    </a:cubicBezTo>
                    <a:cubicBezTo>
                      <a:pt x="-17175" y="616865"/>
                      <a:pt x="13591" y="565906"/>
                      <a:pt x="29688" y="514090"/>
                    </a:cubicBezTo>
                    <a:cubicBezTo>
                      <a:pt x="45785" y="462274"/>
                      <a:pt x="50548" y="163856"/>
                      <a:pt x="42070" y="95943"/>
                    </a:cubicBezTo>
                    <a:cubicBezTo>
                      <a:pt x="36546" y="51937"/>
                      <a:pt x="15686" y="43841"/>
                      <a:pt x="19972" y="12504"/>
                    </a:cubicBezTo>
                    <a:cubicBezTo>
                      <a:pt x="24258" y="-18738"/>
                      <a:pt x="132748" y="18409"/>
                      <a:pt x="132748" y="18409"/>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5" name="Google Shape;235;p19"/>
              <p:cNvSpPr/>
              <p:nvPr/>
            </p:nvSpPr>
            <p:spPr>
              <a:xfrm>
                <a:off x="8346262" y="4831970"/>
                <a:ext cx="126095" cy="586063"/>
              </a:xfrm>
              <a:custGeom>
                <a:avLst/>
                <a:gdLst/>
                <a:ahLst/>
                <a:cxnLst/>
                <a:rect l="l" t="t" r="r" b="b"/>
                <a:pathLst>
                  <a:path w="126095" h="586063" extrusionOk="0">
                    <a:moveTo>
                      <a:pt x="114135" y="496157"/>
                    </a:moveTo>
                    <a:cubicBezTo>
                      <a:pt x="122803" y="483489"/>
                      <a:pt x="125470" y="467773"/>
                      <a:pt x="121850" y="452914"/>
                    </a:cubicBezTo>
                    <a:cubicBezTo>
                      <a:pt x="116516" y="430721"/>
                      <a:pt x="110992" y="391096"/>
                      <a:pt x="119469" y="322421"/>
                    </a:cubicBezTo>
                    <a:cubicBezTo>
                      <a:pt x="132518" y="217742"/>
                      <a:pt x="127470" y="145923"/>
                      <a:pt x="93751" y="113252"/>
                    </a:cubicBezTo>
                    <a:lnTo>
                      <a:pt x="103848" y="0"/>
                    </a:lnTo>
                    <a:lnTo>
                      <a:pt x="2692" y="1524"/>
                    </a:lnTo>
                    <a:cubicBezTo>
                      <a:pt x="2692" y="1524"/>
                      <a:pt x="-2070" y="103727"/>
                      <a:pt x="1073" y="127635"/>
                    </a:cubicBezTo>
                    <a:cubicBezTo>
                      <a:pt x="4216" y="151543"/>
                      <a:pt x="57652" y="408908"/>
                      <a:pt x="60795" y="445675"/>
                    </a:cubicBezTo>
                    <a:cubicBezTo>
                      <a:pt x="63938" y="482441"/>
                      <a:pt x="16980" y="565404"/>
                      <a:pt x="8979" y="572548"/>
                    </a:cubicBezTo>
                    <a:cubicBezTo>
                      <a:pt x="978" y="579692"/>
                      <a:pt x="24124" y="597218"/>
                      <a:pt x="50413" y="575691"/>
                    </a:cubicBezTo>
                    <a:cubicBezTo>
                      <a:pt x="68034" y="561308"/>
                      <a:pt x="96990" y="521017"/>
                      <a:pt x="114135" y="496062"/>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6" name="Google Shape;236;p19"/>
              <p:cNvSpPr/>
              <p:nvPr/>
            </p:nvSpPr>
            <p:spPr>
              <a:xfrm>
                <a:off x="8313472" y="4306381"/>
                <a:ext cx="367905" cy="544013"/>
              </a:xfrm>
              <a:custGeom>
                <a:avLst/>
                <a:gdLst/>
                <a:ahLst/>
                <a:cxnLst/>
                <a:rect l="l" t="t" r="r" b="b"/>
                <a:pathLst>
                  <a:path w="367905" h="544013" extrusionOk="0">
                    <a:moveTo>
                      <a:pt x="301611" y="3524"/>
                    </a:moveTo>
                    <a:cubicBezTo>
                      <a:pt x="452964" y="122872"/>
                      <a:pt x="297801" y="532829"/>
                      <a:pt x="297801" y="532829"/>
                    </a:cubicBezTo>
                    <a:cubicBezTo>
                      <a:pt x="297801" y="532829"/>
                      <a:pt x="132828" y="561404"/>
                      <a:pt x="35483" y="527209"/>
                    </a:cubicBezTo>
                    <a:cubicBezTo>
                      <a:pt x="35483" y="527209"/>
                      <a:pt x="-8523" y="249555"/>
                      <a:pt x="1479" y="136969"/>
                    </a:cubicBezTo>
                    <a:cubicBezTo>
                      <a:pt x="11480" y="24384"/>
                      <a:pt x="63391" y="0"/>
                      <a:pt x="63391" y="0"/>
                    </a:cubicBezTo>
                    <a:lnTo>
                      <a:pt x="301707" y="352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7" name="Google Shape;237;p19"/>
              <p:cNvSpPr/>
              <p:nvPr/>
            </p:nvSpPr>
            <p:spPr>
              <a:xfrm>
                <a:off x="8453613" y="4432968"/>
                <a:ext cx="108416" cy="128462"/>
              </a:xfrm>
              <a:custGeom>
                <a:avLst/>
                <a:gdLst/>
                <a:ahLst/>
                <a:cxnLst/>
                <a:rect l="l" t="t" r="r" b="b"/>
                <a:pathLst>
                  <a:path w="108416" h="128462" extrusionOk="0">
                    <a:moveTo>
                      <a:pt x="108417" y="5334"/>
                    </a:moveTo>
                    <a:cubicBezTo>
                      <a:pt x="108417" y="5334"/>
                      <a:pt x="104606" y="25813"/>
                      <a:pt x="104226" y="34385"/>
                    </a:cubicBezTo>
                    <a:cubicBezTo>
                      <a:pt x="103845" y="42958"/>
                      <a:pt x="107273" y="39910"/>
                      <a:pt x="103940" y="53054"/>
                    </a:cubicBezTo>
                    <a:cubicBezTo>
                      <a:pt x="100606" y="66199"/>
                      <a:pt x="109655" y="76200"/>
                      <a:pt x="93843" y="90392"/>
                    </a:cubicBezTo>
                    <a:cubicBezTo>
                      <a:pt x="78127" y="104585"/>
                      <a:pt x="77746" y="95631"/>
                      <a:pt x="75555" y="108299"/>
                    </a:cubicBezTo>
                    <a:cubicBezTo>
                      <a:pt x="73364" y="120968"/>
                      <a:pt x="53076" y="115157"/>
                      <a:pt x="53076" y="115157"/>
                    </a:cubicBezTo>
                    <a:cubicBezTo>
                      <a:pt x="53076" y="115157"/>
                      <a:pt x="50028" y="122587"/>
                      <a:pt x="38884" y="127064"/>
                    </a:cubicBezTo>
                    <a:cubicBezTo>
                      <a:pt x="27740" y="131540"/>
                      <a:pt x="26978" y="126397"/>
                      <a:pt x="19262" y="95060"/>
                    </a:cubicBezTo>
                    <a:cubicBezTo>
                      <a:pt x="19262" y="95060"/>
                      <a:pt x="-2359" y="87249"/>
                      <a:pt x="212" y="79439"/>
                    </a:cubicBezTo>
                    <a:cubicBezTo>
                      <a:pt x="2784" y="71628"/>
                      <a:pt x="64887" y="35719"/>
                      <a:pt x="64887" y="35719"/>
                    </a:cubicBezTo>
                    <a:lnTo>
                      <a:pt x="73936" y="0"/>
                    </a:lnTo>
                    <a:lnTo>
                      <a:pt x="108417" y="5334"/>
                    </a:ln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8" name="Google Shape;238;p19"/>
              <p:cNvSpPr/>
              <p:nvPr/>
            </p:nvSpPr>
            <p:spPr>
              <a:xfrm>
                <a:off x="8516884" y="3930810"/>
                <a:ext cx="196578" cy="555212"/>
              </a:xfrm>
              <a:custGeom>
                <a:avLst/>
                <a:gdLst/>
                <a:ahLst/>
                <a:cxnLst/>
                <a:rect l="l" t="t" r="r" b="b"/>
                <a:pathLst>
                  <a:path w="196578" h="555212" extrusionOk="0">
                    <a:moveTo>
                      <a:pt x="98200" y="173927"/>
                    </a:moveTo>
                    <a:lnTo>
                      <a:pt x="50480" y="0"/>
                    </a:lnTo>
                    <a:cubicBezTo>
                      <a:pt x="85913" y="13240"/>
                      <a:pt x="168590" y="30004"/>
                      <a:pt x="187925" y="67056"/>
                    </a:cubicBezTo>
                    <a:cubicBezTo>
                      <a:pt x="212309" y="113919"/>
                      <a:pt x="180115" y="228600"/>
                      <a:pt x="153635" y="305086"/>
                    </a:cubicBezTo>
                    <a:cubicBezTo>
                      <a:pt x="153635" y="305086"/>
                      <a:pt x="111630" y="483108"/>
                      <a:pt x="70006" y="524542"/>
                    </a:cubicBezTo>
                    <a:cubicBezTo>
                      <a:pt x="66958" y="527590"/>
                      <a:pt x="54004" y="530543"/>
                      <a:pt x="54004" y="530543"/>
                    </a:cubicBezTo>
                    <a:lnTo>
                      <a:pt x="40764" y="555212"/>
                    </a:lnTo>
                    <a:lnTo>
                      <a:pt x="1616" y="537877"/>
                    </a:lnTo>
                    <a:lnTo>
                      <a:pt x="5045" y="519779"/>
                    </a:lnTo>
                    <a:cubicBezTo>
                      <a:pt x="5045" y="519779"/>
                      <a:pt x="-3242" y="521113"/>
                      <a:pt x="1426" y="496538"/>
                    </a:cubicBezTo>
                    <a:cubicBezTo>
                      <a:pt x="6093" y="471964"/>
                      <a:pt x="98295" y="173927"/>
                      <a:pt x="98295" y="17392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39" name="Google Shape;239;p19"/>
              <p:cNvGrpSpPr/>
              <p:nvPr/>
            </p:nvGrpSpPr>
            <p:grpSpPr>
              <a:xfrm>
                <a:off x="8456789" y="3873184"/>
                <a:ext cx="137444" cy="116512"/>
                <a:chOff x="8456789" y="3873184"/>
                <a:chExt cx="137444" cy="116512"/>
              </a:xfrm>
            </p:grpSpPr>
            <p:sp>
              <p:nvSpPr>
                <p:cNvPr id="240" name="Google Shape;240;p19"/>
                <p:cNvSpPr/>
                <p:nvPr/>
              </p:nvSpPr>
              <p:spPr>
                <a:xfrm>
                  <a:off x="8483448" y="3873279"/>
                  <a:ext cx="87439" cy="91249"/>
                </a:xfrm>
                <a:custGeom>
                  <a:avLst/>
                  <a:gdLst/>
                  <a:ahLst/>
                  <a:cxnLst/>
                  <a:rect l="l" t="t" r="r" b="b"/>
                  <a:pathLst>
                    <a:path w="87439" h="91249" extrusionOk="0">
                      <a:moveTo>
                        <a:pt x="0" y="7620"/>
                      </a:moveTo>
                      <a:lnTo>
                        <a:pt x="6096" y="70104"/>
                      </a:lnTo>
                      <a:lnTo>
                        <a:pt x="31813" y="91249"/>
                      </a:lnTo>
                      <a:lnTo>
                        <a:pt x="87439" y="66961"/>
                      </a:lnTo>
                      <a:lnTo>
                        <a:pt x="80200" y="0"/>
                      </a:lnTo>
                      <a:lnTo>
                        <a:pt x="0" y="7620"/>
                      </a:ln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1" name="Google Shape;241;p19"/>
                <p:cNvSpPr/>
                <p:nvPr/>
              </p:nvSpPr>
              <p:spPr>
                <a:xfrm>
                  <a:off x="8456789" y="3903568"/>
                  <a:ext cx="137444" cy="86128"/>
                </a:xfrm>
                <a:custGeom>
                  <a:avLst/>
                  <a:gdLst/>
                  <a:ahLst/>
                  <a:cxnLst/>
                  <a:rect l="l" t="t" r="r" b="b"/>
                  <a:pathLst>
                    <a:path w="137444" h="86128" extrusionOk="0">
                      <a:moveTo>
                        <a:pt x="60187" y="55912"/>
                      </a:moveTo>
                      <a:lnTo>
                        <a:pt x="110288" y="1619"/>
                      </a:lnTo>
                      <a:cubicBezTo>
                        <a:pt x="110288" y="1619"/>
                        <a:pt x="126195" y="1619"/>
                        <a:pt x="130290" y="8192"/>
                      </a:cubicBezTo>
                      <a:cubicBezTo>
                        <a:pt x="135053" y="15716"/>
                        <a:pt x="137244" y="23908"/>
                        <a:pt x="137434" y="30671"/>
                      </a:cubicBezTo>
                      <a:cubicBezTo>
                        <a:pt x="138006" y="45720"/>
                        <a:pt x="113907" y="82201"/>
                        <a:pt x="110669" y="85630"/>
                      </a:cubicBezTo>
                      <a:cubicBezTo>
                        <a:pt x="106669" y="89821"/>
                        <a:pt x="64092" y="66199"/>
                        <a:pt x="56472" y="66199"/>
                      </a:cubicBezTo>
                      <a:cubicBezTo>
                        <a:pt x="48090" y="66199"/>
                        <a:pt x="16562" y="80201"/>
                        <a:pt x="11133" y="80677"/>
                      </a:cubicBezTo>
                      <a:cubicBezTo>
                        <a:pt x="5704" y="81153"/>
                        <a:pt x="3608" y="53816"/>
                        <a:pt x="370" y="35814"/>
                      </a:cubicBezTo>
                      <a:cubicBezTo>
                        <a:pt x="-869" y="29147"/>
                        <a:pt x="1036" y="15431"/>
                        <a:pt x="5608" y="9811"/>
                      </a:cubicBezTo>
                      <a:cubicBezTo>
                        <a:pt x="9132" y="5429"/>
                        <a:pt x="28849" y="0"/>
                        <a:pt x="28849" y="0"/>
                      </a:cubicBezTo>
                      <a:lnTo>
                        <a:pt x="60187" y="5581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2" name="Google Shape;242;p19"/>
                <p:cNvSpPr/>
                <p:nvPr/>
              </p:nvSpPr>
              <p:spPr>
                <a:xfrm>
                  <a:off x="8486401" y="3873184"/>
                  <a:ext cx="79819" cy="33930"/>
                </a:xfrm>
                <a:custGeom>
                  <a:avLst/>
                  <a:gdLst/>
                  <a:ahLst/>
                  <a:cxnLst/>
                  <a:rect l="l" t="t" r="r" b="b"/>
                  <a:pathLst>
                    <a:path w="79819" h="33930" extrusionOk="0">
                      <a:moveTo>
                        <a:pt x="79819" y="23908"/>
                      </a:moveTo>
                      <a:lnTo>
                        <a:pt x="77248" y="0"/>
                      </a:lnTo>
                      <a:lnTo>
                        <a:pt x="0" y="7334"/>
                      </a:lnTo>
                      <a:cubicBezTo>
                        <a:pt x="11335" y="24860"/>
                        <a:pt x="25813" y="32385"/>
                        <a:pt x="43339" y="33719"/>
                      </a:cubicBezTo>
                      <a:lnTo>
                        <a:pt x="43339" y="33719"/>
                      </a:lnTo>
                      <a:cubicBezTo>
                        <a:pt x="56579" y="34766"/>
                        <a:pt x="68675" y="32004"/>
                        <a:pt x="79819" y="238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43" name="Google Shape;243;p19"/>
              <p:cNvSpPr/>
              <p:nvPr/>
            </p:nvSpPr>
            <p:spPr>
              <a:xfrm>
                <a:off x="8419191" y="3637821"/>
                <a:ext cx="223381" cy="258508"/>
              </a:xfrm>
              <a:custGeom>
                <a:avLst/>
                <a:gdLst/>
                <a:ahLst/>
                <a:cxnLst/>
                <a:rect l="l" t="t" r="r" b="b"/>
                <a:pathLst>
                  <a:path w="223381" h="258508" extrusionOk="0">
                    <a:moveTo>
                      <a:pt x="17870" y="111633"/>
                    </a:moveTo>
                    <a:cubicBezTo>
                      <a:pt x="17870" y="111633"/>
                      <a:pt x="16346" y="0"/>
                      <a:pt x="111691" y="0"/>
                    </a:cubicBezTo>
                    <a:lnTo>
                      <a:pt x="111691" y="0"/>
                    </a:lnTo>
                    <a:cubicBezTo>
                      <a:pt x="207036" y="0"/>
                      <a:pt x="205512" y="111633"/>
                      <a:pt x="205512" y="111633"/>
                    </a:cubicBezTo>
                    <a:cubicBezTo>
                      <a:pt x="205512" y="111633"/>
                      <a:pt x="224562" y="111824"/>
                      <a:pt x="223324" y="141065"/>
                    </a:cubicBezTo>
                    <a:cubicBezTo>
                      <a:pt x="222086" y="170307"/>
                      <a:pt x="194940" y="170783"/>
                      <a:pt x="194940" y="170783"/>
                    </a:cubicBezTo>
                    <a:cubicBezTo>
                      <a:pt x="179509" y="238982"/>
                      <a:pt x="151505" y="258509"/>
                      <a:pt x="111691" y="258509"/>
                    </a:cubicBezTo>
                    <a:lnTo>
                      <a:pt x="111691" y="258509"/>
                    </a:lnTo>
                    <a:cubicBezTo>
                      <a:pt x="71876" y="258509"/>
                      <a:pt x="43873" y="238982"/>
                      <a:pt x="28442" y="170783"/>
                    </a:cubicBezTo>
                    <a:cubicBezTo>
                      <a:pt x="28442" y="170783"/>
                      <a:pt x="1201" y="170212"/>
                      <a:pt x="58" y="141065"/>
                    </a:cubicBezTo>
                    <a:cubicBezTo>
                      <a:pt x="-1180" y="111824"/>
                      <a:pt x="17870" y="111633"/>
                      <a:pt x="17870" y="111633"/>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4" name="Google Shape;244;p19"/>
              <p:cNvSpPr/>
              <p:nvPr/>
            </p:nvSpPr>
            <p:spPr>
              <a:xfrm>
                <a:off x="8396580" y="3619100"/>
                <a:ext cx="186023" cy="305614"/>
              </a:xfrm>
              <a:custGeom>
                <a:avLst/>
                <a:gdLst/>
                <a:ahLst/>
                <a:cxnLst/>
                <a:rect l="l" t="t" r="r" b="b"/>
                <a:pathLst>
                  <a:path w="186023" h="305614" extrusionOk="0">
                    <a:moveTo>
                      <a:pt x="95" y="305614"/>
                    </a:moveTo>
                    <a:cubicBezTo>
                      <a:pt x="96012" y="239606"/>
                      <a:pt x="164402" y="134736"/>
                      <a:pt x="186023" y="20341"/>
                    </a:cubicBezTo>
                    <a:cubicBezTo>
                      <a:pt x="159734" y="-4043"/>
                      <a:pt x="116681" y="-5377"/>
                      <a:pt x="84392" y="10339"/>
                    </a:cubicBezTo>
                    <a:cubicBezTo>
                      <a:pt x="52197" y="26056"/>
                      <a:pt x="29433" y="57202"/>
                      <a:pt x="17145" y="90921"/>
                    </a:cubicBezTo>
                    <a:cubicBezTo>
                      <a:pt x="4953" y="124639"/>
                      <a:pt x="2286" y="161025"/>
                      <a:pt x="1810" y="196839"/>
                    </a:cubicBezTo>
                    <a:cubicBezTo>
                      <a:pt x="1429" y="232653"/>
                      <a:pt x="3905" y="269896"/>
                      <a:pt x="0" y="30551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5" name="Google Shape;245;p19"/>
              <p:cNvSpPr/>
              <p:nvPr/>
            </p:nvSpPr>
            <p:spPr>
              <a:xfrm>
                <a:off x="8537294" y="3632735"/>
                <a:ext cx="111679" cy="257498"/>
              </a:xfrm>
              <a:custGeom>
                <a:avLst/>
                <a:gdLst/>
                <a:ahLst/>
                <a:cxnLst/>
                <a:rect l="l" t="t" r="r" b="b"/>
                <a:pathLst>
                  <a:path w="111679" h="257498" extrusionOk="0">
                    <a:moveTo>
                      <a:pt x="65502" y="4991"/>
                    </a:moveTo>
                    <a:cubicBezTo>
                      <a:pt x="79884" y="12135"/>
                      <a:pt x="90266" y="25375"/>
                      <a:pt x="97696" y="39567"/>
                    </a:cubicBezTo>
                    <a:cubicBezTo>
                      <a:pt x="123509" y="88716"/>
                      <a:pt x="113698" y="228543"/>
                      <a:pt x="67311" y="257499"/>
                    </a:cubicBezTo>
                    <a:cubicBezTo>
                      <a:pt x="77884" y="212160"/>
                      <a:pt x="70169" y="167964"/>
                      <a:pt x="49976" y="149962"/>
                    </a:cubicBezTo>
                    <a:cubicBezTo>
                      <a:pt x="29783" y="131959"/>
                      <a:pt x="-12889" y="119101"/>
                      <a:pt x="3780" y="84715"/>
                    </a:cubicBezTo>
                    <a:cubicBezTo>
                      <a:pt x="20544" y="50044"/>
                      <a:pt x="16924" y="-19107"/>
                      <a:pt x="65502" y="499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6" name="Google Shape;246;p19"/>
              <p:cNvSpPr/>
              <p:nvPr/>
            </p:nvSpPr>
            <p:spPr>
              <a:xfrm>
                <a:off x="8564220" y="4020951"/>
                <a:ext cx="60384" cy="243423"/>
              </a:xfrm>
              <a:custGeom>
                <a:avLst/>
                <a:gdLst/>
                <a:ahLst/>
                <a:cxnLst/>
                <a:rect l="l" t="t" r="r" b="b"/>
                <a:pathLst>
                  <a:path w="60384" h="243423" extrusionOk="0">
                    <a:moveTo>
                      <a:pt x="4096" y="243424"/>
                    </a:moveTo>
                    <a:lnTo>
                      <a:pt x="0" y="242281"/>
                    </a:lnTo>
                    <a:cubicBezTo>
                      <a:pt x="0" y="242281"/>
                      <a:pt x="17431" y="177701"/>
                      <a:pt x="20669" y="165700"/>
                    </a:cubicBezTo>
                    <a:cubicBezTo>
                      <a:pt x="22288" y="159699"/>
                      <a:pt x="26956" y="150174"/>
                      <a:pt x="32861" y="138078"/>
                    </a:cubicBezTo>
                    <a:cubicBezTo>
                      <a:pt x="39148" y="125314"/>
                      <a:pt x="46196" y="110836"/>
                      <a:pt x="51911" y="95882"/>
                    </a:cubicBezTo>
                    <a:cubicBezTo>
                      <a:pt x="62770" y="67783"/>
                      <a:pt x="48959" y="3299"/>
                      <a:pt x="48768" y="2632"/>
                    </a:cubicBezTo>
                    <a:cubicBezTo>
                      <a:pt x="48482" y="1489"/>
                      <a:pt x="49244" y="346"/>
                      <a:pt x="50387" y="60"/>
                    </a:cubicBezTo>
                    <a:cubicBezTo>
                      <a:pt x="51530" y="-225"/>
                      <a:pt x="52673" y="536"/>
                      <a:pt x="52959" y="1679"/>
                    </a:cubicBezTo>
                    <a:cubicBezTo>
                      <a:pt x="53530" y="4347"/>
                      <a:pt x="67246" y="68069"/>
                      <a:pt x="55912" y="97406"/>
                    </a:cubicBezTo>
                    <a:cubicBezTo>
                      <a:pt x="50102" y="112455"/>
                      <a:pt x="42672" y="127695"/>
                      <a:pt x="36671" y="139887"/>
                    </a:cubicBezTo>
                    <a:cubicBezTo>
                      <a:pt x="31147" y="151317"/>
                      <a:pt x="26289" y="161128"/>
                      <a:pt x="24765" y="166748"/>
                    </a:cubicBezTo>
                    <a:cubicBezTo>
                      <a:pt x="21527" y="178749"/>
                      <a:pt x="4096" y="243329"/>
                      <a:pt x="4096" y="24332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7" name="Google Shape;247;p19"/>
              <p:cNvSpPr/>
              <p:nvPr/>
            </p:nvSpPr>
            <p:spPr>
              <a:xfrm>
                <a:off x="8430337" y="4152275"/>
                <a:ext cx="115077" cy="17803"/>
              </a:xfrm>
              <a:custGeom>
                <a:avLst/>
                <a:gdLst/>
                <a:ahLst/>
                <a:cxnLst/>
                <a:rect l="l" t="t" r="r" b="b"/>
                <a:pathLst>
                  <a:path w="115077" h="17803" extrusionOk="0">
                    <a:moveTo>
                      <a:pt x="112928" y="17708"/>
                    </a:moveTo>
                    <a:cubicBezTo>
                      <a:pt x="112928" y="17708"/>
                      <a:pt x="112261" y="17708"/>
                      <a:pt x="111975" y="17517"/>
                    </a:cubicBezTo>
                    <a:cubicBezTo>
                      <a:pt x="75590" y="-961"/>
                      <a:pt x="23202" y="2468"/>
                      <a:pt x="3105" y="12850"/>
                    </a:cubicBezTo>
                    <a:cubicBezTo>
                      <a:pt x="2057" y="13422"/>
                      <a:pt x="723" y="12945"/>
                      <a:pt x="247" y="11993"/>
                    </a:cubicBezTo>
                    <a:cubicBezTo>
                      <a:pt x="-325" y="10945"/>
                      <a:pt x="152" y="9612"/>
                      <a:pt x="1104" y="9135"/>
                    </a:cubicBezTo>
                    <a:cubicBezTo>
                      <a:pt x="22440" y="-2009"/>
                      <a:pt x="75685" y="-5628"/>
                      <a:pt x="113880" y="13803"/>
                    </a:cubicBezTo>
                    <a:cubicBezTo>
                      <a:pt x="114928" y="14374"/>
                      <a:pt x="115404" y="15612"/>
                      <a:pt x="114833" y="16660"/>
                    </a:cubicBezTo>
                    <a:cubicBezTo>
                      <a:pt x="114452" y="17422"/>
                      <a:pt x="113690" y="17803"/>
                      <a:pt x="112928" y="1780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8" name="Google Shape;248;p19"/>
              <p:cNvSpPr/>
              <p:nvPr/>
            </p:nvSpPr>
            <p:spPr>
              <a:xfrm>
                <a:off x="8455151" y="3937263"/>
                <a:ext cx="138629" cy="54126"/>
              </a:xfrm>
              <a:custGeom>
                <a:avLst/>
                <a:gdLst/>
                <a:ahLst/>
                <a:cxnLst/>
                <a:rect l="l" t="t" r="r" b="b"/>
                <a:pathLst>
                  <a:path w="138629" h="54126" extrusionOk="0">
                    <a:moveTo>
                      <a:pt x="112212" y="54126"/>
                    </a:moveTo>
                    <a:cubicBezTo>
                      <a:pt x="105163" y="54126"/>
                      <a:pt x="74588" y="37648"/>
                      <a:pt x="60205" y="29742"/>
                    </a:cubicBezTo>
                    <a:cubicBezTo>
                      <a:pt x="49251" y="36600"/>
                      <a:pt x="18295" y="54984"/>
                      <a:pt x="11437" y="48602"/>
                    </a:cubicBezTo>
                    <a:cubicBezTo>
                      <a:pt x="3817" y="41553"/>
                      <a:pt x="293" y="6406"/>
                      <a:pt x="7" y="2406"/>
                    </a:cubicBezTo>
                    <a:cubicBezTo>
                      <a:pt x="-88" y="1263"/>
                      <a:pt x="769" y="215"/>
                      <a:pt x="1912" y="24"/>
                    </a:cubicBezTo>
                    <a:cubicBezTo>
                      <a:pt x="3246" y="-166"/>
                      <a:pt x="4103" y="786"/>
                      <a:pt x="4293" y="1929"/>
                    </a:cubicBezTo>
                    <a:cubicBezTo>
                      <a:pt x="5627" y="16407"/>
                      <a:pt x="9627" y="40982"/>
                      <a:pt x="14390" y="45363"/>
                    </a:cubicBezTo>
                    <a:cubicBezTo>
                      <a:pt x="17247" y="48030"/>
                      <a:pt x="37726" y="38886"/>
                      <a:pt x="59062" y="25361"/>
                    </a:cubicBezTo>
                    <a:cubicBezTo>
                      <a:pt x="59729" y="24980"/>
                      <a:pt x="60586" y="24885"/>
                      <a:pt x="61253" y="25361"/>
                    </a:cubicBezTo>
                    <a:cubicBezTo>
                      <a:pt x="83160" y="37458"/>
                      <a:pt x="107830" y="49840"/>
                      <a:pt x="111926" y="49840"/>
                    </a:cubicBezTo>
                    <a:lnTo>
                      <a:pt x="112021" y="49840"/>
                    </a:lnTo>
                    <a:cubicBezTo>
                      <a:pt x="116403" y="48888"/>
                      <a:pt x="127071" y="27742"/>
                      <a:pt x="134500" y="8597"/>
                    </a:cubicBezTo>
                    <a:cubicBezTo>
                      <a:pt x="134976" y="7454"/>
                      <a:pt x="136215" y="6978"/>
                      <a:pt x="137262" y="7359"/>
                    </a:cubicBezTo>
                    <a:cubicBezTo>
                      <a:pt x="138405" y="7740"/>
                      <a:pt x="138882" y="9073"/>
                      <a:pt x="138501" y="10121"/>
                    </a:cubicBezTo>
                    <a:cubicBezTo>
                      <a:pt x="134691" y="19932"/>
                      <a:pt x="121641" y="52126"/>
                      <a:pt x="112878" y="53936"/>
                    </a:cubicBezTo>
                    <a:cubicBezTo>
                      <a:pt x="112688" y="53936"/>
                      <a:pt x="112497" y="53936"/>
                      <a:pt x="112212" y="53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9" name="Google Shape;249;p19"/>
              <p:cNvSpPr/>
              <p:nvPr/>
            </p:nvSpPr>
            <p:spPr>
              <a:xfrm>
                <a:off x="8485638" y="3916831"/>
                <a:ext cx="78463" cy="49888"/>
              </a:xfrm>
              <a:custGeom>
                <a:avLst/>
                <a:gdLst/>
                <a:ahLst/>
                <a:cxnLst/>
                <a:rect l="l" t="t" r="r" b="b"/>
                <a:pathLst>
                  <a:path w="78463" h="49888" extrusionOk="0">
                    <a:moveTo>
                      <a:pt x="29623" y="49889"/>
                    </a:moveTo>
                    <a:cubicBezTo>
                      <a:pt x="29051" y="49889"/>
                      <a:pt x="28480" y="49698"/>
                      <a:pt x="28004" y="49222"/>
                    </a:cubicBezTo>
                    <a:lnTo>
                      <a:pt x="571" y="19599"/>
                    </a:lnTo>
                    <a:cubicBezTo>
                      <a:pt x="571" y="19599"/>
                      <a:pt x="0" y="18647"/>
                      <a:pt x="0" y="18170"/>
                    </a:cubicBezTo>
                    <a:lnTo>
                      <a:pt x="0" y="8264"/>
                    </a:lnTo>
                    <a:cubicBezTo>
                      <a:pt x="0" y="7121"/>
                      <a:pt x="857" y="6074"/>
                      <a:pt x="2000" y="6074"/>
                    </a:cubicBezTo>
                    <a:cubicBezTo>
                      <a:pt x="3238" y="6074"/>
                      <a:pt x="4191" y="7026"/>
                      <a:pt x="4191" y="8169"/>
                    </a:cubicBezTo>
                    <a:lnTo>
                      <a:pt x="4191" y="17313"/>
                    </a:lnTo>
                    <a:cubicBezTo>
                      <a:pt x="4191" y="17313"/>
                      <a:pt x="29718" y="44840"/>
                      <a:pt x="29718" y="44840"/>
                    </a:cubicBezTo>
                    <a:cubicBezTo>
                      <a:pt x="37147" y="38363"/>
                      <a:pt x="68485" y="10741"/>
                      <a:pt x="74486" y="1025"/>
                    </a:cubicBezTo>
                    <a:cubicBezTo>
                      <a:pt x="75152" y="-22"/>
                      <a:pt x="76486" y="-308"/>
                      <a:pt x="77438" y="359"/>
                    </a:cubicBezTo>
                    <a:cubicBezTo>
                      <a:pt x="78486" y="1025"/>
                      <a:pt x="78772" y="2264"/>
                      <a:pt x="78105" y="3311"/>
                    </a:cubicBezTo>
                    <a:cubicBezTo>
                      <a:pt x="70961" y="14837"/>
                      <a:pt x="32576" y="48079"/>
                      <a:pt x="30956" y="49412"/>
                    </a:cubicBezTo>
                    <a:cubicBezTo>
                      <a:pt x="30575" y="49793"/>
                      <a:pt x="30004" y="49889"/>
                      <a:pt x="29528" y="498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50" name="Google Shape;250;p19"/>
              <p:cNvGrpSpPr/>
              <p:nvPr/>
            </p:nvGrpSpPr>
            <p:grpSpPr>
              <a:xfrm>
                <a:off x="8147025" y="4215036"/>
                <a:ext cx="421100" cy="290132"/>
                <a:chOff x="8147025" y="4215036"/>
                <a:chExt cx="421100" cy="290132"/>
              </a:xfrm>
            </p:grpSpPr>
            <p:grpSp>
              <p:nvGrpSpPr>
                <p:cNvPr id="251" name="Google Shape;251;p19"/>
                <p:cNvGrpSpPr/>
                <p:nvPr/>
              </p:nvGrpSpPr>
              <p:grpSpPr>
                <a:xfrm>
                  <a:off x="8234845" y="4215036"/>
                  <a:ext cx="318325" cy="58007"/>
                  <a:chOff x="8234845" y="4215036"/>
                  <a:chExt cx="318325" cy="58007"/>
                </a:xfrm>
              </p:grpSpPr>
              <p:sp>
                <p:nvSpPr>
                  <p:cNvPr id="252" name="Google Shape;252;p19"/>
                  <p:cNvSpPr/>
                  <p:nvPr/>
                </p:nvSpPr>
                <p:spPr>
                  <a:xfrm>
                    <a:off x="8234845" y="4215036"/>
                    <a:ext cx="318325" cy="58007"/>
                  </a:xfrm>
                  <a:custGeom>
                    <a:avLst/>
                    <a:gdLst/>
                    <a:ahLst/>
                    <a:cxnLst/>
                    <a:rect l="l" t="t" r="r" b="b"/>
                    <a:pathLst>
                      <a:path w="318325" h="58007" extrusionOk="0">
                        <a:moveTo>
                          <a:pt x="0" y="0"/>
                        </a:moveTo>
                        <a:lnTo>
                          <a:pt x="318326" y="0"/>
                        </a:lnTo>
                        <a:lnTo>
                          <a:pt x="318326" y="58007"/>
                        </a:lnTo>
                        <a:lnTo>
                          <a:pt x="0" y="58007"/>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3" name="Google Shape;253;p19"/>
                  <p:cNvSpPr/>
                  <p:nvPr/>
                </p:nvSpPr>
                <p:spPr>
                  <a:xfrm>
                    <a:off x="8266563" y="4227038"/>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moveTo>
                          <a:pt x="16954" y="6001"/>
                        </a:moveTo>
                        <a:cubicBezTo>
                          <a:pt x="10859" y="6001"/>
                          <a:pt x="5905" y="10954"/>
                          <a:pt x="5905" y="17050"/>
                        </a:cubicBezTo>
                        <a:cubicBezTo>
                          <a:pt x="5905" y="23146"/>
                          <a:pt x="10859" y="28099"/>
                          <a:pt x="16954" y="28099"/>
                        </a:cubicBezTo>
                        <a:cubicBezTo>
                          <a:pt x="23051" y="28099"/>
                          <a:pt x="28004" y="23146"/>
                          <a:pt x="28004" y="17050"/>
                        </a:cubicBezTo>
                        <a:cubicBezTo>
                          <a:pt x="28004" y="10954"/>
                          <a:pt x="23051" y="6001"/>
                          <a:pt x="16954" y="600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19"/>
                  <p:cNvSpPr/>
                  <p:nvPr/>
                </p:nvSpPr>
                <p:spPr>
                  <a:xfrm>
                    <a:off x="8326762" y="4227038"/>
                    <a:ext cx="98012" cy="33813"/>
                  </a:xfrm>
                  <a:custGeom>
                    <a:avLst/>
                    <a:gdLst/>
                    <a:ahLst/>
                    <a:cxnLst/>
                    <a:rect l="l" t="t" r="r" b="b"/>
                    <a:pathLst>
                      <a:path w="98012" h="33813" extrusionOk="0">
                        <a:moveTo>
                          <a:pt x="0" y="0"/>
                        </a:moveTo>
                        <a:lnTo>
                          <a:pt x="98012" y="0"/>
                        </a:lnTo>
                        <a:lnTo>
                          <a:pt x="98012" y="33814"/>
                        </a:lnTo>
                        <a:lnTo>
                          <a:pt x="0" y="33814"/>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5" name="Google Shape;255;p19"/>
                <p:cNvGrpSpPr/>
                <p:nvPr/>
              </p:nvGrpSpPr>
              <p:grpSpPr>
                <a:xfrm>
                  <a:off x="8249800" y="4273043"/>
                  <a:ext cx="318325" cy="58007"/>
                  <a:chOff x="8249800" y="4273043"/>
                  <a:chExt cx="318325" cy="58007"/>
                </a:xfrm>
              </p:grpSpPr>
              <p:sp>
                <p:nvSpPr>
                  <p:cNvPr id="256" name="Google Shape;256;p19"/>
                  <p:cNvSpPr/>
                  <p:nvPr/>
                </p:nvSpPr>
                <p:spPr>
                  <a:xfrm>
                    <a:off x="8249800" y="4273043"/>
                    <a:ext cx="318325" cy="58007"/>
                  </a:xfrm>
                  <a:custGeom>
                    <a:avLst/>
                    <a:gdLst/>
                    <a:ahLst/>
                    <a:cxnLst/>
                    <a:rect l="l" t="t" r="r" b="b"/>
                    <a:pathLst>
                      <a:path w="318325" h="58007" extrusionOk="0">
                        <a:moveTo>
                          <a:pt x="0" y="0"/>
                        </a:moveTo>
                        <a:lnTo>
                          <a:pt x="318326" y="0"/>
                        </a:lnTo>
                        <a:lnTo>
                          <a:pt x="318326" y="58007"/>
                        </a:lnTo>
                        <a:lnTo>
                          <a:pt x="0" y="5800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7" name="Google Shape;257;p19"/>
                  <p:cNvSpPr/>
                  <p:nvPr/>
                </p:nvSpPr>
                <p:spPr>
                  <a:xfrm>
                    <a:off x="8281613" y="4285045"/>
                    <a:ext cx="33908" cy="33909"/>
                  </a:xfrm>
                  <a:custGeom>
                    <a:avLst/>
                    <a:gdLst/>
                    <a:ahLst/>
                    <a:cxnLst/>
                    <a:rect l="l" t="t" r="r" b="b"/>
                    <a:pathLst>
                      <a:path w="33908" h="33909"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moveTo>
                          <a:pt x="16954" y="6001"/>
                        </a:moveTo>
                        <a:cubicBezTo>
                          <a:pt x="10858" y="6001"/>
                          <a:pt x="5905" y="10954"/>
                          <a:pt x="5905" y="17050"/>
                        </a:cubicBezTo>
                        <a:cubicBezTo>
                          <a:pt x="5905" y="23146"/>
                          <a:pt x="10858" y="28099"/>
                          <a:pt x="16954" y="28099"/>
                        </a:cubicBezTo>
                        <a:cubicBezTo>
                          <a:pt x="23050" y="28099"/>
                          <a:pt x="28004" y="23146"/>
                          <a:pt x="28004" y="17050"/>
                        </a:cubicBezTo>
                        <a:cubicBezTo>
                          <a:pt x="28004" y="10954"/>
                          <a:pt x="23050" y="6001"/>
                          <a:pt x="16954" y="6001"/>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19"/>
                  <p:cNvSpPr/>
                  <p:nvPr/>
                </p:nvSpPr>
                <p:spPr>
                  <a:xfrm>
                    <a:off x="8341811" y="4285140"/>
                    <a:ext cx="98012" cy="33813"/>
                  </a:xfrm>
                  <a:custGeom>
                    <a:avLst/>
                    <a:gdLst/>
                    <a:ahLst/>
                    <a:cxnLst/>
                    <a:rect l="l" t="t" r="r" b="b"/>
                    <a:pathLst>
                      <a:path w="98012" h="33813" extrusionOk="0">
                        <a:moveTo>
                          <a:pt x="0" y="0"/>
                        </a:moveTo>
                        <a:lnTo>
                          <a:pt x="98012" y="0"/>
                        </a:lnTo>
                        <a:lnTo>
                          <a:pt x="98012" y="33814"/>
                        </a:lnTo>
                        <a:lnTo>
                          <a:pt x="0" y="33814"/>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9" name="Google Shape;259;p19"/>
                <p:cNvGrpSpPr/>
                <p:nvPr/>
              </p:nvGrpSpPr>
              <p:grpSpPr>
                <a:xfrm>
                  <a:off x="8224082" y="4447160"/>
                  <a:ext cx="318325" cy="58007"/>
                  <a:chOff x="8224082" y="4447160"/>
                  <a:chExt cx="318325" cy="58007"/>
                </a:xfrm>
              </p:grpSpPr>
              <p:sp>
                <p:nvSpPr>
                  <p:cNvPr id="260" name="Google Shape;260;p19"/>
                  <p:cNvSpPr/>
                  <p:nvPr/>
                </p:nvSpPr>
                <p:spPr>
                  <a:xfrm>
                    <a:off x="8224082" y="4447160"/>
                    <a:ext cx="318325" cy="58007"/>
                  </a:xfrm>
                  <a:custGeom>
                    <a:avLst/>
                    <a:gdLst/>
                    <a:ahLst/>
                    <a:cxnLst/>
                    <a:rect l="l" t="t" r="r" b="b"/>
                    <a:pathLst>
                      <a:path w="318325" h="58007" extrusionOk="0">
                        <a:moveTo>
                          <a:pt x="0" y="0"/>
                        </a:moveTo>
                        <a:lnTo>
                          <a:pt x="318326" y="0"/>
                        </a:lnTo>
                        <a:lnTo>
                          <a:pt x="318326" y="58007"/>
                        </a:lnTo>
                        <a:lnTo>
                          <a:pt x="0" y="58007"/>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1" name="Google Shape;261;p19"/>
                  <p:cNvSpPr/>
                  <p:nvPr/>
                </p:nvSpPr>
                <p:spPr>
                  <a:xfrm>
                    <a:off x="8255895" y="4459162"/>
                    <a:ext cx="33908" cy="33909"/>
                  </a:xfrm>
                  <a:custGeom>
                    <a:avLst/>
                    <a:gdLst/>
                    <a:ahLst/>
                    <a:cxnLst/>
                    <a:rect l="l" t="t" r="r" b="b"/>
                    <a:pathLst>
                      <a:path w="33908" h="33909" extrusionOk="0">
                        <a:moveTo>
                          <a:pt x="16954" y="33909"/>
                        </a:moveTo>
                        <a:cubicBezTo>
                          <a:pt x="7620" y="33909"/>
                          <a:pt x="0" y="26289"/>
                          <a:pt x="0" y="16955"/>
                        </a:cubicBezTo>
                        <a:cubicBezTo>
                          <a:pt x="0" y="7620"/>
                          <a:pt x="7620" y="0"/>
                          <a:pt x="16954" y="0"/>
                        </a:cubicBezTo>
                        <a:cubicBezTo>
                          <a:pt x="26289" y="0"/>
                          <a:pt x="33909" y="7620"/>
                          <a:pt x="33909" y="16955"/>
                        </a:cubicBezTo>
                        <a:cubicBezTo>
                          <a:pt x="33909" y="26289"/>
                          <a:pt x="26289" y="33909"/>
                          <a:pt x="16954" y="33909"/>
                        </a:cubicBezTo>
                        <a:close/>
                        <a:moveTo>
                          <a:pt x="16954" y="6001"/>
                        </a:moveTo>
                        <a:cubicBezTo>
                          <a:pt x="10859" y="6001"/>
                          <a:pt x="5905" y="10954"/>
                          <a:pt x="5905" y="17050"/>
                        </a:cubicBezTo>
                        <a:cubicBezTo>
                          <a:pt x="5905" y="23146"/>
                          <a:pt x="10859" y="28099"/>
                          <a:pt x="16954" y="28099"/>
                        </a:cubicBezTo>
                        <a:cubicBezTo>
                          <a:pt x="23051" y="28099"/>
                          <a:pt x="28004" y="23146"/>
                          <a:pt x="28004" y="17050"/>
                        </a:cubicBezTo>
                        <a:cubicBezTo>
                          <a:pt x="28004" y="10954"/>
                          <a:pt x="23051" y="6001"/>
                          <a:pt x="16954" y="600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2" name="Google Shape;262;p19"/>
                  <p:cNvSpPr/>
                  <p:nvPr/>
                </p:nvSpPr>
                <p:spPr>
                  <a:xfrm>
                    <a:off x="8316094" y="4459257"/>
                    <a:ext cx="98012" cy="33813"/>
                  </a:xfrm>
                  <a:custGeom>
                    <a:avLst/>
                    <a:gdLst/>
                    <a:ahLst/>
                    <a:cxnLst/>
                    <a:rect l="l" t="t" r="r" b="b"/>
                    <a:pathLst>
                      <a:path w="98012" h="33813" extrusionOk="0">
                        <a:moveTo>
                          <a:pt x="0" y="0"/>
                        </a:moveTo>
                        <a:lnTo>
                          <a:pt x="98012" y="0"/>
                        </a:lnTo>
                        <a:lnTo>
                          <a:pt x="98012" y="33814"/>
                        </a:lnTo>
                        <a:lnTo>
                          <a:pt x="0" y="33814"/>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3" name="Google Shape;263;p19"/>
                <p:cNvGrpSpPr/>
                <p:nvPr/>
              </p:nvGrpSpPr>
              <p:grpSpPr>
                <a:xfrm>
                  <a:off x="8214367" y="4389058"/>
                  <a:ext cx="318325" cy="58007"/>
                  <a:chOff x="8214367" y="4389058"/>
                  <a:chExt cx="318325" cy="58007"/>
                </a:xfrm>
              </p:grpSpPr>
              <p:sp>
                <p:nvSpPr>
                  <p:cNvPr id="264" name="Google Shape;264;p19"/>
                  <p:cNvSpPr/>
                  <p:nvPr/>
                </p:nvSpPr>
                <p:spPr>
                  <a:xfrm>
                    <a:off x="8214367" y="4389058"/>
                    <a:ext cx="318325" cy="58007"/>
                  </a:xfrm>
                  <a:custGeom>
                    <a:avLst/>
                    <a:gdLst/>
                    <a:ahLst/>
                    <a:cxnLst/>
                    <a:rect l="l" t="t" r="r" b="b"/>
                    <a:pathLst>
                      <a:path w="318325" h="58007" extrusionOk="0">
                        <a:moveTo>
                          <a:pt x="0" y="0"/>
                        </a:moveTo>
                        <a:lnTo>
                          <a:pt x="318326" y="0"/>
                        </a:lnTo>
                        <a:lnTo>
                          <a:pt x="318326" y="58007"/>
                        </a:lnTo>
                        <a:lnTo>
                          <a:pt x="0" y="58007"/>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5" name="Google Shape;265;p19"/>
                  <p:cNvSpPr/>
                  <p:nvPr/>
                </p:nvSpPr>
                <p:spPr>
                  <a:xfrm>
                    <a:off x="8246180" y="4401155"/>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moveTo>
                          <a:pt x="16954" y="6001"/>
                        </a:moveTo>
                        <a:cubicBezTo>
                          <a:pt x="10858" y="6001"/>
                          <a:pt x="5905" y="10954"/>
                          <a:pt x="5905" y="17050"/>
                        </a:cubicBezTo>
                        <a:cubicBezTo>
                          <a:pt x="5905" y="23146"/>
                          <a:pt x="10858" y="28099"/>
                          <a:pt x="16954" y="28099"/>
                        </a:cubicBezTo>
                        <a:cubicBezTo>
                          <a:pt x="23050" y="28099"/>
                          <a:pt x="28004" y="23146"/>
                          <a:pt x="28004" y="17050"/>
                        </a:cubicBezTo>
                        <a:cubicBezTo>
                          <a:pt x="28004" y="10954"/>
                          <a:pt x="23050" y="6001"/>
                          <a:pt x="16954" y="6001"/>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6" name="Google Shape;266;p19"/>
                  <p:cNvSpPr/>
                  <p:nvPr/>
                </p:nvSpPr>
                <p:spPr>
                  <a:xfrm>
                    <a:off x="8306283" y="4401155"/>
                    <a:ext cx="98012" cy="33813"/>
                  </a:xfrm>
                  <a:custGeom>
                    <a:avLst/>
                    <a:gdLst/>
                    <a:ahLst/>
                    <a:cxnLst/>
                    <a:rect l="l" t="t" r="r" b="b"/>
                    <a:pathLst>
                      <a:path w="98012" h="33813" extrusionOk="0">
                        <a:moveTo>
                          <a:pt x="0" y="0"/>
                        </a:moveTo>
                        <a:lnTo>
                          <a:pt x="98012" y="0"/>
                        </a:lnTo>
                        <a:lnTo>
                          <a:pt x="98012" y="33814"/>
                        </a:lnTo>
                        <a:lnTo>
                          <a:pt x="0" y="33814"/>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7" name="Google Shape;267;p19"/>
                <p:cNvGrpSpPr/>
                <p:nvPr/>
              </p:nvGrpSpPr>
              <p:grpSpPr>
                <a:xfrm>
                  <a:off x="8226654" y="4331051"/>
                  <a:ext cx="318325" cy="58007"/>
                  <a:chOff x="8226654" y="4331051"/>
                  <a:chExt cx="318325" cy="58007"/>
                </a:xfrm>
              </p:grpSpPr>
              <p:sp>
                <p:nvSpPr>
                  <p:cNvPr id="268" name="Google Shape;268;p19"/>
                  <p:cNvSpPr/>
                  <p:nvPr/>
                </p:nvSpPr>
                <p:spPr>
                  <a:xfrm>
                    <a:off x="8226654" y="4331051"/>
                    <a:ext cx="318325" cy="58007"/>
                  </a:xfrm>
                  <a:custGeom>
                    <a:avLst/>
                    <a:gdLst/>
                    <a:ahLst/>
                    <a:cxnLst/>
                    <a:rect l="l" t="t" r="r" b="b"/>
                    <a:pathLst>
                      <a:path w="318325" h="58007" extrusionOk="0">
                        <a:moveTo>
                          <a:pt x="0" y="0"/>
                        </a:moveTo>
                        <a:lnTo>
                          <a:pt x="318326" y="0"/>
                        </a:lnTo>
                        <a:lnTo>
                          <a:pt x="318326" y="58007"/>
                        </a:lnTo>
                        <a:lnTo>
                          <a:pt x="0" y="58007"/>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9" name="Google Shape;269;p19"/>
                  <p:cNvSpPr/>
                  <p:nvPr/>
                </p:nvSpPr>
                <p:spPr>
                  <a:xfrm>
                    <a:off x="8258467" y="4343052"/>
                    <a:ext cx="33908" cy="33908"/>
                  </a:xfrm>
                  <a:custGeom>
                    <a:avLst/>
                    <a:gdLst/>
                    <a:ahLst/>
                    <a:cxnLst/>
                    <a:rect l="l" t="t" r="r" b="b"/>
                    <a:pathLst>
                      <a:path w="33908" h="33908" extrusionOk="0">
                        <a:moveTo>
                          <a:pt x="16954" y="33909"/>
                        </a:moveTo>
                        <a:cubicBezTo>
                          <a:pt x="7620" y="33909"/>
                          <a:pt x="0" y="26289"/>
                          <a:pt x="0" y="16954"/>
                        </a:cubicBezTo>
                        <a:cubicBezTo>
                          <a:pt x="0" y="7620"/>
                          <a:pt x="7620" y="0"/>
                          <a:pt x="16954" y="0"/>
                        </a:cubicBezTo>
                        <a:cubicBezTo>
                          <a:pt x="26289" y="0"/>
                          <a:pt x="33909" y="7620"/>
                          <a:pt x="33909" y="16954"/>
                        </a:cubicBezTo>
                        <a:cubicBezTo>
                          <a:pt x="33909" y="26289"/>
                          <a:pt x="26289" y="33909"/>
                          <a:pt x="16954" y="33909"/>
                        </a:cubicBezTo>
                        <a:close/>
                        <a:moveTo>
                          <a:pt x="16954" y="6001"/>
                        </a:moveTo>
                        <a:cubicBezTo>
                          <a:pt x="10859" y="6001"/>
                          <a:pt x="5906" y="10954"/>
                          <a:pt x="5906" y="17050"/>
                        </a:cubicBezTo>
                        <a:cubicBezTo>
                          <a:pt x="5906" y="23146"/>
                          <a:pt x="10859" y="28099"/>
                          <a:pt x="16954" y="28099"/>
                        </a:cubicBezTo>
                        <a:cubicBezTo>
                          <a:pt x="23051" y="28099"/>
                          <a:pt x="28004" y="23146"/>
                          <a:pt x="28004" y="17050"/>
                        </a:cubicBezTo>
                        <a:cubicBezTo>
                          <a:pt x="28004" y="10954"/>
                          <a:pt x="23051" y="6001"/>
                          <a:pt x="16954" y="6001"/>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0" name="Google Shape;270;p19"/>
                  <p:cNvSpPr/>
                  <p:nvPr/>
                </p:nvSpPr>
                <p:spPr>
                  <a:xfrm>
                    <a:off x="8318570" y="4343147"/>
                    <a:ext cx="98012" cy="33813"/>
                  </a:xfrm>
                  <a:custGeom>
                    <a:avLst/>
                    <a:gdLst/>
                    <a:ahLst/>
                    <a:cxnLst/>
                    <a:rect l="l" t="t" r="r" b="b"/>
                    <a:pathLst>
                      <a:path w="98012" h="33813" extrusionOk="0">
                        <a:moveTo>
                          <a:pt x="0" y="0"/>
                        </a:moveTo>
                        <a:lnTo>
                          <a:pt x="98012" y="0"/>
                        </a:lnTo>
                        <a:lnTo>
                          <a:pt x="98012" y="33814"/>
                        </a:lnTo>
                        <a:lnTo>
                          <a:pt x="0" y="33814"/>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71" name="Google Shape;271;p19"/>
                <p:cNvGrpSpPr/>
                <p:nvPr/>
              </p:nvGrpSpPr>
              <p:grpSpPr>
                <a:xfrm>
                  <a:off x="8167504" y="4215036"/>
                  <a:ext cx="67341" cy="58007"/>
                  <a:chOff x="8167504" y="4215036"/>
                  <a:chExt cx="67341" cy="58007"/>
                </a:xfrm>
              </p:grpSpPr>
              <p:sp>
                <p:nvSpPr>
                  <p:cNvPr id="272" name="Google Shape;272;p19"/>
                  <p:cNvSpPr/>
                  <p:nvPr/>
                </p:nvSpPr>
                <p:spPr>
                  <a:xfrm>
                    <a:off x="8167504" y="4215036"/>
                    <a:ext cx="67341" cy="5334"/>
                  </a:xfrm>
                  <a:custGeom>
                    <a:avLst/>
                    <a:gdLst/>
                    <a:ahLst/>
                    <a:cxnLst/>
                    <a:rect l="l" t="t" r="r" b="b"/>
                    <a:pathLst>
                      <a:path w="67341" h="5334" extrusionOk="0">
                        <a:moveTo>
                          <a:pt x="0" y="0"/>
                        </a:moveTo>
                        <a:lnTo>
                          <a:pt x="67342" y="0"/>
                        </a:lnTo>
                        <a:lnTo>
                          <a:pt x="67342" y="5334"/>
                        </a:lnTo>
                        <a:lnTo>
                          <a:pt x="0" y="5334"/>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3" name="Google Shape;273;p19"/>
                  <p:cNvSpPr/>
                  <p:nvPr/>
                </p:nvSpPr>
                <p:spPr>
                  <a:xfrm>
                    <a:off x="8167504" y="4267709"/>
                    <a:ext cx="67341" cy="5334"/>
                  </a:xfrm>
                  <a:custGeom>
                    <a:avLst/>
                    <a:gdLst/>
                    <a:ahLst/>
                    <a:cxnLst/>
                    <a:rect l="l" t="t" r="r" b="b"/>
                    <a:pathLst>
                      <a:path w="67341" h="5334" extrusionOk="0">
                        <a:moveTo>
                          <a:pt x="0" y="0"/>
                        </a:moveTo>
                        <a:lnTo>
                          <a:pt x="67342" y="0"/>
                        </a:lnTo>
                        <a:lnTo>
                          <a:pt x="67342" y="5334"/>
                        </a:lnTo>
                        <a:lnTo>
                          <a:pt x="0" y="5334"/>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4" name="Google Shape;274;p19"/>
                  <p:cNvSpPr/>
                  <p:nvPr/>
                </p:nvSpPr>
                <p:spPr>
                  <a:xfrm>
                    <a:off x="8174552" y="4220275"/>
                    <a:ext cx="59721" cy="47434"/>
                  </a:xfrm>
                  <a:custGeom>
                    <a:avLst/>
                    <a:gdLst/>
                    <a:ahLst/>
                    <a:cxnLst/>
                    <a:rect l="l" t="t" r="r" b="b"/>
                    <a:pathLst>
                      <a:path w="59721" h="47434" extrusionOk="0">
                        <a:moveTo>
                          <a:pt x="0" y="0"/>
                        </a:moveTo>
                        <a:lnTo>
                          <a:pt x="59722" y="0"/>
                        </a:lnTo>
                        <a:lnTo>
                          <a:pt x="59722" y="47435"/>
                        </a:lnTo>
                        <a:lnTo>
                          <a:pt x="0" y="47435"/>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5" name="Google Shape;275;p19"/>
                  <p:cNvSpPr/>
                  <p:nvPr/>
                </p:nvSpPr>
                <p:spPr>
                  <a:xfrm>
                    <a:off x="8229511" y="4215036"/>
                    <a:ext cx="5238" cy="58007"/>
                  </a:xfrm>
                  <a:custGeom>
                    <a:avLst/>
                    <a:gdLst/>
                    <a:ahLst/>
                    <a:cxnLst/>
                    <a:rect l="l" t="t" r="r" b="b"/>
                    <a:pathLst>
                      <a:path w="5238" h="58007" extrusionOk="0">
                        <a:moveTo>
                          <a:pt x="0" y="0"/>
                        </a:moveTo>
                        <a:lnTo>
                          <a:pt x="5239" y="0"/>
                        </a:lnTo>
                        <a:lnTo>
                          <a:pt x="5239" y="58007"/>
                        </a:lnTo>
                        <a:lnTo>
                          <a:pt x="0" y="5800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76" name="Google Shape;276;p19"/>
                <p:cNvGrpSpPr/>
                <p:nvPr/>
              </p:nvGrpSpPr>
              <p:grpSpPr>
                <a:xfrm>
                  <a:off x="8182553" y="4273043"/>
                  <a:ext cx="67341" cy="58103"/>
                  <a:chOff x="8182553" y="4273043"/>
                  <a:chExt cx="67341" cy="58103"/>
                </a:xfrm>
              </p:grpSpPr>
              <p:sp>
                <p:nvSpPr>
                  <p:cNvPr id="277" name="Google Shape;277;p19"/>
                  <p:cNvSpPr/>
                  <p:nvPr/>
                </p:nvSpPr>
                <p:spPr>
                  <a:xfrm>
                    <a:off x="8182553" y="4273043"/>
                    <a:ext cx="67341" cy="5334"/>
                  </a:xfrm>
                  <a:custGeom>
                    <a:avLst/>
                    <a:gdLst/>
                    <a:ahLst/>
                    <a:cxnLst/>
                    <a:rect l="l" t="t" r="r" b="b"/>
                    <a:pathLst>
                      <a:path w="67341" h="5334" extrusionOk="0">
                        <a:moveTo>
                          <a:pt x="0" y="0"/>
                        </a:moveTo>
                        <a:lnTo>
                          <a:pt x="67342" y="0"/>
                        </a:lnTo>
                        <a:lnTo>
                          <a:pt x="67342" y="5334"/>
                        </a:lnTo>
                        <a:lnTo>
                          <a:pt x="0" y="5334"/>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8" name="Google Shape;278;p19"/>
                  <p:cNvSpPr/>
                  <p:nvPr/>
                </p:nvSpPr>
                <p:spPr>
                  <a:xfrm>
                    <a:off x="8182553" y="4325812"/>
                    <a:ext cx="67341" cy="5334"/>
                  </a:xfrm>
                  <a:custGeom>
                    <a:avLst/>
                    <a:gdLst/>
                    <a:ahLst/>
                    <a:cxnLst/>
                    <a:rect l="l" t="t" r="r" b="b"/>
                    <a:pathLst>
                      <a:path w="67341" h="5334" extrusionOk="0">
                        <a:moveTo>
                          <a:pt x="0" y="0"/>
                        </a:moveTo>
                        <a:lnTo>
                          <a:pt x="67342" y="0"/>
                        </a:lnTo>
                        <a:lnTo>
                          <a:pt x="67342" y="5334"/>
                        </a:lnTo>
                        <a:lnTo>
                          <a:pt x="0" y="5334"/>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9" name="Google Shape;279;p19"/>
                  <p:cNvSpPr/>
                  <p:nvPr/>
                </p:nvSpPr>
                <p:spPr>
                  <a:xfrm>
                    <a:off x="8189030" y="4278282"/>
                    <a:ext cx="59721" cy="47434"/>
                  </a:xfrm>
                  <a:custGeom>
                    <a:avLst/>
                    <a:gdLst/>
                    <a:ahLst/>
                    <a:cxnLst/>
                    <a:rect l="l" t="t" r="r" b="b"/>
                    <a:pathLst>
                      <a:path w="59721" h="47434" extrusionOk="0">
                        <a:moveTo>
                          <a:pt x="0" y="0"/>
                        </a:moveTo>
                        <a:lnTo>
                          <a:pt x="59722" y="0"/>
                        </a:lnTo>
                        <a:lnTo>
                          <a:pt x="59722" y="47435"/>
                        </a:lnTo>
                        <a:lnTo>
                          <a:pt x="0" y="47435"/>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0" name="Google Shape;280;p19"/>
                  <p:cNvSpPr/>
                  <p:nvPr/>
                </p:nvSpPr>
                <p:spPr>
                  <a:xfrm>
                    <a:off x="8244561" y="4273043"/>
                    <a:ext cx="5238" cy="58007"/>
                  </a:xfrm>
                  <a:custGeom>
                    <a:avLst/>
                    <a:gdLst/>
                    <a:ahLst/>
                    <a:cxnLst/>
                    <a:rect l="l" t="t" r="r" b="b"/>
                    <a:pathLst>
                      <a:path w="5238" h="58007" extrusionOk="0">
                        <a:moveTo>
                          <a:pt x="0" y="0"/>
                        </a:moveTo>
                        <a:lnTo>
                          <a:pt x="5239" y="0"/>
                        </a:lnTo>
                        <a:lnTo>
                          <a:pt x="5239" y="58007"/>
                        </a:lnTo>
                        <a:lnTo>
                          <a:pt x="0" y="58007"/>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81" name="Google Shape;281;p19"/>
                <p:cNvGrpSpPr/>
                <p:nvPr/>
              </p:nvGrpSpPr>
              <p:grpSpPr>
                <a:xfrm>
                  <a:off x="8159312" y="4331098"/>
                  <a:ext cx="67341" cy="58055"/>
                  <a:chOff x="8159312" y="4331098"/>
                  <a:chExt cx="67341" cy="58055"/>
                </a:xfrm>
              </p:grpSpPr>
              <p:sp>
                <p:nvSpPr>
                  <p:cNvPr id="282" name="Google Shape;282;p19"/>
                  <p:cNvSpPr/>
                  <p:nvPr/>
                </p:nvSpPr>
                <p:spPr>
                  <a:xfrm>
                    <a:off x="8159312" y="4331098"/>
                    <a:ext cx="67341" cy="5334"/>
                  </a:xfrm>
                  <a:custGeom>
                    <a:avLst/>
                    <a:gdLst/>
                    <a:ahLst/>
                    <a:cxnLst/>
                    <a:rect l="l" t="t" r="r" b="b"/>
                    <a:pathLst>
                      <a:path w="67341" h="5334" extrusionOk="0">
                        <a:moveTo>
                          <a:pt x="0" y="0"/>
                        </a:moveTo>
                        <a:lnTo>
                          <a:pt x="67342" y="0"/>
                        </a:lnTo>
                        <a:lnTo>
                          <a:pt x="67342" y="5334"/>
                        </a:lnTo>
                        <a:lnTo>
                          <a:pt x="0" y="533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3" name="Google Shape;283;p19"/>
                  <p:cNvSpPr/>
                  <p:nvPr/>
                </p:nvSpPr>
                <p:spPr>
                  <a:xfrm>
                    <a:off x="8159312" y="4383819"/>
                    <a:ext cx="67341" cy="5334"/>
                  </a:xfrm>
                  <a:custGeom>
                    <a:avLst/>
                    <a:gdLst/>
                    <a:ahLst/>
                    <a:cxnLst/>
                    <a:rect l="l" t="t" r="r" b="b"/>
                    <a:pathLst>
                      <a:path w="67341" h="5334" extrusionOk="0">
                        <a:moveTo>
                          <a:pt x="0" y="0"/>
                        </a:moveTo>
                        <a:lnTo>
                          <a:pt x="67342" y="0"/>
                        </a:lnTo>
                        <a:lnTo>
                          <a:pt x="67342" y="5334"/>
                        </a:lnTo>
                        <a:lnTo>
                          <a:pt x="0" y="533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4" name="Google Shape;284;p19"/>
                  <p:cNvSpPr/>
                  <p:nvPr/>
                </p:nvSpPr>
                <p:spPr>
                  <a:xfrm>
                    <a:off x="8165884" y="4336385"/>
                    <a:ext cx="59721" cy="47434"/>
                  </a:xfrm>
                  <a:custGeom>
                    <a:avLst/>
                    <a:gdLst/>
                    <a:ahLst/>
                    <a:cxnLst/>
                    <a:rect l="l" t="t" r="r" b="b"/>
                    <a:pathLst>
                      <a:path w="59721" h="47434" extrusionOk="0">
                        <a:moveTo>
                          <a:pt x="0" y="0"/>
                        </a:moveTo>
                        <a:lnTo>
                          <a:pt x="59722" y="0"/>
                        </a:lnTo>
                        <a:lnTo>
                          <a:pt x="59722" y="47435"/>
                        </a:lnTo>
                        <a:lnTo>
                          <a:pt x="0" y="47435"/>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5" name="Google Shape;285;p19"/>
                  <p:cNvSpPr/>
                  <p:nvPr/>
                </p:nvSpPr>
                <p:spPr>
                  <a:xfrm>
                    <a:off x="8221415" y="4331098"/>
                    <a:ext cx="5238" cy="58007"/>
                  </a:xfrm>
                  <a:custGeom>
                    <a:avLst/>
                    <a:gdLst/>
                    <a:ahLst/>
                    <a:cxnLst/>
                    <a:rect l="l" t="t" r="r" b="b"/>
                    <a:pathLst>
                      <a:path w="5238" h="58007" extrusionOk="0">
                        <a:moveTo>
                          <a:pt x="0" y="0"/>
                        </a:moveTo>
                        <a:lnTo>
                          <a:pt x="5239" y="0"/>
                        </a:lnTo>
                        <a:lnTo>
                          <a:pt x="5239" y="58007"/>
                        </a:lnTo>
                        <a:lnTo>
                          <a:pt x="0" y="58007"/>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86" name="Google Shape;286;p19"/>
                <p:cNvGrpSpPr/>
                <p:nvPr/>
              </p:nvGrpSpPr>
              <p:grpSpPr>
                <a:xfrm>
                  <a:off x="8147025" y="4389058"/>
                  <a:ext cx="67341" cy="58102"/>
                  <a:chOff x="8147025" y="4389058"/>
                  <a:chExt cx="67341" cy="58102"/>
                </a:xfrm>
              </p:grpSpPr>
              <p:sp>
                <p:nvSpPr>
                  <p:cNvPr id="287" name="Google Shape;287;p19"/>
                  <p:cNvSpPr/>
                  <p:nvPr/>
                </p:nvSpPr>
                <p:spPr>
                  <a:xfrm>
                    <a:off x="8147025" y="4389058"/>
                    <a:ext cx="67341" cy="5334"/>
                  </a:xfrm>
                  <a:custGeom>
                    <a:avLst/>
                    <a:gdLst/>
                    <a:ahLst/>
                    <a:cxnLst/>
                    <a:rect l="l" t="t" r="r" b="b"/>
                    <a:pathLst>
                      <a:path w="67341" h="5334" extrusionOk="0">
                        <a:moveTo>
                          <a:pt x="0" y="0"/>
                        </a:moveTo>
                        <a:lnTo>
                          <a:pt x="67342" y="0"/>
                        </a:lnTo>
                        <a:lnTo>
                          <a:pt x="67342" y="5334"/>
                        </a:lnTo>
                        <a:lnTo>
                          <a:pt x="0" y="533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8" name="Google Shape;288;p19"/>
                  <p:cNvSpPr/>
                  <p:nvPr/>
                </p:nvSpPr>
                <p:spPr>
                  <a:xfrm>
                    <a:off x="8147025" y="4441826"/>
                    <a:ext cx="67341" cy="5334"/>
                  </a:xfrm>
                  <a:custGeom>
                    <a:avLst/>
                    <a:gdLst/>
                    <a:ahLst/>
                    <a:cxnLst/>
                    <a:rect l="l" t="t" r="r" b="b"/>
                    <a:pathLst>
                      <a:path w="67341" h="5334" extrusionOk="0">
                        <a:moveTo>
                          <a:pt x="0" y="0"/>
                        </a:moveTo>
                        <a:lnTo>
                          <a:pt x="67342" y="0"/>
                        </a:lnTo>
                        <a:lnTo>
                          <a:pt x="67342" y="5334"/>
                        </a:lnTo>
                        <a:lnTo>
                          <a:pt x="0" y="533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9" name="Google Shape;289;p19"/>
                  <p:cNvSpPr/>
                  <p:nvPr/>
                </p:nvSpPr>
                <p:spPr>
                  <a:xfrm>
                    <a:off x="8153597" y="4394392"/>
                    <a:ext cx="59721" cy="47434"/>
                  </a:xfrm>
                  <a:custGeom>
                    <a:avLst/>
                    <a:gdLst/>
                    <a:ahLst/>
                    <a:cxnLst/>
                    <a:rect l="l" t="t" r="r" b="b"/>
                    <a:pathLst>
                      <a:path w="59721" h="47434" extrusionOk="0">
                        <a:moveTo>
                          <a:pt x="0" y="0"/>
                        </a:moveTo>
                        <a:lnTo>
                          <a:pt x="59722" y="0"/>
                        </a:lnTo>
                        <a:lnTo>
                          <a:pt x="59722" y="47435"/>
                        </a:lnTo>
                        <a:lnTo>
                          <a:pt x="0" y="47435"/>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0" name="Google Shape;290;p19"/>
                  <p:cNvSpPr/>
                  <p:nvPr/>
                </p:nvSpPr>
                <p:spPr>
                  <a:xfrm>
                    <a:off x="8209128" y="4389105"/>
                    <a:ext cx="5238" cy="58007"/>
                  </a:xfrm>
                  <a:custGeom>
                    <a:avLst/>
                    <a:gdLst/>
                    <a:ahLst/>
                    <a:cxnLst/>
                    <a:rect l="l" t="t" r="r" b="b"/>
                    <a:pathLst>
                      <a:path w="5238" h="58007" extrusionOk="0">
                        <a:moveTo>
                          <a:pt x="0" y="0"/>
                        </a:moveTo>
                        <a:lnTo>
                          <a:pt x="5239" y="0"/>
                        </a:lnTo>
                        <a:lnTo>
                          <a:pt x="5239" y="58007"/>
                        </a:lnTo>
                        <a:lnTo>
                          <a:pt x="0" y="58007"/>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91" name="Google Shape;291;p19"/>
                <p:cNvGrpSpPr/>
                <p:nvPr/>
              </p:nvGrpSpPr>
              <p:grpSpPr>
                <a:xfrm>
                  <a:off x="8156740" y="4447160"/>
                  <a:ext cx="67341" cy="58008"/>
                  <a:chOff x="8156740" y="4447160"/>
                  <a:chExt cx="67341" cy="58008"/>
                </a:xfrm>
              </p:grpSpPr>
              <p:sp>
                <p:nvSpPr>
                  <p:cNvPr id="292" name="Google Shape;292;p19"/>
                  <p:cNvSpPr/>
                  <p:nvPr/>
                </p:nvSpPr>
                <p:spPr>
                  <a:xfrm>
                    <a:off x="8156740" y="4447160"/>
                    <a:ext cx="67341" cy="5334"/>
                  </a:xfrm>
                  <a:custGeom>
                    <a:avLst/>
                    <a:gdLst/>
                    <a:ahLst/>
                    <a:cxnLst/>
                    <a:rect l="l" t="t" r="r" b="b"/>
                    <a:pathLst>
                      <a:path w="67341" h="5334" extrusionOk="0">
                        <a:moveTo>
                          <a:pt x="0" y="0"/>
                        </a:moveTo>
                        <a:lnTo>
                          <a:pt x="67342" y="0"/>
                        </a:lnTo>
                        <a:lnTo>
                          <a:pt x="67342" y="5334"/>
                        </a:lnTo>
                        <a:lnTo>
                          <a:pt x="0" y="5334"/>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3" name="Google Shape;293;p19"/>
                  <p:cNvSpPr/>
                  <p:nvPr/>
                </p:nvSpPr>
                <p:spPr>
                  <a:xfrm>
                    <a:off x="8156740" y="4499834"/>
                    <a:ext cx="67341" cy="5334"/>
                  </a:xfrm>
                  <a:custGeom>
                    <a:avLst/>
                    <a:gdLst/>
                    <a:ahLst/>
                    <a:cxnLst/>
                    <a:rect l="l" t="t" r="r" b="b"/>
                    <a:pathLst>
                      <a:path w="67341" h="5334" extrusionOk="0">
                        <a:moveTo>
                          <a:pt x="0" y="0"/>
                        </a:moveTo>
                        <a:lnTo>
                          <a:pt x="67342" y="0"/>
                        </a:lnTo>
                        <a:lnTo>
                          <a:pt x="67342" y="5334"/>
                        </a:lnTo>
                        <a:lnTo>
                          <a:pt x="0" y="5334"/>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4" name="Google Shape;294;p19"/>
                  <p:cNvSpPr/>
                  <p:nvPr/>
                </p:nvSpPr>
                <p:spPr>
                  <a:xfrm>
                    <a:off x="8163313" y="4452399"/>
                    <a:ext cx="59721" cy="47434"/>
                  </a:xfrm>
                  <a:custGeom>
                    <a:avLst/>
                    <a:gdLst/>
                    <a:ahLst/>
                    <a:cxnLst/>
                    <a:rect l="l" t="t" r="r" b="b"/>
                    <a:pathLst>
                      <a:path w="59721" h="47434" extrusionOk="0">
                        <a:moveTo>
                          <a:pt x="0" y="0"/>
                        </a:moveTo>
                        <a:lnTo>
                          <a:pt x="59722" y="0"/>
                        </a:lnTo>
                        <a:lnTo>
                          <a:pt x="59722" y="47435"/>
                        </a:lnTo>
                        <a:lnTo>
                          <a:pt x="0" y="47435"/>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5" name="Google Shape;295;p19"/>
                  <p:cNvSpPr/>
                  <p:nvPr/>
                </p:nvSpPr>
                <p:spPr>
                  <a:xfrm>
                    <a:off x="8218843" y="4447160"/>
                    <a:ext cx="5238" cy="58007"/>
                  </a:xfrm>
                  <a:custGeom>
                    <a:avLst/>
                    <a:gdLst/>
                    <a:ahLst/>
                    <a:cxnLst/>
                    <a:rect l="l" t="t" r="r" b="b"/>
                    <a:pathLst>
                      <a:path w="5238" h="58007" extrusionOk="0">
                        <a:moveTo>
                          <a:pt x="0" y="0"/>
                        </a:moveTo>
                        <a:lnTo>
                          <a:pt x="5239" y="0"/>
                        </a:lnTo>
                        <a:lnTo>
                          <a:pt x="5239" y="58007"/>
                        </a:lnTo>
                        <a:lnTo>
                          <a:pt x="0" y="5800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grpSp>
      <p:sp>
        <p:nvSpPr>
          <p:cNvPr id="296" name="Google Shape;296;p19"/>
          <p:cNvSpPr/>
          <p:nvPr/>
        </p:nvSpPr>
        <p:spPr>
          <a:xfrm>
            <a:off x="281613" y="778735"/>
            <a:ext cx="444600" cy="444600"/>
          </a:xfrm>
          <a:prstGeom prst="roundRect">
            <a:avLst>
              <a:gd name="adj" fmla="val 16667"/>
            </a:avLst>
          </a:prstGeom>
          <a:solidFill>
            <a:schemeClr val="accent1"/>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Montserrat SemiBold"/>
              <a:ea typeface="Montserrat SemiBold"/>
              <a:cs typeface="Montserrat SemiBold"/>
              <a:sym typeface="Montserrat SemiBold"/>
            </a:endParaRPr>
          </a:p>
        </p:txBody>
      </p:sp>
      <p:grpSp>
        <p:nvGrpSpPr>
          <p:cNvPr id="297" name="Google Shape;297;p19"/>
          <p:cNvGrpSpPr/>
          <p:nvPr/>
        </p:nvGrpSpPr>
        <p:grpSpPr>
          <a:xfrm>
            <a:off x="282695" y="778714"/>
            <a:ext cx="442450" cy="442451"/>
            <a:chOff x="1999226" y="3003752"/>
            <a:chExt cx="589934" cy="589935"/>
          </a:xfrm>
        </p:grpSpPr>
        <p:sp>
          <p:nvSpPr>
            <p:cNvPr id="298" name="Google Shape;298;p19"/>
            <p:cNvSpPr/>
            <p:nvPr/>
          </p:nvSpPr>
          <p:spPr>
            <a:xfrm>
              <a:off x="2209196" y="3166002"/>
              <a:ext cx="169991" cy="265433"/>
            </a:xfrm>
            <a:custGeom>
              <a:avLst/>
              <a:gdLst/>
              <a:ahLst/>
              <a:cxnLst/>
              <a:rect l="l" t="t" r="r" b="b"/>
              <a:pathLst>
                <a:path w="169991" h="265433" extrusionOk="0">
                  <a:moveTo>
                    <a:pt x="27732" y="265434"/>
                  </a:moveTo>
                  <a:lnTo>
                    <a:pt x="37179" y="265434"/>
                  </a:lnTo>
                  <a:cubicBezTo>
                    <a:pt x="41952" y="265434"/>
                    <a:pt x="45820" y="261566"/>
                    <a:pt x="45820" y="256792"/>
                  </a:cubicBezTo>
                  <a:cubicBezTo>
                    <a:pt x="45820" y="252019"/>
                    <a:pt x="41952" y="248151"/>
                    <a:pt x="37179" y="248151"/>
                  </a:cubicBezTo>
                  <a:lnTo>
                    <a:pt x="27732" y="248151"/>
                  </a:lnTo>
                  <a:cubicBezTo>
                    <a:pt x="21972" y="248151"/>
                    <a:pt x="17286" y="243465"/>
                    <a:pt x="17286" y="237705"/>
                  </a:cubicBezTo>
                  <a:lnTo>
                    <a:pt x="17286" y="204300"/>
                  </a:lnTo>
                  <a:cubicBezTo>
                    <a:pt x="17286" y="196121"/>
                    <a:pt x="20166" y="188605"/>
                    <a:pt x="24960" y="182704"/>
                  </a:cubicBezTo>
                  <a:lnTo>
                    <a:pt x="32315" y="203508"/>
                  </a:lnTo>
                  <a:cubicBezTo>
                    <a:pt x="34625" y="210043"/>
                    <a:pt x="40332" y="214636"/>
                    <a:pt x="47211" y="215495"/>
                  </a:cubicBezTo>
                  <a:cubicBezTo>
                    <a:pt x="47979" y="215590"/>
                    <a:pt x="48743" y="215637"/>
                    <a:pt x="49504" y="215637"/>
                  </a:cubicBezTo>
                  <a:cubicBezTo>
                    <a:pt x="53771" y="215637"/>
                    <a:pt x="57833" y="214143"/>
                    <a:pt x="61057" y="211462"/>
                  </a:cubicBezTo>
                  <a:lnTo>
                    <a:pt x="74086" y="221233"/>
                  </a:lnTo>
                  <a:cubicBezTo>
                    <a:pt x="77299" y="223642"/>
                    <a:pt x="81147" y="224847"/>
                    <a:pt x="84998" y="224847"/>
                  </a:cubicBezTo>
                  <a:cubicBezTo>
                    <a:pt x="88847" y="224847"/>
                    <a:pt x="92698" y="223642"/>
                    <a:pt x="95909" y="221233"/>
                  </a:cubicBezTo>
                  <a:lnTo>
                    <a:pt x="108938" y="211462"/>
                  </a:lnTo>
                  <a:cubicBezTo>
                    <a:pt x="112161" y="214143"/>
                    <a:pt x="116224" y="215637"/>
                    <a:pt x="120492" y="215637"/>
                  </a:cubicBezTo>
                  <a:cubicBezTo>
                    <a:pt x="121251" y="215637"/>
                    <a:pt x="122017" y="215590"/>
                    <a:pt x="122785" y="215495"/>
                  </a:cubicBezTo>
                  <a:cubicBezTo>
                    <a:pt x="129664" y="214636"/>
                    <a:pt x="135371" y="210043"/>
                    <a:pt x="137681" y="203509"/>
                  </a:cubicBezTo>
                  <a:lnTo>
                    <a:pt x="145035" y="182704"/>
                  </a:lnTo>
                  <a:cubicBezTo>
                    <a:pt x="149830" y="188605"/>
                    <a:pt x="152710" y="196121"/>
                    <a:pt x="152710" y="204300"/>
                  </a:cubicBezTo>
                  <a:lnTo>
                    <a:pt x="152710" y="237705"/>
                  </a:lnTo>
                  <a:cubicBezTo>
                    <a:pt x="152710" y="243465"/>
                    <a:pt x="148024" y="248151"/>
                    <a:pt x="142264" y="248151"/>
                  </a:cubicBezTo>
                  <a:lnTo>
                    <a:pt x="71823" y="248151"/>
                  </a:lnTo>
                  <a:cubicBezTo>
                    <a:pt x="67050" y="248151"/>
                    <a:pt x="63182" y="252019"/>
                    <a:pt x="63182" y="256792"/>
                  </a:cubicBezTo>
                  <a:cubicBezTo>
                    <a:pt x="63182" y="261566"/>
                    <a:pt x="67050" y="265434"/>
                    <a:pt x="71823" y="265434"/>
                  </a:cubicBezTo>
                  <a:lnTo>
                    <a:pt x="142262" y="265434"/>
                  </a:lnTo>
                  <a:cubicBezTo>
                    <a:pt x="157553" y="265434"/>
                    <a:pt x="169991" y="252995"/>
                    <a:pt x="169991" y="237705"/>
                  </a:cubicBezTo>
                  <a:lnTo>
                    <a:pt x="169991" y="204300"/>
                  </a:lnTo>
                  <a:cubicBezTo>
                    <a:pt x="169991" y="179267"/>
                    <a:pt x="152067" y="158349"/>
                    <a:pt x="128382" y="153686"/>
                  </a:cubicBezTo>
                  <a:cubicBezTo>
                    <a:pt x="129342" y="152844"/>
                    <a:pt x="130288" y="151981"/>
                    <a:pt x="131206" y="151078"/>
                  </a:cubicBezTo>
                  <a:cubicBezTo>
                    <a:pt x="143907" y="138586"/>
                    <a:pt x="150904" y="121898"/>
                    <a:pt x="150904" y="104086"/>
                  </a:cubicBezTo>
                  <a:lnTo>
                    <a:pt x="150904" y="91449"/>
                  </a:lnTo>
                  <a:cubicBezTo>
                    <a:pt x="156583" y="88369"/>
                    <a:pt x="160447" y="82354"/>
                    <a:pt x="160447" y="75452"/>
                  </a:cubicBezTo>
                  <a:lnTo>
                    <a:pt x="160447" y="46819"/>
                  </a:lnTo>
                  <a:cubicBezTo>
                    <a:pt x="160447" y="21004"/>
                    <a:pt x="139445" y="0"/>
                    <a:pt x="113628" y="0"/>
                  </a:cubicBezTo>
                  <a:lnTo>
                    <a:pt x="56364" y="0"/>
                  </a:lnTo>
                  <a:cubicBezTo>
                    <a:pt x="30549" y="0"/>
                    <a:pt x="9545" y="21004"/>
                    <a:pt x="9545" y="46819"/>
                  </a:cubicBezTo>
                  <a:lnTo>
                    <a:pt x="9545" y="75452"/>
                  </a:lnTo>
                  <a:cubicBezTo>
                    <a:pt x="9545" y="82354"/>
                    <a:pt x="13410" y="88369"/>
                    <a:pt x="19089" y="91449"/>
                  </a:cubicBezTo>
                  <a:lnTo>
                    <a:pt x="19089" y="103142"/>
                  </a:lnTo>
                  <a:cubicBezTo>
                    <a:pt x="19089" y="123194"/>
                    <a:pt x="27987" y="141315"/>
                    <a:pt x="41974" y="153620"/>
                  </a:cubicBezTo>
                  <a:cubicBezTo>
                    <a:pt x="18109" y="158139"/>
                    <a:pt x="0" y="179139"/>
                    <a:pt x="0" y="204298"/>
                  </a:cubicBezTo>
                  <a:lnTo>
                    <a:pt x="0" y="237703"/>
                  </a:lnTo>
                  <a:cubicBezTo>
                    <a:pt x="1" y="252995"/>
                    <a:pt x="12440" y="265434"/>
                    <a:pt x="27732" y="265434"/>
                  </a:cubicBezTo>
                  <a:close/>
                  <a:moveTo>
                    <a:pt x="49348" y="198344"/>
                  </a:moveTo>
                  <a:cubicBezTo>
                    <a:pt x="48795" y="198275"/>
                    <a:pt x="48670" y="197919"/>
                    <a:pt x="48609" y="197748"/>
                  </a:cubicBezTo>
                  <a:lnTo>
                    <a:pt x="39567" y="172171"/>
                  </a:lnTo>
                  <a:cubicBezTo>
                    <a:pt x="43311" y="170765"/>
                    <a:pt x="47361" y="169991"/>
                    <a:pt x="51591" y="169991"/>
                  </a:cubicBezTo>
                  <a:lnTo>
                    <a:pt x="68850" y="169991"/>
                  </a:lnTo>
                  <a:lnTo>
                    <a:pt x="50211" y="197950"/>
                  </a:lnTo>
                  <a:cubicBezTo>
                    <a:pt x="50112" y="198099"/>
                    <a:pt x="49909" y="198418"/>
                    <a:pt x="49348" y="198344"/>
                  </a:cubicBezTo>
                  <a:close/>
                  <a:moveTo>
                    <a:pt x="85538" y="207406"/>
                  </a:moveTo>
                  <a:cubicBezTo>
                    <a:pt x="85219" y="207644"/>
                    <a:pt x="84776" y="207644"/>
                    <a:pt x="84456" y="207406"/>
                  </a:cubicBezTo>
                  <a:lnTo>
                    <a:pt x="71272" y="197518"/>
                  </a:lnTo>
                  <a:lnTo>
                    <a:pt x="84997" y="176928"/>
                  </a:lnTo>
                  <a:lnTo>
                    <a:pt x="98723" y="197518"/>
                  </a:lnTo>
                  <a:close/>
                  <a:moveTo>
                    <a:pt x="121384" y="197748"/>
                  </a:moveTo>
                  <a:cubicBezTo>
                    <a:pt x="121323" y="197917"/>
                    <a:pt x="121198" y="198273"/>
                    <a:pt x="120644" y="198344"/>
                  </a:cubicBezTo>
                  <a:cubicBezTo>
                    <a:pt x="120086" y="198413"/>
                    <a:pt x="119881" y="198099"/>
                    <a:pt x="119781" y="197949"/>
                  </a:cubicBezTo>
                  <a:lnTo>
                    <a:pt x="101143" y="169990"/>
                  </a:lnTo>
                  <a:lnTo>
                    <a:pt x="118402" y="169990"/>
                  </a:lnTo>
                  <a:cubicBezTo>
                    <a:pt x="122630" y="169990"/>
                    <a:pt x="126680" y="170764"/>
                    <a:pt x="130425" y="172170"/>
                  </a:cubicBezTo>
                  <a:close/>
                  <a:moveTo>
                    <a:pt x="26829" y="46819"/>
                  </a:moveTo>
                  <a:cubicBezTo>
                    <a:pt x="26829" y="30533"/>
                    <a:pt x="40079" y="17283"/>
                    <a:pt x="56365" y="17283"/>
                  </a:cubicBezTo>
                  <a:lnTo>
                    <a:pt x="113629" y="17283"/>
                  </a:lnTo>
                  <a:cubicBezTo>
                    <a:pt x="129916" y="17283"/>
                    <a:pt x="143165" y="30533"/>
                    <a:pt x="143165" y="46819"/>
                  </a:cubicBezTo>
                  <a:lnTo>
                    <a:pt x="143165" y="75452"/>
                  </a:lnTo>
                  <a:cubicBezTo>
                    <a:pt x="143165" y="75950"/>
                    <a:pt x="142760" y="76354"/>
                    <a:pt x="142263" y="76354"/>
                  </a:cubicBezTo>
                  <a:cubicBezTo>
                    <a:pt x="128268" y="76354"/>
                    <a:pt x="116096" y="66421"/>
                    <a:pt x="113318" y="52734"/>
                  </a:cubicBezTo>
                  <a:cubicBezTo>
                    <a:pt x="111606" y="44300"/>
                    <a:pt x="104115" y="38178"/>
                    <a:pt x="95508" y="38178"/>
                  </a:cubicBezTo>
                  <a:lnTo>
                    <a:pt x="74487" y="38178"/>
                  </a:lnTo>
                  <a:cubicBezTo>
                    <a:pt x="65880" y="38178"/>
                    <a:pt x="58390" y="44300"/>
                    <a:pt x="56676" y="52736"/>
                  </a:cubicBezTo>
                  <a:cubicBezTo>
                    <a:pt x="53900" y="66421"/>
                    <a:pt x="41726" y="76354"/>
                    <a:pt x="27733" y="76354"/>
                  </a:cubicBezTo>
                  <a:cubicBezTo>
                    <a:pt x="27235" y="76354"/>
                    <a:pt x="26831" y="75948"/>
                    <a:pt x="26831" y="75452"/>
                  </a:cubicBezTo>
                  <a:lnTo>
                    <a:pt x="26831" y="46819"/>
                  </a:lnTo>
                  <a:close/>
                  <a:moveTo>
                    <a:pt x="36373" y="103142"/>
                  </a:moveTo>
                  <a:lnTo>
                    <a:pt x="36373" y="92821"/>
                  </a:lnTo>
                  <a:cubicBezTo>
                    <a:pt x="54765" y="89346"/>
                    <a:pt x="69792" y="75002"/>
                    <a:pt x="73613" y="56175"/>
                  </a:cubicBezTo>
                  <a:cubicBezTo>
                    <a:pt x="73697" y="55762"/>
                    <a:pt x="74064" y="55462"/>
                    <a:pt x="74486" y="55462"/>
                  </a:cubicBezTo>
                  <a:lnTo>
                    <a:pt x="95507" y="55462"/>
                  </a:lnTo>
                  <a:cubicBezTo>
                    <a:pt x="95929" y="55462"/>
                    <a:pt x="96297" y="55762"/>
                    <a:pt x="96379" y="56173"/>
                  </a:cubicBezTo>
                  <a:cubicBezTo>
                    <a:pt x="100201" y="75002"/>
                    <a:pt x="115229" y="89346"/>
                    <a:pt x="133620" y="92821"/>
                  </a:cubicBezTo>
                  <a:lnTo>
                    <a:pt x="133620" y="104086"/>
                  </a:lnTo>
                  <a:cubicBezTo>
                    <a:pt x="133620" y="117227"/>
                    <a:pt x="128460" y="129539"/>
                    <a:pt x="119089" y="138755"/>
                  </a:cubicBezTo>
                  <a:cubicBezTo>
                    <a:pt x="109919" y="147772"/>
                    <a:pt x="97844" y="152708"/>
                    <a:pt x="85000" y="152708"/>
                  </a:cubicBezTo>
                  <a:cubicBezTo>
                    <a:pt x="84986" y="152708"/>
                    <a:pt x="84973" y="152708"/>
                    <a:pt x="84959" y="152708"/>
                  </a:cubicBezTo>
                  <a:cubicBezTo>
                    <a:pt x="84955" y="152708"/>
                    <a:pt x="84952" y="152708"/>
                    <a:pt x="84948" y="152708"/>
                  </a:cubicBezTo>
                  <a:cubicBezTo>
                    <a:pt x="84688" y="152708"/>
                    <a:pt x="84425" y="152706"/>
                    <a:pt x="84163" y="152702"/>
                  </a:cubicBezTo>
                  <a:cubicBezTo>
                    <a:pt x="57811" y="152261"/>
                    <a:pt x="36373" y="130029"/>
                    <a:pt x="36373" y="10314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9" name="Google Shape;299;p19"/>
            <p:cNvSpPr/>
            <p:nvPr/>
          </p:nvSpPr>
          <p:spPr>
            <a:xfrm>
              <a:off x="2266464" y="3256671"/>
              <a:ext cx="17283" cy="22056"/>
            </a:xfrm>
            <a:custGeom>
              <a:avLst/>
              <a:gdLst/>
              <a:ahLst/>
              <a:cxnLst/>
              <a:rect l="l" t="t" r="r" b="b"/>
              <a:pathLst>
                <a:path w="17283" h="22056" extrusionOk="0">
                  <a:moveTo>
                    <a:pt x="8642" y="22057"/>
                  </a:moveTo>
                  <a:cubicBezTo>
                    <a:pt x="13415" y="22057"/>
                    <a:pt x="17283" y="18189"/>
                    <a:pt x="17283" y="13415"/>
                  </a:cubicBezTo>
                  <a:lnTo>
                    <a:pt x="17283" y="8642"/>
                  </a:lnTo>
                  <a:cubicBezTo>
                    <a:pt x="17283" y="3868"/>
                    <a:pt x="13415" y="0"/>
                    <a:pt x="8642" y="0"/>
                  </a:cubicBezTo>
                  <a:cubicBezTo>
                    <a:pt x="3868" y="0"/>
                    <a:pt x="0" y="3868"/>
                    <a:pt x="0" y="8642"/>
                  </a:cubicBezTo>
                  <a:lnTo>
                    <a:pt x="0" y="13415"/>
                  </a:lnTo>
                  <a:cubicBezTo>
                    <a:pt x="0" y="18189"/>
                    <a:pt x="3868" y="22057"/>
                    <a:pt x="8642" y="2205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0" name="Google Shape;300;p19"/>
            <p:cNvSpPr/>
            <p:nvPr/>
          </p:nvSpPr>
          <p:spPr>
            <a:xfrm>
              <a:off x="2304639" y="3256671"/>
              <a:ext cx="17283" cy="22056"/>
            </a:xfrm>
            <a:custGeom>
              <a:avLst/>
              <a:gdLst/>
              <a:ahLst/>
              <a:cxnLst/>
              <a:rect l="l" t="t" r="r" b="b"/>
              <a:pathLst>
                <a:path w="17283" h="22056" extrusionOk="0">
                  <a:moveTo>
                    <a:pt x="8642" y="22057"/>
                  </a:moveTo>
                  <a:cubicBezTo>
                    <a:pt x="13415" y="22057"/>
                    <a:pt x="17283" y="18189"/>
                    <a:pt x="17283" y="13415"/>
                  </a:cubicBezTo>
                  <a:lnTo>
                    <a:pt x="17283" y="8642"/>
                  </a:lnTo>
                  <a:cubicBezTo>
                    <a:pt x="17283" y="3868"/>
                    <a:pt x="13415" y="0"/>
                    <a:pt x="8642" y="0"/>
                  </a:cubicBezTo>
                  <a:cubicBezTo>
                    <a:pt x="3868" y="0"/>
                    <a:pt x="0" y="3868"/>
                    <a:pt x="0" y="8642"/>
                  </a:cubicBezTo>
                  <a:lnTo>
                    <a:pt x="0" y="13415"/>
                  </a:lnTo>
                  <a:cubicBezTo>
                    <a:pt x="0" y="18189"/>
                    <a:pt x="3869" y="22057"/>
                    <a:pt x="8642" y="2205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1" name="Google Shape;301;p19"/>
            <p:cNvSpPr/>
            <p:nvPr/>
          </p:nvSpPr>
          <p:spPr>
            <a:xfrm>
              <a:off x="2266464" y="3041928"/>
              <a:ext cx="55458" cy="55460"/>
            </a:xfrm>
            <a:custGeom>
              <a:avLst/>
              <a:gdLst/>
              <a:ahLst/>
              <a:cxnLst/>
              <a:rect l="l" t="t" r="r" b="b"/>
              <a:pathLst>
                <a:path w="55458" h="55460" extrusionOk="0">
                  <a:moveTo>
                    <a:pt x="27729" y="55461"/>
                  </a:moveTo>
                  <a:cubicBezTo>
                    <a:pt x="43020" y="55461"/>
                    <a:pt x="55459" y="43021"/>
                    <a:pt x="55459" y="27732"/>
                  </a:cubicBezTo>
                  <a:cubicBezTo>
                    <a:pt x="55459" y="12442"/>
                    <a:pt x="43020" y="0"/>
                    <a:pt x="27729" y="0"/>
                  </a:cubicBezTo>
                  <a:cubicBezTo>
                    <a:pt x="12439" y="0"/>
                    <a:pt x="0" y="12440"/>
                    <a:pt x="0" y="27730"/>
                  </a:cubicBezTo>
                  <a:cubicBezTo>
                    <a:pt x="0" y="43020"/>
                    <a:pt x="12439" y="55461"/>
                    <a:pt x="27729" y="55461"/>
                  </a:cubicBezTo>
                  <a:close/>
                  <a:moveTo>
                    <a:pt x="27729" y="17283"/>
                  </a:moveTo>
                  <a:cubicBezTo>
                    <a:pt x="33489" y="17283"/>
                    <a:pt x="38175" y="21969"/>
                    <a:pt x="38175" y="27730"/>
                  </a:cubicBezTo>
                  <a:cubicBezTo>
                    <a:pt x="38175" y="33490"/>
                    <a:pt x="33489" y="38176"/>
                    <a:pt x="27729" y="38176"/>
                  </a:cubicBezTo>
                  <a:cubicBezTo>
                    <a:pt x="21969" y="38176"/>
                    <a:pt x="17283" y="33490"/>
                    <a:pt x="17283" y="27730"/>
                  </a:cubicBezTo>
                  <a:cubicBezTo>
                    <a:pt x="17283" y="21969"/>
                    <a:pt x="21969" y="17283"/>
                    <a:pt x="27729"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2" name="Google Shape;302;p19"/>
            <p:cNvSpPr/>
            <p:nvPr/>
          </p:nvSpPr>
          <p:spPr>
            <a:xfrm>
              <a:off x="2037402" y="3270990"/>
              <a:ext cx="55460" cy="55458"/>
            </a:xfrm>
            <a:custGeom>
              <a:avLst/>
              <a:gdLst/>
              <a:ahLst/>
              <a:cxnLst/>
              <a:rect l="l" t="t" r="r" b="b"/>
              <a:pathLst>
                <a:path w="55460" h="55458" extrusionOk="0">
                  <a:moveTo>
                    <a:pt x="55461" y="27729"/>
                  </a:moveTo>
                  <a:cubicBezTo>
                    <a:pt x="55461" y="12439"/>
                    <a:pt x="43021" y="0"/>
                    <a:pt x="27732" y="0"/>
                  </a:cubicBezTo>
                  <a:cubicBezTo>
                    <a:pt x="12442" y="0"/>
                    <a:pt x="0" y="12439"/>
                    <a:pt x="0" y="27729"/>
                  </a:cubicBezTo>
                  <a:cubicBezTo>
                    <a:pt x="0" y="43020"/>
                    <a:pt x="12440" y="55459"/>
                    <a:pt x="27730" y="55459"/>
                  </a:cubicBezTo>
                  <a:cubicBezTo>
                    <a:pt x="43020" y="55459"/>
                    <a:pt x="55461" y="43020"/>
                    <a:pt x="55461" y="27729"/>
                  </a:cubicBezTo>
                  <a:close/>
                  <a:moveTo>
                    <a:pt x="17283" y="27729"/>
                  </a:moveTo>
                  <a:cubicBezTo>
                    <a:pt x="17283" y="21969"/>
                    <a:pt x="21969" y="17283"/>
                    <a:pt x="27730" y="17283"/>
                  </a:cubicBezTo>
                  <a:cubicBezTo>
                    <a:pt x="33490" y="17283"/>
                    <a:pt x="38176" y="21969"/>
                    <a:pt x="38176" y="27729"/>
                  </a:cubicBezTo>
                  <a:cubicBezTo>
                    <a:pt x="38176" y="33489"/>
                    <a:pt x="33490" y="38175"/>
                    <a:pt x="27730" y="38175"/>
                  </a:cubicBezTo>
                  <a:cubicBezTo>
                    <a:pt x="21969" y="38175"/>
                    <a:pt x="17283" y="33489"/>
                    <a:pt x="17283" y="2772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3" name="Google Shape;303;p19"/>
            <p:cNvSpPr/>
            <p:nvPr/>
          </p:nvSpPr>
          <p:spPr>
            <a:xfrm>
              <a:off x="1999226" y="3003752"/>
              <a:ext cx="589934" cy="589935"/>
            </a:xfrm>
            <a:custGeom>
              <a:avLst/>
              <a:gdLst/>
              <a:ahLst/>
              <a:cxnLst/>
              <a:rect l="l" t="t" r="r" b="b"/>
              <a:pathLst>
                <a:path w="589934" h="589935" extrusionOk="0">
                  <a:moveTo>
                    <a:pt x="589935" y="294968"/>
                  </a:moveTo>
                  <a:cubicBezTo>
                    <a:pt x="589935" y="265580"/>
                    <a:pt x="570599" y="240632"/>
                    <a:pt x="543983" y="232157"/>
                  </a:cubicBezTo>
                  <a:cubicBezTo>
                    <a:pt x="532678" y="187346"/>
                    <a:pt x="509393" y="146387"/>
                    <a:pt x="476429" y="113436"/>
                  </a:cubicBezTo>
                  <a:cubicBezTo>
                    <a:pt x="443488" y="80509"/>
                    <a:pt x="402556" y="57249"/>
                    <a:pt x="357778" y="45952"/>
                  </a:cubicBezTo>
                  <a:cubicBezTo>
                    <a:pt x="349303" y="19337"/>
                    <a:pt x="324354" y="0"/>
                    <a:pt x="294968" y="0"/>
                  </a:cubicBezTo>
                  <a:cubicBezTo>
                    <a:pt x="265570" y="0"/>
                    <a:pt x="240613" y="19350"/>
                    <a:pt x="232146" y="45982"/>
                  </a:cubicBezTo>
                  <a:cubicBezTo>
                    <a:pt x="212585" y="50920"/>
                    <a:pt x="193623" y="58155"/>
                    <a:pt x="175725" y="67578"/>
                  </a:cubicBezTo>
                  <a:cubicBezTo>
                    <a:pt x="171502" y="69801"/>
                    <a:pt x="169881" y="75028"/>
                    <a:pt x="172103" y="79251"/>
                  </a:cubicBezTo>
                  <a:cubicBezTo>
                    <a:pt x="173651" y="82190"/>
                    <a:pt x="176651" y="83869"/>
                    <a:pt x="179759" y="83869"/>
                  </a:cubicBezTo>
                  <a:cubicBezTo>
                    <a:pt x="181116" y="83869"/>
                    <a:pt x="182493" y="83548"/>
                    <a:pt x="183776" y="82872"/>
                  </a:cubicBezTo>
                  <a:cubicBezTo>
                    <a:pt x="198231" y="75262"/>
                    <a:pt x="213431" y="69191"/>
                    <a:pt x="229090" y="64703"/>
                  </a:cubicBezTo>
                  <a:cubicBezTo>
                    <a:pt x="229083" y="65105"/>
                    <a:pt x="229058" y="65504"/>
                    <a:pt x="229058" y="65908"/>
                  </a:cubicBezTo>
                  <a:cubicBezTo>
                    <a:pt x="229058" y="72766"/>
                    <a:pt x="230114" y="79382"/>
                    <a:pt x="232067" y="85604"/>
                  </a:cubicBezTo>
                  <a:cubicBezTo>
                    <a:pt x="197610" y="95977"/>
                    <a:pt x="166078" y="114811"/>
                    <a:pt x="140408" y="140498"/>
                  </a:cubicBezTo>
                  <a:cubicBezTo>
                    <a:pt x="114765" y="166154"/>
                    <a:pt x="95964" y="197654"/>
                    <a:pt x="85602" y="232070"/>
                  </a:cubicBezTo>
                  <a:cubicBezTo>
                    <a:pt x="79379" y="230117"/>
                    <a:pt x="72762" y="229062"/>
                    <a:pt x="65903" y="229062"/>
                  </a:cubicBezTo>
                  <a:cubicBezTo>
                    <a:pt x="65493" y="229062"/>
                    <a:pt x="65088" y="229085"/>
                    <a:pt x="64679" y="229093"/>
                  </a:cubicBezTo>
                  <a:cubicBezTo>
                    <a:pt x="79370" y="177803"/>
                    <a:pt x="110984" y="132644"/>
                    <a:pt x="154667" y="100963"/>
                  </a:cubicBezTo>
                  <a:cubicBezTo>
                    <a:pt x="158531" y="98161"/>
                    <a:pt x="159391" y="92758"/>
                    <a:pt x="156589" y="88894"/>
                  </a:cubicBezTo>
                  <a:cubicBezTo>
                    <a:pt x="153786" y="85029"/>
                    <a:pt x="148382" y="84168"/>
                    <a:pt x="144519" y="86972"/>
                  </a:cubicBezTo>
                  <a:cubicBezTo>
                    <a:pt x="95493" y="122528"/>
                    <a:pt x="60640" y="173934"/>
                    <a:pt x="45949" y="232157"/>
                  </a:cubicBezTo>
                  <a:cubicBezTo>
                    <a:pt x="19338" y="240631"/>
                    <a:pt x="0" y="265580"/>
                    <a:pt x="0" y="294968"/>
                  </a:cubicBezTo>
                  <a:cubicBezTo>
                    <a:pt x="0" y="324354"/>
                    <a:pt x="19337" y="349303"/>
                    <a:pt x="45952" y="357778"/>
                  </a:cubicBezTo>
                  <a:cubicBezTo>
                    <a:pt x="57256" y="402580"/>
                    <a:pt x="80534" y="443532"/>
                    <a:pt x="113486" y="476479"/>
                  </a:cubicBezTo>
                  <a:cubicBezTo>
                    <a:pt x="146428" y="509416"/>
                    <a:pt x="187369" y="532684"/>
                    <a:pt x="232157" y="543982"/>
                  </a:cubicBezTo>
                  <a:cubicBezTo>
                    <a:pt x="240631" y="570599"/>
                    <a:pt x="265580" y="589935"/>
                    <a:pt x="294968" y="589935"/>
                  </a:cubicBezTo>
                  <a:cubicBezTo>
                    <a:pt x="324354" y="589935"/>
                    <a:pt x="349303" y="570599"/>
                    <a:pt x="357778" y="543983"/>
                  </a:cubicBezTo>
                  <a:cubicBezTo>
                    <a:pt x="402589" y="532678"/>
                    <a:pt x="443548" y="509393"/>
                    <a:pt x="476498" y="476429"/>
                  </a:cubicBezTo>
                  <a:cubicBezTo>
                    <a:pt x="509426" y="443488"/>
                    <a:pt x="532686" y="402556"/>
                    <a:pt x="543983" y="357778"/>
                  </a:cubicBezTo>
                  <a:cubicBezTo>
                    <a:pt x="570599" y="349303"/>
                    <a:pt x="589935" y="324355"/>
                    <a:pt x="589935" y="294968"/>
                  </a:cubicBezTo>
                  <a:close/>
                  <a:moveTo>
                    <a:pt x="525258" y="229092"/>
                  </a:moveTo>
                  <a:cubicBezTo>
                    <a:pt x="524847" y="229084"/>
                    <a:pt x="524441" y="229061"/>
                    <a:pt x="524028" y="229061"/>
                  </a:cubicBezTo>
                  <a:cubicBezTo>
                    <a:pt x="517170" y="229061"/>
                    <a:pt x="510554" y="230116"/>
                    <a:pt x="504332" y="232069"/>
                  </a:cubicBezTo>
                  <a:cubicBezTo>
                    <a:pt x="493952" y="197591"/>
                    <a:pt x="475102" y="166044"/>
                    <a:pt x="449393" y="140364"/>
                  </a:cubicBezTo>
                  <a:cubicBezTo>
                    <a:pt x="423745" y="114746"/>
                    <a:pt x="392262" y="95960"/>
                    <a:pt x="357866" y="85604"/>
                  </a:cubicBezTo>
                  <a:cubicBezTo>
                    <a:pt x="359819" y="79381"/>
                    <a:pt x="360874" y="72765"/>
                    <a:pt x="360874" y="65907"/>
                  </a:cubicBezTo>
                  <a:cubicBezTo>
                    <a:pt x="360874" y="65494"/>
                    <a:pt x="360850" y="65088"/>
                    <a:pt x="360843" y="64676"/>
                  </a:cubicBezTo>
                  <a:cubicBezTo>
                    <a:pt x="439799" y="87341"/>
                    <a:pt x="502594" y="150133"/>
                    <a:pt x="525258" y="229092"/>
                  </a:cubicBezTo>
                  <a:close/>
                  <a:moveTo>
                    <a:pt x="294968" y="17283"/>
                  </a:moveTo>
                  <a:cubicBezTo>
                    <a:pt x="321780" y="17283"/>
                    <a:pt x="343591" y="39096"/>
                    <a:pt x="343591" y="65907"/>
                  </a:cubicBezTo>
                  <a:cubicBezTo>
                    <a:pt x="343591" y="92718"/>
                    <a:pt x="321780" y="114530"/>
                    <a:pt x="294968" y="114530"/>
                  </a:cubicBezTo>
                  <a:cubicBezTo>
                    <a:pt x="268155" y="114530"/>
                    <a:pt x="246344" y="92718"/>
                    <a:pt x="246344" y="65907"/>
                  </a:cubicBezTo>
                  <a:cubicBezTo>
                    <a:pt x="246344" y="62406"/>
                    <a:pt x="246724" y="58994"/>
                    <a:pt x="247430" y="55700"/>
                  </a:cubicBezTo>
                  <a:cubicBezTo>
                    <a:pt x="247560" y="55288"/>
                    <a:pt x="247659" y="54865"/>
                    <a:pt x="247724" y="54433"/>
                  </a:cubicBezTo>
                  <a:cubicBezTo>
                    <a:pt x="252895" y="33142"/>
                    <a:pt x="272109" y="17283"/>
                    <a:pt x="294968" y="17283"/>
                  </a:cubicBezTo>
                  <a:close/>
                  <a:moveTo>
                    <a:pt x="239487" y="101415"/>
                  </a:moveTo>
                  <a:cubicBezTo>
                    <a:pt x="251218" y="119678"/>
                    <a:pt x="271696" y="131814"/>
                    <a:pt x="294968" y="131814"/>
                  </a:cubicBezTo>
                  <a:cubicBezTo>
                    <a:pt x="318240" y="131814"/>
                    <a:pt x="338718" y="119677"/>
                    <a:pt x="350449" y="101412"/>
                  </a:cubicBezTo>
                  <a:cubicBezTo>
                    <a:pt x="417271" y="120553"/>
                    <a:pt x="469373" y="172654"/>
                    <a:pt x="488520" y="239487"/>
                  </a:cubicBezTo>
                  <a:cubicBezTo>
                    <a:pt x="470257" y="251218"/>
                    <a:pt x="458121" y="271696"/>
                    <a:pt x="458121" y="294968"/>
                  </a:cubicBezTo>
                  <a:cubicBezTo>
                    <a:pt x="458121" y="318240"/>
                    <a:pt x="470258" y="338718"/>
                    <a:pt x="488522" y="350448"/>
                  </a:cubicBezTo>
                  <a:cubicBezTo>
                    <a:pt x="469380" y="417268"/>
                    <a:pt x="417276" y="469374"/>
                    <a:pt x="350447" y="488519"/>
                  </a:cubicBezTo>
                  <a:cubicBezTo>
                    <a:pt x="338717" y="470257"/>
                    <a:pt x="318239" y="458121"/>
                    <a:pt x="294968" y="458121"/>
                  </a:cubicBezTo>
                  <a:cubicBezTo>
                    <a:pt x="271695" y="458121"/>
                    <a:pt x="251217" y="470258"/>
                    <a:pt x="239487" y="488522"/>
                  </a:cubicBezTo>
                  <a:cubicBezTo>
                    <a:pt x="172660" y="469379"/>
                    <a:pt x="120559" y="417278"/>
                    <a:pt x="101414" y="350449"/>
                  </a:cubicBezTo>
                  <a:cubicBezTo>
                    <a:pt x="119678" y="338718"/>
                    <a:pt x="131814" y="318240"/>
                    <a:pt x="131814" y="294968"/>
                  </a:cubicBezTo>
                  <a:cubicBezTo>
                    <a:pt x="131814" y="271695"/>
                    <a:pt x="119677" y="251217"/>
                    <a:pt x="101414" y="239487"/>
                  </a:cubicBezTo>
                  <a:cubicBezTo>
                    <a:pt x="120556" y="172661"/>
                    <a:pt x="172656" y="120560"/>
                    <a:pt x="239487" y="101415"/>
                  </a:cubicBezTo>
                  <a:close/>
                  <a:moveTo>
                    <a:pt x="17283" y="294968"/>
                  </a:moveTo>
                  <a:cubicBezTo>
                    <a:pt x="17283" y="268155"/>
                    <a:pt x="39096" y="246344"/>
                    <a:pt x="65907" y="246344"/>
                  </a:cubicBezTo>
                  <a:cubicBezTo>
                    <a:pt x="92718" y="246344"/>
                    <a:pt x="114530" y="268155"/>
                    <a:pt x="114530" y="294968"/>
                  </a:cubicBezTo>
                  <a:cubicBezTo>
                    <a:pt x="114530" y="321780"/>
                    <a:pt x="92718" y="343591"/>
                    <a:pt x="65907" y="343591"/>
                  </a:cubicBezTo>
                  <a:cubicBezTo>
                    <a:pt x="39096" y="343591"/>
                    <a:pt x="17283" y="321780"/>
                    <a:pt x="17283" y="294968"/>
                  </a:cubicBezTo>
                  <a:close/>
                  <a:moveTo>
                    <a:pt x="64677" y="360843"/>
                  </a:moveTo>
                  <a:cubicBezTo>
                    <a:pt x="65088" y="360851"/>
                    <a:pt x="65495" y="360874"/>
                    <a:pt x="65908" y="360874"/>
                  </a:cubicBezTo>
                  <a:cubicBezTo>
                    <a:pt x="72766" y="360874"/>
                    <a:pt x="79382" y="359819"/>
                    <a:pt x="85605" y="357866"/>
                  </a:cubicBezTo>
                  <a:cubicBezTo>
                    <a:pt x="95975" y="392311"/>
                    <a:pt x="114800" y="423834"/>
                    <a:pt x="140474" y="449499"/>
                  </a:cubicBezTo>
                  <a:cubicBezTo>
                    <a:pt x="166135" y="475153"/>
                    <a:pt x="197642" y="493966"/>
                    <a:pt x="232070" y="504331"/>
                  </a:cubicBezTo>
                  <a:cubicBezTo>
                    <a:pt x="230117" y="510554"/>
                    <a:pt x="229062" y="517170"/>
                    <a:pt x="229062" y="524028"/>
                  </a:cubicBezTo>
                  <a:cubicBezTo>
                    <a:pt x="229062" y="524441"/>
                    <a:pt x="229085" y="524847"/>
                    <a:pt x="229093" y="525259"/>
                  </a:cubicBezTo>
                  <a:cubicBezTo>
                    <a:pt x="150141" y="502594"/>
                    <a:pt x="87343" y="439797"/>
                    <a:pt x="64677" y="360843"/>
                  </a:cubicBezTo>
                  <a:close/>
                  <a:moveTo>
                    <a:pt x="294968" y="572652"/>
                  </a:moveTo>
                  <a:cubicBezTo>
                    <a:pt x="268155" y="572652"/>
                    <a:pt x="246344" y="550839"/>
                    <a:pt x="246344" y="524028"/>
                  </a:cubicBezTo>
                  <a:cubicBezTo>
                    <a:pt x="246344" y="497217"/>
                    <a:pt x="268157" y="475405"/>
                    <a:pt x="294968" y="475405"/>
                  </a:cubicBezTo>
                  <a:cubicBezTo>
                    <a:pt x="321778" y="475405"/>
                    <a:pt x="343591" y="497217"/>
                    <a:pt x="343591" y="524028"/>
                  </a:cubicBezTo>
                  <a:cubicBezTo>
                    <a:pt x="343591" y="550839"/>
                    <a:pt x="321780" y="572652"/>
                    <a:pt x="294968" y="572652"/>
                  </a:cubicBezTo>
                  <a:close/>
                  <a:moveTo>
                    <a:pt x="360843" y="525259"/>
                  </a:moveTo>
                  <a:cubicBezTo>
                    <a:pt x="360851" y="524847"/>
                    <a:pt x="360874" y="524441"/>
                    <a:pt x="360874" y="524028"/>
                  </a:cubicBezTo>
                  <a:cubicBezTo>
                    <a:pt x="360874" y="517170"/>
                    <a:pt x="359819" y="510554"/>
                    <a:pt x="357866" y="504332"/>
                  </a:cubicBezTo>
                  <a:cubicBezTo>
                    <a:pt x="392334" y="493955"/>
                    <a:pt x="423875" y="475112"/>
                    <a:pt x="449550" y="449414"/>
                  </a:cubicBezTo>
                  <a:cubicBezTo>
                    <a:pt x="475179" y="423762"/>
                    <a:pt x="493971" y="392272"/>
                    <a:pt x="504330" y="357867"/>
                  </a:cubicBezTo>
                  <a:cubicBezTo>
                    <a:pt x="510553" y="359820"/>
                    <a:pt x="517169" y="360875"/>
                    <a:pt x="524027" y="360875"/>
                  </a:cubicBezTo>
                  <a:cubicBezTo>
                    <a:pt x="524440" y="360875"/>
                    <a:pt x="524846" y="360851"/>
                    <a:pt x="525258" y="360844"/>
                  </a:cubicBezTo>
                  <a:cubicBezTo>
                    <a:pt x="502594" y="439799"/>
                    <a:pt x="439803" y="502592"/>
                    <a:pt x="360843" y="525259"/>
                  </a:cubicBezTo>
                  <a:close/>
                  <a:moveTo>
                    <a:pt x="524028" y="343591"/>
                  </a:moveTo>
                  <a:cubicBezTo>
                    <a:pt x="497216" y="343591"/>
                    <a:pt x="475405" y="321778"/>
                    <a:pt x="475405" y="294968"/>
                  </a:cubicBezTo>
                  <a:cubicBezTo>
                    <a:pt x="475405" y="268157"/>
                    <a:pt x="497217" y="246344"/>
                    <a:pt x="524028" y="246344"/>
                  </a:cubicBezTo>
                  <a:cubicBezTo>
                    <a:pt x="550839" y="246344"/>
                    <a:pt x="572652" y="268155"/>
                    <a:pt x="572652" y="294968"/>
                  </a:cubicBezTo>
                  <a:cubicBezTo>
                    <a:pt x="572652" y="321780"/>
                    <a:pt x="550839" y="343591"/>
                    <a:pt x="524028" y="34359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4" name="Google Shape;304;p19"/>
            <p:cNvSpPr/>
            <p:nvPr/>
          </p:nvSpPr>
          <p:spPr>
            <a:xfrm>
              <a:off x="2495524" y="3270990"/>
              <a:ext cx="55459" cy="55458"/>
            </a:xfrm>
            <a:custGeom>
              <a:avLst/>
              <a:gdLst/>
              <a:ahLst/>
              <a:cxnLst/>
              <a:rect l="l" t="t" r="r" b="b"/>
              <a:pathLst>
                <a:path w="55459" h="55458" extrusionOk="0">
                  <a:moveTo>
                    <a:pt x="27729" y="0"/>
                  </a:moveTo>
                  <a:cubicBezTo>
                    <a:pt x="12438" y="0"/>
                    <a:pt x="0" y="12439"/>
                    <a:pt x="0" y="27729"/>
                  </a:cubicBezTo>
                  <a:cubicBezTo>
                    <a:pt x="0" y="43020"/>
                    <a:pt x="12439" y="55459"/>
                    <a:pt x="27729" y="55459"/>
                  </a:cubicBezTo>
                  <a:cubicBezTo>
                    <a:pt x="43019" y="55459"/>
                    <a:pt x="55460" y="43019"/>
                    <a:pt x="55460" y="27729"/>
                  </a:cubicBezTo>
                  <a:cubicBezTo>
                    <a:pt x="55460" y="12439"/>
                    <a:pt x="43019" y="0"/>
                    <a:pt x="27729" y="0"/>
                  </a:cubicBezTo>
                  <a:close/>
                  <a:moveTo>
                    <a:pt x="27729" y="38175"/>
                  </a:moveTo>
                  <a:cubicBezTo>
                    <a:pt x="21969" y="38175"/>
                    <a:pt x="17283" y="33489"/>
                    <a:pt x="17283" y="27729"/>
                  </a:cubicBezTo>
                  <a:cubicBezTo>
                    <a:pt x="17283" y="21969"/>
                    <a:pt x="21969" y="17283"/>
                    <a:pt x="27729" y="17283"/>
                  </a:cubicBezTo>
                  <a:cubicBezTo>
                    <a:pt x="33490" y="17283"/>
                    <a:pt x="38176" y="21969"/>
                    <a:pt x="38176" y="27729"/>
                  </a:cubicBezTo>
                  <a:cubicBezTo>
                    <a:pt x="38176" y="33489"/>
                    <a:pt x="33490" y="38175"/>
                    <a:pt x="27729" y="3817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5" name="Google Shape;305;p19"/>
            <p:cNvSpPr/>
            <p:nvPr/>
          </p:nvSpPr>
          <p:spPr>
            <a:xfrm>
              <a:off x="2266464" y="3500049"/>
              <a:ext cx="55458" cy="55460"/>
            </a:xfrm>
            <a:custGeom>
              <a:avLst/>
              <a:gdLst/>
              <a:ahLst/>
              <a:cxnLst/>
              <a:rect l="l" t="t" r="r" b="b"/>
              <a:pathLst>
                <a:path w="55458" h="55460" extrusionOk="0">
                  <a:moveTo>
                    <a:pt x="27729" y="0"/>
                  </a:moveTo>
                  <a:cubicBezTo>
                    <a:pt x="12439" y="0"/>
                    <a:pt x="0" y="12439"/>
                    <a:pt x="0" y="27729"/>
                  </a:cubicBezTo>
                  <a:cubicBezTo>
                    <a:pt x="0" y="43019"/>
                    <a:pt x="12439" y="55461"/>
                    <a:pt x="27729" y="55461"/>
                  </a:cubicBezTo>
                  <a:cubicBezTo>
                    <a:pt x="43020" y="55461"/>
                    <a:pt x="55459" y="43020"/>
                    <a:pt x="55459" y="27730"/>
                  </a:cubicBezTo>
                  <a:cubicBezTo>
                    <a:pt x="55459" y="12440"/>
                    <a:pt x="43020" y="0"/>
                    <a:pt x="27729" y="0"/>
                  </a:cubicBezTo>
                  <a:close/>
                  <a:moveTo>
                    <a:pt x="27729" y="38178"/>
                  </a:moveTo>
                  <a:cubicBezTo>
                    <a:pt x="21969" y="38178"/>
                    <a:pt x="17283" y="33491"/>
                    <a:pt x="17283" y="27730"/>
                  </a:cubicBezTo>
                  <a:cubicBezTo>
                    <a:pt x="17283" y="21970"/>
                    <a:pt x="21969" y="17284"/>
                    <a:pt x="27729" y="17284"/>
                  </a:cubicBezTo>
                  <a:cubicBezTo>
                    <a:pt x="33489" y="17284"/>
                    <a:pt x="38175" y="21970"/>
                    <a:pt x="38175" y="27730"/>
                  </a:cubicBezTo>
                  <a:cubicBezTo>
                    <a:pt x="38175" y="33491"/>
                    <a:pt x="33489" y="38178"/>
                    <a:pt x="27729" y="3817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06" name="Google Shape;306;p19"/>
          <p:cNvSpPr/>
          <p:nvPr/>
        </p:nvSpPr>
        <p:spPr>
          <a:xfrm>
            <a:off x="3136938" y="3026598"/>
            <a:ext cx="444600" cy="444600"/>
          </a:xfrm>
          <a:prstGeom prst="roundRect">
            <a:avLst>
              <a:gd name="adj" fmla="val 16667"/>
            </a:avLst>
          </a:prstGeom>
          <a:solidFill>
            <a:schemeClr val="accent5"/>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Montserrat SemiBold"/>
              <a:ea typeface="Montserrat SemiBold"/>
              <a:cs typeface="Montserrat SemiBold"/>
              <a:sym typeface="Montserrat SemiBold"/>
            </a:endParaRPr>
          </a:p>
        </p:txBody>
      </p:sp>
      <p:grpSp>
        <p:nvGrpSpPr>
          <p:cNvPr id="307" name="Google Shape;307;p19"/>
          <p:cNvGrpSpPr/>
          <p:nvPr/>
        </p:nvGrpSpPr>
        <p:grpSpPr>
          <a:xfrm>
            <a:off x="3138033" y="3027797"/>
            <a:ext cx="442451" cy="442208"/>
            <a:chOff x="9524177" y="3003913"/>
            <a:chExt cx="589934" cy="589611"/>
          </a:xfrm>
        </p:grpSpPr>
        <p:sp>
          <p:nvSpPr>
            <p:cNvPr id="308" name="Google Shape;308;p19"/>
            <p:cNvSpPr/>
            <p:nvPr/>
          </p:nvSpPr>
          <p:spPr>
            <a:xfrm>
              <a:off x="9524177" y="3042067"/>
              <a:ext cx="398831" cy="551457"/>
            </a:xfrm>
            <a:custGeom>
              <a:avLst/>
              <a:gdLst/>
              <a:ahLst/>
              <a:cxnLst/>
              <a:rect l="l" t="t" r="r" b="b"/>
              <a:pathLst>
                <a:path w="398831" h="551457" extrusionOk="0">
                  <a:moveTo>
                    <a:pt x="313882" y="343400"/>
                  </a:moveTo>
                  <a:lnTo>
                    <a:pt x="296470" y="343400"/>
                  </a:lnTo>
                  <a:lnTo>
                    <a:pt x="255751" y="327110"/>
                  </a:lnTo>
                  <a:lnTo>
                    <a:pt x="255751" y="286837"/>
                  </a:lnTo>
                  <a:cubicBezTo>
                    <a:pt x="282147" y="269767"/>
                    <a:pt x="300355" y="241077"/>
                    <a:pt x="303084" y="208064"/>
                  </a:cubicBezTo>
                  <a:lnTo>
                    <a:pt x="313882" y="208064"/>
                  </a:lnTo>
                  <a:cubicBezTo>
                    <a:pt x="329168" y="208064"/>
                    <a:pt x="341602" y="195629"/>
                    <a:pt x="341602" y="180344"/>
                  </a:cubicBezTo>
                  <a:lnTo>
                    <a:pt x="341602" y="142188"/>
                  </a:lnTo>
                  <a:cubicBezTo>
                    <a:pt x="341602" y="126903"/>
                    <a:pt x="329168" y="114468"/>
                    <a:pt x="313882" y="114468"/>
                  </a:cubicBezTo>
                  <a:lnTo>
                    <a:pt x="303446" y="114468"/>
                  </a:lnTo>
                  <a:lnTo>
                    <a:pt x="303446" y="56336"/>
                  </a:lnTo>
                  <a:cubicBezTo>
                    <a:pt x="303446" y="25273"/>
                    <a:pt x="278173" y="0"/>
                    <a:pt x="247110" y="0"/>
                  </a:cubicBezTo>
                  <a:lnTo>
                    <a:pt x="151724" y="0"/>
                  </a:lnTo>
                  <a:cubicBezTo>
                    <a:pt x="120660" y="0"/>
                    <a:pt x="95389" y="25273"/>
                    <a:pt x="95389" y="56336"/>
                  </a:cubicBezTo>
                  <a:lnTo>
                    <a:pt x="95389" y="114467"/>
                  </a:lnTo>
                  <a:lnTo>
                    <a:pt x="84952" y="114467"/>
                  </a:lnTo>
                  <a:cubicBezTo>
                    <a:pt x="69666" y="114467"/>
                    <a:pt x="57232" y="126902"/>
                    <a:pt x="57232" y="142187"/>
                  </a:cubicBezTo>
                  <a:lnTo>
                    <a:pt x="57232" y="180343"/>
                  </a:lnTo>
                  <a:cubicBezTo>
                    <a:pt x="57232" y="195628"/>
                    <a:pt x="69666" y="208063"/>
                    <a:pt x="84952" y="208063"/>
                  </a:cubicBezTo>
                  <a:lnTo>
                    <a:pt x="95749" y="208063"/>
                  </a:lnTo>
                  <a:cubicBezTo>
                    <a:pt x="98477" y="241076"/>
                    <a:pt x="116684" y="269765"/>
                    <a:pt x="143079" y="286836"/>
                  </a:cubicBezTo>
                  <a:lnTo>
                    <a:pt x="143079" y="327110"/>
                  </a:lnTo>
                  <a:lnTo>
                    <a:pt x="102359" y="343401"/>
                  </a:lnTo>
                  <a:lnTo>
                    <a:pt x="84948" y="343403"/>
                  </a:lnTo>
                  <a:cubicBezTo>
                    <a:pt x="38107" y="343402"/>
                    <a:pt x="0" y="381509"/>
                    <a:pt x="0" y="428350"/>
                  </a:cubicBezTo>
                  <a:lnTo>
                    <a:pt x="0" y="533277"/>
                  </a:lnTo>
                  <a:cubicBezTo>
                    <a:pt x="0" y="543301"/>
                    <a:pt x="8155" y="551457"/>
                    <a:pt x="18180" y="551457"/>
                  </a:cubicBezTo>
                  <a:lnTo>
                    <a:pt x="48432" y="551457"/>
                  </a:lnTo>
                  <a:cubicBezTo>
                    <a:pt x="53206" y="551457"/>
                    <a:pt x="57074" y="547589"/>
                    <a:pt x="57074" y="542815"/>
                  </a:cubicBezTo>
                  <a:cubicBezTo>
                    <a:pt x="57074" y="538041"/>
                    <a:pt x="53206" y="534174"/>
                    <a:pt x="48432" y="534174"/>
                  </a:cubicBezTo>
                  <a:lnTo>
                    <a:pt x="18180" y="534174"/>
                  </a:lnTo>
                  <a:cubicBezTo>
                    <a:pt x="17685" y="534174"/>
                    <a:pt x="17283" y="533770"/>
                    <a:pt x="17283" y="533277"/>
                  </a:cubicBezTo>
                  <a:lnTo>
                    <a:pt x="17283" y="428350"/>
                  </a:lnTo>
                  <a:cubicBezTo>
                    <a:pt x="17283" y="391039"/>
                    <a:pt x="47637" y="360685"/>
                    <a:pt x="84949" y="360685"/>
                  </a:cubicBezTo>
                  <a:lnTo>
                    <a:pt x="98176" y="360684"/>
                  </a:lnTo>
                  <a:lnTo>
                    <a:pt x="106074" y="380430"/>
                  </a:lnTo>
                  <a:lnTo>
                    <a:pt x="80921" y="435457"/>
                  </a:lnTo>
                  <a:cubicBezTo>
                    <a:pt x="76828" y="444411"/>
                    <a:pt x="80519" y="454876"/>
                    <a:pt x="89326" y="459277"/>
                  </a:cubicBezTo>
                  <a:lnTo>
                    <a:pt x="102177" y="465703"/>
                  </a:lnTo>
                  <a:cubicBezTo>
                    <a:pt x="102339" y="465784"/>
                    <a:pt x="102674" y="465951"/>
                    <a:pt x="102674" y="466506"/>
                  </a:cubicBezTo>
                  <a:cubicBezTo>
                    <a:pt x="102674" y="467059"/>
                    <a:pt x="102339" y="467227"/>
                    <a:pt x="102179" y="467308"/>
                  </a:cubicBezTo>
                  <a:lnTo>
                    <a:pt x="92923" y="471935"/>
                  </a:lnTo>
                  <a:cubicBezTo>
                    <a:pt x="87711" y="474543"/>
                    <a:pt x="84042" y="479533"/>
                    <a:pt x="83107" y="485285"/>
                  </a:cubicBezTo>
                  <a:cubicBezTo>
                    <a:pt x="82174" y="491037"/>
                    <a:pt x="84077" y="496930"/>
                    <a:pt x="88198" y="501053"/>
                  </a:cubicBezTo>
                  <a:lnTo>
                    <a:pt x="121319" y="534175"/>
                  </a:lnTo>
                  <a:lnTo>
                    <a:pt x="82999" y="534175"/>
                  </a:lnTo>
                  <a:cubicBezTo>
                    <a:pt x="78225" y="534175"/>
                    <a:pt x="74357" y="538043"/>
                    <a:pt x="74357" y="542816"/>
                  </a:cubicBezTo>
                  <a:cubicBezTo>
                    <a:pt x="74357" y="547590"/>
                    <a:pt x="78225" y="551458"/>
                    <a:pt x="82999" y="551458"/>
                  </a:cubicBezTo>
                  <a:lnTo>
                    <a:pt x="380651" y="551458"/>
                  </a:lnTo>
                  <a:cubicBezTo>
                    <a:pt x="390676" y="551458"/>
                    <a:pt x="398832" y="543303"/>
                    <a:pt x="398832" y="533278"/>
                  </a:cubicBezTo>
                  <a:lnTo>
                    <a:pt x="398829" y="428348"/>
                  </a:lnTo>
                  <a:cubicBezTo>
                    <a:pt x="398831" y="381506"/>
                    <a:pt x="360722" y="343400"/>
                    <a:pt x="313882" y="343400"/>
                  </a:cubicBezTo>
                  <a:close/>
                  <a:moveTo>
                    <a:pt x="288926" y="482766"/>
                  </a:moveTo>
                  <a:lnTo>
                    <a:pt x="298180" y="487393"/>
                  </a:lnTo>
                  <a:cubicBezTo>
                    <a:pt x="298281" y="487444"/>
                    <a:pt x="298590" y="487600"/>
                    <a:pt x="298664" y="488051"/>
                  </a:cubicBezTo>
                  <a:cubicBezTo>
                    <a:pt x="298738" y="488507"/>
                    <a:pt x="298493" y="488751"/>
                    <a:pt x="298413" y="488830"/>
                  </a:cubicBezTo>
                  <a:lnTo>
                    <a:pt x="253067" y="534175"/>
                  </a:lnTo>
                  <a:lnTo>
                    <a:pt x="228793" y="534175"/>
                  </a:lnTo>
                  <a:lnTo>
                    <a:pt x="243804" y="449108"/>
                  </a:lnTo>
                  <a:cubicBezTo>
                    <a:pt x="246402" y="450456"/>
                    <a:pt x="249251" y="451159"/>
                    <a:pt x="252135" y="451159"/>
                  </a:cubicBezTo>
                  <a:cubicBezTo>
                    <a:pt x="253945" y="451159"/>
                    <a:pt x="255768" y="450887"/>
                    <a:pt x="257547" y="450334"/>
                  </a:cubicBezTo>
                  <a:cubicBezTo>
                    <a:pt x="262803" y="448701"/>
                    <a:pt x="266991" y="444834"/>
                    <a:pt x="269036" y="439723"/>
                  </a:cubicBezTo>
                  <a:lnTo>
                    <a:pt x="283887" y="402597"/>
                  </a:lnTo>
                  <a:lnTo>
                    <a:pt x="302192" y="442641"/>
                  </a:lnTo>
                  <a:cubicBezTo>
                    <a:pt x="302394" y="443084"/>
                    <a:pt x="302213" y="443601"/>
                    <a:pt x="301777" y="443819"/>
                  </a:cubicBezTo>
                  <a:lnTo>
                    <a:pt x="288925" y="450245"/>
                  </a:lnTo>
                  <a:cubicBezTo>
                    <a:pt x="282726" y="453343"/>
                    <a:pt x="278876" y="459576"/>
                    <a:pt x="278876" y="466506"/>
                  </a:cubicBezTo>
                  <a:cubicBezTo>
                    <a:pt x="278876" y="473436"/>
                    <a:pt x="282726" y="479668"/>
                    <a:pt x="288926" y="482766"/>
                  </a:cubicBezTo>
                  <a:close/>
                  <a:moveTo>
                    <a:pt x="252990" y="433303"/>
                  </a:moveTo>
                  <a:cubicBezTo>
                    <a:pt x="252951" y="433402"/>
                    <a:pt x="252830" y="433700"/>
                    <a:pt x="252422" y="433827"/>
                  </a:cubicBezTo>
                  <a:cubicBezTo>
                    <a:pt x="252017" y="433954"/>
                    <a:pt x="251746" y="433775"/>
                    <a:pt x="251658" y="433716"/>
                  </a:cubicBezTo>
                  <a:lnTo>
                    <a:pt x="211191" y="406739"/>
                  </a:lnTo>
                  <a:lnTo>
                    <a:pt x="250608" y="343667"/>
                  </a:lnTo>
                  <a:lnTo>
                    <a:pt x="283570" y="356854"/>
                  </a:lnTo>
                  <a:close/>
                  <a:moveTo>
                    <a:pt x="313881" y="131753"/>
                  </a:moveTo>
                  <a:cubicBezTo>
                    <a:pt x="319635" y="131753"/>
                    <a:pt x="324318" y="136435"/>
                    <a:pt x="324318" y="142189"/>
                  </a:cubicBezTo>
                  <a:lnTo>
                    <a:pt x="324318" y="180345"/>
                  </a:lnTo>
                  <a:cubicBezTo>
                    <a:pt x="324318" y="186099"/>
                    <a:pt x="319636" y="190782"/>
                    <a:pt x="313881" y="190782"/>
                  </a:cubicBezTo>
                  <a:lnTo>
                    <a:pt x="303444" y="190782"/>
                  </a:lnTo>
                  <a:lnTo>
                    <a:pt x="303444" y="131754"/>
                  </a:lnTo>
                  <a:lnTo>
                    <a:pt x="313881" y="131754"/>
                  </a:lnTo>
                  <a:close/>
                  <a:moveTo>
                    <a:pt x="151723" y="17284"/>
                  </a:moveTo>
                  <a:lnTo>
                    <a:pt x="247109" y="17284"/>
                  </a:lnTo>
                  <a:cubicBezTo>
                    <a:pt x="268643" y="17284"/>
                    <a:pt x="286162" y="34803"/>
                    <a:pt x="286162" y="56338"/>
                  </a:cubicBezTo>
                  <a:lnTo>
                    <a:pt x="286162" y="95391"/>
                  </a:lnTo>
                  <a:lnTo>
                    <a:pt x="275727" y="95391"/>
                  </a:lnTo>
                  <a:cubicBezTo>
                    <a:pt x="269972" y="95391"/>
                    <a:pt x="265290" y="90709"/>
                    <a:pt x="265290" y="84954"/>
                  </a:cubicBezTo>
                  <a:lnTo>
                    <a:pt x="265290" y="74517"/>
                  </a:lnTo>
                  <a:lnTo>
                    <a:pt x="266189" y="74517"/>
                  </a:lnTo>
                  <a:cubicBezTo>
                    <a:pt x="270962" y="74517"/>
                    <a:pt x="274830" y="70649"/>
                    <a:pt x="274830" y="65876"/>
                  </a:cubicBezTo>
                  <a:cubicBezTo>
                    <a:pt x="274830" y="61102"/>
                    <a:pt x="270962" y="57234"/>
                    <a:pt x="266189" y="57234"/>
                  </a:cubicBezTo>
                  <a:lnTo>
                    <a:pt x="132644" y="57234"/>
                  </a:lnTo>
                  <a:cubicBezTo>
                    <a:pt x="127871" y="57234"/>
                    <a:pt x="124003" y="61102"/>
                    <a:pt x="124003" y="65876"/>
                  </a:cubicBezTo>
                  <a:cubicBezTo>
                    <a:pt x="124003" y="70649"/>
                    <a:pt x="127871" y="74517"/>
                    <a:pt x="132644" y="74517"/>
                  </a:cubicBezTo>
                  <a:lnTo>
                    <a:pt x="133540" y="74517"/>
                  </a:lnTo>
                  <a:lnTo>
                    <a:pt x="133540" y="84954"/>
                  </a:lnTo>
                  <a:cubicBezTo>
                    <a:pt x="133540" y="90708"/>
                    <a:pt x="128858" y="95391"/>
                    <a:pt x="123103" y="95391"/>
                  </a:cubicBezTo>
                  <a:lnTo>
                    <a:pt x="112670" y="95391"/>
                  </a:lnTo>
                  <a:lnTo>
                    <a:pt x="112670" y="56338"/>
                  </a:lnTo>
                  <a:cubicBezTo>
                    <a:pt x="112670" y="34803"/>
                    <a:pt x="130188" y="17284"/>
                    <a:pt x="151723" y="17284"/>
                  </a:cubicBezTo>
                  <a:close/>
                  <a:moveTo>
                    <a:pt x="74514" y="180343"/>
                  </a:moveTo>
                  <a:lnTo>
                    <a:pt x="74514" y="142187"/>
                  </a:lnTo>
                  <a:cubicBezTo>
                    <a:pt x="74514" y="136433"/>
                    <a:pt x="79195" y="131750"/>
                    <a:pt x="84951" y="131750"/>
                  </a:cubicBezTo>
                  <a:lnTo>
                    <a:pt x="95387" y="131750"/>
                  </a:lnTo>
                  <a:lnTo>
                    <a:pt x="95389" y="190778"/>
                  </a:lnTo>
                  <a:lnTo>
                    <a:pt x="84951" y="190778"/>
                  </a:lnTo>
                  <a:cubicBezTo>
                    <a:pt x="79195" y="190779"/>
                    <a:pt x="74514" y="186098"/>
                    <a:pt x="74514" y="180343"/>
                  </a:cubicBezTo>
                  <a:close/>
                  <a:moveTo>
                    <a:pt x="112671" y="199422"/>
                  </a:moveTo>
                  <a:lnTo>
                    <a:pt x="112670" y="112673"/>
                  </a:lnTo>
                  <a:lnTo>
                    <a:pt x="123103" y="112673"/>
                  </a:lnTo>
                  <a:cubicBezTo>
                    <a:pt x="138388" y="112673"/>
                    <a:pt x="150823" y="100238"/>
                    <a:pt x="150823" y="84953"/>
                  </a:cubicBezTo>
                  <a:lnTo>
                    <a:pt x="150823" y="74516"/>
                  </a:lnTo>
                  <a:lnTo>
                    <a:pt x="248007" y="74516"/>
                  </a:lnTo>
                  <a:lnTo>
                    <a:pt x="248007" y="84953"/>
                  </a:lnTo>
                  <a:cubicBezTo>
                    <a:pt x="248007" y="100238"/>
                    <a:pt x="260441" y="112673"/>
                    <a:pt x="275727" y="112673"/>
                  </a:cubicBezTo>
                  <a:lnTo>
                    <a:pt x="286162" y="112673"/>
                  </a:lnTo>
                  <a:lnTo>
                    <a:pt x="286162" y="199422"/>
                  </a:lnTo>
                  <a:cubicBezTo>
                    <a:pt x="286162" y="247254"/>
                    <a:pt x="247248" y="286167"/>
                    <a:pt x="199416" y="286167"/>
                  </a:cubicBezTo>
                  <a:cubicBezTo>
                    <a:pt x="151585" y="286167"/>
                    <a:pt x="112671" y="247254"/>
                    <a:pt x="112671" y="199422"/>
                  </a:cubicBezTo>
                  <a:close/>
                  <a:moveTo>
                    <a:pt x="199415" y="303450"/>
                  </a:moveTo>
                  <a:cubicBezTo>
                    <a:pt x="213220" y="303450"/>
                    <a:pt x="226403" y="300740"/>
                    <a:pt x="238467" y="295836"/>
                  </a:cubicBezTo>
                  <a:lnTo>
                    <a:pt x="238467" y="330483"/>
                  </a:lnTo>
                  <a:lnTo>
                    <a:pt x="199415" y="392972"/>
                  </a:lnTo>
                  <a:lnTo>
                    <a:pt x="160362" y="330482"/>
                  </a:lnTo>
                  <a:lnTo>
                    <a:pt x="160362" y="295836"/>
                  </a:lnTo>
                  <a:cubicBezTo>
                    <a:pt x="172427" y="300740"/>
                    <a:pt x="185609" y="303450"/>
                    <a:pt x="199415" y="303450"/>
                  </a:cubicBezTo>
                  <a:close/>
                  <a:moveTo>
                    <a:pt x="148222" y="343667"/>
                  </a:moveTo>
                  <a:lnTo>
                    <a:pt x="187640" y="406739"/>
                  </a:lnTo>
                  <a:lnTo>
                    <a:pt x="147172" y="433716"/>
                  </a:lnTo>
                  <a:cubicBezTo>
                    <a:pt x="147083" y="433775"/>
                    <a:pt x="146815" y="433951"/>
                    <a:pt x="146409" y="433827"/>
                  </a:cubicBezTo>
                  <a:cubicBezTo>
                    <a:pt x="146001" y="433700"/>
                    <a:pt x="145880" y="433402"/>
                    <a:pt x="145842" y="433304"/>
                  </a:cubicBezTo>
                  <a:lnTo>
                    <a:pt x="115260" y="356854"/>
                  </a:lnTo>
                  <a:close/>
                  <a:moveTo>
                    <a:pt x="100419" y="488830"/>
                  </a:moveTo>
                  <a:cubicBezTo>
                    <a:pt x="100338" y="488751"/>
                    <a:pt x="100094" y="488507"/>
                    <a:pt x="100167" y="488053"/>
                  </a:cubicBezTo>
                  <a:cubicBezTo>
                    <a:pt x="100241" y="487599"/>
                    <a:pt x="100551" y="487444"/>
                    <a:pt x="100651" y="487393"/>
                  </a:cubicBezTo>
                  <a:lnTo>
                    <a:pt x="109907" y="482766"/>
                  </a:lnTo>
                  <a:cubicBezTo>
                    <a:pt x="116105" y="479667"/>
                    <a:pt x="119956" y="473436"/>
                    <a:pt x="119956" y="466506"/>
                  </a:cubicBezTo>
                  <a:cubicBezTo>
                    <a:pt x="119956" y="459574"/>
                    <a:pt x="116105" y="453343"/>
                    <a:pt x="109907" y="450245"/>
                  </a:cubicBezTo>
                  <a:lnTo>
                    <a:pt x="97054" y="443818"/>
                  </a:lnTo>
                  <a:cubicBezTo>
                    <a:pt x="96619" y="443601"/>
                    <a:pt x="96437" y="443085"/>
                    <a:pt x="96640" y="442643"/>
                  </a:cubicBezTo>
                  <a:lnTo>
                    <a:pt x="114943" y="402601"/>
                  </a:lnTo>
                  <a:lnTo>
                    <a:pt x="129794" y="439724"/>
                  </a:lnTo>
                  <a:cubicBezTo>
                    <a:pt x="131838" y="444835"/>
                    <a:pt x="136025" y="448701"/>
                    <a:pt x="141283" y="450334"/>
                  </a:cubicBezTo>
                  <a:cubicBezTo>
                    <a:pt x="143062" y="450885"/>
                    <a:pt x="144883" y="451159"/>
                    <a:pt x="146693" y="451159"/>
                  </a:cubicBezTo>
                  <a:cubicBezTo>
                    <a:pt x="149578" y="451159"/>
                    <a:pt x="152428" y="450456"/>
                    <a:pt x="155025" y="449106"/>
                  </a:cubicBezTo>
                  <a:lnTo>
                    <a:pt x="170037" y="534175"/>
                  </a:lnTo>
                  <a:lnTo>
                    <a:pt x="145762" y="534175"/>
                  </a:lnTo>
                  <a:close/>
                  <a:moveTo>
                    <a:pt x="187588" y="534174"/>
                  </a:moveTo>
                  <a:lnTo>
                    <a:pt x="170753" y="438769"/>
                  </a:lnTo>
                  <a:lnTo>
                    <a:pt x="199415" y="419662"/>
                  </a:lnTo>
                  <a:lnTo>
                    <a:pt x="228079" y="438770"/>
                  </a:lnTo>
                  <a:lnTo>
                    <a:pt x="211244" y="534174"/>
                  </a:lnTo>
                  <a:close/>
                  <a:moveTo>
                    <a:pt x="380651" y="534174"/>
                  </a:moveTo>
                  <a:lnTo>
                    <a:pt x="277511" y="534174"/>
                  </a:lnTo>
                  <a:lnTo>
                    <a:pt x="310634" y="501051"/>
                  </a:lnTo>
                  <a:cubicBezTo>
                    <a:pt x="314755" y="496929"/>
                    <a:pt x="316658" y="491036"/>
                    <a:pt x="315724" y="485283"/>
                  </a:cubicBezTo>
                  <a:cubicBezTo>
                    <a:pt x="314790" y="479531"/>
                    <a:pt x="311122" y="474541"/>
                    <a:pt x="305909" y="471934"/>
                  </a:cubicBezTo>
                  <a:lnTo>
                    <a:pt x="296656" y="467307"/>
                  </a:lnTo>
                  <a:cubicBezTo>
                    <a:pt x="296494" y="467226"/>
                    <a:pt x="296159" y="467058"/>
                    <a:pt x="296159" y="466505"/>
                  </a:cubicBezTo>
                  <a:cubicBezTo>
                    <a:pt x="296159" y="465948"/>
                    <a:pt x="296494" y="465782"/>
                    <a:pt x="296656" y="465702"/>
                  </a:cubicBezTo>
                  <a:lnTo>
                    <a:pt x="309506" y="459277"/>
                  </a:lnTo>
                  <a:cubicBezTo>
                    <a:pt x="318311" y="454876"/>
                    <a:pt x="322004" y="444413"/>
                    <a:pt x="317912" y="435456"/>
                  </a:cubicBezTo>
                  <a:lnTo>
                    <a:pt x="292756" y="380425"/>
                  </a:lnTo>
                  <a:lnTo>
                    <a:pt x="300654" y="360683"/>
                  </a:lnTo>
                  <a:lnTo>
                    <a:pt x="313882" y="360683"/>
                  </a:lnTo>
                  <a:cubicBezTo>
                    <a:pt x="351193" y="360683"/>
                    <a:pt x="381547" y="391037"/>
                    <a:pt x="381547" y="428347"/>
                  </a:cubicBezTo>
                  <a:lnTo>
                    <a:pt x="381550" y="533277"/>
                  </a:lnTo>
                  <a:cubicBezTo>
                    <a:pt x="381550" y="533771"/>
                    <a:pt x="381146" y="534174"/>
                    <a:pt x="380651" y="53417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9" name="Google Shape;309;p19"/>
            <p:cNvSpPr/>
            <p:nvPr/>
          </p:nvSpPr>
          <p:spPr>
            <a:xfrm>
              <a:off x="9676793" y="3185152"/>
              <a:ext cx="17283" cy="26820"/>
            </a:xfrm>
            <a:custGeom>
              <a:avLst/>
              <a:gdLst/>
              <a:ahLst/>
              <a:cxnLst/>
              <a:rect l="l" t="t" r="r" b="b"/>
              <a:pathLst>
                <a:path w="17283" h="26820" extrusionOk="0">
                  <a:moveTo>
                    <a:pt x="17283" y="18179"/>
                  </a:moveTo>
                  <a:lnTo>
                    <a:pt x="17283" y="8642"/>
                  </a:lnTo>
                  <a:cubicBezTo>
                    <a:pt x="17283" y="3868"/>
                    <a:pt x="13415" y="0"/>
                    <a:pt x="8642" y="0"/>
                  </a:cubicBezTo>
                  <a:cubicBezTo>
                    <a:pt x="3868" y="0"/>
                    <a:pt x="0" y="3868"/>
                    <a:pt x="0" y="8642"/>
                  </a:cubicBezTo>
                  <a:lnTo>
                    <a:pt x="0" y="18179"/>
                  </a:lnTo>
                  <a:cubicBezTo>
                    <a:pt x="0" y="22952"/>
                    <a:pt x="3868" y="26820"/>
                    <a:pt x="8642" y="26820"/>
                  </a:cubicBezTo>
                  <a:cubicBezTo>
                    <a:pt x="13415" y="26820"/>
                    <a:pt x="17283" y="22951"/>
                    <a:pt x="17283" y="1817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0" name="Google Shape;310;p19"/>
            <p:cNvSpPr/>
            <p:nvPr/>
          </p:nvSpPr>
          <p:spPr>
            <a:xfrm>
              <a:off x="9753106" y="3185152"/>
              <a:ext cx="17283" cy="26820"/>
            </a:xfrm>
            <a:custGeom>
              <a:avLst/>
              <a:gdLst/>
              <a:ahLst/>
              <a:cxnLst/>
              <a:rect l="l" t="t" r="r" b="b"/>
              <a:pathLst>
                <a:path w="17283" h="26820" extrusionOk="0">
                  <a:moveTo>
                    <a:pt x="8642" y="26820"/>
                  </a:moveTo>
                  <a:cubicBezTo>
                    <a:pt x="13415" y="26820"/>
                    <a:pt x="17283" y="22952"/>
                    <a:pt x="17283" y="18179"/>
                  </a:cubicBezTo>
                  <a:lnTo>
                    <a:pt x="17283" y="8642"/>
                  </a:lnTo>
                  <a:cubicBezTo>
                    <a:pt x="17283" y="3868"/>
                    <a:pt x="13415" y="0"/>
                    <a:pt x="8642" y="0"/>
                  </a:cubicBezTo>
                  <a:cubicBezTo>
                    <a:pt x="3868" y="0"/>
                    <a:pt x="0" y="3868"/>
                    <a:pt x="0" y="8642"/>
                  </a:cubicBezTo>
                  <a:lnTo>
                    <a:pt x="0" y="18179"/>
                  </a:lnTo>
                  <a:cubicBezTo>
                    <a:pt x="0" y="22951"/>
                    <a:pt x="3868" y="26820"/>
                    <a:pt x="8642" y="268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1" name="Google Shape;311;p19"/>
            <p:cNvSpPr/>
            <p:nvPr/>
          </p:nvSpPr>
          <p:spPr>
            <a:xfrm>
              <a:off x="9906053" y="3003913"/>
              <a:ext cx="208058" cy="303447"/>
            </a:xfrm>
            <a:custGeom>
              <a:avLst/>
              <a:gdLst/>
              <a:ahLst/>
              <a:cxnLst/>
              <a:rect l="l" t="t" r="r" b="b"/>
              <a:pathLst>
                <a:path w="208058" h="303447" extrusionOk="0">
                  <a:moveTo>
                    <a:pt x="156239" y="194004"/>
                  </a:moveTo>
                  <a:cubicBezTo>
                    <a:pt x="188203" y="175422"/>
                    <a:pt x="208058" y="140946"/>
                    <a:pt x="208058" y="104030"/>
                  </a:cubicBezTo>
                  <a:cubicBezTo>
                    <a:pt x="208058" y="75895"/>
                    <a:pt x="197004" y="49539"/>
                    <a:pt x="176932" y="29819"/>
                  </a:cubicBezTo>
                  <a:cubicBezTo>
                    <a:pt x="156864" y="10102"/>
                    <a:pt x="130258" y="-466"/>
                    <a:pt x="102147" y="16"/>
                  </a:cubicBezTo>
                  <a:cubicBezTo>
                    <a:pt x="85526" y="311"/>
                    <a:pt x="69081" y="4589"/>
                    <a:pt x="54592" y="12386"/>
                  </a:cubicBezTo>
                  <a:cubicBezTo>
                    <a:pt x="50390" y="14649"/>
                    <a:pt x="48816" y="19889"/>
                    <a:pt x="51078" y="24091"/>
                  </a:cubicBezTo>
                  <a:cubicBezTo>
                    <a:pt x="53340" y="28292"/>
                    <a:pt x="58578" y="29871"/>
                    <a:pt x="62783" y="27606"/>
                  </a:cubicBezTo>
                  <a:cubicBezTo>
                    <a:pt x="75029" y="21014"/>
                    <a:pt x="88376" y="17547"/>
                    <a:pt x="102454" y="17297"/>
                  </a:cubicBezTo>
                  <a:cubicBezTo>
                    <a:pt x="125921" y="16862"/>
                    <a:pt x="148085" y="25707"/>
                    <a:pt x="164820" y="42147"/>
                  </a:cubicBezTo>
                  <a:cubicBezTo>
                    <a:pt x="181557" y="58592"/>
                    <a:pt x="190775" y="80568"/>
                    <a:pt x="190775" y="104030"/>
                  </a:cubicBezTo>
                  <a:cubicBezTo>
                    <a:pt x="190775" y="134812"/>
                    <a:pt x="174213" y="163563"/>
                    <a:pt x="147553" y="179061"/>
                  </a:cubicBezTo>
                  <a:cubicBezTo>
                    <a:pt x="138910" y="184086"/>
                    <a:pt x="133542" y="193316"/>
                    <a:pt x="133542" y="203152"/>
                  </a:cubicBezTo>
                  <a:lnTo>
                    <a:pt x="133542" y="209853"/>
                  </a:lnTo>
                  <a:lnTo>
                    <a:pt x="112671" y="209853"/>
                  </a:lnTo>
                  <a:lnTo>
                    <a:pt x="112671" y="150825"/>
                  </a:lnTo>
                  <a:lnTo>
                    <a:pt x="123106" y="150825"/>
                  </a:lnTo>
                  <a:cubicBezTo>
                    <a:pt x="127880" y="150825"/>
                    <a:pt x="131748" y="146957"/>
                    <a:pt x="131748" y="142183"/>
                  </a:cubicBezTo>
                  <a:cubicBezTo>
                    <a:pt x="131748" y="137410"/>
                    <a:pt x="127880" y="133542"/>
                    <a:pt x="123106" y="133542"/>
                  </a:cubicBezTo>
                  <a:lnTo>
                    <a:pt x="84952" y="133542"/>
                  </a:lnTo>
                  <a:cubicBezTo>
                    <a:pt x="80178" y="133542"/>
                    <a:pt x="76310" y="137410"/>
                    <a:pt x="76310" y="142183"/>
                  </a:cubicBezTo>
                  <a:cubicBezTo>
                    <a:pt x="76310" y="146957"/>
                    <a:pt x="80178" y="150825"/>
                    <a:pt x="84952" y="150825"/>
                  </a:cubicBezTo>
                  <a:lnTo>
                    <a:pt x="95389" y="150825"/>
                  </a:lnTo>
                  <a:lnTo>
                    <a:pt x="95389" y="209853"/>
                  </a:lnTo>
                  <a:lnTo>
                    <a:pt x="74516" y="209853"/>
                  </a:lnTo>
                  <a:lnTo>
                    <a:pt x="74516" y="203008"/>
                  </a:lnTo>
                  <a:cubicBezTo>
                    <a:pt x="74516" y="193245"/>
                    <a:pt x="69181" y="184089"/>
                    <a:pt x="60595" y="179114"/>
                  </a:cubicBezTo>
                  <a:cubicBezTo>
                    <a:pt x="33880" y="163627"/>
                    <a:pt x="17284" y="134856"/>
                    <a:pt x="17283" y="104031"/>
                  </a:cubicBezTo>
                  <a:cubicBezTo>
                    <a:pt x="17283" y="83327"/>
                    <a:pt x="24619" y="63316"/>
                    <a:pt x="37940" y="47684"/>
                  </a:cubicBezTo>
                  <a:cubicBezTo>
                    <a:pt x="41035" y="44052"/>
                    <a:pt x="40601" y="38597"/>
                    <a:pt x="36967" y="35502"/>
                  </a:cubicBezTo>
                  <a:cubicBezTo>
                    <a:pt x="33334" y="32406"/>
                    <a:pt x="27879" y="32841"/>
                    <a:pt x="24784" y="36475"/>
                  </a:cubicBezTo>
                  <a:cubicBezTo>
                    <a:pt x="8802" y="55231"/>
                    <a:pt x="0" y="79224"/>
                    <a:pt x="0" y="104032"/>
                  </a:cubicBezTo>
                  <a:cubicBezTo>
                    <a:pt x="1" y="141000"/>
                    <a:pt x="19899" y="175500"/>
                    <a:pt x="51927" y="194069"/>
                  </a:cubicBezTo>
                  <a:cubicBezTo>
                    <a:pt x="55199" y="195965"/>
                    <a:pt x="57232" y="199391"/>
                    <a:pt x="57232" y="203010"/>
                  </a:cubicBezTo>
                  <a:lnTo>
                    <a:pt x="57232" y="211242"/>
                  </a:lnTo>
                  <a:cubicBezTo>
                    <a:pt x="46168" y="214883"/>
                    <a:pt x="38154" y="225308"/>
                    <a:pt x="38154" y="237575"/>
                  </a:cubicBezTo>
                  <a:cubicBezTo>
                    <a:pt x="38154" y="249843"/>
                    <a:pt x="46167" y="260268"/>
                    <a:pt x="57232" y="263908"/>
                  </a:cubicBezTo>
                  <a:lnTo>
                    <a:pt x="57232" y="276370"/>
                  </a:lnTo>
                  <a:cubicBezTo>
                    <a:pt x="57232" y="291301"/>
                    <a:pt x="69378" y="303447"/>
                    <a:pt x="84309" y="303447"/>
                  </a:cubicBezTo>
                  <a:lnTo>
                    <a:pt x="123748" y="303447"/>
                  </a:lnTo>
                  <a:cubicBezTo>
                    <a:pt x="138679" y="303447"/>
                    <a:pt x="150825" y="291301"/>
                    <a:pt x="150825" y="276370"/>
                  </a:cubicBezTo>
                  <a:lnTo>
                    <a:pt x="150825" y="263906"/>
                  </a:lnTo>
                  <a:cubicBezTo>
                    <a:pt x="161890" y="260265"/>
                    <a:pt x="169904" y="249841"/>
                    <a:pt x="169904" y="237573"/>
                  </a:cubicBezTo>
                  <a:cubicBezTo>
                    <a:pt x="169904" y="225305"/>
                    <a:pt x="161891" y="214880"/>
                    <a:pt x="150825" y="211240"/>
                  </a:cubicBezTo>
                  <a:lnTo>
                    <a:pt x="150825" y="203152"/>
                  </a:lnTo>
                  <a:cubicBezTo>
                    <a:pt x="150825" y="199450"/>
                    <a:pt x="152900" y="195944"/>
                    <a:pt x="156239" y="194004"/>
                  </a:cubicBezTo>
                  <a:close/>
                  <a:moveTo>
                    <a:pt x="133542" y="276370"/>
                  </a:moveTo>
                  <a:cubicBezTo>
                    <a:pt x="133542" y="281771"/>
                    <a:pt x="129147" y="286164"/>
                    <a:pt x="123748" y="286164"/>
                  </a:cubicBezTo>
                  <a:lnTo>
                    <a:pt x="84309" y="286164"/>
                  </a:lnTo>
                  <a:cubicBezTo>
                    <a:pt x="78910" y="286164"/>
                    <a:pt x="74515" y="281771"/>
                    <a:pt x="74515" y="276370"/>
                  </a:cubicBezTo>
                  <a:lnTo>
                    <a:pt x="74515" y="265293"/>
                  </a:lnTo>
                  <a:lnTo>
                    <a:pt x="133542" y="265293"/>
                  </a:lnTo>
                  <a:close/>
                  <a:moveTo>
                    <a:pt x="142184" y="248010"/>
                  </a:moveTo>
                  <a:lnTo>
                    <a:pt x="65873" y="248010"/>
                  </a:lnTo>
                  <a:cubicBezTo>
                    <a:pt x="60119" y="248010"/>
                    <a:pt x="55438" y="243328"/>
                    <a:pt x="55438" y="237573"/>
                  </a:cubicBezTo>
                  <a:cubicBezTo>
                    <a:pt x="55438" y="231819"/>
                    <a:pt x="60118" y="227136"/>
                    <a:pt x="65873" y="227136"/>
                  </a:cubicBezTo>
                  <a:lnTo>
                    <a:pt x="142184" y="227136"/>
                  </a:lnTo>
                  <a:cubicBezTo>
                    <a:pt x="147938" y="227136"/>
                    <a:pt x="152620" y="231818"/>
                    <a:pt x="152620" y="237573"/>
                  </a:cubicBezTo>
                  <a:cubicBezTo>
                    <a:pt x="152620" y="243327"/>
                    <a:pt x="147938" y="248010"/>
                    <a:pt x="142184" y="24801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2" name="Google Shape;312;p19"/>
            <p:cNvSpPr/>
            <p:nvPr/>
          </p:nvSpPr>
          <p:spPr>
            <a:xfrm>
              <a:off x="9689488" y="3258079"/>
              <a:ext cx="66885" cy="31599"/>
            </a:xfrm>
            <a:custGeom>
              <a:avLst/>
              <a:gdLst/>
              <a:ahLst/>
              <a:cxnLst/>
              <a:rect l="l" t="t" r="r" b="b"/>
              <a:pathLst>
                <a:path w="66885" h="31599" extrusionOk="0">
                  <a:moveTo>
                    <a:pt x="65722" y="12974"/>
                  </a:moveTo>
                  <a:cubicBezTo>
                    <a:pt x="68113" y="8843"/>
                    <a:pt x="66703" y="3557"/>
                    <a:pt x="62571" y="1167"/>
                  </a:cubicBezTo>
                  <a:cubicBezTo>
                    <a:pt x="58444" y="-1221"/>
                    <a:pt x="53154" y="184"/>
                    <a:pt x="50764" y="4319"/>
                  </a:cubicBezTo>
                  <a:cubicBezTo>
                    <a:pt x="47194" y="10485"/>
                    <a:pt x="40559" y="14316"/>
                    <a:pt x="33444" y="14316"/>
                  </a:cubicBezTo>
                  <a:cubicBezTo>
                    <a:pt x="26329" y="14316"/>
                    <a:pt x="19691" y="10484"/>
                    <a:pt x="16124" y="4315"/>
                  </a:cubicBezTo>
                  <a:cubicBezTo>
                    <a:pt x="13734" y="186"/>
                    <a:pt x="8448" y="-1227"/>
                    <a:pt x="4316" y="1163"/>
                  </a:cubicBezTo>
                  <a:cubicBezTo>
                    <a:pt x="185" y="3553"/>
                    <a:pt x="-1227" y="8840"/>
                    <a:pt x="1163" y="12970"/>
                  </a:cubicBezTo>
                  <a:cubicBezTo>
                    <a:pt x="7813" y="24462"/>
                    <a:pt x="20182" y="31600"/>
                    <a:pt x="33445" y="31600"/>
                  </a:cubicBezTo>
                  <a:cubicBezTo>
                    <a:pt x="46706" y="31600"/>
                    <a:pt x="59074" y="24463"/>
                    <a:pt x="65722" y="1297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20"/>
          <p:cNvPicPr preferRelativeResize="0"/>
          <p:nvPr/>
        </p:nvPicPr>
        <p:blipFill rotWithShape="1">
          <a:blip r:embed="rId3">
            <a:alphaModFix/>
          </a:blip>
          <a:srcRect r="46842"/>
          <a:stretch/>
        </p:blipFill>
        <p:spPr>
          <a:xfrm>
            <a:off x="5900" y="0"/>
            <a:ext cx="2123237" cy="1645920"/>
          </a:xfrm>
          <a:prstGeom prst="rect">
            <a:avLst/>
          </a:prstGeom>
          <a:noFill/>
          <a:ln w="12700" cap="flat" cmpd="sng">
            <a:solidFill>
              <a:srgbClr val="000000"/>
            </a:solidFill>
            <a:prstDash val="solid"/>
            <a:miter lim="8000"/>
            <a:headEnd type="none" w="sm" len="sm"/>
            <a:tailEnd type="none" w="sm" len="sm"/>
          </a:ln>
        </p:spPr>
      </p:pic>
      <p:pic>
        <p:nvPicPr>
          <p:cNvPr id="318" name="Google Shape;318;p20"/>
          <p:cNvPicPr preferRelativeResize="0"/>
          <p:nvPr/>
        </p:nvPicPr>
        <p:blipFill rotWithShape="1">
          <a:blip r:embed="rId4">
            <a:alphaModFix/>
          </a:blip>
          <a:srcRect r="46842"/>
          <a:stretch/>
        </p:blipFill>
        <p:spPr>
          <a:xfrm>
            <a:off x="7020775" y="3396688"/>
            <a:ext cx="2123237" cy="1645920"/>
          </a:xfrm>
          <a:prstGeom prst="rect">
            <a:avLst/>
          </a:prstGeom>
          <a:noFill/>
          <a:ln w="12700" cap="flat" cmpd="sng">
            <a:solidFill>
              <a:srgbClr val="000000"/>
            </a:solidFill>
            <a:prstDash val="solid"/>
            <a:miter lim="8000"/>
            <a:headEnd type="none" w="sm" len="sm"/>
            <a:tailEnd type="none" w="sm" len="sm"/>
          </a:ln>
        </p:spPr>
      </p:pic>
      <p:pic>
        <p:nvPicPr>
          <p:cNvPr id="319" name="Google Shape;319;p20"/>
          <p:cNvPicPr preferRelativeResize="0"/>
          <p:nvPr/>
        </p:nvPicPr>
        <p:blipFill rotWithShape="1">
          <a:blip r:embed="rId5">
            <a:alphaModFix/>
          </a:blip>
          <a:srcRect r="46842"/>
          <a:stretch/>
        </p:blipFill>
        <p:spPr>
          <a:xfrm>
            <a:off x="7020775" y="1698350"/>
            <a:ext cx="2123237" cy="1645920"/>
          </a:xfrm>
          <a:prstGeom prst="rect">
            <a:avLst/>
          </a:prstGeom>
          <a:noFill/>
          <a:ln w="12700" cap="flat" cmpd="sng">
            <a:solidFill>
              <a:srgbClr val="000000"/>
            </a:solidFill>
            <a:prstDash val="solid"/>
            <a:miter lim="8000"/>
            <a:headEnd type="none" w="sm" len="sm"/>
            <a:tailEnd type="none" w="sm" len="sm"/>
          </a:ln>
        </p:spPr>
      </p:pic>
      <p:pic>
        <p:nvPicPr>
          <p:cNvPr id="320" name="Google Shape;320;p20"/>
          <p:cNvPicPr preferRelativeResize="0"/>
          <p:nvPr/>
        </p:nvPicPr>
        <p:blipFill rotWithShape="1">
          <a:blip r:embed="rId6">
            <a:alphaModFix/>
          </a:blip>
          <a:srcRect r="46842"/>
          <a:stretch/>
        </p:blipFill>
        <p:spPr>
          <a:xfrm>
            <a:off x="7020775" y="0"/>
            <a:ext cx="2123237" cy="1645920"/>
          </a:xfrm>
          <a:prstGeom prst="rect">
            <a:avLst/>
          </a:prstGeom>
          <a:noFill/>
          <a:ln w="12700" cap="flat" cmpd="sng">
            <a:solidFill>
              <a:srgbClr val="000000"/>
            </a:solidFill>
            <a:prstDash val="solid"/>
            <a:miter lim="8000"/>
            <a:headEnd type="none" w="sm" len="sm"/>
            <a:tailEnd type="none" w="sm" len="sm"/>
          </a:ln>
        </p:spPr>
      </p:pic>
      <p:pic>
        <p:nvPicPr>
          <p:cNvPr id="321" name="Google Shape;321;p20"/>
          <p:cNvPicPr preferRelativeResize="0"/>
          <p:nvPr/>
        </p:nvPicPr>
        <p:blipFill rotWithShape="1">
          <a:blip r:embed="rId7">
            <a:alphaModFix/>
          </a:blip>
          <a:srcRect r="46842"/>
          <a:stretch/>
        </p:blipFill>
        <p:spPr>
          <a:xfrm>
            <a:off x="5888" y="1743525"/>
            <a:ext cx="2123237" cy="1645920"/>
          </a:xfrm>
          <a:prstGeom prst="rect">
            <a:avLst/>
          </a:prstGeom>
          <a:noFill/>
          <a:ln w="12700" cap="flat" cmpd="sng">
            <a:solidFill>
              <a:srgbClr val="000000"/>
            </a:solidFill>
            <a:prstDash val="solid"/>
            <a:miter lim="8000"/>
            <a:headEnd type="none" w="sm" len="sm"/>
            <a:tailEnd type="none" w="sm" len="sm"/>
          </a:ln>
        </p:spPr>
      </p:pic>
      <p:pic>
        <p:nvPicPr>
          <p:cNvPr id="322" name="Google Shape;322;p20"/>
          <p:cNvPicPr preferRelativeResize="0"/>
          <p:nvPr/>
        </p:nvPicPr>
        <p:blipFill rotWithShape="1">
          <a:blip r:embed="rId8">
            <a:alphaModFix/>
          </a:blip>
          <a:srcRect r="46842"/>
          <a:stretch/>
        </p:blipFill>
        <p:spPr>
          <a:xfrm>
            <a:off x="3369638" y="3487050"/>
            <a:ext cx="2123237" cy="1645920"/>
          </a:xfrm>
          <a:prstGeom prst="rect">
            <a:avLst/>
          </a:prstGeom>
          <a:noFill/>
          <a:ln w="12700" cap="flat" cmpd="sng">
            <a:solidFill>
              <a:srgbClr val="000000"/>
            </a:solidFill>
            <a:prstDash val="solid"/>
            <a:miter lim="8000"/>
            <a:headEnd type="none" w="sm" len="sm"/>
            <a:tailEnd type="none" w="sm" len="sm"/>
          </a:ln>
        </p:spPr>
      </p:pic>
      <p:pic>
        <p:nvPicPr>
          <p:cNvPr id="323" name="Google Shape;323;p20"/>
          <p:cNvPicPr preferRelativeResize="0"/>
          <p:nvPr/>
        </p:nvPicPr>
        <p:blipFill rotWithShape="1">
          <a:blip r:embed="rId9">
            <a:alphaModFix/>
          </a:blip>
          <a:srcRect r="46842"/>
          <a:stretch/>
        </p:blipFill>
        <p:spPr>
          <a:xfrm>
            <a:off x="5888" y="3487050"/>
            <a:ext cx="2123237" cy="1645920"/>
          </a:xfrm>
          <a:prstGeom prst="rect">
            <a:avLst/>
          </a:prstGeom>
          <a:noFill/>
          <a:ln w="12700" cap="flat" cmpd="sng">
            <a:solidFill>
              <a:srgbClr val="000000"/>
            </a:solidFill>
            <a:prstDash val="solid"/>
            <a:miter lim="8000"/>
            <a:headEnd type="none" w="sm" len="sm"/>
            <a:tailEnd type="none" w="sm" len="sm"/>
          </a:ln>
        </p:spPr>
      </p:pic>
      <p:sp>
        <p:nvSpPr>
          <p:cNvPr id="324" name="Google Shape;324;p20"/>
          <p:cNvSpPr txBox="1">
            <a:spLocks noGrp="1"/>
          </p:cNvSpPr>
          <p:nvPr>
            <p:ph type="title"/>
          </p:nvPr>
        </p:nvSpPr>
        <p:spPr>
          <a:xfrm>
            <a:off x="2597200" y="0"/>
            <a:ext cx="4244100" cy="56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t>Exploratory Data Analysis</a:t>
            </a:r>
            <a:endParaRPr sz="2100"/>
          </a:p>
        </p:txBody>
      </p:sp>
      <p:sp>
        <p:nvSpPr>
          <p:cNvPr id="325" name="Google Shape;325;p20"/>
          <p:cNvSpPr txBox="1"/>
          <p:nvPr/>
        </p:nvSpPr>
        <p:spPr>
          <a:xfrm>
            <a:off x="2309200" y="561600"/>
            <a:ext cx="4532100" cy="278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Montserrat Medium"/>
                <a:ea typeface="Montserrat Medium"/>
                <a:cs typeface="Montserrat Medium"/>
                <a:sym typeface="Montserrat Medium"/>
              </a:rPr>
              <a:t>These distributions provide a snapshot of the dataset, helping identify employee demographics and potential factors influencing job satisfaction.</a:t>
            </a:r>
            <a:endParaRPr sz="12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sz="1200">
              <a:solidFill>
                <a:schemeClr val="dk1"/>
              </a:solidFill>
              <a:latin typeface="Montserrat Medium"/>
              <a:ea typeface="Montserrat Medium"/>
              <a:cs typeface="Montserrat Medium"/>
              <a:sym typeface="Montserrat Medium"/>
            </a:endParaRPr>
          </a:p>
          <a:p>
            <a:pPr marL="114300" lvl="0" indent="-120650" algn="l" rtl="0">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Most employees are aged between 25 and 35 years.</a:t>
            </a:r>
            <a:endParaRPr sz="1000">
              <a:solidFill>
                <a:schemeClr val="dk1"/>
              </a:solidFill>
              <a:latin typeface="Montserrat Medium"/>
              <a:ea typeface="Montserrat Medium"/>
              <a:cs typeface="Montserrat Medium"/>
              <a:sym typeface="Montserrat Medium"/>
            </a:endParaRPr>
          </a:p>
          <a:p>
            <a:pPr marL="114300" lvl="0" indent="-120650" algn="l" rtl="0">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The majority of employees report 2–4 hours of physical activity per week.</a:t>
            </a:r>
            <a:endParaRPr sz="1000">
              <a:solidFill>
                <a:schemeClr val="dk1"/>
              </a:solidFill>
              <a:latin typeface="Montserrat Medium"/>
              <a:ea typeface="Montserrat Medium"/>
              <a:cs typeface="Montserrat Medium"/>
              <a:sym typeface="Montserrat Medium"/>
            </a:endParaRPr>
          </a:p>
          <a:p>
            <a:pPr marL="114300" lvl="0" indent="-120650" algn="l" rtl="0">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Sleep hours center around 7–8 hours, reflecting healthy sleep habits.</a:t>
            </a:r>
            <a:endParaRPr sz="1000">
              <a:solidFill>
                <a:schemeClr val="dk1"/>
              </a:solidFill>
              <a:latin typeface="Montserrat Medium"/>
              <a:ea typeface="Montserrat Medium"/>
              <a:cs typeface="Montserrat Medium"/>
              <a:sym typeface="Montserrat Medium"/>
            </a:endParaRPr>
          </a:p>
          <a:p>
            <a:pPr marL="114300" lvl="0" indent="-120650" algn="l" rtl="0">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Most employees have 3–10 years of work experience.</a:t>
            </a:r>
            <a:endParaRPr sz="1000">
              <a:solidFill>
                <a:schemeClr val="dk1"/>
              </a:solidFill>
              <a:latin typeface="Montserrat Medium"/>
              <a:ea typeface="Montserrat Medium"/>
              <a:cs typeface="Montserrat Medium"/>
              <a:sym typeface="Montserrat Medium"/>
            </a:endParaRPr>
          </a:p>
          <a:p>
            <a:pPr marL="114300" lvl="0" indent="-120650" algn="l" rtl="0">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Team sizes vary widely, with peaks around 10, 15, and 25 members.</a:t>
            </a:r>
            <a:endParaRPr sz="1000">
              <a:solidFill>
                <a:schemeClr val="dk1"/>
              </a:solidFill>
              <a:latin typeface="Montserrat Medium"/>
              <a:ea typeface="Montserrat Medium"/>
              <a:cs typeface="Montserrat Medium"/>
              <a:sym typeface="Montserrat Medium"/>
            </a:endParaRPr>
          </a:p>
          <a:p>
            <a:pPr marL="114300" lvl="0" indent="-120650" algn="l" rtl="0">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Most employees commute short distances (5–15 km).</a:t>
            </a:r>
            <a:endParaRPr sz="1000">
              <a:solidFill>
                <a:schemeClr val="dk1"/>
              </a:solidFill>
              <a:latin typeface="Montserrat Medium"/>
              <a:ea typeface="Montserrat Medium"/>
              <a:cs typeface="Montserrat Medium"/>
              <a:sym typeface="Montserrat Medium"/>
            </a:endParaRPr>
          </a:p>
          <a:p>
            <a:pPr marL="114300" lvl="0" indent="-120650" algn="l" rtl="0">
              <a:spcBef>
                <a:spcPts val="0"/>
              </a:spcBef>
              <a:spcAft>
                <a:spcPts val="0"/>
              </a:spcAft>
              <a:buClr>
                <a:schemeClr val="dk1"/>
              </a:buClr>
              <a:buSzPts val="1000"/>
              <a:buFont typeface="Montserrat Medium"/>
              <a:buChar char="●"/>
            </a:pPr>
            <a:r>
              <a:rPr lang="en" sz="1000">
                <a:solidFill>
                  <a:schemeClr val="dk1"/>
                </a:solidFill>
                <a:latin typeface="Montserrat Medium"/>
                <a:ea typeface="Montserrat Medium"/>
                <a:cs typeface="Montserrat Medium"/>
                <a:sym typeface="Montserrat Medium"/>
              </a:rPr>
              <a:t>Employees are evenly distributed across junior, mid, and senior levels.</a:t>
            </a:r>
            <a:endParaRPr sz="1000">
              <a:solidFill>
                <a:schemeClr val="dk1"/>
              </a:solidFill>
              <a:latin typeface="Montserrat Medium"/>
              <a:ea typeface="Montserrat Medium"/>
              <a:cs typeface="Montserrat Medium"/>
              <a:sym typeface="Montserrat Medium"/>
            </a:endParaRPr>
          </a:p>
        </p:txBody>
      </p:sp>
      <p:grpSp>
        <p:nvGrpSpPr>
          <p:cNvPr id="326" name="Google Shape;326;p20"/>
          <p:cNvGrpSpPr/>
          <p:nvPr/>
        </p:nvGrpSpPr>
        <p:grpSpPr>
          <a:xfrm>
            <a:off x="2309195" y="59572"/>
            <a:ext cx="442451" cy="442450"/>
            <a:chOff x="1999227" y="1334729"/>
            <a:chExt cx="589934" cy="589934"/>
          </a:xfrm>
        </p:grpSpPr>
        <p:sp>
          <p:nvSpPr>
            <p:cNvPr id="327" name="Google Shape;327;p20"/>
            <p:cNvSpPr/>
            <p:nvPr/>
          </p:nvSpPr>
          <p:spPr>
            <a:xfrm>
              <a:off x="2361905" y="1544702"/>
              <a:ext cx="227256" cy="379961"/>
            </a:xfrm>
            <a:custGeom>
              <a:avLst/>
              <a:gdLst/>
              <a:ahLst/>
              <a:cxnLst/>
              <a:rect l="l" t="t" r="r" b="b"/>
              <a:pathLst>
                <a:path w="227256" h="379961" extrusionOk="0">
                  <a:moveTo>
                    <a:pt x="213084" y="13259"/>
                  </a:moveTo>
                  <a:cubicBezTo>
                    <a:pt x="203948" y="4370"/>
                    <a:pt x="191911" y="-327"/>
                    <a:pt x="179127" y="18"/>
                  </a:cubicBezTo>
                  <a:cubicBezTo>
                    <a:pt x="154034" y="707"/>
                    <a:pt x="133619" y="22057"/>
                    <a:pt x="133619" y="47613"/>
                  </a:cubicBezTo>
                  <a:lnTo>
                    <a:pt x="133619" y="58079"/>
                  </a:lnTo>
                  <a:cubicBezTo>
                    <a:pt x="111919" y="62146"/>
                    <a:pt x="95442" y="81221"/>
                    <a:pt x="95442" y="104084"/>
                  </a:cubicBezTo>
                  <a:lnTo>
                    <a:pt x="95442" y="142722"/>
                  </a:lnTo>
                  <a:cubicBezTo>
                    <a:pt x="93402" y="144230"/>
                    <a:pt x="91464" y="145906"/>
                    <a:pt x="89655" y="147761"/>
                  </a:cubicBezTo>
                  <a:lnTo>
                    <a:pt x="14259" y="223163"/>
                  </a:lnTo>
                  <a:cubicBezTo>
                    <a:pt x="5064" y="232066"/>
                    <a:pt x="0" y="244008"/>
                    <a:pt x="0" y="256790"/>
                  </a:cubicBezTo>
                  <a:lnTo>
                    <a:pt x="0" y="361776"/>
                  </a:lnTo>
                  <a:cubicBezTo>
                    <a:pt x="0" y="371804"/>
                    <a:pt x="8158" y="379961"/>
                    <a:pt x="18185" y="379961"/>
                  </a:cubicBezTo>
                  <a:lnTo>
                    <a:pt x="132716" y="379961"/>
                  </a:lnTo>
                  <a:cubicBezTo>
                    <a:pt x="142744" y="379961"/>
                    <a:pt x="150901" y="371804"/>
                    <a:pt x="150901" y="361776"/>
                  </a:cubicBezTo>
                  <a:lnTo>
                    <a:pt x="150901" y="348957"/>
                  </a:lnTo>
                  <a:cubicBezTo>
                    <a:pt x="150901" y="341068"/>
                    <a:pt x="153973" y="333651"/>
                    <a:pt x="159552" y="328073"/>
                  </a:cubicBezTo>
                  <a:lnTo>
                    <a:pt x="207952" y="279673"/>
                  </a:lnTo>
                  <a:cubicBezTo>
                    <a:pt x="220402" y="267225"/>
                    <a:pt x="227256" y="250674"/>
                    <a:pt x="227256" y="233070"/>
                  </a:cubicBezTo>
                  <a:lnTo>
                    <a:pt x="227256" y="46817"/>
                  </a:lnTo>
                  <a:cubicBezTo>
                    <a:pt x="227256" y="34068"/>
                    <a:pt x="222223" y="22149"/>
                    <a:pt x="213084" y="13259"/>
                  </a:cubicBezTo>
                  <a:close/>
                  <a:moveTo>
                    <a:pt x="112726" y="104082"/>
                  </a:moveTo>
                  <a:cubicBezTo>
                    <a:pt x="112726" y="90803"/>
                    <a:pt x="121537" y="79545"/>
                    <a:pt x="133620" y="75840"/>
                  </a:cubicBezTo>
                  <a:lnTo>
                    <a:pt x="133620" y="134807"/>
                  </a:lnTo>
                  <a:cubicBezTo>
                    <a:pt x="130258" y="134038"/>
                    <a:pt x="126766" y="133618"/>
                    <a:pt x="123174" y="133618"/>
                  </a:cubicBezTo>
                  <a:cubicBezTo>
                    <a:pt x="119609" y="133618"/>
                    <a:pt x="116114" y="134026"/>
                    <a:pt x="112727" y="134794"/>
                  </a:cubicBezTo>
                  <a:lnTo>
                    <a:pt x="112727" y="104082"/>
                  </a:lnTo>
                  <a:close/>
                  <a:moveTo>
                    <a:pt x="209973" y="233070"/>
                  </a:moveTo>
                  <a:cubicBezTo>
                    <a:pt x="209973" y="246057"/>
                    <a:pt x="204915" y="258268"/>
                    <a:pt x="195732" y="267452"/>
                  </a:cubicBezTo>
                  <a:lnTo>
                    <a:pt x="147332" y="315851"/>
                  </a:lnTo>
                  <a:cubicBezTo>
                    <a:pt x="138490" y="324694"/>
                    <a:pt x="133620" y="336451"/>
                    <a:pt x="133620" y="348956"/>
                  </a:cubicBezTo>
                  <a:lnTo>
                    <a:pt x="133620" y="361775"/>
                  </a:lnTo>
                  <a:cubicBezTo>
                    <a:pt x="133620" y="362272"/>
                    <a:pt x="133215" y="362677"/>
                    <a:pt x="132718" y="362677"/>
                  </a:cubicBezTo>
                  <a:lnTo>
                    <a:pt x="18188" y="362677"/>
                  </a:lnTo>
                  <a:cubicBezTo>
                    <a:pt x="17690" y="362677"/>
                    <a:pt x="17286" y="362271"/>
                    <a:pt x="17286" y="361775"/>
                  </a:cubicBezTo>
                  <a:lnTo>
                    <a:pt x="17286" y="256789"/>
                  </a:lnTo>
                  <a:cubicBezTo>
                    <a:pt x="17286" y="248710"/>
                    <a:pt x="20495" y="241165"/>
                    <a:pt x="26321" y="235541"/>
                  </a:cubicBezTo>
                  <a:cubicBezTo>
                    <a:pt x="26358" y="235505"/>
                    <a:pt x="26396" y="235471"/>
                    <a:pt x="26432" y="235433"/>
                  </a:cubicBezTo>
                  <a:lnTo>
                    <a:pt x="101922" y="159938"/>
                  </a:lnTo>
                  <a:cubicBezTo>
                    <a:pt x="101949" y="159911"/>
                    <a:pt x="101978" y="159882"/>
                    <a:pt x="102006" y="159853"/>
                  </a:cubicBezTo>
                  <a:cubicBezTo>
                    <a:pt x="107619" y="154081"/>
                    <a:pt x="115138" y="150901"/>
                    <a:pt x="123175" y="150901"/>
                  </a:cubicBezTo>
                  <a:cubicBezTo>
                    <a:pt x="139461" y="150901"/>
                    <a:pt x="152710" y="164150"/>
                    <a:pt x="152710" y="180435"/>
                  </a:cubicBezTo>
                  <a:cubicBezTo>
                    <a:pt x="152710" y="188473"/>
                    <a:pt x="149530" y="195991"/>
                    <a:pt x="143758" y="201605"/>
                  </a:cubicBezTo>
                  <a:cubicBezTo>
                    <a:pt x="143729" y="201633"/>
                    <a:pt x="143700" y="201661"/>
                    <a:pt x="143671" y="201690"/>
                  </a:cubicBezTo>
                  <a:lnTo>
                    <a:pt x="94687" y="250679"/>
                  </a:lnTo>
                  <a:cubicBezTo>
                    <a:pt x="91312" y="254054"/>
                    <a:pt x="91312" y="259526"/>
                    <a:pt x="94688" y="262899"/>
                  </a:cubicBezTo>
                  <a:cubicBezTo>
                    <a:pt x="96375" y="264586"/>
                    <a:pt x="98587" y="265430"/>
                    <a:pt x="100798" y="265430"/>
                  </a:cubicBezTo>
                  <a:cubicBezTo>
                    <a:pt x="103009" y="265430"/>
                    <a:pt x="105222" y="264586"/>
                    <a:pt x="106910" y="262898"/>
                  </a:cubicBezTo>
                  <a:lnTo>
                    <a:pt x="155853" y="213950"/>
                  </a:lnTo>
                  <a:cubicBezTo>
                    <a:pt x="164972" y="205059"/>
                    <a:pt x="169993" y="193159"/>
                    <a:pt x="169993" y="180435"/>
                  </a:cubicBezTo>
                  <a:cubicBezTo>
                    <a:pt x="169993" y="164991"/>
                    <a:pt x="162473" y="151275"/>
                    <a:pt x="150906" y="142743"/>
                  </a:cubicBezTo>
                  <a:lnTo>
                    <a:pt x="150906" y="47612"/>
                  </a:lnTo>
                  <a:cubicBezTo>
                    <a:pt x="150906" y="31328"/>
                    <a:pt x="163781" y="17728"/>
                    <a:pt x="179605" y="17294"/>
                  </a:cubicBezTo>
                  <a:cubicBezTo>
                    <a:pt x="187662" y="17045"/>
                    <a:pt x="195271" y="20039"/>
                    <a:pt x="201035" y="25646"/>
                  </a:cubicBezTo>
                  <a:cubicBezTo>
                    <a:pt x="206801" y="31255"/>
                    <a:pt x="209977" y="38774"/>
                    <a:pt x="209977" y="46817"/>
                  </a:cubicBezTo>
                  <a:lnTo>
                    <a:pt x="209977" y="23307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8" name="Google Shape;328;p20"/>
            <p:cNvSpPr/>
            <p:nvPr/>
          </p:nvSpPr>
          <p:spPr>
            <a:xfrm>
              <a:off x="2094667" y="1334729"/>
              <a:ext cx="399051" cy="295949"/>
            </a:xfrm>
            <a:custGeom>
              <a:avLst/>
              <a:gdLst/>
              <a:ahLst/>
              <a:cxnLst/>
              <a:rect l="l" t="t" r="r" b="b"/>
              <a:pathLst>
                <a:path w="399051" h="295949" extrusionOk="0">
                  <a:moveTo>
                    <a:pt x="399052" y="199526"/>
                  </a:moveTo>
                  <a:lnTo>
                    <a:pt x="399052" y="46818"/>
                  </a:lnTo>
                  <a:cubicBezTo>
                    <a:pt x="399052" y="21003"/>
                    <a:pt x="378050" y="0"/>
                    <a:pt x="352234" y="0"/>
                  </a:cubicBezTo>
                  <a:lnTo>
                    <a:pt x="46820" y="0"/>
                  </a:lnTo>
                  <a:cubicBezTo>
                    <a:pt x="21005" y="0"/>
                    <a:pt x="2" y="21003"/>
                    <a:pt x="2" y="46818"/>
                  </a:cubicBezTo>
                  <a:lnTo>
                    <a:pt x="2" y="78158"/>
                  </a:lnTo>
                  <a:cubicBezTo>
                    <a:pt x="2" y="82932"/>
                    <a:pt x="3871" y="86800"/>
                    <a:pt x="8644" y="86800"/>
                  </a:cubicBezTo>
                  <a:cubicBezTo>
                    <a:pt x="13416" y="86800"/>
                    <a:pt x="17286" y="82932"/>
                    <a:pt x="17286" y="78158"/>
                  </a:cubicBezTo>
                  <a:lnTo>
                    <a:pt x="17286" y="46818"/>
                  </a:lnTo>
                  <a:cubicBezTo>
                    <a:pt x="17284" y="30534"/>
                    <a:pt x="30534" y="17283"/>
                    <a:pt x="46820" y="17283"/>
                  </a:cubicBezTo>
                  <a:lnTo>
                    <a:pt x="352234" y="17283"/>
                  </a:lnTo>
                  <a:cubicBezTo>
                    <a:pt x="368519" y="17283"/>
                    <a:pt x="381769" y="30533"/>
                    <a:pt x="381769" y="46818"/>
                  </a:cubicBezTo>
                  <a:lnTo>
                    <a:pt x="381769" y="199526"/>
                  </a:lnTo>
                  <a:cubicBezTo>
                    <a:pt x="381769" y="215811"/>
                    <a:pt x="368519" y="229061"/>
                    <a:pt x="352234" y="229061"/>
                  </a:cubicBezTo>
                  <a:lnTo>
                    <a:pt x="242811" y="229061"/>
                  </a:lnTo>
                  <a:cubicBezTo>
                    <a:pt x="236718" y="229061"/>
                    <a:pt x="231062" y="232088"/>
                    <a:pt x="227680" y="237158"/>
                  </a:cubicBezTo>
                  <a:lnTo>
                    <a:pt x="200278" y="278262"/>
                  </a:lnTo>
                  <a:cubicBezTo>
                    <a:pt x="200205" y="278372"/>
                    <a:pt x="200010" y="278665"/>
                    <a:pt x="199526" y="278665"/>
                  </a:cubicBezTo>
                  <a:cubicBezTo>
                    <a:pt x="199043" y="278665"/>
                    <a:pt x="198848" y="278372"/>
                    <a:pt x="198775" y="278263"/>
                  </a:cubicBezTo>
                  <a:lnTo>
                    <a:pt x="171372" y="237156"/>
                  </a:lnTo>
                  <a:cubicBezTo>
                    <a:pt x="167990" y="232088"/>
                    <a:pt x="162334" y="229061"/>
                    <a:pt x="156241" y="229061"/>
                  </a:cubicBezTo>
                  <a:lnTo>
                    <a:pt x="46818" y="229061"/>
                  </a:lnTo>
                  <a:cubicBezTo>
                    <a:pt x="30533" y="229061"/>
                    <a:pt x="17283" y="215811"/>
                    <a:pt x="17283" y="199526"/>
                  </a:cubicBezTo>
                  <a:lnTo>
                    <a:pt x="17283" y="112726"/>
                  </a:lnTo>
                  <a:cubicBezTo>
                    <a:pt x="17283" y="107952"/>
                    <a:pt x="13414" y="104084"/>
                    <a:pt x="8642" y="104084"/>
                  </a:cubicBezTo>
                  <a:cubicBezTo>
                    <a:pt x="3869" y="104084"/>
                    <a:pt x="0" y="107952"/>
                    <a:pt x="0" y="112726"/>
                  </a:cubicBezTo>
                  <a:lnTo>
                    <a:pt x="0" y="199527"/>
                  </a:lnTo>
                  <a:cubicBezTo>
                    <a:pt x="0" y="225343"/>
                    <a:pt x="21003" y="246345"/>
                    <a:pt x="46818" y="246345"/>
                  </a:cubicBezTo>
                  <a:lnTo>
                    <a:pt x="156241" y="246345"/>
                  </a:lnTo>
                  <a:cubicBezTo>
                    <a:pt x="156544" y="246345"/>
                    <a:pt x="156825" y="246496"/>
                    <a:pt x="156992" y="246747"/>
                  </a:cubicBezTo>
                  <a:lnTo>
                    <a:pt x="184394" y="287851"/>
                  </a:lnTo>
                  <a:cubicBezTo>
                    <a:pt x="187774" y="292921"/>
                    <a:pt x="193431" y="295949"/>
                    <a:pt x="199525" y="295949"/>
                  </a:cubicBezTo>
                  <a:lnTo>
                    <a:pt x="199527" y="295949"/>
                  </a:lnTo>
                  <a:cubicBezTo>
                    <a:pt x="205621" y="295949"/>
                    <a:pt x="211277" y="292922"/>
                    <a:pt x="214659" y="287851"/>
                  </a:cubicBezTo>
                  <a:lnTo>
                    <a:pt x="242061" y="246748"/>
                  </a:lnTo>
                  <a:cubicBezTo>
                    <a:pt x="242228" y="246496"/>
                    <a:pt x="242511" y="246345"/>
                    <a:pt x="242811" y="246345"/>
                  </a:cubicBezTo>
                  <a:lnTo>
                    <a:pt x="352234" y="246345"/>
                  </a:lnTo>
                  <a:cubicBezTo>
                    <a:pt x="378050" y="246344"/>
                    <a:pt x="399052" y="225343"/>
                    <a:pt x="399052" y="19952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9" name="Google Shape;329;p20"/>
            <p:cNvSpPr/>
            <p:nvPr/>
          </p:nvSpPr>
          <p:spPr>
            <a:xfrm>
              <a:off x="2132844" y="1372906"/>
              <a:ext cx="322695" cy="169992"/>
            </a:xfrm>
            <a:custGeom>
              <a:avLst/>
              <a:gdLst/>
              <a:ahLst/>
              <a:cxnLst/>
              <a:rect l="l" t="t" r="r" b="b"/>
              <a:pathLst>
                <a:path w="322695" h="169992" extrusionOk="0">
                  <a:moveTo>
                    <a:pt x="199527" y="83955"/>
                  </a:moveTo>
                  <a:lnTo>
                    <a:pt x="142780" y="27212"/>
                  </a:lnTo>
                  <a:cubicBezTo>
                    <a:pt x="137544" y="21974"/>
                    <a:pt x="130580" y="19089"/>
                    <a:pt x="123172" y="19089"/>
                  </a:cubicBezTo>
                  <a:cubicBezTo>
                    <a:pt x="115766" y="19089"/>
                    <a:pt x="108802" y="21974"/>
                    <a:pt x="103564" y="27211"/>
                  </a:cubicBezTo>
                  <a:lnTo>
                    <a:pt x="8122" y="122652"/>
                  </a:lnTo>
                  <a:cubicBezTo>
                    <a:pt x="2884" y="127890"/>
                    <a:pt x="0" y="134854"/>
                    <a:pt x="0" y="142261"/>
                  </a:cubicBezTo>
                  <a:cubicBezTo>
                    <a:pt x="0" y="149668"/>
                    <a:pt x="2884" y="156632"/>
                    <a:pt x="8123" y="161870"/>
                  </a:cubicBezTo>
                  <a:cubicBezTo>
                    <a:pt x="13361" y="167108"/>
                    <a:pt x="20324" y="169992"/>
                    <a:pt x="27730" y="169992"/>
                  </a:cubicBezTo>
                  <a:cubicBezTo>
                    <a:pt x="35137" y="169992"/>
                    <a:pt x="42100" y="167107"/>
                    <a:pt x="47338" y="161870"/>
                  </a:cubicBezTo>
                  <a:lnTo>
                    <a:pt x="123172" y="86037"/>
                  </a:lnTo>
                  <a:lnTo>
                    <a:pt x="179916" y="142782"/>
                  </a:lnTo>
                  <a:cubicBezTo>
                    <a:pt x="190728" y="153593"/>
                    <a:pt x="208320" y="153593"/>
                    <a:pt x="219133" y="142782"/>
                  </a:cubicBezTo>
                  <a:lnTo>
                    <a:pt x="275288" y="86627"/>
                  </a:lnTo>
                  <a:cubicBezTo>
                    <a:pt x="275614" y="86302"/>
                    <a:pt x="276138" y="86251"/>
                    <a:pt x="276430" y="86514"/>
                  </a:cubicBezTo>
                  <a:cubicBezTo>
                    <a:pt x="281712" y="91281"/>
                    <a:pt x="288539" y="93818"/>
                    <a:pt x="295665" y="93630"/>
                  </a:cubicBezTo>
                  <a:cubicBezTo>
                    <a:pt x="310570" y="93260"/>
                    <a:pt x="322696" y="80584"/>
                    <a:pt x="322696" y="65370"/>
                  </a:cubicBezTo>
                  <a:lnTo>
                    <a:pt x="322696" y="27730"/>
                  </a:lnTo>
                  <a:cubicBezTo>
                    <a:pt x="322696" y="12439"/>
                    <a:pt x="310256" y="0"/>
                    <a:pt x="294966" y="0"/>
                  </a:cubicBezTo>
                  <a:lnTo>
                    <a:pt x="257328" y="0"/>
                  </a:lnTo>
                  <a:cubicBezTo>
                    <a:pt x="242115" y="0"/>
                    <a:pt x="229439" y="12126"/>
                    <a:pt x="229069" y="27029"/>
                  </a:cubicBezTo>
                  <a:cubicBezTo>
                    <a:pt x="228892" y="34151"/>
                    <a:pt x="231417" y="40981"/>
                    <a:pt x="236183" y="46266"/>
                  </a:cubicBezTo>
                  <a:cubicBezTo>
                    <a:pt x="236448" y="46561"/>
                    <a:pt x="236397" y="47084"/>
                    <a:pt x="236071" y="47409"/>
                  </a:cubicBezTo>
                  <a:close/>
                  <a:moveTo>
                    <a:pt x="248295" y="59630"/>
                  </a:moveTo>
                  <a:cubicBezTo>
                    <a:pt x="255139" y="52783"/>
                    <a:pt x="255458" y="41828"/>
                    <a:pt x="249019" y="34690"/>
                  </a:cubicBezTo>
                  <a:cubicBezTo>
                    <a:pt x="247230" y="32706"/>
                    <a:pt x="246282" y="30137"/>
                    <a:pt x="246350" y="27457"/>
                  </a:cubicBezTo>
                  <a:cubicBezTo>
                    <a:pt x="246488" y="21847"/>
                    <a:pt x="251414" y="17282"/>
                    <a:pt x="257330" y="17282"/>
                  </a:cubicBezTo>
                  <a:lnTo>
                    <a:pt x="294969" y="17282"/>
                  </a:lnTo>
                  <a:cubicBezTo>
                    <a:pt x="300729" y="17282"/>
                    <a:pt x="305415" y="21968"/>
                    <a:pt x="305415" y="27729"/>
                  </a:cubicBezTo>
                  <a:lnTo>
                    <a:pt x="305415" y="65366"/>
                  </a:lnTo>
                  <a:cubicBezTo>
                    <a:pt x="305415" y="71283"/>
                    <a:pt x="300850" y="76210"/>
                    <a:pt x="295237" y="76348"/>
                  </a:cubicBezTo>
                  <a:cubicBezTo>
                    <a:pt x="292564" y="76427"/>
                    <a:pt x="289991" y="75467"/>
                    <a:pt x="288008" y="73677"/>
                  </a:cubicBezTo>
                  <a:cubicBezTo>
                    <a:pt x="280866" y="67236"/>
                    <a:pt x="269911" y="67557"/>
                    <a:pt x="263067" y="74403"/>
                  </a:cubicBezTo>
                  <a:lnTo>
                    <a:pt x="206913" y="130557"/>
                  </a:lnTo>
                  <a:cubicBezTo>
                    <a:pt x="202840" y="134631"/>
                    <a:pt x="196213" y="134630"/>
                    <a:pt x="192140" y="130557"/>
                  </a:cubicBezTo>
                  <a:lnTo>
                    <a:pt x="129283" y="67703"/>
                  </a:lnTo>
                  <a:cubicBezTo>
                    <a:pt x="125908" y="64329"/>
                    <a:pt x="120437" y="64329"/>
                    <a:pt x="117063" y="67703"/>
                  </a:cubicBezTo>
                  <a:lnTo>
                    <a:pt x="35118" y="149646"/>
                  </a:lnTo>
                  <a:cubicBezTo>
                    <a:pt x="33145" y="151620"/>
                    <a:pt x="30522" y="152707"/>
                    <a:pt x="27732" y="152707"/>
                  </a:cubicBezTo>
                  <a:cubicBezTo>
                    <a:pt x="24941" y="152707"/>
                    <a:pt x="22318" y="151620"/>
                    <a:pt x="20345" y="149646"/>
                  </a:cubicBezTo>
                  <a:cubicBezTo>
                    <a:pt x="18371" y="147674"/>
                    <a:pt x="17284" y="145050"/>
                    <a:pt x="17284" y="142260"/>
                  </a:cubicBezTo>
                  <a:cubicBezTo>
                    <a:pt x="17284" y="139470"/>
                    <a:pt x="18371" y="136846"/>
                    <a:pt x="20345" y="134874"/>
                  </a:cubicBezTo>
                  <a:lnTo>
                    <a:pt x="115786" y="39432"/>
                  </a:lnTo>
                  <a:cubicBezTo>
                    <a:pt x="117759" y="37459"/>
                    <a:pt x="120382" y="36372"/>
                    <a:pt x="123173" y="36372"/>
                  </a:cubicBezTo>
                  <a:cubicBezTo>
                    <a:pt x="125963" y="36372"/>
                    <a:pt x="128586" y="37459"/>
                    <a:pt x="130560" y="39432"/>
                  </a:cubicBezTo>
                  <a:lnTo>
                    <a:pt x="193418" y="102287"/>
                  </a:lnTo>
                  <a:cubicBezTo>
                    <a:pt x="196792" y="105661"/>
                    <a:pt x="202264" y="105661"/>
                    <a:pt x="205638" y="1022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0" name="Google Shape;330;p20"/>
            <p:cNvSpPr/>
            <p:nvPr/>
          </p:nvSpPr>
          <p:spPr>
            <a:xfrm>
              <a:off x="1999227" y="1544699"/>
              <a:ext cx="227256" cy="379963"/>
            </a:xfrm>
            <a:custGeom>
              <a:avLst/>
              <a:gdLst/>
              <a:ahLst/>
              <a:cxnLst/>
              <a:rect l="l" t="t" r="r" b="b"/>
              <a:pathLst>
                <a:path w="227256" h="379963" extrusionOk="0">
                  <a:moveTo>
                    <a:pt x="137600" y="147763"/>
                  </a:moveTo>
                  <a:cubicBezTo>
                    <a:pt x="135791" y="145908"/>
                    <a:pt x="133853" y="144232"/>
                    <a:pt x="131814" y="142723"/>
                  </a:cubicBezTo>
                  <a:lnTo>
                    <a:pt x="131814" y="104084"/>
                  </a:lnTo>
                  <a:cubicBezTo>
                    <a:pt x="131814" y="81222"/>
                    <a:pt x="115337" y="62147"/>
                    <a:pt x="93637" y="58080"/>
                  </a:cubicBezTo>
                  <a:lnTo>
                    <a:pt x="93637" y="47614"/>
                  </a:lnTo>
                  <a:cubicBezTo>
                    <a:pt x="93637" y="22058"/>
                    <a:pt x="73222" y="707"/>
                    <a:pt x="48128" y="18"/>
                  </a:cubicBezTo>
                  <a:cubicBezTo>
                    <a:pt x="35377" y="-334"/>
                    <a:pt x="23308" y="4372"/>
                    <a:pt x="14172" y="13260"/>
                  </a:cubicBezTo>
                  <a:cubicBezTo>
                    <a:pt x="5033" y="22153"/>
                    <a:pt x="0" y="34071"/>
                    <a:pt x="0" y="46820"/>
                  </a:cubicBezTo>
                  <a:lnTo>
                    <a:pt x="0" y="233073"/>
                  </a:lnTo>
                  <a:cubicBezTo>
                    <a:pt x="0" y="250676"/>
                    <a:pt x="6856" y="267228"/>
                    <a:pt x="19303" y="279676"/>
                  </a:cubicBezTo>
                  <a:lnTo>
                    <a:pt x="67702" y="328075"/>
                  </a:lnTo>
                  <a:cubicBezTo>
                    <a:pt x="73280" y="333653"/>
                    <a:pt x="76353" y="341070"/>
                    <a:pt x="76353" y="348959"/>
                  </a:cubicBezTo>
                  <a:lnTo>
                    <a:pt x="76353" y="361778"/>
                  </a:lnTo>
                  <a:cubicBezTo>
                    <a:pt x="76353" y="371805"/>
                    <a:pt x="84510" y="379963"/>
                    <a:pt x="94538" y="379963"/>
                  </a:cubicBezTo>
                  <a:cubicBezTo>
                    <a:pt x="99311" y="379963"/>
                    <a:pt x="103180" y="376095"/>
                    <a:pt x="103180" y="371321"/>
                  </a:cubicBezTo>
                  <a:cubicBezTo>
                    <a:pt x="103180" y="366548"/>
                    <a:pt x="99311" y="362680"/>
                    <a:pt x="94538" y="362680"/>
                  </a:cubicBezTo>
                  <a:cubicBezTo>
                    <a:pt x="94040" y="362680"/>
                    <a:pt x="93636" y="362274"/>
                    <a:pt x="93636" y="361778"/>
                  </a:cubicBezTo>
                  <a:lnTo>
                    <a:pt x="93636" y="348959"/>
                  </a:lnTo>
                  <a:cubicBezTo>
                    <a:pt x="93636" y="336453"/>
                    <a:pt x="88766" y="324696"/>
                    <a:pt x="79924" y="315854"/>
                  </a:cubicBezTo>
                  <a:lnTo>
                    <a:pt x="31525" y="267456"/>
                  </a:lnTo>
                  <a:cubicBezTo>
                    <a:pt x="22341" y="258271"/>
                    <a:pt x="17283" y="246061"/>
                    <a:pt x="17283" y="233073"/>
                  </a:cubicBezTo>
                  <a:lnTo>
                    <a:pt x="17283" y="46820"/>
                  </a:lnTo>
                  <a:cubicBezTo>
                    <a:pt x="17283" y="38779"/>
                    <a:pt x="20459" y="31260"/>
                    <a:pt x="26224" y="25650"/>
                  </a:cubicBezTo>
                  <a:cubicBezTo>
                    <a:pt x="31987" y="20043"/>
                    <a:pt x="39584" y="17064"/>
                    <a:pt x="47655" y="17297"/>
                  </a:cubicBezTo>
                  <a:cubicBezTo>
                    <a:pt x="63479" y="17732"/>
                    <a:pt x="76354" y="31332"/>
                    <a:pt x="76354" y="47615"/>
                  </a:cubicBezTo>
                  <a:lnTo>
                    <a:pt x="76354" y="142746"/>
                  </a:lnTo>
                  <a:cubicBezTo>
                    <a:pt x="64786" y="151279"/>
                    <a:pt x="57265" y="164995"/>
                    <a:pt x="57265" y="180438"/>
                  </a:cubicBezTo>
                  <a:cubicBezTo>
                    <a:pt x="57265" y="193162"/>
                    <a:pt x="62285" y="205062"/>
                    <a:pt x="71404" y="213953"/>
                  </a:cubicBezTo>
                  <a:lnTo>
                    <a:pt x="120349" y="262901"/>
                  </a:lnTo>
                  <a:cubicBezTo>
                    <a:pt x="122037" y="264589"/>
                    <a:pt x="124248" y="265433"/>
                    <a:pt x="126460" y="265433"/>
                  </a:cubicBezTo>
                  <a:cubicBezTo>
                    <a:pt x="128672" y="265433"/>
                    <a:pt x="130884" y="264589"/>
                    <a:pt x="132571" y="262903"/>
                  </a:cubicBezTo>
                  <a:cubicBezTo>
                    <a:pt x="135945" y="259528"/>
                    <a:pt x="135945" y="254056"/>
                    <a:pt x="132572" y="250682"/>
                  </a:cubicBezTo>
                  <a:lnTo>
                    <a:pt x="83588" y="201693"/>
                  </a:lnTo>
                  <a:cubicBezTo>
                    <a:pt x="83559" y="201664"/>
                    <a:pt x="83530" y="201636"/>
                    <a:pt x="83501" y="201608"/>
                  </a:cubicBezTo>
                  <a:cubicBezTo>
                    <a:pt x="77729" y="195994"/>
                    <a:pt x="74548" y="188476"/>
                    <a:pt x="74548" y="180438"/>
                  </a:cubicBezTo>
                  <a:cubicBezTo>
                    <a:pt x="74548" y="164153"/>
                    <a:pt x="87798" y="150904"/>
                    <a:pt x="104083" y="150904"/>
                  </a:cubicBezTo>
                  <a:cubicBezTo>
                    <a:pt x="112121" y="150904"/>
                    <a:pt x="119639" y="154084"/>
                    <a:pt x="125253" y="159856"/>
                  </a:cubicBezTo>
                  <a:cubicBezTo>
                    <a:pt x="125281" y="159885"/>
                    <a:pt x="125309" y="159914"/>
                    <a:pt x="125338" y="159942"/>
                  </a:cubicBezTo>
                  <a:lnTo>
                    <a:pt x="200828" y="235436"/>
                  </a:lnTo>
                  <a:cubicBezTo>
                    <a:pt x="200864" y="235473"/>
                    <a:pt x="200899" y="235507"/>
                    <a:pt x="200937" y="235544"/>
                  </a:cubicBezTo>
                  <a:cubicBezTo>
                    <a:pt x="206764" y="241168"/>
                    <a:pt x="209973" y="248715"/>
                    <a:pt x="209973" y="256792"/>
                  </a:cubicBezTo>
                  <a:lnTo>
                    <a:pt x="209973" y="361778"/>
                  </a:lnTo>
                  <a:cubicBezTo>
                    <a:pt x="209973" y="362275"/>
                    <a:pt x="209568" y="362680"/>
                    <a:pt x="209071" y="362680"/>
                  </a:cubicBezTo>
                  <a:lnTo>
                    <a:pt x="145993" y="362680"/>
                  </a:lnTo>
                  <a:cubicBezTo>
                    <a:pt x="141220" y="362680"/>
                    <a:pt x="137351" y="366548"/>
                    <a:pt x="137351" y="371321"/>
                  </a:cubicBezTo>
                  <a:cubicBezTo>
                    <a:pt x="137351" y="376095"/>
                    <a:pt x="141220" y="379963"/>
                    <a:pt x="145993" y="379963"/>
                  </a:cubicBezTo>
                  <a:lnTo>
                    <a:pt x="209071" y="379963"/>
                  </a:lnTo>
                  <a:cubicBezTo>
                    <a:pt x="217845" y="379963"/>
                    <a:pt x="225188" y="373717"/>
                    <a:pt x="226886" y="365438"/>
                  </a:cubicBezTo>
                  <a:cubicBezTo>
                    <a:pt x="227130" y="364255"/>
                    <a:pt x="227256" y="363031"/>
                    <a:pt x="227256" y="361778"/>
                  </a:cubicBezTo>
                  <a:lnTo>
                    <a:pt x="227256" y="256792"/>
                  </a:lnTo>
                  <a:cubicBezTo>
                    <a:pt x="227256" y="244008"/>
                    <a:pt x="222192" y="232069"/>
                    <a:pt x="212998" y="223165"/>
                  </a:cubicBezTo>
                  <a:close/>
                  <a:moveTo>
                    <a:pt x="93637" y="134811"/>
                  </a:moveTo>
                  <a:lnTo>
                    <a:pt x="93637" y="75844"/>
                  </a:lnTo>
                  <a:cubicBezTo>
                    <a:pt x="105719" y="79548"/>
                    <a:pt x="114530" y="90806"/>
                    <a:pt x="114530" y="104086"/>
                  </a:cubicBezTo>
                  <a:lnTo>
                    <a:pt x="114530" y="134797"/>
                  </a:lnTo>
                  <a:cubicBezTo>
                    <a:pt x="111144" y="134028"/>
                    <a:pt x="107648" y="133621"/>
                    <a:pt x="104084" y="133621"/>
                  </a:cubicBezTo>
                  <a:cubicBezTo>
                    <a:pt x="100492" y="133621"/>
                    <a:pt x="96998" y="134041"/>
                    <a:pt x="93637" y="1348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21"/>
          <p:cNvPicPr preferRelativeResize="0"/>
          <p:nvPr/>
        </p:nvPicPr>
        <p:blipFill rotWithShape="1">
          <a:blip r:embed="rId3">
            <a:alphaModFix/>
          </a:blip>
          <a:srcRect r="12533"/>
          <a:stretch/>
        </p:blipFill>
        <p:spPr>
          <a:xfrm>
            <a:off x="6188175" y="2728150"/>
            <a:ext cx="2926076" cy="2266275"/>
          </a:xfrm>
          <a:prstGeom prst="rect">
            <a:avLst/>
          </a:prstGeom>
          <a:noFill/>
          <a:ln w="12700" cap="flat" cmpd="sng">
            <a:solidFill>
              <a:srgbClr val="000000"/>
            </a:solidFill>
            <a:prstDash val="solid"/>
            <a:miter lim="8000"/>
            <a:headEnd type="none" w="sm" len="sm"/>
            <a:tailEnd type="none" w="sm" len="sm"/>
          </a:ln>
        </p:spPr>
      </p:pic>
      <p:pic>
        <p:nvPicPr>
          <p:cNvPr id="336" name="Google Shape;336;p21"/>
          <p:cNvPicPr preferRelativeResize="0"/>
          <p:nvPr/>
        </p:nvPicPr>
        <p:blipFill rotWithShape="1">
          <a:blip r:embed="rId4">
            <a:alphaModFix/>
          </a:blip>
          <a:srcRect r="12533"/>
          <a:stretch/>
        </p:blipFill>
        <p:spPr>
          <a:xfrm>
            <a:off x="56625" y="2719798"/>
            <a:ext cx="2926076" cy="2320600"/>
          </a:xfrm>
          <a:prstGeom prst="rect">
            <a:avLst/>
          </a:prstGeom>
          <a:noFill/>
          <a:ln w="12700" cap="flat" cmpd="sng">
            <a:solidFill>
              <a:srgbClr val="000000"/>
            </a:solidFill>
            <a:prstDash val="solid"/>
            <a:miter lim="8000"/>
            <a:headEnd type="none" w="sm" len="sm"/>
            <a:tailEnd type="none" w="sm" len="sm"/>
          </a:ln>
        </p:spPr>
      </p:pic>
      <p:pic>
        <p:nvPicPr>
          <p:cNvPr id="337" name="Google Shape;337;p21"/>
          <p:cNvPicPr preferRelativeResize="0"/>
          <p:nvPr/>
        </p:nvPicPr>
        <p:blipFill>
          <a:blip r:embed="rId5">
            <a:alphaModFix/>
          </a:blip>
          <a:stretch>
            <a:fillRect/>
          </a:stretch>
        </p:blipFill>
        <p:spPr>
          <a:xfrm>
            <a:off x="0" y="0"/>
            <a:ext cx="4058086" cy="2617450"/>
          </a:xfrm>
          <a:prstGeom prst="rect">
            <a:avLst/>
          </a:prstGeom>
          <a:noFill/>
          <a:ln w="12700" cap="flat" cmpd="sng">
            <a:solidFill>
              <a:srgbClr val="000000"/>
            </a:solidFill>
            <a:prstDash val="solid"/>
            <a:miter lim="8000"/>
            <a:headEnd type="none" w="sm" len="sm"/>
            <a:tailEnd type="none" w="sm" len="sm"/>
          </a:ln>
        </p:spPr>
      </p:pic>
      <p:pic>
        <p:nvPicPr>
          <p:cNvPr id="338" name="Google Shape;338;p21"/>
          <p:cNvPicPr preferRelativeResize="0"/>
          <p:nvPr/>
        </p:nvPicPr>
        <p:blipFill rotWithShape="1">
          <a:blip r:embed="rId6">
            <a:alphaModFix/>
          </a:blip>
          <a:srcRect r="12533"/>
          <a:stretch/>
        </p:blipFill>
        <p:spPr>
          <a:xfrm>
            <a:off x="3108975" y="2728149"/>
            <a:ext cx="2926076" cy="2320600"/>
          </a:xfrm>
          <a:prstGeom prst="rect">
            <a:avLst/>
          </a:prstGeom>
          <a:noFill/>
          <a:ln w="12700" cap="flat" cmpd="sng">
            <a:solidFill>
              <a:srgbClr val="000000"/>
            </a:solidFill>
            <a:prstDash val="solid"/>
            <a:miter lim="8000"/>
            <a:headEnd type="none" w="sm" len="sm"/>
            <a:tailEnd type="none" w="sm" len="sm"/>
          </a:ln>
        </p:spPr>
      </p:pic>
      <p:sp>
        <p:nvSpPr>
          <p:cNvPr id="339" name="Google Shape;339;p21"/>
          <p:cNvSpPr txBox="1"/>
          <p:nvPr/>
        </p:nvSpPr>
        <p:spPr>
          <a:xfrm>
            <a:off x="4423575" y="70175"/>
            <a:ext cx="46413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ontserrat Medium"/>
                <a:ea typeface="Montserrat Medium"/>
                <a:cs typeface="Montserrat Medium"/>
                <a:sym typeface="Montserrat Medium"/>
              </a:rPr>
              <a:t>How to be most satisfied with your job?</a:t>
            </a:r>
            <a:endParaRPr sz="16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sz="16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sz="16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sz="2000">
              <a:solidFill>
                <a:schemeClr val="dk1"/>
              </a:solidFill>
              <a:latin typeface="Montserrat Medium"/>
              <a:ea typeface="Montserrat Medium"/>
              <a:cs typeface="Montserrat Medium"/>
              <a:sym typeface="Montserrat Medium"/>
            </a:endParaRPr>
          </a:p>
        </p:txBody>
      </p:sp>
      <p:grpSp>
        <p:nvGrpSpPr>
          <p:cNvPr id="340" name="Google Shape;340;p21"/>
          <p:cNvGrpSpPr/>
          <p:nvPr/>
        </p:nvGrpSpPr>
        <p:grpSpPr>
          <a:xfrm>
            <a:off x="7529929" y="1586024"/>
            <a:ext cx="914399" cy="914399"/>
            <a:chOff x="4149212" y="3979606"/>
            <a:chExt cx="589935" cy="589935"/>
          </a:xfrm>
        </p:grpSpPr>
        <p:sp>
          <p:nvSpPr>
            <p:cNvPr id="341" name="Google Shape;341;p21"/>
            <p:cNvSpPr/>
            <p:nvPr/>
          </p:nvSpPr>
          <p:spPr>
            <a:xfrm>
              <a:off x="4225565" y="4361373"/>
              <a:ext cx="17283" cy="22055"/>
            </a:xfrm>
            <a:custGeom>
              <a:avLst/>
              <a:gdLst/>
              <a:ahLst/>
              <a:cxnLst/>
              <a:rect l="l" t="t" r="r" b="b"/>
              <a:pathLst>
                <a:path w="17283" h="22055" extrusionOk="0">
                  <a:moveTo>
                    <a:pt x="8642" y="22056"/>
                  </a:moveTo>
                  <a:cubicBezTo>
                    <a:pt x="13414" y="22056"/>
                    <a:pt x="17283" y="18187"/>
                    <a:pt x="17283" y="13414"/>
                  </a:cubicBezTo>
                  <a:lnTo>
                    <a:pt x="17283" y="8642"/>
                  </a:lnTo>
                  <a:cubicBezTo>
                    <a:pt x="17283" y="3869"/>
                    <a:pt x="13414" y="0"/>
                    <a:pt x="8642" y="0"/>
                  </a:cubicBezTo>
                  <a:cubicBezTo>
                    <a:pt x="3869" y="0"/>
                    <a:pt x="0" y="3869"/>
                    <a:pt x="0" y="8642"/>
                  </a:cubicBezTo>
                  <a:lnTo>
                    <a:pt x="0" y="13414"/>
                  </a:lnTo>
                  <a:cubicBezTo>
                    <a:pt x="0" y="18187"/>
                    <a:pt x="3868"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2" name="Google Shape;342;p21"/>
            <p:cNvSpPr/>
            <p:nvPr/>
          </p:nvSpPr>
          <p:spPr>
            <a:xfrm>
              <a:off x="4263742" y="4361373"/>
              <a:ext cx="17283" cy="22055"/>
            </a:xfrm>
            <a:custGeom>
              <a:avLst/>
              <a:gdLst/>
              <a:ahLst/>
              <a:cxnLst/>
              <a:rect l="l" t="t" r="r" b="b"/>
              <a:pathLst>
                <a:path w="17283" h="22055" extrusionOk="0">
                  <a:moveTo>
                    <a:pt x="8642" y="22056"/>
                  </a:moveTo>
                  <a:cubicBezTo>
                    <a:pt x="13414" y="22056"/>
                    <a:pt x="17283" y="18187"/>
                    <a:pt x="17283" y="13414"/>
                  </a:cubicBezTo>
                  <a:lnTo>
                    <a:pt x="17283" y="8642"/>
                  </a:lnTo>
                  <a:cubicBezTo>
                    <a:pt x="17283" y="3869"/>
                    <a:pt x="13414" y="0"/>
                    <a:pt x="8642" y="0"/>
                  </a:cubicBezTo>
                  <a:cubicBezTo>
                    <a:pt x="3869" y="0"/>
                    <a:pt x="0" y="3869"/>
                    <a:pt x="0" y="8642"/>
                  </a:cubicBezTo>
                  <a:lnTo>
                    <a:pt x="0" y="13414"/>
                  </a:lnTo>
                  <a:cubicBezTo>
                    <a:pt x="0" y="18187"/>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3" name="Google Shape;343;p21"/>
            <p:cNvSpPr/>
            <p:nvPr/>
          </p:nvSpPr>
          <p:spPr>
            <a:xfrm>
              <a:off x="4149212" y="3979606"/>
              <a:ext cx="589935" cy="589935"/>
            </a:xfrm>
            <a:custGeom>
              <a:avLst/>
              <a:gdLst/>
              <a:ahLst/>
              <a:cxnLst/>
              <a:rect l="l" t="t" r="r" b="b"/>
              <a:pathLst>
                <a:path w="589935" h="589935" extrusionOk="0">
                  <a:moveTo>
                    <a:pt x="572076" y="0"/>
                  </a:moveTo>
                  <a:lnTo>
                    <a:pt x="56036" y="0"/>
                  </a:lnTo>
                  <a:cubicBezTo>
                    <a:pt x="46188" y="0"/>
                    <a:pt x="38176" y="8011"/>
                    <a:pt x="38176" y="17859"/>
                  </a:cubicBezTo>
                  <a:lnTo>
                    <a:pt x="38176" y="37600"/>
                  </a:lnTo>
                  <a:cubicBezTo>
                    <a:pt x="38176" y="47448"/>
                    <a:pt x="46188" y="55460"/>
                    <a:pt x="56036" y="55460"/>
                  </a:cubicBezTo>
                  <a:lnTo>
                    <a:pt x="57265" y="55460"/>
                  </a:lnTo>
                  <a:lnTo>
                    <a:pt x="57265" y="105888"/>
                  </a:lnTo>
                  <a:cubicBezTo>
                    <a:pt x="57265" y="110660"/>
                    <a:pt x="61134" y="114529"/>
                    <a:pt x="65907" y="114529"/>
                  </a:cubicBezTo>
                  <a:cubicBezTo>
                    <a:pt x="70679" y="114529"/>
                    <a:pt x="74548" y="110660"/>
                    <a:pt x="74548" y="105888"/>
                  </a:cubicBezTo>
                  <a:lnTo>
                    <a:pt x="74548" y="55460"/>
                  </a:lnTo>
                  <a:lnTo>
                    <a:pt x="553563" y="55460"/>
                  </a:lnTo>
                  <a:lnTo>
                    <a:pt x="553563" y="438130"/>
                  </a:lnTo>
                  <a:cubicBezTo>
                    <a:pt x="553563" y="438628"/>
                    <a:pt x="553157" y="439033"/>
                    <a:pt x="552661" y="439033"/>
                  </a:cubicBezTo>
                  <a:lnTo>
                    <a:pt x="162647" y="439033"/>
                  </a:lnTo>
                  <a:cubicBezTo>
                    <a:pt x="167327" y="429867"/>
                    <a:pt x="169991" y="419501"/>
                    <a:pt x="169991" y="408555"/>
                  </a:cubicBezTo>
                  <a:lnTo>
                    <a:pt x="169991" y="379963"/>
                  </a:lnTo>
                  <a:lnTo>
                    <a:pt x="170894" y="379963"/>
                  </a:lnTo>
                  <a:cubicBezTo>
                    <a:pt x="180922" y="379963"/>
                    <a:pt x="189080" y="371805"/>
                    <a:pt x="189080" y="361778"/>
                  </a:cubicBezTo>
                  <a:lnTo>
                    <a:pt x="189080" y="352233"/>
                  </a:lnTo>
                  <a:cubicBezTo>
                    <a:pt x="189080" y="325766"/>
                    <a:pt x="173391" y="302909"/>
                    <a:pt x="150832" y="292433"/>
                  </a:cubicBezTo>
                  <a:cubicBezTo>
                    <a:pt x="149511" y="267791"/>
                    <a:pt x="129049" y="248149"/>
                    <a:pt x="104084" y="248149"/>
                  </a:cubicBezTo>
                  <a:cubicBezTo>
                    <a:pt x="92894" y="248149"/>
                    <a:pt x="82612" y="252100"/>
                    <a:pt x="74548" y="258675"/>
                  </a:cubicBezTo>
                  <a:lnTo>
                    <a:pt x="74548" y="140455"/>
                  </a:lnTo>
                  <a:cubicBezTo>
                    <a:pt x="74548" y="135683"/>
                    <a:pt x="70679" y="131814"/>
                    <a:pt x="65907" y="131814"/>
                  </a:cubicBezTo>
                  <a:cubicBezTo>
                    <a:pt x="61134" y="131814"/>
                    <a:pt x="57265" y="135683"/>
                    <a:pt x="57265" y="140455"/>
                  </a:cubicBezTo>
                  <a:lnTo>
                    <a:pt x="57265" y="292465"/>
                  </a:lnTo>
                  <a:cubicBezTo>
                    <a:pt x="34745" y="302956"/>
                    <a:pt x="19089" y="325794"/>
                    <a:pt x="19089" y="352233"/>
                  </a:cubicBezTo>
                  <a:lnTo>
                    <a:pt x="19089" y="361777"/>
                  </a:lnTo>
                  <a:cubicBezTo>
                    <a:pt x="19089" y="371804"/>
                    <a:pt x="27246" y="379962"/>
                    <a:pt x="37274" y="379962"/>
                  </a:cubicBezTo>
                  <a:lnTo>
                    <a:pt x="38176" y="379962"/>
                  </a:lnTo>
                  <a:lnTo>
                    <a:pt x="38176" y="409498"/>
                  </a:lnTo>
                  <a:cubicBezTo>
                    <a:pt x="38176" y="427311"/>
                    <a:pt x="45172" y="444000"/>
                    <a:pt x="57872" y="456491"/>
                  </a:cubicBezTo>
                  <a:cubicBezTo>
                    <a:pt x="58541" y="457148"/>
                    <a:pt x="59225" y="457782"/>
                    <a:pt x="59916" y="458406"/>
                  </a:cubicBezTo>
                  <a:cubicBezTo>
                    <a:pt x="54545" y="458892"/>
                    <a:pt x="49361" y="460029"/>
                    <a:pt x="44435" y="461731"/>
                  </a:cubicBezTo>
                  <a:cubicBezTo>
                    <a:pt x="44269" y="461780"/>
                    <a:pt x="43749" y="461958"/>
                    <a:pt x="43653" y="461996"/>
                  </a:cubicBezTo>
                  <a:cubicBezTo>
                    <a:pt x="18230" y="471145"/>
                    <a:pt x="0" y="495494"/>
                    <a:pt x="0" y="524028"/>
                  </a:cubicBezTo>
                  <a:lnTo>
                    <a:pt x="0" y="571750"/>
                  </a:lnTo>
                  <a:cubicBezTo>
                    <a:pt x="0" y="581777"/>
                    <a:pt x="8158" y="589935"/>
                    <a:pt x="18185" y="589935"/>
                  </a:cubicBezTo>
                  <a:lnTo>
                    <a:pt x="29537" y="589935"/>
                  </a:lnTo>
                  <a:cubicBezTo>
                    <a:pt x="34310" y="589935"/>
                    <a:pt x="38179" y="586066"/>
                    <a:pt x="38179" y="581293"/>
                  </a:cubicBezTo>
                  <a:cubicBezTo>
                    <a:pt x="38179" y="576521"/>
                    <a:pt x="34310" y="572652"/>
                    <a:pt x="29537" y="572652"/>
                  </a:cubicBezTo>
                  <a:lnTo>
                    <a:pt x="18185" y="572652"/>
                  </a:lnTo>
                  <a:cubicBezTo>
                    <a:pt x="17688" y="572652"/>
                    <a:pt x="17283" y="572246"/>
                    <a:pt x="17283" y="571750"/>
                  </a:cubicBezTo>
                  <a:lnTo>
                    <a:pt x="17283" y="524028"/>
                  </a:lnTo>
                  <a:cubicBezTo>
                    <a:pt x="17283" y="505978"/>
                    <a:pt x="27177" y="490205"/>
                    <a:pt x="41820" y="481817"/>
                  </a:cubicBezTo>
                  <a:lnTo>
                    <a:pt x="51402" y="508923"/>
                  </a:lnTo>
                  <a:cubicBezTo>
                    <a:pt x="53712" y="515457"/>
                    <a:pt x="59419" y="520050"/>
                    <a:pt x="66296" y="520907"/>
                  </a:cubicBezTo>
                  <a:cubicBezTo>
                    <a:pt x="67065" y="521003"/>
                    <a:pt x="67830" y="521050"/>
                    <a:pt x="68589" y="521050"/>
                  </a:cubicBezTo>
                  <a:cubicBezTo>
                    <a:pt x="69501" y="521050"/>
                    <a:pt x="70399" y="520974"/>
                    <a:pt x="71287" y="520841"/>
                  </a:cubicBezTo>
                  <a:lnTo>
                    <a:pt x="75604" y="572652"/>
                  </a:lnTo>
                  <a:lnTo>
                    <a:pt x="64105" y="572652"/>
                  </a:lnTo>
                  <a:cubicBezTo>
                    <a:pt x="59332" y="572652"/>
                    <a:pt x="55463" y="576521"/>
                    <a:pt x="55463" y="581293"/>
                  </a:cubicBezTo>
                  <a:cubicBezTo>
                    <a:pt x="55463" y="586066"/>
                    <a:pt x="59332" y="589935"/>
                    <a:pt x="64105" y="589935"/>
                  </a:cubicBezTo>
                  <a:lnTo>
                    <a:pt x="189982" y="589935"/>
                  </a:lnTo>
                  <a:cubicBezTo>
                    <a:pt x="200010" y="589935"/>
                    <a:pt x="208168" y="581777"/>
                    <a:pt x="208168" y="571750"/>
                  </a:cubicBezTo>
                  <a:lnTo>
                    <a:pt x="208168" y="524028"/>
                  </a:lnTo>
                  <a:cubicBezTo>
                    <a:pt x="208168" y="495494"/>
                    <a:pt x="189936" y="471144"/>
                    <a:pt x="164512" y="461996"/>
                  </a:cubicBezTo>
                  <a:cubicBezTo>
                    <a:pt x="164417" y="461958"/>
                    <a:pt x="163901" y="461781"/>
                    <a:pt x="163736" y="461734"/>
                  </a:cubicBezTo>
                  <a:cubicBezTo>
                    <a:pt x="158684" y="459987"/>
                    <a:pt x="153359" y="458840"/>
                    <a:pt x="147840" y="458375"/>
                  </a:cubicBezTo>
                  <a:cubicBezTo>
                    <a:pt x="148580" y="457705"/>
                    <a:pt x="149303" y="457019"/>
                    <a:pt x="150012" y="456316"/>
                  </a:cubicBezTo>
                  <a:lnTo>
                    <a:pt x="552661" y="456316"/>
                  </a:lnTo>
                  <a:cubicBezTo>
                    <a:pt x="562689" y="456316"/>
                    <a:pt x="570846" y="448157"/>
                    <a:pt x="570846" y="438130"/>
                  </a:cubicBezTo>
                  <a:lnTo>
                    <a:pt x="570846" y="55460"/>
                  </a:lnTo>
                  <a:lnTo>
                    <a:pt x="572076" y="55460"/>
                  </a:lnTo>
                  <a:cubicBezTo>
                    <a:pt x="581924" y="55460"/>
                    <a:pt x="589935" y="47448"/>
                    <a:pt x="589935" y="37600"/>
                  </a:cubicBezTo>
                  <a:lnTo>
                    <a:pt x="589935" y="17859"/>
                  </a:lnTo>
                  <a:cubicBezTo>
                    <a:pt x="589935" y="8011"/>
                    <a:pt x="581924" y="0"/>
                    <a:pt x="572076" y="0"/>
                  </a:cubicBezTo>
                  <a:close/>
                  <a:moveTo>
                    <a:pt x="120230" y="475405"/>
                  </a:moveTo>
                  <a:lnTo>
                    <a:pt x="142261" y="475405"/>
                  </a:lnTo>
                  <a:cubicBezTo>
                    <a:pt x="144915" y="475405"/>
                    <a:pt x="147518" y="475627"/>
                    <a:pt x="150059" y="476038"/>
                  </a:cubicBezTo>
                  <a:lnTo>
                    <a:pt x="140471" y="503163"/>
                  </a:lnTo>
                  <a:cubicBezTo>
                    <a:pt x="140411" y="503333"/>
                    <a:pt x="140286" y="503688"/>
                    <a:pt x="139733" y="503757"/>
                  </a:cubicBezTo>
                  <a:cubicBezTo>
                    <a:pt x="139179" y="503823"/>
                    <a:pt x="138970" y="503513"/>
                    <a:pt x="138870" y="503362"/>
                  </a:cubicBezTo>
                  <a:close/>
                  <a:moveTo>
                    <a:pt x="104084" y="265433"/>
                  </a:moveTo>
                  <a:cubicBezTo>
                    <a:pt x="117609" y="265433"/>
                    <a:pt x="129032" y="274574"/>
                    <a:pt x="132519" y="287001"/>
                  </a:cubicBezTo>
                  <a:cubicBezTo>
                    <a:pt x="129464" y="286566"/>
                    <a:pt x="126346" y="286327"/>
                    <a:pt x="123172" y="286327"/>
                  </a:cubicBezTo>
                  <a:lnTo>
                    <a:pt x="84996" y="286327"/>
                  </a:lnTo>
                  <a:cubicBezTo>
                    <a:pt x="81822" y="286327"/>
                    <a:pt x="78704" y="286566"/>
                    <a:pt x="75650" y="287001"/>
                  </a:cubicBezTo>
                  <a:cubicBezTo>
                    <a:pt x="79137" y="274574"/>
                    <a:pt x="90558" y="265433"/>
                    <a:pt x="104084" y="265433"/>
                  </a:cubicBezTo>
                  <a:close/>
                  <a:moveTo>
                    <a:pt x="36372" y="361777"/>
                  </a:moveTo>
                  <a:lnTo>
                    <a:pt x="36372" y="352233"/>
                  </a:lnTo>
                  <a:cubicBezTo>
                    <a:pt x="36372" y="325422"/>
                    <a:pt x="58185" y="303609"/>
                    <a:pt x="84996" y="303609"/>
                  </a:cubicBezTo>
                  <a:lnTo>
                    <a:pt x="123172" y="303609"/>
                  </a:lnTo>
                  <a:cubicBezTo>
                    <a:pt x="149983" y="303609"/>
                    <a:pt x="171796" y="325422"/>
                    <a:pt x="171796" y="352233"/>
                  </a:cubicBezTo>
                  <a:lnTo>
                    <a:pt x="171796" y="361777"/>
                  </a:lnTo>
                  <a:cubicBezTo>
                    <a:pt x="171796" y="362274"/>
                    <a:pt x="171390" y="362679"/>
                    <a:pt x="170893" y="362679"/>
                  </a:cubicBezTo>
                  <a:lnTo>
                    <a:pt x="142261" y="362679"/>
                  </a:lnTo>
                  <a:cubicBezTo>
                    <a:pt x="125975" y="362679"/>
                    <a:pt x="112726" y="349429"/>
                    <a:pt x="112726" y="333144"/>
                  </a:cubicBezTo>
                  <a:cubicBezTo>
                    <a:pt x="112726" y="328371"/>
                    <a:pt x="108857" y="324502"/>
                    <a:pt x="104084" y="324502"/>
                  </a:cubicBezTo>
                  <a:cubicBezTo>
                    <a:pt x="99312" y="324502"/>
                    <a:pt x="95443" y="328371"/>
                    <a:pt x="95443" y="333144"/>
                  </a:cubicBezTo>
                  <a:cubicBezTo>
                    <a:pt x="95443" y="349429"/>
                    <a:pt x="82193" y="362679"/>
                    <a:pt x="65908" y="362679"/>
                  </a:cubicBezTo>
                  <a:lnTo>
                    <a:pt x="37274" y="362679"/>
                  </a:lnTo>
                  <a:cubicBezTo>
                    <a:pt x="36778" y="362680"/>
                    <a:pt x="36372" y="362274"/>
                    <a:pt x="36372" y="361777"/>
                  </a:cubicBezTo>
                  <a:close/>
                  <a:moveTo>
                    <a:pt x="55460" y="409498"/>
                  </a:moveTo>
                  <a:lnTo>
                    <a:pt x="55460" y="379963"/>
                  </a:lnTo>
                  <a:lnTo>
                    <a:pt x="65907" y="379963"/>
                  </a:lnTo>
                  <a:cubicBezTo>
                    <a:pt x="81643" y="379963"/>
                    <a:pt x="95591" y="372159"/>
                    <a:pt x="104083" y="360219"/>
                  </a:cubicBezTo>
                  <a:cubicBezTo>
                    <a:pt x="112576" y="372159"/>
                    <a:pt x="126524" y="379963"/>
                    <a:pt x="142260" y="379963"/>
                  </a:cubicBezTo>
                  <a:lnTo>
                    <a:pt x="152706" y="379963"/>
                  </a:lnTo>
                  <a:lnTo>
                    <a:pt x="152706" y="408555"/>
                  </a:lnTo>
                  <a:cubicBezTo>
                    <a:pt x="152706" y="435442"/>
                    <a:pt x="131267" y="457674"/>
                    <a:pt x="104917" y="458114"/>
                  </a:cubicBezTo>
                  <a:cubicBezTo>
                    <a:pt x="91759" y="458333"/>
                    <a:pt x="79359" y="453382"/>
                    <a:pt x="69990" y="444168"/>
                  </a:cubicBezTo>
                  <a:cubicBezTo>
                    <a:pt x="60620" y="434951"/>
                    <a:pt x="55460" y="422639"/>
                    <a:pt x="55460" y="409498"/>
                  </a:cubicBezTo>
                  <a:close/>
                  <a:moveTo>
                    <a:pt x="68436" y="503757"/>
                  </a:moveTo>
                  <a:cubicBezTo>
                    <a:pt x="67883" y="503688"/>
                    <a:pt x="67757" y="503333"/>
                    <a:pt x="67696" y="503163"/>
                  </a:cubicBezTo>
                  <a:lnTo>
                    <a:pt x="58109" y="476040"/>
                  </a:lnTo>
                  <a:cubicBezTo>
                    <a:pt x="60649" y="475628"/>
                    <a:pt x="63252" y="475406"/>
                    <a:pt x="65907" y="475406"/>
                  </a:cubicBezTo>
                  <a:lnTo>
                    <a:pt x="87937" y="475406"/>
                  </a:lnTo>
                  <a:lnTo>
                    <a:pt x="69299" y="503363"/>
                  </a:lnTo>
                  <a:cubicBezTo>
                    <a:pt x="69199" y="503512"/>
                    <a:pt x="68990" y="503826"/>
                    <a:pt x="68436" y="503757"/>
                  </a:cubicBezTo>
                  <a:close/>
                  <a:moveTo>
                    <a:pt x="92947" y="572652"/>
                  </a:moveTo>
                  <a:lnTo>
                    <a:pt x="87495" y="507224"/>
                  </a:lnTo>
                  <a:lnTo>
                    <a:pt x="104083" y="482341"/>
                  </a:lnTo>
                  <a:lnTo>
                    <a:pt x="120673" y="507224"/>
                  </a:lnTo>
                  <a:lnTo>
                    <a:pt x="115221" y="572652"/>
                  </a:lnTo>
                  <a:close/>
                  <a:moveTo>
                    <a:pt x="190884" y="524028"/>
                  </a:moveTo>
                  <a:lnTo>
                    <a:pt x="190884" y="571750"/>
                  </a:lnTo>
                  <a:cubicBezTo>
                    <a:pt x="190884" y="572247"/>
                    <a:pt x="190479" y="572652"/>
                    <a:pt x="189982" y="572652"/>
                  </a:cubicBezTo>
                  <a:lnTo>
                    <a:pt x="132565" y="572652"/>
                  </a:lnTo>
                  <a:lnTo>
                    <a:pt x="136882" y="520841"/>
                  </a:lnTo>
                  <a:cubicBezTo>
                    <a:pt x="137768" y="520974"/>
                    <a:pt x="138668" y="521050"/>
                    <a:pt x="139578" y="521050"/>
                  </a:cubicBezTo>
                  <a:cubicBezTo>
                    <a:pt x="140338" y="521050"/>
                    <a:pt x="141104" y="521003"/>
                    <a:pt x="141871" y="520907"/>
                  </a:cubicBezTo>
                  <a:cubicBezTo>
                    <a:pt x="148749" y="520048"/>
                    <a:pt x="154456" y="515457"/>
                    <a:pt x="156766" y="508923"/>
                  </a:cubicBezTo>
                  <a:lnTo>
                    <a:pt x="166348" y="481817"/>
                  </a:lnTo>
                  <a:cubicBezTo>
                    <a:pt x="180989" y="490205"/>
                    <a:pt x="190884" y="505978"/>
                    <a:pt x="190884" y="524028"/>
                  </a:cubicBezTo>
                  <a:close/>
                  <a:moveTo>
                    <a:pt x="572652" y="37600"/>
                  </a:moveTo>
                  <a:cubicBezTo>
                    <a:pt x="572652" y="37918"/>
                    <a:pt x="572394" y="38176"/>
                    <a:pt x="572076" y="38176"/>
                  </a:cubicBezTo>
                  <a:lnTo>
                    <a:pt x="56036" y="38176"/>
                  </a:lnTo>
                  <a:cubicBezTo>
                    <a:pt x="55718" y="38176"/>
                    <a:pt x="55460" y="37918"/>
                    <a:pt x="55460" y="37600"/>
                  </a:cubicBezTo>
                  <a:lnTo>
                    <a:pt x="55460" y="17859"/>
                  </a:lnTo>
                  <a:cubicBezTo>
                    <a:pt x="55460" y="17541"/>
                    <a:pt x="55718" y="17283"/>
                    <a:pt x="56036" y="17283"/>
                  </a:cubicBezTo>
                  <a:lnTo>
                    <a:pt x="572076" y="17283"/>
                  </a:lnTo>
                  <a:cubicBezTo>
                    <a:pt x="572394" y="17283"/>
                    <a:pt x="572652" y="17541"/>
                    <a:pt x="572652" y="1785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4" name="Google Shape;344;p21"/>
            <p:cNvSpPr/>
            <p:nvPr/>
          </p:nvSpPr>
          <p:spPr>
            <a:xfrm>
              <a:off x="4359183" y="4075048"/>
              <a:ext cx="322699" cy="169990"/>
            </a:xfrm>
            <a:custGeom>
              <a:avLst/>
              <a:gdLst/>
              <a:ahLst/>
              <a:cxnLst/>
              <a:rect l="l" t="t" r="r" b="b"/>
              <a:pathLst>
                <a:path w="322699" h="169990" extrusionOk="0">
                  <a:moveTo>
                    <a:pt x="199526" y="83955"/>
                  </a:moveTo>
                  <a:lnTo>
                    <a:pt x="142779" y="27210"/>
                  </a:lnTo>
                  <a:cubicBezTo>
                    <a:pt x="131968" y="16398"/>
                    <a:pt x="114376" y="16398"/>
                    <a:pt x="103564" y="27210"/>
                  </a:cubicBezTo>
                  <a:lnTo>
                    <a:pt x="8123" y="122651"/>
                  </a:lnTo>
                  <a:cubicBezTo>
                    <a:pt x="2885" y="127888"/>
                    <a:pt x="0" y="134852"/>
                    <a:pt x="0" y="142260"/>
                  </a:cubicBezTo>
                  <a:cubicBezTo>
                    <a:pt x="0" y="149667"/>
                    <a:pt x="2884" y="156631"/>
                    <a:pt x="8122" y="161868"/>
                  </a:cubicBezTo>
                  <a:cubicBezTo>
                    <a:pt x="13360" y="167106"/>
                    <a:pt x="20323" y="169990"/>
                    <a:pt x="27729" y="169990"/>
                  </a:cubicBezTo>
                  <a:cubicBezTo>
                    <a:pt x="35136" y="169990"/>
                    <a:pt x="42100" y="167106"/>
                    <a:pt x="47338" y="161868"/>
                  </a:cubicBezTo>
                  <a:lnTo>
                    <a:pt x="123172" y="86035"/>
                  </a:lnTo>
                  <a:lnTo>
                    <a:pt x="179919" y="142780"/>
                  </a:lnTo>
                  <a:cubicBezTo>
                    <a:pt x="190729" y="153592"/>
                    <a:pt x="208321" y="153593"/>
                    <a:pt x="219134" y="142779"/>
                  </a:cubicBezTo>
                  <a:lnTo>
                    <a:pt x="275288" y="86626"/>
                  </a:lnTo>
                  <a:cubicBezTo>
                    <a:pt x="275614" y="86301"/>
                    <a:pt x="276138" y="86249"/>
                    <a:pt x="276433" y="86514"/>
                  </a:cubicBezTo>
                  <a:cubicBezTo>
                    <a:pt x="281716" y="91279"/>
                    <a:pt x="288565" y="93817"/>
                    <a:pt x="295668" y="93628"/>
                  </a:cubicBezTo>
                  <a:cubicBezTo>
                    <a:pt x="310573" y="93258"/>
                    <a:pt x="322699" y="80580"/>
                    <a:pt x="322699" y="65368"/>
                  </a:cubicBezTo>
                  <a:lnTo>
                    <a:pt x="322699" y="27729"/>
                  </a:lnTo>
                  <a:cubicBezTo>
                    <a:pt x="322699" y="12438"/>
                    <a:pt x="310260" y="0"/>
                    <a:pt x="294970" y="0"/>
                  </a:cubicBezTo>
                  <a:lnTo>
                    <a:pt x="257333" y="0"/>
                  </a:lnTo>
                  <a:cubicBezTo>
                    <a:pt x="242120" y="0"/>
                    <a:pt x="229442" y="12126"/>
                    <a:pt x="229072" y="27030"/>
                  </a:cubicBezTo>
                  <a:cubicBezTo>
                    <a:pt x="228895" y="34151"/>
                    <a:pt x="231422" y="40982"/>
                    <a:pt x="236185" y="46264"/>
                  </a:cubicBezTo>
                  <a:cubicBezTo>
                    <a:pt x="236450" y="46559"/>
                    <a:pt x="236400" y="47082"/>
                    <a:pt x="236074" y="47409"/>
                  </a:cubicBezTo>
                  <a:close/>
                  <a:moveTo>
                    <a:pt x="248292" y="59630"/>
                  </a:moveTo>
                  <a:cubicBezTo>
                    <a:pt x="255138" y="52785"/>
                    <a:pt x="255457" y="41830"/>
                    <a:pt x="249017" y="34689"/>
                  </a:cubicBezTo>
                  <a:cubicBezTo>
                    <a:pt x="247229" y="32706"/>
                    <a:pt x="246281" y="30137"/>
                    <a:pt x="246347" y="27458"/>
                  </a:cubicBezTo>
                  <a:cubicBezTo>
                    <a:pt x="246487" y="21847"/>
                    <a:pt x="251414" y="17283"/>
                    <a:pt x="257330" y="17283"/>
                  </a:cubicBezTo>
                  <a:lnTo>
                    <a:pt x="294968" y="17283"/>
                  </a:lnTo>
                  <a:cubicBezTo>
                    <a:pt x="300727" y="17283"/>
                    <a:pt x="305414" y="21969"/>
                    <a:pt x="305414" y="27729"/>
                  </a:cubicBezTo>
                  <a:lnTo>
                    <a:pt x="305414" y="65366"/>
                  </a:lnTo>
                  <a:cubicBezTo>
                    <a:pt x="305414" y="71283"/>
                    <a:pt x="300848" y="76210"/>
                    <a:pt x="295237" y="76349"/>
                  </a:cubicBezTo>
                  <a:cubicBezTo>
                    <a:pt x="292546" y="76414"/>
                    <a:pt x="289989" y="75468"/>
                    <a:pt x="288006" y="73679"/>
                  </a:cubicBezTo>
                  <a:cubicBezTo>
                    <a:pt x="280867" y="67241"/>
                    <a:pt x="269911" y="67559"/>
                    <a:pt x="263065" y="74403"/>
                  </a:cubicBezTo>
                  <a:lnTo>
                    <a:pt x="206910" y="130558"/>
                  </a:lnTo>
                  <a:cubicBezTo>
                    <a:pt x="202837" y="134631"/>
                    <a:pt x="196209" y="134631"/>
                    <a:pt x="192137" y="130559"/>
                  </a:cubicBezTo>
                  <a:lnTo>
                    <a:pt x="129280" y="67703"/>
                  </a:lnTo>
                  <a:cubicBezTo>
                    <a:pt x="125905" y="64328"/>
                    <a:pt x="120433" y="64328"/>
                    <a:pt x="117059" y="67703"/>
                  </a:cubicBezTo>
                  <a:lnTo>
                    <a:pt x="35115" y="149646"/>
                  </a:lnTo>
                  <a:cubicBezTo>
                    <a:pt x="33141" y="151619"/>
                    <a:pt x="30518" y="152707"/>
                    <a:pt x="27728" y="152707"/>
                  </a:cubicBezTo>
                  <a:cubicBezTo>
                    <a:pt x="24939" y="152707"/>
                    <a:pt x="22315" y="151620"/>
                    <a:pt x="20341" y="149646"/>
                  </a:cubicBezTo>
                  <a:cubicBezTo>
                    <a:pt x="18369" y="147674"/>
                    <a:pt x="17282" y="145050"/>
                    <a:pt x="17282" y="142260"/>
                  </a:cubicBezTo>
                  <a:cubicBezTo>
                    <a:pt x="17282" y="139470"/>
                    <a:pt x="18369" y="136846"/>
                    <a:pt x="20342" y="134873"/>
                  </a:cubicBezTo>
                  <a:lnTo>
                    <a:pt x="115784" y="39431"/>
                  </a:lnTo>
                  <a:cubicBezTo>
                    <a:pt x="117820" y="37394"/>
                    <a:pt x="120495" y="36377"/>
                    <a:pt x="123171" y="36377"/>
                  </a:cubicBezTo>
                  <a:cubicBezTo>
                    <a:pt x="125845" y="36377"/>
                    <a:pt x="128522" y="37395"/>
                    <a:pt x="130558" y="39431"/>
                  </a:cubicBezTo>
                  <a:lnTo>
                    <a:pt x="193415" y="102287"/>
                  </a:lnTo>
                  <a:cubicBezTo>
                    <a:pt x="196789" y="105662"/>
                    <a:pt x="202261" y="105662"/>
                    <a:pt x="205635" y="1022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5" name="Google Shape;345;p21"/>
            <p:cNvSpPr/>
            <p:nvPr/>
          </p:nvSpPr>
          <p:spPr>
            <a:xfrm>
              <a:off x="4359183" y="4227755"/>
              <a:ext cx="322697" cy="170101"/>
            </a:xfrm>
            <a:custGeom>
              <a:avLst/>
              <a:gdLst/>
              <a:ahLst/>
              <a:cxnLst/>
              <a:rect l="l" t="t" r="r" b="b"/>
              <a:pathLst>
                <a:path w="322697" h="170101" extrusionOk="0">
                  <a:moveTo>
                    <a:pt x="0" y="152242"/>
                  </a:moveTo>
                  <a:cubicBezTo>
                    <a:pt x="0" y="162090"/>
                    <a:pt x="8011" y="170102"/>
                    <a:pt x="17859" y="170102"/>
                  </a:cubicBezTo>
                  <a:lnTo>
                    <a:pt x="304839" y="170102"/>
                  </a:lnTo>
                  <a:cubicBezTo>
                    <a:pt x="314687" y="170102"/>
                    <a:pt x="322698" y="162090"/>
                    <a:pt x="322698" y="152242"/>
                  </a:cubicBezTo>
                  <a:lnTo>
                    <a:pt x="322698" y="132501"/>
                  </a:lnTo>
                  <a:cubicBezTo>
                    <a:pt x="322698" y="122653"/>
                    <a:pt x="314687" y="114642"/>
                    <a:pt x="304839" y="114642"/>
                  </a:cubicBezTo>
                  <a:lnTo>
                    <a:pt x="294065" y="114642"/>
                  </a:lnTo>
                  <a:lnTo>
                    <a:pt x="294065" y="17859"/>
                  </a:lnTo>
                  <a:cubicBezTo>
                    <a:pt x="294065" y="8011"/>
                    <a:pt x="286054" y="0"/>
                    <a:pt x="276206" y="0"/>
                  </a:cubicBezTo>
                  <a:lnTo>
                    <a:pt x="237376" y="0"/>
                  </a:lnTo>
                  <a:cubicBezTo>
                    <a:pt x="227528" y="0"/>
                    <a:pt x="219517" y="8011"/>
                    <a:pt x="219517" y="17859"/>
                  </a:cubicBezTo>
                  <a:lnTo>
                    <a:pt x="219517" y="114642"/>
                  </a:lnTo>
                  <a:lnTo>
                    <a:pt x="198624" y="114642"/>
                  </a:lnTo>
                  <a:lnTo>
                    <a:pt x="198624" y="75152"/>
                  </a:lnTo>
                  <a:cubicBezTo>
                    <a:pt x="198624" y="65304"/>
                    <a:pt x="190612" y="57293"/>
                    <a:pt x="180764" y="57293"/>
                  </a:cubicBezTo>
                  <a:lnTo>
                    <a:pt x="141935" y="57293"/>
                  </a:lnTo>
                  <a:cubicBezTo>
                    <a:pt x="132087" y="57293"/>
                    <a:pt x="124075" y="65304"/>
                    <a:pt x="124075" y="75152"/>
                  </a:cubicBezTo>
                  <a:lnTo>
                    <a:pt x="124075" y="114642"/>
                  </a:lnTo>
                  <a:lnTo>
                    <a:pt x="103182" y="114642"/>
                  </a:lnTo>
                  <a:lnTo>
                    <a:pt x="103182" y="56036"/>
                  </a:lnTo>
                  <a:cubicBezTo>
                    <a:pt x="103182" y="46188"/>
                    <a:pt x="95171" y="38176"/>
                    <a:pt x="85323" y="38176"/>
                  </a:cubicBezTo>
                  <a:lnTo>
                    <a:pt x="46493" y="38176"/>
                  </a:lnTo>
                  <a:cubicBezTo>
                    <a:pt x="36645" y="38176"/>
                    <a:pt x="28634" y="46188"/>
                    <a:pt x="28634" y="56036"/>
                  </a:cubicBezTo>
                  <a:lnTo>
                    <a:pt x="28634" y="114641"/>
                  </a:lnTo>
                  <a:lnTo>
                    <a:pt x="17861" y="114641"/>
                  </a:lnTo>
                  <a:cubicBezTo>
                    <a:pt x="8013" y="114641"/>
                    <a:pt x="1" y="122652"/>
                    <a:pt x="1" y="132500"/>
                  </a:cubicBezTo>
                  <a:lnTo>
                    <a:pt x="1" y="152242"/>
                  </a:lnTo>
                  <a:close/>
                  <a:moveTo>
                    <a:pt x="236800" y="17859"/>
                  </a:moveTo>
                  <a:cubicBezTo>
                    <a:pt x="236800" y="17541"/>
                    <a:pt x="237058" y="17283"/>
                    <a:pt x="237376" y="17283"/>
                  </a:cubicBezTo>
                  <a:lnTo>
                    <a:pt x="276206" y="17283"/>
                  </a:lnTo>
                  <a:cubicBezTo>
                    <a:pt x="276524" y="17283"/>
                    <a:pt x="276782" y="17541"/>
                    <a:pt x="276782" y="17859"/>
                  </a:cubicBezTo>
                  <a:lnTo>
                    <a:pt x="276782" y="114586"/>
                  </a:lnTo>
                  <a:lnTo>
                    <a:pt x="236800" y="114586"/>
                  </a:lnTo>
                  <a:close/>
                  <a:moveTo>
                    <a:pt x="141359" y="75152"/>
                  </a:moveTo>
                  <a:cubicBezTo>
                    <a:pt x="141359" y="74834"/>
                    <a:pt x="141617" y="74576"/>
                    <a:pt x="141935" y="74576"/>
                  </a:cubicBezTo>
                  <a:lnTo>
                    <a:pt x="180764" y="74576"/>
                  </a:lnTo>
                  <a:cubicBezTo>
                    <a:pt x="181082" y="74576"/>
                    <a:pt x="181340" y="74834"/>
                    <a:pt x="181340" y="75152"/>
                  </a:cubicBezTo>
                  <a:lnTo>
                    <a:pt x="181340" y="114586"/>
                  </a:lnTo>
                  <a:lnTo>
                    <a:pt x="141359" y="114586"/>
                  </a:lnTo>
                  <a:close/>
                  <a:moveTo>
                    <a:pt x="45916" y="56036"/>
                  </a:moveTo>
                  <a:cubicBezTo>
                    <a:pt x="45916" y="55718"/>
                    <a:pt x="46174" y="55460"/>
                    <a:pt x="46492" y="55460"/>
                  </a:cubicBezTo>
                  <a:lnTo>
                    <a:pt x="85322" y="55460"/>
                  </a:lnTo>
                  <a:cubicBezTo>
                    <a:pt x="85640" y="55460"/>
                    <a:pt x="85898" y="55718"/>
                    <a:pt x="85898" y="56036"/>
                  </a:cubicBezTo>
                  <a:lnTo>
                    <a:pt x="85898" y="114586"/>
                  </a:lnTo>
                  <a:lnTo>
                    <a:pt x="45916" y="114586"/>
                  </a:lnTo>
                  <a:close/>
                  <a:moveTo>
                    <a:pt x="17283" y="132500"/>
                  </a:moveTo>
                  <a:cubicBezTo>
                    <a:pt x="17283" y="132182"/>
                    <a:pt x="17541" y="131924"/>
                    <a:pt x="17859" y="131924"/>
                  </a:cubicBezTo>
                  <a:lnTo>
                    <a:pt x="304839" y="131924"/>
                  </a:lnTo>
                  <a:cubicBezTo>
                    <a:pt x="305157" y="131924"/>
                    <a:pt x="305415" y="132182"/>
                    <a:pt x="305415" y="132500"/>
                  </a:cubicBezTo>
                  <a:lnTo>
                    <a:pt x="305415" y="152241"/>
                  </a:lnTo>
                  <a:cubicBezTo>
                    <a:pt x="305415" y="152559"/>
                    <a:pt x="305157" y="152817"/>
                    <a:pt x="304839" y="152817"/>
                  </a:cubicBezTo>
                  <a:lnTo>
                    <a:pt x="17859" y="152817"/>
                  </a:lnTo>
                  <a:cubicBezTo>
                    <a:pt x="17541" y="152817"/>
                    <a:pt x="17283" y="152559"/>
                    <a:pt x="17283" y="15224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6" name="Google Shape;346;p21"/>
            <p:cNvSpPr/>
            <p:nvPr/>
          </p:nvSpPr>
          <p:spPr>
            <a:xfrm>
              <a:off x="4244653" y="4075048"/>
              <a:ext cx="55459" cy="55459"/>
            </a:xfrm>
            <a:custGeom>
              <a:avLst/>
              <a:gdLst/>
              <a:ahLst/>
              <a:cxnLst/>
              <a:rect l="l" t="t" r="r" b="b"/>
              <a:pathLst>
                <a:path w="55459" h="55459" extrusionOk="0">
                  <a:moveTo>
                    <a:pt x="17859" y="55460"/>
                  </a:moveTo>
                  <a:lnTo>
                    <a:pt x="37600" y="55460"/>
                  </a:lnTo>
                  <a:cubicBezTo>
                    <a:pt x="47448" y="55460"/>
                    <a:pt x="55460" y="47448"/>
                    <a:pt x="55460" y="37600"/>
                  </a:cubicBezTo>
                  <a:lnTo>
                    <a:pt x="55460" y="17859"/>
                  </a:lnTo>
                  <a:cubicBezTo>
                    <a:pt x="55460" y="8011"/>
                    <a:pt x="47448" y="0"/>
                    <a:pt x="37600" y="0"/>
                  </a:cubicBezTo>
                  <a:lnTo>
                    <a:pt x="17859" y="0"/>
                  </a:lnTo>
                  <a:cubicBezTo>
                    <a:pt x="8011" y="0"/>
                    <a:pt x="0" y="8011"/>
                    <a:pt x="0" y="17859"/>
                  </a:cubicBezTo>
                  <a:lnTo>
                    <a:pt x="0" y="37600"/>
                  </a:lnTo>
                  <a:cubicBezTo>
                    <a:pt x="0" y="47448"/>
                    <a:pt x="8011" y="55460"/>
                    <a:pt x="17859" y="55460"/>
                  </a:cubicBezTo>
                  <a:close/>
                  <a:moveTo>
                    <a:pt x="17283" y="17859"/>
                  </a:moveTo>
                  <a:cubicBezTo>
                    <a:pt x="17283" y="17541"/>
                    <a:pt x="17541" y="17283"/>
                    <a:pt x="17859" y="17283"/>
                  </a:cubicBezTo>
                  <a:lnTo>
                    <a:pt x="37600" y="17283"/>
                  </a:lnTo>
                  <a:cubicBezTo>
                    <a:pt x="37918" y="17283"/>
                    <a:pt x="38176" y="17541"/>
                    <a:pt x="38176" y="17859"/>
                  </a:cubicBezTo>
                  <a:lnTo>
                    <a:pt x="38176" y="37600"/>
                  </a:lnTo>
                  <a:cubicBezTo>
                    <a:pt x="38176" y="37918"/>
                    <a:pt x="37918" y="38176"/>
                    <a:pt x="37600" y="38176"/>
                  </a:cubicBezTo>
                  <a:lnTo>
                    <a:pt x="17859" y="38176"/>
                  </a:lnTo>
                  <a:cubicBezTo>
                    <a:pt x="17541" y="38176"/>
                    <a:pt x="17283" y="37918"/>
                    <a:pt x="17283"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7" name="Google Shape;347;p21"/>
            <p:cNvSpPr/>
            <p:nvPr/>
          </p:nvSpPr>
          <p:spPr>
            <a:xfrm>
              <a:off x="4244653" y="4151401"/>
              <a:ext cx="55459" cy="55459"/>
            </a:xfrm>
            <a:custGeom>
              <a:avLst/>
              <a:gdLst/>
              <a:ahLst/>
              <a:cxnLst/>
              <a:rect l="l" t="t" r="r" b="b"/>
              <a:pathLst>
                <a:path w="55459" h="55459" extrusionOk="0">
                  <a:moveTo>
                    <a:pt x="0" y="37600"/>
                  </a:moveTo>
                  <a:cubicBezTo>
                    <a:pt x="0" y="47448"/>
                    <a:pt x="8011" y="55460"/>
                    <a:pt x="17859" y="55460"/>
                  </a:cubicBezTo>
                  <a:lnTo>
                    <a:pt x="37600" y="55460"/>
                  </a:lnTo>
                  <a:cubicBezTo>
                    <a:pt x="47448" y="55460"/>
                    <a:pt x="55460" y="47448"/>
                    <a:pt x="55460" y="37600"/>
                  </a:cubicBezTo>
                  <a:lnTo>
                    <a:pt x="55460" y="17859"/>
                  </a:lnTo>
                  <a:cubicBezTo>
                    <a:pt x="55460" y="8011"/>
                    <a:pt x="47448" y="0"/>
                    <a:pt x="37600" y="0"/>
                  </a:cubicBezTo>
                  <a:lnTo>
                    <a:pt x="17859" y="0"/>
                  </a:lnTo>
                  <a:cubicBezTo>
                    <a:pt x="8011" y="0"/>
                    <a:pt x="0" y="8011"/>
                    <a:pt x="0" y="17859"/>
                  </a:cubicBezTo>
                  <a:close/>
                  <a:moveTo>
                    <a:pt x="17283" y="17859"/>
                  </a:moveTo>
                  <a:cubicBezTo>
                    <a:pt x="17283" y="17541"/>
                    <a:pt x="17541" y="17283"/>
                    <a:pt x="17859" y="17283"/>
                  </a:cubicBezTo>
                  <a:lnTo>
                    <a:pt x="37600" y="17283"/>
                  </a:lnTo>
                  <a:cubicBezTo>
                    <a:pt x="37918" y="17283"/>
                    <a:pt x="38176" y="17541"/>
                    <a:pt x="38176" y="17859"/>
                  </a:cubicBezTo>
                  <a:lnTo>
                    <a:pt x="38176" y="37600"/>
                  </a:lnTo>
                  <a:cubicBezTo>
                    <a:pt x="38176" y="37918"/>
                    <a:pt x="37918" y="38176"/>
                    <a:pt x="37600" y="38176"/>
                  </a:cubicBezTo>
                  <a:lnTo>
                    <a:pt x="17859" y="38176"/>
                  </a:lnTo>
                  <a:cubicBezTo>
                    <a:pt x="17541" y="38176"/>
                    <a:pt x="17283" y="37918"/>
                    <a:pt x="17283"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48" name="Google Shape;348;p21"/>
          <p:cNvSpPr txBox="1"/>
          <p:nvPr/>
        </p:nvSpPr>
        <p:spPr>
          <a:xfrm>
            <a:off x="4423575" y="645775"/>
            <a:ext cx="4641300" cy="113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Montserrat"/>
                <a:ea typeface="Montserrat"/>
                <a:cs typeface="Montserrat"/>
                <a:sym typeface="Montserrat"/>
              </a:rPr>
              <a:t>By being </a:t>
            </a:r>
            <a:r>
              <a:rPr lang="en" sz="2000" b="1" u="sng">
                <a:solidFill>
                  <a:schemeClr val="dk1"/>
                </a:solidFill>
                <a:latin typeface="Montserrat"/>
                <a:ea typeface="Montserrat"/>
                <a:cs typeface="Montserrat"/>
                <a:sym typeface="Montserrat"/>
              </a:rPr>
              <a:t>single or married</a:t>
            </a:r>
            <a:r>
              <a:rPr lang="en" sz="2000" b="1">
                <a:solidFill>
                  <a:schemeClr val="dk1"/>
                </a:solidFill>
                <a:latin typeface="Montserrat"/>
                <a:ea typeface="Montserrat"/>
                <a:cs typeface="Montserrat"/>
                <a:sym typeface="Montserrat"/>
              </a:rPr>
              <a:t> </a:t>
            </a:r>
            <a:r>
              <a:rPr lang="en" sz="2000" b="1" u="sng">
                <a:solidFill>
                  <a:schemeClr val="dk1"/>
                </a:solidFill>
                <a:latin typeface="Montserrat"/>
                <a:ea typeface="Montserrat"/>
                <a:cs typeface="Montserrat"/>
                <a:sym typeface="Montserrat"/>
              </a:rPr>
              <a:t>male</a:t>
            </a:r>
            <a:r>
              <a:rPr lang="en" sz="2000" b="1">
                <a:solidFill>
                  <a:schemeClr val="dk1"/>
                </a:solidFill>
                <a:latin typeface="Montserrat"/>
                <a:ea typeface="Montserrat"/>
                <a:cs typeface="Montserrat"/>
                <a:sym typeface="Montserrat"/>
              </a:rPr>
              <a:t>, working a </a:t>
            </a:r>
            <a:r>
              <a:rPr lang="en" sz="2000" b="1" u="sng">
                <a:solidFill>
                  <a:schemeClr val="dk1"/>
                </a:solidFill>
                <a:latin typeface="Montserrat"/>
                <a:ea typeface="Montserrat"/>
                <a:cs typeface="Montserrat"/>
                <a:sym typeface="Montserrat"/>
              </a:rPr>
              <a:t>full-time</a:t>
            </a:r>
            <a:r>
              <a:rPr lang="en" sz="2000" b="1">
                <a:solidFill>
                  <a:schemeClr val="dk1"/>
                </a:solidFill>
                <a:latin typeface="Montserrat"/>
                <a:ea typeface="Montserrat"/>
                <a:cs typeface="Montserrat"/>
                <a:sym typeface="Montserrat"/>
              </a:rPr>
              <a:t> job in </a:t>
            </a:r>
            <a:r>
              <a:rPr lang="en" sz="2000" b="1" u="sng">
                <a:solidFill>
                  <a:schemeClr val="dk1"/>
                </a:solidFill>
                <a:latin typeface="Montserrat"/>
                <a:ea typeface="Montserrat"/>
                <a:cs typeface="Montserrat"/>
                <a:sym typeface="Montserrat"/>
              </a:rPr>
              <a:t>IT or Finance</a:t>
            </a:r>
            <a:r>
              <a:rPr lang="en" sz="2000" b="1">
                <a:solidFill>
                  <a:schemeClr val="dk1"/>
                </a:solidFill>
                <a:latin typeface="Montserrat"/>
                <a:ea typeface="Montserrat"/>
                <a:cs typeface="Montserrat"/>
                <a:sym typeface="Montserrat"/>
              </a:rPr>
              <a:t> department!</a:t>
            </a:r>
            <a:endParaRPr sz="2000" b="1">
              <a:solidFill>
                <a:schemeClr val="dk1"/>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Google Shape;353;p22"/>
          <p:cNvPicPr preferRelativeResize="0"/>
          <p:nvPr/>
        </p:nvPicPr>
        <p:blipFill>
          <a:blip r:embed="rId3">
            <a:alphaModFix/>
          </a:blip>
          <a:stretch>
            <a:fillRect/>
          </a:stretch>
        </p:blipFill>
        <p:spPr>
          <a:xfrm>
            <a:off x="31350" y="53350"/>
            <a:ext cx="2542946" cy="2468880"/>
          </a:xfrm>
          <a:prstGeom prst="rect">
            <a:avLst/>
          </a:prstGeom>
          <a:noFill/>
          <a:ln w="12700" cap="flat" cmpd="sng">
            <a:solidFill>
              <a:srgbClr val="000000"/>
            </a:solidFill>
            <a:prstDash val="solid"/>
            <a:miter lim="8000"/>
            <a:headEnd type="none" w="sm" len="sm"/>
            <a:tailEnd type="none" w="sm" len="sm"/>
          </a:ln>
        </p:spPr>
      </p:pic>
      <p:pic>
        <p:nvPicPr>
          <p:cNvPr id="354" name="Google Shape;354;p22"/>
          <p:cNvPicPr preferRelativeResize="0"/>
          <p:nvPr/>
        </p:nvPicPr>
        <p:blipFill>
          <a:blip r:embed="rId4">
            <a:alphaModFix/>
          </a:blip>
          <a:stretch>
            <a:fillRect/>
          </a:stretch>
        </p:blipFill>
        <p:spPr>
          <a:xfrm>
            <a:off x="43691" y="2613675"/>
            <a:ext cx="2518258" cy="2468880"/>
          </a:xfrm>
          <a:prstGeom prst="rect">
            <a:avLst/>
          </a:prstGeom>
          <a:noFill/>
          <a:ln w="12700" cap="flat" cmpd="sng">
            <a:solidFill>
              <a:srgbClr val="000000"/>
            </a:solidFill>
            <a:prstDash val="solid"/>
            <a:miter lim="8000"/>
            <a:headEnd type="none" w="sm" len="sm"/>
            <a:tailEnd type="none" w="sm" len="sm"/>
          </a:ln>
        </p:spPr>
      </p:pic>
      <p:sp>
        <p:nvSpPr>
          <p:cNvPr id="355" name="Google Shape;355;p22"/>
          <p:cNvSpPr txBox="1"/>
          <p:nvPr/>
        </p:nvSpPr>
        <p:spPr>
          <a:xfrm>
            <a:off x="2574300" y="53350"/>
            <a:ext cx="2455800" cy="323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b="1">
                <a:solidFill>
                  <a:schemeClr val="dk1"/>
                </a:solidFill>
                <a:latin typeface="Montserrat"/>
                <a:ea typeface="Montserrat"/>
                <a:cs typeface="Montserrat"/>
                <a:sym typeface="Montserrat"/>
              </a:rPr>
              <a:t>Distribution of Stress</a:t>
            </a:r>
            <a:endParaRPr sz="1100" b="1">
              <a:solidFill>
                <a:schemeClr val="dk1"/>
              </a:solidFill>
              <a:latin typeface="Montserrat"/>
              <a:ea typeface="Montserrat"/>
              <a:cs typeface="Montserrat"/>
              <a:sym typeface="Montserrat"/>
            </a:endParaRPr>
          </a:p>
          <a:p>
            <a:pPr marL="114300" lvl="0" indent="-127000" algn="l" rtl="0">
              <a:lnSpc>
                <a:spcPct val="100000"/>
              </a:lnSpc>
              <a:spcBef>
                <a:spcPts val="2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1 is lowest and 5 is highest</a:t>
            </a:r>
            <a:endParaRPr sz="1100">
              <a:solidFill>
                <a:schemeClr val="dk1"/>
              </a:solidFill>
              <a:latin typeface="Montserrat"/>
              <a:ea typeface="Montserrat"/>
              <a:cs typeface="Montserrat"/>
              <a:sym typeface="Montserrat"/>
            </a:endParaRPr>
          </a:p>
          <a:p>
            <a:pPr marL="114300" lvl="0" indent="-127000" algn="l" rtl="0">
              <a:lnSpc>
                <a:spcPct val="100000"/>
              </a:lnSpc>
              <a:spcBef>
                <a:spcPts val="12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Majority employees encounter minimal stress.</a:t>
            </a:r>
            <a:endParaRPr sz="1100">
              <a:solidFill>
                <a:schemeClr val="dk1"/>
              </a:solidFill>
              <a:latin typeface="Montserrat"/>
              <a:ea typeface="Montserrat"/>
              <a:cs typeface="Montserrat"/>
              <a:sym typeface="Montserrat"/>
            </a:endParaRPr>
          </a:p>
          <a:p>
            <a:pPr marL="114300" lvl="0" indent="-127000" algn="l" rtl="0">
              <a:lnSpc>
                <a:spcPct val="100000"/>
              </a:lnSpc>
              <a:spcBef>
                <a:spcPts val="12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About 1/3rd employees face moderate stress levels</a:t>
            </a:r>
            <a:endParaRPr sz="1100">
              <a:solidFill>
                <a:schemeClr val="dk1"/>
              </a:solidFill>
              <a:latin typeface="Montserrat"/>
              <a:ea typeface="Montserrat"/>
              <a:cs typeface="Montserrat"/>
              <a:sym typeface="Montserrat"/>
            </a:endParaRPr>
          </a:p>
          <a:p>
            <a:pPr marL="0" lvl="0" indent="0" algn="l" rtl="0">
              <a:lnSpc>
                <a:spcPct val="100000"/>
              </a:lnSpc>
              <a:spcBef>
                <a:spcPts val="1200"/>
              </a:spcBef>
              <a:spcAft>
                <a:spcPts val="0"/>
              </a:spcAft>
              <a:buNone/>
            </a:pPr>
            <a:endParaRPr sz="1100">
              <a:solidFill>
                <a:schemeClr val="dk1"/>
              </a:solidFill>
              <a:latin typeface="Montserrat"/>
              <a:ea typeface="Montserrat"/>
              <a:cs typeface="Montserrat"/>
              <a:sym typeface="Montserrat"/>
            </a:endParaRPr>
          </a:p>
          <a:p>
            <a:pPr marL="0" lvl="0" indent="0" algn="l" rtl="0">
              <a:lnSpc>
                <a:spcPct val="100000"/>
              </a:lnSpc>
              <a:spcBef>
                <a:spcPts val="1200"/>
              </a:spcBef>
              <a:spcAft>
                <a:spcPts val="0"/>
              </a:spcAft>
              <a:buNone/>
            </a:pPr>
            <a:endParaRPr sz="1100">
              <a:solidFill>
                <a:schemeClr val="dk1"/>
              </a:solidFill>
              <a:latin typeface="Montserrat"/>
              <a:ea typeface="Montserrat"/>
              <a:cs typeface="Montserrat"/>
              <a:sym typeface="Montserrat"/>
            </a:endParaRPr>
          </a:p>
          <a:p>
            <a:pPr marL="0" lvl="0" indent="0" algn="l" rtl="0">
              <a:lnSpc>
                <a:spcPct val="100000"/>
              </a:lnSpc>
              <a:spcBef>
                <a:spcPts val="1200"/>
              </a:spcBef>
              <a:spcAft>
                <a:spcPts val="0"/>
              </a:spcAft>
              <a:buNone/>
            </a:pPr>
            <a:endParaRPr sz="1100">
              <a:solidFill>
                <a:schemeClr val="dk1"/>
              </a:solidFill>
              <a:latin typeface="Montserrat"/>
              <a:ea typeface="Montserrat"/>
              <a:cs typeface="Montserrat"/>
              <a:sym typeface="Montserrat"/>
            </a:endParaRPr>
          </a:p>
          <a:p>
            <a:pPr marL="0" lvl="0" indent="0" algn="l" rtl="0">
              <a:lnSpc>
                <a:spcPct val="100000"/>
              </a:lnSpc>
              <a:spcBef>
                <a:spcPts val="1200"/>
              </a:spcBef>
              <a:spcAft>
                <a:spcPts val="0"/>
              </a:spcAft>
              <a:buNone/>
            </a:pPr>
            <a:endParaRPr sz="1100">
              <a:solidFill>
                <a:schemeClr val="dk1"/>
              </a:solidFill>
              <a:latin typeface="Montserrat"/>
              <a:ea typeface="Montserrat"/>
              <a:cs typeface="Montserrat"/>
              <a:sym typeface="Montserrat"/>
            </a:endParaRPr>
          </a:p>
          <a:p>
            <a:pPr marL="0" lvl="0" indent="0" algn="l" rtl="0">
              <a:lnSpc>
                <a:spcPct val="100000"/>
              </a:lnSpc>
              <a:spcBef>
                <a:spcPts val="1200"/>
              </a:spcBef>
              <a:spcAft>
                <a:spcPts val="0"/>
              </a:spcAft>
              <a:buNone/>
            </a:pPr>
            <a:endParaRPr sz="1100">
              <a:solidFill>
                <a:schemeClr val="dk1"/>
              </a:solidFill>
              <a:latin typeface="Montserrat"/>
              <a:ea typeface="Montserrat"/>
              <a:cs typeface="Montserrat"/>
              <a:sym typeface="Montserrat"/>
            </a:endParaRPr>
          </a:p>
          <a:p>
            <a:pPr marL="0" lvl="0" indent="0" algn="l" rtl="0">
              <a:lnSpc>
                <a:spcPct val="100000"/>
              </a:lnSpc>
              <a:spcBef>
                <a:spcPts val="1200"/>
              </a:spcBef>
              <a:spcAft>
                <a:spcPts val="0"/>
              </a:spcAft>
              <a:buNone/>
            </a:pPr>
            <a:r>
              <a:rPr lang="en" sz="1100" b="1">
                <a:solidFill>
                  <a:schemeClr val="dk1"/>
                </a:solidFill>
                <a:latin typeface="Montserrat"/>
                <a:ea typeface="Montserrat"/>
                <a:cs typeface="Montserrat"/>
                <a:sym typeface="Montserrat"/>
              </a:rPr>
              <a:t>Distribution of Job Satisfaction</a:t>
            </a:r>
            <a:endParaRPr sz="1100" b="1">
              <a:solidFill>
                <a:schemeClr val="dk1"/>
              </a:solidFill>
              <a:latin typeface="Montserrat"/>
              <a:ea typeface="Montserrat"/>
              <a:cs typeface="Montserrat"/>
              <a:sym typeface="Montserrat"/>
            </a:endParaRPr>
          </a:p>
          <a:p>
            <a:pPr marL="114300" lvl="0" indent="-127000" algn="l" rtl="0">
              <a:lnSpc>
                <a:spcPct val="100000"/>
              </a:lnSpc>
              <a:spcBef>
                <a:spcPts val="2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Job satisfaction is generally high, with 41.3% of employees rating it as 4 and 17.1% rating it as 5.</a:t>
            </a:r>
            <a:endParaRPr sz="1100">
              <a:solidFill>
                <a:schemeClr val="dk1"/>
              </a:solidFill>
              <a:latin typeface="Montserrat"/>
              <a:ea typeface="Montserrat"/>
              <a:cs typeface="Montserrat"/>
              <a:sym typeface="Montserrat"/>
            </a:endParaRPr>
          </a:p>
          <a:p>
            <a:pPr marL="114300" lvl="0" indent="-127000" algn="l" rtl="0">
              <a:lnSpc>
                <a:spcPct val="100000"/>
              </a:lnSpc>
              <a:spcBef>
                <a:spcPts val="12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Lower satisfaction ratings (1 and 2) account for a smaller proportion (13.8% and 9.2%, respectively).</a:t>
            </a:r>
            <a:endParaRPr sz="1100">
              <a:solidFill>
                <a:schemeClr val="dk1"/>
              </a:solidFill>
              <a:latin typeface="Montserrat"/>
              <a:ea typeface="Montserrat"/>
              <a:cs typeface="Montserrat"/>
              <a:sym typeface="Montserrat"/>
            </a:endParaRPr>
          </a:p>
          <a:p>
            <a:pPr marL="0" lvl="0" indent="0" algn="l" rtl="0">
              <a:lnSpc>
                <a:spcPct val="100000"/>
              </a:lnSpc>
              <a:spcBef>
                <a:spcPts val="1200"/>
              </a:spcBef>
              <a:spcAft>
                <a:spcPts val="1200"/>
              </a:spcAft>
              <a:buNone/>
            </a:pPr>
            <a:endParaRPr sz="1200">
              <a:solidFill>
                <a:schemeClr val="dk1"/>
              </a:solidFill>
              <a:latin typeface="Montserrat Medium"/>
              <a:ea typeface="Montserrat Medium"/>
              <a:cs typeface="Montserrat Medium"/>
              <a:sym typeface="Montserrat Medium"/>
            </a:endParaRPr>
          </a:p>
        </p:txBody>
      </p:sp>
      <p:pic>
        <p:nvPicPr>
          <p:cNvPr id="356" name="Google Shape;356;p22"/>
          <p:cNvPicPr preferRelativeResize="0"/>
          <p:nvPr/>
        </p:nvPicPr>
        <p:blipFill>
          <a:blip r:embed="rId5">
            <a:alphaModFix/>
          </a:blip>
          <a:stretch>
            <a:fillRect/>
          </a:stretch>
        </p:blipFill>
        <p:spPr>
          <a:xfrm>
            <a:off x="5219700" y="2522225"/>
            <a:ext cx="3884500" cy="2571750"/>
          </a:xfrm>
          <a:prstGeom prst="rect">
            <a:avLst/>
          </a:prstGeom>
          <a:noFill/>
          <a:ln w="12700" cap="flat" cmpd="sng">
            <a:solidFill>
              <a:srgbClr val="000000"/>
            </a:solidFill>
            <a:prstDash val="solid"/>
            <a:miter lim="8000"/>
            <a:headEnd type="none" w="sm" len="sm"/>
            <a:tailEnd type="none" w="sm" len="sm"/>
          </a:ln>
        </p:spPr>
      </p:pic>
      <p:sp>
        <p:nvSpPr>
          <p:cNvPr id="357" name="Google Shape;357;p22"/>
          <p:cNvSpPr txBox="1"/>
          <p:nvPr/>
        </p:nvSpPr>
        <p:spPr>
          <a:xfrm>
            <a:off x="5219750" y="209138"/>
            <a:ext cx="3884400" cy="215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chemeClr val="dk1"/>
                </a:solidFill>
                <a:latin typeface="Montserrat"/>
                <a:ea typeface="Montserrat"/>
                <a:cs typeface="Montserrat"/>
                <a:sym typeface="Montserrat"/>
              </a:rPr>
              <a:t>Key Insights:</a:t>
            </a:r>
            <a:endParaRPr sz="1100" b="1">
              <a:solidFill>
                <a:schemeClr val="dk1"/>
              </a:solidFill>
              <a:latin typeface="Montserrat"/>
              <a:ea typeface="Montserrat"/>
              <a:cs typeface="Montserrat"/>
              <a:sym typeface="Montserrat"/>
            </a:endParaRPr>
          </a:p>
          <a:p>
            <a:pPr marL="114300" lvl="0" indent="-127000" algn="l" rtl="0">
              <a:lnSpc>
                <a:spcPct val="100000"/>
              </a:lnSpc>
              <a:spcBef>
                <a:spcPts val="20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Job satisfaction tends to fluctuate slightly with years of experience.</a:t>
            </a:r>
            <a:endParaRPr sz="1100">
              <a:solidFill>
                <a:schemeClr val="dk1"/>
              </a:solidFill>
              <a:latin typeface="Montserrat"/>
              <a:ea typeface="Montserrat"/>
              <a:cs typeface="Montserrat"/>
              <a:sym typeface="Montserrat"/>
            </a:endParaRPr>
          </a:p>
          <a:p>
            <a:pPr marL="114300" lvl="0" indent="-127000" algn="l" rtl="0">
              <a:lnSpc>
                <a:spcPct val="100000"/>
              </a:lnSpc>
              <a:spcBef>
                <a:spcPts val="0"/>
              </a:spcBef>
              <a:spcAft>
                <a:spcPts val="0"/>
              </a:spcAft>
              <a:buClr>
                <a:schemeClr val="dk1"/>
              </a:buClr>
              <a:buSzPts val="1100"/>
              <a:buChar char="●"/>
            </a:pPr>
            <a:r>
              <a:rPr lang="en" sz="1100">
                <a:solidFill>
                  <a:schemeClr val="dk1"/>
                </a:solidFill>
                <a:latin typeface="Montserrat"/>
                <a:ea typeface="Montserrat"/>
                <a:cs typeface="Montserrat"/>
                <a:sym typeface="Montserrat"/>
              </a:rPr>
              <a:t>Employees with </a:t>
            </a:r>
            <a:r>
              <a:rPr lang="en" sz="1100" b="1">
                <a:solidFill>
                  <a:schemeClr val="dk1"/>
                </a:solidFill>
                <a:latin typeface="Montserrat"/>
                <a:ea typeface="Montserrat"/>
                <a:cs typeface="Montserrat"/>
                <a:sym typeface="Montserrat"/>
              </a:rPr>
              <a:t>less than 10 years</a:t>
            </a:r>
            <a:r>
              <a:rPr lang="en" sz="1100">
                <a:solidFill>
                  <a:schemeClr val="dk1"/>
                </a:solidFill>
                <a:latin typeface="Montserrat"/>
                <a:ea typeface="Montserrat"/>
                <a:cs typeface="Montserrat"/>
                <a:sym typeface="Montserrat"/>
              </a:rPr>
              <a:t> and </a:t>
            </a:r>
            <a:r>
              <a:rPr lang="en" sz="1100" b="1">
                <a:solidFill>
                  <a:schemeClr val="dk1"/>
                </a:solidFill>
                <a:latin typeface="Montserrat"/>
                <a:ea typeface="Montserrat"/>
                <a:cs typeface="Montserrat"/>
                <a:sym typeface="Montserrat"/>
              </a:rPr>
              <a:t>25+ years</a:t>
            </a:r>
            <a:r>
              <a:rPr lang="en" sz="1100">
                <a:solidFill>
                  <a:schemeClr val="dk1"/>
                </a:solidFill>
                <a:latin typeface="Montserrat"/>
                <a:ea typeface="Montserrat"/>
                <a:cs typeface="Montserrat"/>
                <a:sym typeface="Montserrat"/>
              </a:rPr>
              <a:t> of experience show higher average satisfaction scores.</a:t>
            </a:r>
            <a:endParaRPr sz="1100">
              <a:solidFill>
                <a:schemeClr val="dk1"/>
              </a:solidFill>
              <a:latin typeface="Montserrat"/>
              <a:ea typeface="Montserrat"/>
              <a:cs typeface="Montserrat"/>
              <a:sym typeface="Montserrat"/>
            </a:endParaRPr>
          </a:p>
          <a:p>
            <a:pPr marL="114300" lvl="0" indent="-127000" algn="l" rtl="0">
              <a:lnSpc>
                <a:spcPct val="100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Satisfaction dips between 10 –25 years of experience, possibly indicating challenges or stagnation during mid-career.</a:t>
            </a:r>
            <a:endParaRPr sz="1100">
              <a:solidFill>
                <a:schemeClr val="dk1"/>
              </a:solidFill>
              <a:latin typeface="Montserrat"/>
              <a:ea typeface="Montserrat"/>
              <a:cs typeface="Montserrat"/>
              <a:sym typeface="Montserrat"/>
            </a:endParaRPr>
          </a:p>
          <a:p>
            <a:pPr marL="114300" lvl="0" indent="-127000" algn="l" rtl="0">
              <a:lnSpc>
                <a:spcPct val="100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The peak satisfaction at 25+ years suggests greater stability and fulfillment in later career stages.</a:t>
            </a:r>
            <a:endParaRPr sz="1100" b="1">
              <a:solidFill>
                <a:schemeClr val="dk1"/>
              </a:solidFill>
              <a:latin typeface="Montserrat"/>
              <a:ea typeface="Montserrat"/>
              <a:cs typeface="Montserrat"/>
              <a:sym typeface="Montserrat"/>
            </a:endParaRPr>
          </a:p>
        </p:txBody>
      </p:sp>
      <p:grpSp>
        <p:nvGrpSpPr>
          <p:cNvPr id="358" name="Google Shape;358;p22"/>
          <p:cNvGrpSpPr/>
          <p:nvPr/>
        </p:nvGrpSpPr>
        <p:grpSpPr>
          <a:xfrm>
            <a:off x="2779302" y="1527242"/>
            <a:ext cx="1828820" cy="1627652"/>
            <a:chOff x="545848" y="1157396"/>
            <a:chExt cx="2202602" cy="1968854"/>
          </a:xfrm>
        </p:grpSpPr>
        <p:grpSp>
          <p:nvGrpSpPr>
            <p:cNvPr id="359" name="Google Shape;359;p22"/>
            <p:cNvGrpSpPr/>
            <p:nvPr/>
          </p:nvGrpSpPr>
          <p:grpSpPr>
            <a:xfrm>
              <a:off x="545848" y="1157396"/>
              <a:ext cx="2064958" cy="1951085"/>
              <a:chOff x="545848" y="1157396"/>
              <a:chExt cx="2064958" cy="1951085"/>
            </a:xfrm>
          </p:grpSpPr>
          <p:sp>
            <p:nvSpPr>
              <p:cNvPr id="360" name="Google Shape;360;p22"/>
              <p:cNvSpPr/>
              <p:nvPr/>
            </p:nvSpPr>
            <p:spPr>
              <a:xfrm>
                <a:off x="604822" y="1241281"/>
                <a:ext cx="1947000" cy="1867200"/>
              </a:xfrm>
              <a:prstGeom prst="roundRect">
                <a:avLst>
                  <a:gd name="adj" fmla="val 10297"/>
                </a:avLst>
              </a:prstGeom>
              <a:solidFill>
                <a:srgbClr val="96CFEA">
                  <a:alpha val="2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361" name="Google Shape;361;p22"/>
              <p:cNvGrpSpPr/>
              <p:nvPr/>
            </p:nvGrpSpPr>
            <p:grpSpPr>
              <a:xfrm>
                <a:off x="545848" y="1157396"/>
                <a:ext cx="2064958" cy="1945098"/>
                <a:chOff x="692867" y="1012030"/>
                <a:chExt cx="1849658" cy="1742295"/>
              </a:xfrm>
            </p:grpSpPr>
            <p:sp>
              <p:nvSpPr>
                <p:cNvPr id="362" name="Google Shape;362;p22"/>
                <p:cNvSpPr/>
                <p:nvPr/>
              </p:nvSpPr>
              <p:spPr>
                <a:xfrm>
                  <a:off x="1692610" y="1338720"/>
                  <a:ext cx="849915" cy="1415510"/>
                </a:xfrm>
                <a:custGeom>
                  <a:avLst/>
                  <a:gdLst/>
                  <a:ahLst/>
                  <a:cxnLst/>
                  <a:rect l="l" t="t" r="r" b="b"/>
                  <a:pathLst>
                    <a:path w="849915" h="1415510" extrusionOk="0">
                      <a:moveTo>
                        <a:pt x="828770" y="1415510"/>
                      </a:moveTo>
                      <a:lnTo>
                        <a:pt x="714280" y="0"/>
                      </a:lnTo>
                      <a:lnTo>
                        <a:pt x="735425" y="0"/>
                      </a:lnTo>
                      <a:lnTo>
                        <a:pt x="849916" y="1415510"/>
                      </a:lnTo>
                      <a:lnTo>
                        <a:pt x="828770" y="1415510"/>
                      </a:lnTo>
                      <a:close/>
                      <a:moveTo>
                        <a:pt x="20765" y="1415510"/>
                      </a:moveTo>
                      <a:lnTo>
                        <a:pt x="105442" y="368522"/>
                      </a:lnTo>
                      <a:lnTo>
                        <a:pt x="84677" y="368522"/>
                      </a:lnTo>
                      <a:lnTo>
                        <a:pt x="0" y="1415510"/>
                      </a:lnTo>
                      <a:lnTo>
                        <a:pt x="20765" y="1415510"/>
                      </a:lnTo>
                      <a:close/>
                      <a:moveTo>
                        <a:pt x="583216" y="1415510"/>
                      </a:moveTo>
                      <a:lnTo>
                        <a:pt x="667893" y="368522"/>
                      </a:lnTo>
                      <a:lnTo>
                        <a:pt x="647128" y="368522"/>
                      </a:lnTo>
                      <a:lnTo>
                        <a:pt x="562451" y="1415510"/>
                      </a:lnTo>
                      <a:lnTo>
                        <a:pt x="583216" y="141551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63" name="Google Shape;363;p22"/>
                <p:cNvSpPr/>
                <p:nvPr/>
              </p:nvSpPr>
              <p:spPr>
                <a:xfrm>
                  <a:off x="1677466" y="1338720"/>
                  <a:ext cx="849915" cy="1415510"/>
                </a:xfrm>
                <a:custGeom>
                  <a:avLst/>
                  <a:gdLst/>
                  <a:ahLst/>
                  <a:cxnLst/>
                  <a:rect l="l" t="t" r="r" b="b"/>
                  <a:pathLst>
                    <a:path w="849915" h="1415510" extrusionOk="0">
                      <a:moveTo>
                        <a:pt x="828770" y="1415510"/>
                      </a:moveTo>
                      <a:lnTo>
                        <a:pt x="714280" y="0"/>
                      </a:lnTo>
                      <a:lnTo>
                        <a:pt x="735425" y="0"/>
                      </a:lnTo>
                      <a:lnTo>
                        <a:pt x="849916" y="1415510"/>
                      </a:lnTo>
                      <a:lnTo>
                        <a:pt x="828770" y="1415510"/>
                      </a:lnTo>
                      <a:close/>
                      <a:moveTo>
                        <a:pt x="20765" y="1415510"/>
                      </a:moveTo>
                      <a:lnTo>
                        <a:pt x="105442" y="368522"/>
                      </a:lnTo>
                      <a:lnTo>
                        <a:pt x="84677" y="368522"/>
                      </a:lnTo>
                      <a:lnTo>
                        <a:pt x="0" y="1415510"/>
                      </a:lnTo>
                      <a:lnTo>
                        <a:pt x="20765" y="1415510"/>
                      </a:lnTo>
                      <a:close/>
                      <a:moveTo>
                        <a:pt x="583216" y="1415510"/>
                      </a:moveTo>
                      <a:lnTo>
                        <a:pt x="667893" y="368522"/>
                      </a:lnTo>
                      <a:lnTo>
                        <a:pt x="647128" y="368522"/>
                      </a:lnTo>
                      <a:lnTo>
                        <a:pt x="562451" y="1415510"/>
                      </a:lnTo>
                      <a:lnTo>
                        <a:pt x="583216" y="141551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64" name="Google Shape;364;p22"/>
                <p:cNvSpPr/>
                <p:nvPr/>
              </p:nvSpPr>
              <p:spPr>
                <a:xfrm>
                  <a:off x="2369838" y="1044969"/>
                  <a:ext cx="104870" cy="1046988"/>
                </a:xfrm>
                <a:custGeom>
                  <a:avLst/>
                  <a:gdLst/>
                  <a:ahLst/>
                  <a:cxnLst/>
                  <a:rect l="l" t="t" r="r" b="b"/>
                  <a:pathLst>
                    <a:path w="104870" h="1046988" extrusionOk="0">
                      <a:moveTo>
                        <a:pt x="20193" y="1046988"/>
                      </a:moveTo>
                      <a:lnTo>
                        <a:pt x="104870" y="0"/>
                      </a:lnTo>
                      <a:lnTo>
                        <a:pt x="84677" y="0"/>
                      </a:lnTo>
                      <a:lnTo>
                        <a:pt x="0" y="1046988"/>
                      </a:lnTo>
                      <a:lnTo>
                        <a:pt x="20193" y="1046988"/>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65" name="Google Shape;365;p22"/>
                <p:cNvSpPr/>
                <p:nvPr/>
              </p:nvSpPr>
              <p:spPr>
                <a:xfrm>
                  <a:off x="1686800" y="1044969"/>
                  <a:ext cx="773334" cy="1046988"/>
                </a:xfrm>
                <a:custGeom>
                  <a:avLst/>
                  <a:gdLst/>
                  <a:ahLst/>
                  <a:cxnLst/>
                  <a:rect l="l" t="t" r="r" b="b"/>
                  <a:pathLst>
                    <a:path w="773334" h="1046988" extrusionOk="0">
                      <a:moveTo>
                        <a:pt x="688657" y="1046988"/>
                      </a:moveTo>
                      <a:lnTo>
                        <a:pt x="773335" y="0"/>
                      </a:lnTo>
                      <a:lnTo>
                        <a:pt x="84677" y="0"/>
                      </a:lnTo>
                      <a:lnTo>
                        <a:pt x="0" y="1046988"/>
                      </a:lnTo>
                      <a:lnTo>
                        <a:pt x="688657" y="1046988"/>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66" name="Google Shape;366;p22"/>
                <p:cNvSpPr/>
                <p:nvPr/>
              </p:nvSpPr>
              <p:spPr>
                <a:xfrm>
                  <a:off x="961281" y="1310621"/>
                  <a:ext cx="301752" cy="510254"/>
                </a:xfrm>
                <a:custGeom>
                  <a:avLst/>
                  <a:gdLst/>
                  <a:ahLst/>
                  <a:cxnLst/>
                  <a:rect l="l" t="t" r="r" b="b"/>
                  <a:pathLst>
                    <a:path w="301752" h="510254" extrusionOk="0">
                      <a:moveTo>
                        <a:pt x="30480" y="34099"/>
                      </a:moveTo>
                      <a:lnTo>
                        <a:pt x="52959" y="0"/>
                      </a:lnTo>
                      <a:lnTo>
                        <a:pt x="186309" y="5048"/>
                      </a:lnTo>
                      <a:lnTo>
                        <a:pt x="301752" y="474536"/>
                      </a:lnTo>
                      <a:lnTo>
                        <a:pt x="0" y="510254"/>
                      </a:lnTo>
                      <a:lnTo>
                        <a:pt x="30480" y="34099"/>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67" name="Google Shape;367;p22"/>
                <p:cNvSpPr/>
                <p:nvPr/>
              </p:nvSpPr>
              <p:spPr>
                <a:xfrm>
                  <a:off x="884692" y="1308526"/>
                  <a:ext cx="129536" cy="612743"/>
                </a:xfrm>
                <a:custGeom>
                  <a:avLst/>
                  <a:gdLst/>
                  <a:ahLst/>
                  <a:cxnLst/>
                  <a:rect l="l" t="t" r="r" b="b"/>
                  <a:pathLst>
                    <a:path w="129536" h="612743" extrusionOk="0">
                      <a:moveTo>
                        <a:pt x="127929" y="11906"/>
                      </a:moveTo>
                      <a:cubicBezTo>
                        <a:pt x="132977" y="90678"/>
                        <a:pt x="125071" y="300323"/>
                        <a:pt x="118880" y="344234"/>
                      </a:cubicBezTo>
                      <a:cubicBezTo>
                        <a:pt x="112689" y="388144"/>
                        <a:pt x="107450" y="609505"/>
                        <a:pt x="46109" y="609600"/>
                      </a:cubicBezTo>
                      <a:cubicBezTo>
                        <a:pt x="34393" y="609600"/>
                        <a:pt x="22582" y="612743"/>
                        <a:pt x="22582" y="612743"/>
                      </a:cubicBezTo>
                      <a:lnTo>
                        <a:pt x="52300" y="330803"/>
                      </a:lnTo>
                      <a:cubicBezTo>
                        <a:pt x="52300" y="330803"/>
                        <a:pt x="-754" y="73342"/>
                        <a:pt x="8" y="70199"/>
                      </a:cubicBezTo>
                      <a:cubicBezTo>
                        <a:pt x="770" y="67056"/>
                        <a:pt x="126500" y="0"/>
                        <a:pt x="126500" y="0"/>
                      </a:cubicBezTo>
                      <a:lnTo>
                        <a:pt x="127929" y="11811"/>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68" name="Google Shape;368;p22"/>
                <p:cNvSpPr/>
                <p:nvPr/>
              </p:nvSpPr>
              <p:spPr>
                <a:xfrm>
                  <a:off x="856125" y="1378915"/>
                  <a:ext cx="102203" cy="256222"/>
                </a:xfrm>
                <a:custGeom>
                  <a:avLst/>
                  <a:gdLst/>
                  <a:ahLst/>
                  <a:cxnLst/>
                  <a:rect l="l" t="t" r="r" b="b"/>
                  <a:pathLst>
                    <a:path w="102203" h="256222" extrusionOk="0">
                      <a:moveTo>
                        <a:pt x="28575" y="0"/>
                      </a:moveTo>
                      <a:cubicBezTo>
                        <a:pt x="7620" y="14192"/>
                        <a:pt x="0" y="256223"/>
                        <a:pt x="0" y="256223"/>
                      </a:cubicBezTo>
                      <a:lnTo>
                        <a:pt x="102203" y="252984"/>
                      </a:lnTo>
                      <a:lnTo>
                        <a:pt x="76962" y="76010"/>
                      </a:lnTo>
                      <a:lnTo>
                        <a:pt x="28670"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69" name="Google Shape;369;p22"/>
                <p:cNvSpPr/>
                <p:nvPr/>
              </p:nvSpPr>
              <p:spPr>
                <a:xfrm>
                  <a:off x="1054340" y="1342911"/>
                  <a:ext cx="59531" cy="452342"/>
                </a:xfrm>
                <a:custGeom>
                  <a:avLst/>
                  <a:gdLst/>
                  <a:ahLst/>
                  <a:cxnLst/>
                  <a:rect l="l" t="t" r="r" b="b"/>
                  <a:pathLst>
                    <a:path w="59531" h="452342" extrusionOk="0">
                      <a:moveTo>
                        <a:pt x="95" y="13240"/>
                      </a:moveTo>
                      <a:lnTo>
                        <a:pt x="16193" y="29242"/>
                      </a:lnTo>
                      <a:cubicBezTo>
                        <a:pt x="16193" y="29242"/>
                        <a:pt x="7906" y="128302"/>
                        <a:pt x="4000" y="188500"/>
                      </a:cubicBezTo>
                      <a:cubicBezTo>
                        <a:pt x="95" y="248793"/>
                        <a:pt x="8096" y="431959"/>
                        <a:pt x="8096" y="431959"/>
                      </a:cubicBezTo>
                      <a:lnTo>
                        <a:pt x="34385" y="452342"/>
                      </a:lnTo>
                      <a:lnTo>
                        <a:pt x="59531" y="429673"/>
                      </a:lnTo>
                      <a:cubicBezTo>
                        <a:pt x="59531" y="429673"/>
                        <a:pt x="46101" y="245364"/>
                        <a:pt x="40767" y="188881"/>
                      </a:cubicBezTo>
                      <a:cubicBezTo>
                        <a:pt x="34385" y="121444"/>
                        <a:pt x="29813" y="29242"/>
                        <a:pt x="29813" y="29242"/>
                      </a:cubicBezTo>
                      <a:lnTo>
                        <a:pt x="45625" y="13240"/>
                      </a:lnTo>
                      <a:lnTo>
                        <a:pt x="22193" y="0"/>
                      </a:lnTo>
                      <a:lnTo>
                        <a:pt x="0" y="1324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70" name="Google Shape;370;p22"/>
                <p:cNvSpPr/>
                <p:nvPr/>
              </p:nvSpPr>
              <p:spPr>
                <a:xfrm>
                  <a:off x="958176" y="1785157"/>
                  <a:ext cx="394844" cy="877442"/>
                </a:xfrm>
                <a:custGeom>
                  <a:avLst/>
                  <a:gdLst/>
                  <a:ahLst/>
                  <a:cxnLst/>
                  <a:rect l="l" t="t" r="r" b="b"/>
                  <a:pathLst>
                    <a:path w="394844" h="877442" extrusionOk="0">
                      <a:moveTo>
                        <a:pt x="3391" y="22479"/>
                      </a:moveTo>
                      <a:lnTo>
                        <a:pt x="304762" y="0"/>
                      </a:lnTo>
                      <a:cubicBezTo>
                        <a:pt x="304762" y="0"/>
                        <a:pt x="390011" y="374904"/>
                        <a:pt x="394392" y="461581"/>
                      </a:cubicBezTo>
                      <a:cubicBezTo>
                        <a:pt x="397345" y="520446"/>
                        <a:pt x="384867" y="877443"/>
                        <a:pt x="384867" y="877443"/>
                      </a:cubicBezTo>
                      <a:lnTo>
                        <a:pt x="288284" y="877443"/>
                      </a:lnTo>
                      <a:cubicBezTo>
                        <a:pt x="288284" y="877443"/>
                        <a:pt x="283712" y="478917"/>
                        <a:pt x="281807" y="476917"/>
                      </a:cubicBezTo>
                      <a:cubicBezTo>
                        <a:pt x="279902" y="474917"/>
                        <a:pt x="169888" y="157067"/>
                        <a:pt x="169888" y="157067"/>
                      </a:cubicBezTo>
                      <a:lnTo>
                        <a:pt x="171507" y="877443"/>
                      </a:lnTo>
                      <a:lnTo>
                        <a:pt x="85306" y="877443"/>
                      </a:lnTo>
                      <a:cubicBezTo>
                        <a:pt x="85306" y="877443"/>
                        <a:pt x="20441" y="310896"/>
                        <a:pt x="7106" y="234601"/>
                      </a:cubicBezTo>
                      <a:cubicBezTo>
                        <a:pt x="-6229" y="158305"/>
                        <a:pt x="3296" y="22479"/>
                        <a:pt x="3296" y="2247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71" name="Google Shape;371;p22"/>
                <p:cNvSpPr/>
                <p:nvPr/>
              </p:nvSpPr>
              <p:spPr>
                <a:xfrm>
                  <a:off x="1251317" y="2641263"/>
                  <a:ext cx="201739" cy="112966"/>
                </a:xfrm>
                <a:custGeom>
                  <a:avLst/>
                  <a:gdLst/>
                  <a:ahLst/>
                  <a:cxnLst/>
                  <a:rect l="l" t="t" r="r" b="b"/>
                  <a:pathLst>
                    <a:path w="201739" h="112966" extrusionOk="0">
                      <a:moveTo>
                        <a:pt x="81820" y="0"/>
                      </a:moveTo>
                      <a:lnTo>
                        <a:pt x="85439" y="41815"/>
                      </a:lnTo>
                      <a:cubicBezTo>
                        <a:pt x="85439" y="41815"/>
                        <a:pt x="149066" y="78200"/>
                        <a:pt x="159925" y="84487"/>
                      </a:cubicBezTo>
                      <a:cubicBezTo>
                        <a:pt x="170783" y="90869"/>
                        <a:pt x="200787" y="84106"/>
                        <a:pt x="201739" y="112967"/>
                      </a:cubicBezTo>
                      <a:lnTo>
                        <a:pt x="0" y="112967"/>
                      </a:lnTo>
                      <a:lnTo>
                        <a:pt x="7239" y="3620"/>
                      </a:lnTo>
                      <a:lnTo>
                        <a:pt x="81724"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72" name="Google Shape;372;p22"/>
                <p:cNvSpPr/>
                <p:nvPr/>
              </p:nvSpPr>
              <p:spPr>
                <a:xfrm>
                  <a:off x="1012774" y="2641359"/>
                  <a:ext cx="127195" cy="112966"/>
                </a:xfrm>
                <a:custGeom>
                  <a:avLst/>
                  <a:gdLst/>
                  <a:ahLst/>
                  <a:cxnLst/>
                  <a:rect l="l" t="t" r="r" b="b"/>
                  <a:pathLst>
                    <a:path w="127195" h="112966" extrusionOk="0">
                      <a:moveTo>
                        <a:pt x="41852" y="3334"/>
                      </a:moveTo>
                      <a:cubicBezTo>
                        <a:pt x="43566" y="15907"/>
                        <a:pt x="30517" y="54197"/>
                        <a:pt x="25278" y="62103"/>
                      </a:cubicBezTo>
                      <a:cubicBezTo>
                        <a:pt x="20040" y="70009"/>
                        <a:pt x="-11298" y="85344"/>
                        <a:pt x="4323" y="112967"/>
                      </a:cubicBezTo>
                      <a:lnTo>
                        <a:pt x="127196" y="112967"/>
                      </a:lnTo>
                      <a:cubicBezTo>
                        <a:pt x="127196" y="112967"/>
                        <a:pt x="125481" y="85630"/>
                        <a:pt x="115861" y="66484"/>
                      </a:cubicBezTo>
                      <a:cubicBezTo>
                        <a:pt x="106241" y="47339"/>
                        <a:pt x="106241" y="0"/>
                        <a:pt x="106241" y="0"/>
                      </a:cubicBezTo>
                      <a:lnTo>
                        <a:pt x="41757" y="333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73" name="Google Shape;373;p22"/>
                <p:cNvSpPr/>
                <p:nvPr/>
              </p:nvSpPr>
              <p:spPr>
                <a:xfrm>
                  <a:off x="1574691" y="1167937"/>
                  <a:ext cx="114776" cy="121919"/>
                </a:xfrm>
                <a:custGeom>
                  <a:avLst/>
                  <a:gdLst/>
                  <a:ahLst/>
                  <a:cxnLst/>
                  <a:rect l="l" t="t" r="r" b="b"/>
                  <a:pathLst>
                    <a:path w="114776" h="121919" extrusionOk="0">
                      <a:moveTo>
                        <a:pt x="108109" y="0"/>
                      </a:moveTo>
                      <a:lnTo>
                        <a:pt x="114776" y="17716"/>
                      </a:lnTo>
                      <a:lnTo>
                        <a:pt x="101060" y="30861"/>
                      </a:lnTo>
                      <a:cubicBezTo>
                        <a:pt x="101060" y="30861"/>
                        <a:pt x="111252" y="48958"/>
                        <a:pt x="107347" y="51340"/>
                      </a:cubicBezTo>
                      <a:cubicBezTo>
                        <a:pt x="103442" y="53721"/>
                        <a:pt x="73342" y="81439"/>
                        <a:pt x="73342" y="81439"/>
                      </a:cubicBezTo>
                      <a:lnTo>
                        <a:pt x="29623" y="121920"/>
                      </a:lnTo>
                      <a:lnTo>
                        <a:pt x="0" y="93250"/>
                      </a:lnTo>
                      <a:cubicBezTo>
                        <a:pt x="0" y="93250"/>
                        <a:pt x="10287" y="46863"/>
                        <a:pt x="11144" y="43720"/>
                      </a:cubicBezTo>
                      <a:cubicBezTo>
                        <a:pt x="12001" y="40577"/>
                        <a:pt x="11906" y="3524"/>
                        <a:pt x="17145" y="2857"/>
                      </a:cubicBezTo>
                      <a:cubicBezTo>
                        <a:pt x="29337" y="1429"/>
                        <a:pt x="35242" y="41434"/>
                        <a:pt x="35242" y="41434"/>
                      </a:cubicBezTo>
                      <a:lnTo>
                        <a:pt x="108204" y="0"/>
                      </a:ln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74" name="Google Shape;374;p22"/>
                <p:cNvSpPr/>
                <p:nvPr/>
              </p:nvSpPr>
              <p:spPr>
                <a:xfrm>
                  <a:off x="1559165" y="1247661"/>
                  <a:ext cx="68199" cy="57911"/>
                </a:xfrm>
                <a:custGeom>
                  <a:avLst/>
                  <a:gdLst/>
                  <a:ahLst/>
                  <a:cxnLst/>
                  <a:rect l="l" t="t" r="r" b="b"/>
                  <a:pathLst>
                    <a:path w="68199" h="57911" extrusionOk="0">
                      <a:moveTo>
                        <a:pt x="0" y="14478"/>
                      </a:moveTo>
                      <a:lnTo>
                        <a:pt x="9525" y="0"/>
                      </a:lnTo>
                      <a:lnTo>
                        <a:pt x="68199" y="39624"/>
                      </a:lnTo>
                      <a:lnTo>
                        <a:pt x="53721" y="57912"/>
                      </a:lnTo>
                      <a:lnTo>
                        <a:pt x="0" y="14478"/>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75" name="Google Shape;375;p22"/>
                <p:cNvSpPr/>
                <p:nvPr/>
              </p:nvSpPr>
              <p:spPr>
                <a:xfrm>
                  <a:off x="1128254" y="1249280"/>
                  <a:ext cx="500824" cy="668941"/>
                </a:xfrm>
                <a:custGeom>
                  <a:avLst/>
                  <a:gdLst/>
                  <a:ahLst/>
                  <a:cxnLst/>
                  <a:rect l="l" t="t" r="r" b="b"/>
                  <a:pathLst>
                    <a:path w="500824" h="668941" extrusionOk="0">
                      <a:moveTo>
                        <a:pt x="0" y="50483"/>
                      </a:moveTo>
                      <a:cubicBezTo>
                        <a:pt x="0" y="50483"/>
                        <a:pt x="46292" y="61913"/>
                        <a:pt x="72676" y="66389"/>
                      </a:cubicBezTo>
                      <a:cubicBezTo>
                        <a:pt x="96393" y="70485"/>
                        <a:pt x="135160" y="73628"/>
                        <a:pt x="157258" y="80010"/>
                      </a:cubicBezTo>
                      <a:cubicBezTo>
                        <a:pt x="177641" y="85915"/>
                        <a:pt x="327089" y="143828"/>
                        <a:pt x="327089" y="143828"/>
                      </a:cubicBezTo>
                      <a:lnTo>
                        <a:pt x="424434" y="0"/>
                      </a:lnTo>
                      <a:lnTo>
                        <a:pt x="500825" y="56674"/>
                      </a:lnTo>
                      <a:lnTo>
                        <a:pt x="395859" y="221456"/>
                      </a:lnTo>
                      <a:cubicBezTo>
                        <a:pt x="378905" y="248031"/>
                        <a:pt x="346805" y="260699"/>
                        <a:pt x="316230" y="252793"/>
                      </a:cubicBezTo>
                      <a:lnTo>
                        <a:pt x="171736" y="215170"/>
                      </a:lnTo>
                      <a:cubicBezTo>
                        <a:pt x="171736" y="215170"/>
                        <a:pt x="236792" y="483775"/>
                        <a:pt x="249460" y="531781"/>
                      </a:cubicBezTo>
                      <a:cubicBezTo>
                        <a:pt x="262128" y="579787"/>
                        <a:pt x="293656" y="664369"/>
                        <a:pt x="293656" y="664369"/>
                      </a:cubicBezTo>
                      <a:cubicBezTo>
                        <a:pt x="293656" y="664369"/>
                        <a:pt x="220409" y="690848"/>
                        <a:pt x="161068" y="616363"/>
                      </a:cubicBezTo>
                      <a:cubicBezTo>
                        <a:pt x="101727" y="541877"/>
                        <a:pt x="33623" y="416909"/>
                        <a:pt x="13145" y="239744"/>
                      </a:cubicBezTo>
                      <a:cubicBezTo>
                        <a:pt x="1048" y="134684"/>
                        <a:pt x="0" y="50483"/>
                        <a:pt x="0" y="5048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grpSp>
              <p:nvGrpSpPr>
                <p:cNvPr id="376" name="Google Shape;376;p22"/>
                <p:cNvGrpSpPr/>
                <p:nvPr/>
              </p:nvGrpSpPr>
              <p:grpSpPr>
                <a:xfrm>
                  <a:off x="1011142" y="1263758"/>
                  <a:ext cx="118704" cy="111741"/>
                  <a:chOff x="1011142" y="1263758"/>
                  <a:chExt cx="118704" cy="111741"/>
                </a:xfrm>
              </p:grpSpPr>
              <p:sp>
                <p:nvSpPr>
                  <p:cNvPr id="377" name="Google Shape;377;p22"/>
                  <p:cNvSpPr/>
                  <p:nvPr/>
                </p:nvSpPr>
                <p:spPr>
                  <a:xfrm>
                    <a:off x="1028432" y="1263758"/>
                    <a:ext cx="80295" cy="83820"/>
                  </a:xfrm>
                  <a:custGeom>
                    <a:avLst/>
                    <a:gdLst/>
                    <a:ahLst/>
                    <a:cxnLst/>
                    <a:rect l="l" t="t" r="r" b="b"/>
                    <a:pathLst>
                      <a:path w="80295" h="83820" extrusionOk="0">
                        <a:moveTo>
                          <a:pt x="80296" y="4001"/>
                        </a:moveTo>
                        <a:lnTo>
                          <a:pt x="77057" y="63341"/>
                        </a:lnTo>
                        <a:lnTo>
                          <a:pt x="50102" y="83820"/>
                        </a:lnTo>
                        <a:lnTo>
                          <a:pt x="0" y="63627"/>
                        </a:lnTo>
                        <a:lnTo>
                          <a:pt x="4096" y="0"/>
                        </a:lnTo>
                        <a:lnTo>
                          <a:pt x="80296" y="4001"/>
                        </a:ln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78" name="Google Shape;378;p22"/>
                  <p:cNvSpPr/>
                  <p:nvPr/>
                </p:nvSpPr>
                <p:spPr>
                  <a:xfrm>
                    <a:off x="1011142" y="1289380"/>
                    <a:ext cx="118704" cy="86119"/>
                  </a:xfrm>
                  <a:custGeom>
                    <a:avLst/>
                    <a:gdLst/>
                    <a:ahLst/>
                    <a:cxnLst/>
                    <a:rect l="l" t="t" r="r" b="b"/>
                    <a:pathLst>
                      <a:path w="118704" h="86119" extrusionOk="0">
                        <a:moveTo>
                          <a:pt x="65486" y="53530"/>
                        </a:moveTo>
                        <a:lnTo>
                          <a:pt x="19385" y="4763"/>
                        </a:lnTo>
                        <a:cubicBezTo>
                          <a:pt x="19385" y="4763"/>
                          <a:pt x="4336" y="5524"/>
                          <a:pt x="716" y="11811"/>
                        </a:cubicBezTo>
                        <a:cubicBezTo>
                          <a:pt x="-3475" y="19145"/>
                          <a:pt x="11956" y="82677"/>
                          <a:pt x="15099" y="85725"/>
                        </a:cubicBezTo>
                        <a:cubicBezTo>
                          <a:pt x="19004" y="89535"/>
                          <a:pt x="58438" y="64484"/>
                          <a:pt x="65582" y="64103"/>
                        </a:cubicBezTo>
                        <a:cubicBezTo>
                          <a:pt x="65582" y="64103"/>
                          <a:pt x="105491" y="85725"/>
                          <a:pt x="112445" y="85725"/>
                        </a:cubicBezTo>
                        <a:cubicBezTo>
                          <a:pt x="117588" y="85725"/>
                          <a:pt x="122065" y="15145"/>
                          <a:pt x="115207" y="5524"/>
                        </a:cubicBezTo>
                        <a:cubicBezTo>
                          <a:pt x="112064" y="1143"/>
                          <a:pt x="96347" y="0"/>
                          <a:pt x="96347" y="0"/>
                        </a:cubicBezTo>
                        <a:lnTo>
                          <a:pt x="65391" y="53530"/>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79" name="Google Shape;379;p22"/>
                  <p:cNvSpPr/>
                  <p:nvPr/>
                </p:nvSpPr>
                <p:spPr>
                  <a:xfrm>
                    <a:off x="1031099" y="1263758"/>
                    <a:ext cx="74866" cy="30947"/>
                  </a:xfrm>
                  <a:custGeom>
                    <a:avLst/>
                    <a:gdLst/>
                    <a:ahLst/>
                    <a:cxnLst/>
                    <a:rect l="l" t="t" r="r" b="b"/>
                    <a:pathLst>
                      <a:path w="74866" h="30947" extrusionOk="0">
                        <a:moveTo>
                          <a:pt x="0" y="22669"/>
                        </a:moveTo>
                        <a:lnTo>
                          <a:pt x="1429" y="0"/>
                        </a:lnTo>
                        <a:lnTo>
                          <a:pt x="74867" y="3810"/>
                        </a:lnTo>
                        <a:cubicBezTo>
                          <a:pt x="64865" y="20860"/>
                          <a:pt x="51435" y="28575"/>
                          <a:pt x="34957" y="30480"/>
                        </a:cubicBezTo>
                        <a:lnTo>
                          <a:pt x="34957" y="30480"/>
                        </a:lnTo>
                        <a:cubicBezTo>
                          <a:pt x="22479" y="32004"/>
                          <a:pt x="10859" y="29908"/>
                          <a:pt x="0" y="226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grpSp>
            <p:sp>
              <p:nvSpPr>
                <p:cNvPr id="380" name="Google Shape;380;p22"/>
                <p:cNvSpPr/>
                <p:nvPr/>
              </p:nvSpPr>
              <p:spPr>
                <a:xfrm>
                  <a:off x="951117" y="1035787"/>
                  <a:ext cx="214796" cy="249100"/>
                </a:xfrm>
                <a:custGeom>
                  <a:avLst/>
                  <a:gdLst/>
                  <a:ahLst/>
                  <a:cxnLst/>
                  <a:rect l="l" t="t" r="r" b="b"/>
                  <a:pathLst>
                    <a:path w="214796" h="249100" extrusionOk="0">
                      <a:moveTo>
                        <a:pt x="14450" y="118529"/>
                      </a:moveTo>
                      <a:cubicBezTo>
                        <a:pt x="14450" y="118529"/>
                        <a:pt x="67" y="11754"/>
                        <a:pt x="91412" y="800"/>
                      </a:cubicBezTo>
                      <a:lnTo>
                        <a:pt x="91412" y="800"/>
                      </a:lnTo>
                      <a:cubicBezTo>
                        <a:pt x="182757" y="-10249"/>
                        <a:pt x="194187" y="96812"/>
                        <a:pt x="194187" y="96812"/>
                      </a:cubicBezTo>
                      <a:cubicBezTo>
                        <a:pt x="194187" y="96812"/>
                        <a:pt x="212475" y="94812"/>
                        <a:pt x="214665" y="122910"/>
                      </a:cubicBezTo>
                      <a:cubicBezTo>
                        <a:pt x="216856" y="151009"/>
                        <a:pt x="190853" y="154724"/>
                        <a:pt x="190853" y="154724"/>
                      </a:cubicBezTo>
                      <a:cubicBezTo>
                        <a:pt x="183995" y="221875"/>
                        <a:pt x="159420" y="243783"/>
                        <a:pt x="121320" y="248355"/>
                      </a:cubicBezTo>
                      <a:lnTo>
                        <a:pt x="121320" y="248355"/>
                      </a:lnTo>
                      <a:cubicBezTo>
                        <a:pt x="83220" y="252927"/>
                        <a:pt x="54074" y="237496"/>
                        <a:pt x="31404" y="173964"/>
                      </a:cubicBezTo>
                      <a:cubicBezTo>
                        <a:pt x="31404" y="173964"/>
                        <a:pt x="5306" y="176536"/>
                        <a:pt x="734" y="148723"/>
                      </a:cubicBezTo>
                      <a:cubicBezTo>
                        <a:pt x="-3838" y="120910"/>
                        <a:pt x="14450" y="118529"/>
                        <a:pt x="14450" y="118529"/>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81" name="Google Shape;381;p22"/>
                <p:cNvSpPr/>
                <p:nvPr/>
              </p:nvSpPr>
              <p:spPr>
                <a:xfrm>
                  <a:off x="951117" y="1035787"/>
                  <a:ext cx="214796" cy="249100"/>
                </a:xfrm>
                <a:custGeom>
                  <a:avLst/>
                  <a:gdLst/>
                  <a:ahLst/>
                  <a:cxnLst/>
                  <a:rect l="l" t="t" r="r" b="b"/>
                  <a:pathLst>
                    <a:path w="214796" h="249100" extrusionOk="0">
                      <a:moveTo>
                        <a:pt x="14450" y="118529"/>
                      </a:moveTo>
                      <a:cubicBezTo>
                        <a:pt x="14450" y="118529"/>
                        <a:pt x="67" y="11754"/>
                        <a:pt x="91412" y="800"/>
                      </a:cubicBezTo>
                      <a:lnTo>
                        <a:pt x="91412" y="800"/>
                      </a:lnTo>
                      <a:cubicBezTo>
                        <a:pt x="182757" y="-10249"/>
                        <a:pt x="194187" y="96812"/>
                        <a:pt x="194187" y="96812"/>
                      </a:cubicBezTo>
                      <a:cubicBezTo>
                        <a:pt x="194187" y="96812"/>
                        <a:pt x="212475" y="94812"/>
                        <a:pt x="214665" y="122910"/>
                      </a:cubicBezTo>
                      <a:cubicBezTo>
                        <a:pt x="216856" y="151009"/>
                        <a:pt x="190853" y="154724"/>
                        <a:pt x="190853" y="154724"/>
                      </a:cubicBezTo>
                      <a:cubicBezTo>
                        <a:pt x="183995" y="221875"/>
                        <a:pt x="159420" y="243783"/>
                        <a:pt x="121320" y="248355"/>
                      </a:cubicBezTo>
                      <a:lnTo>
                        <a:pt x="121320" y="248355"/>
                      </a:lnTo>
                      <a:cubicBezTo>
                        <a:pt x="83220" y="252927"/>
                        <a:pt x="54074" y="237496"/>
                        <a:pt x="31404" y="173964"/>
                      </a:cubicBezTo>
                      <a:cubicBezTo>
                        <a:pt x="31404" y="173964"/>
                        <a:pt x="5306" y="176536"/>
                        <a:pt x="734" y="148723"/>
                      </a:cubicBezTo>
                      <a:cubicBezTo>
                        <a:pt x="-3838" y="120910"/>
                        <a:pt x="14450" y="118529"/>
                        <a:pt x="14450" y="118529"/>
                      </a:cubicBez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82" name="Google Shape;382;p22"/>
                <p:cNvSpPr/>
                <p:nvPr/>
              </p:nvSpPr>
              <p:spPr>
                <a:xfrm>
                  <a:off x="958995" y="1108085"/>
                  <a:ext cx="32057" cy="94200"/>
                </a:xfrm>
                <a:custGeom>
                  <a:avLst/>
                  <a:gdLst/>
                  <a:ahLst/>
                  <a:cxnLst/>
                  <a:rect l="l" t="t" r="r" b="b"/>
                  <a:pathLst>
                    <a:path w="32057" h="94200" extrusionOk="0">
                      <a:moveTo>
                        <a:pt x="0" y="17560"/>
                      </a:moveTo>
                      <a:cubicBezTo>
                        <a:pt x="0" y="17560"/>
                        <a:pt x="2762" y="50326"/>
                        <a:pt x="12954" y="72901"/>
                      </a:cubicBezTo>
                      <a:cubicBezTo>
                        <a:pt x="23146" y="95475"/>
                        <a:pt x="33433" y="107572"/>
                        <a:pt x="26003" y="70424"/>
                      </a:cubicBezTo>
                      <a:cubicBezTo>
                        <a:pt x="26003" y="70424"/>
                        <a:pt x="39434" y="49945"/>
                        <a:pt x="26289" y="14893"/>
                      </a:cubicBezTo>
                      <a:cubicBezTo>
                        <a:pt x="13144" y="-20159"/>
                        <a:pt x="0" y="17656"/>
                        <a:pt x="0" y="17656"/>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83" name="Google Shape;383;p22"/>
                <p:cNvSpPr/>
                <p:nvPr/>
              </p:nvSpPr>
              <p:spPr>
                <a:xfrm>
                  <a:off x="1118748" y="1085065"/>
                  <a:ext cx="31059" cy="94413"/>
                </a:xfrm>
                <a:custGeom>
                  <a:avLst/>
                  <a:gdLst/>
                  <a:ahLst/>
                  <a:cxnLst/>
                  <a:rect l="l" t="t" r="r" b="b"/>
                  <a:pathLst>
                    <a:path w="31059" h="94413" extrusionOk="0">
                      <a:moveTo>
                        <a:pt x="27604" y="13339"/>
                      </a:moveTo>
                      <a:cubicBezTo>
                        <a:pt x="27604" y="13339"/>
                        <a:pt x="33700" y="45629"/>
                        <a:pt x="29699" y="70108"/>
                      </a:cubicBezTo>
                      <a:cubicBezTo>
                        <a:pt x="25603" y="94587"/>
                        <a:pt x="18650" y="109065"/>
                        <a:pt x="15888" y="71346"/>
                      </a:cubicBezTo>
                      <a:cubicBezTo>
                        <a:pt x="15888" y="71346"/>
                        <a:pt x="-3162" y="55344"/>
                        <a:pt x="457" y="17911"/>
                      </a:cubicBezTo>
                      <a:cubicBezTo>
                        <a:pt x="4077" y="-19522"/>
                        <a:pt x="27604" y="13339"/>
                        <a:pt x="27604" y="13339"/>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84" name="Google Shape;384;p22"/>
                <p:cNvSpPr/>
                <p:nvPr/>
              </p:nvSpPr>
              <p:spPr>
                <a:xfrm>
                  <a:off x="1014973" y="1338500"/>
                  <a:ext cx="41726" cy="39367"/>
                </a:xfrm>
                <a:custGeom>
                  <a:avLst/>
                  <a:gdLst/>
                  <a:ahLst/>
                  <a:cxnLst/>
                  <a:rect l="l" t="t" r="r" b="b"/>
                  <a:pathLst>
                    <a:path w="41726" h="39367" extrusionOk="0">
                      <a:moveTo>
                        <a:pt x="13555" y="39367"/>
                      </a:moveTo>
                      <a:cubicBezTo>
                        <a:pt x="12031" y="39367"/>
                        <a:pt x="10697" y="38986"/>
                        <a:pt x="9840" y="38129"/>
                      </a:cubicBezTo>
                      <a:cubicBezTo>
                        <a:pt x="5173" y="33748"/>
                        <a:pt x="791" y="7744"/>
                        <a:pt x="29" y="2506"/>
                      </a:cubicBezTo>
                      <a:cubicBezTo>
                        <a:pt x="-161" y="1363"/>
                        <a:pt x="601" y="220"/>
                        <a:pt x="1839" y="29"/>
                      </a:cubicBezTo>
                      <a:cubicBezTo>
                        <a:pt x="2982" y="-161"/>
                        <a:pt x="4125" y="601"/>
                        <a:pt x="4315" y="1839"/>
                      </a:cubicBezTo>
                      <a:cubicBezTo>
                        <a:pt x="6601" y="16317"/>
                        <a:pt x="10411" y="32700"/>
                        <a:pt x="12888" y="34986"/>
                      </a:cubicBezTo>
                      <a:cubicBezTo>
                        <a:pt x="14888" y="36319"/>
                        <a:pt x="27080" y="30795"/>
                        <a:pt x="38415" y="23365"/>
                      </a:cubicBezTo>
                      <a:cubicBezTo>
                        <a:pt x="39367" y="22699"/>
                        <a:pt x="40701" y="22984"/>
                        <a:pt x="41368" y="24032"/>
                      </a:cubicBezTo>
                      <a:cubicBezTo>
                        <a:pt x="42034" y="24985"/>
                        <a:pt x="41749" y="26318"/>
                        <a:pt x="40701" y="26985"/>
                      </a:cubicBezTo>
                      <a:cubicBezTo>
                        <a:pt x="32986" y="32033"/>
                        <a:pt x="20603" y="39367"/>
                        <a:pt x="13650" y="3936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85" name="Google Shape;385;p22"/>
                <p:cNvSpPr/>
                <p:nvPr/>
              </p:nvSpPr>
              <p:spPr>
                <a:xfrm>
                  <a:off x="1095961" y="1358948"/>
                  <a:ext cx="32734" cy="17681"/>
                </a:xfrm>
                <a:custGeom>
                  <a:avLst/>
                  <a:gdLst/>
                  <a:ahLst/>
                  <a:cxnLst/>
                  <a:rect l="l" t="t" r="r" b="b"/>
                  <a:pathLst>
                    <a:path w="32734" h="17681" extrusionOk="0">
                      <a:moveTo>
                        <a:pt x="24197" y="17682"/>
                      </a:moveTo>
                      <a:cubicBezTo>
                        <a:pt x="19816" y="17682"/>
                        <a:pt x="9338" y="12252"/>
                        <a:pt x="1051" y="7395"/>
                      </a:cubicBezTo>
                      <a:cubicBezTo>
                        <a:pt x="4" y="6823"/>
                        <a:pt x="-282" y="5490"/>
                        <a:pt x="289" y="4442"/>
                      </a:cubicBezTo>
                      <a:cubicBezTo>
                        <a:pt x="861" y="3394"/>
                        <a:pt x="2194" y="3108"/>
                        <a:pt x="3242" y="3680"/>
                      </a:cubicBezTo>
                      <a:cubicBezTo>
                        <a:pt x="11624" y="8538"/>
                        <a:pt x="21816" y="13491"/>
                        <a:pt x="24102" y="13395"/>
                      </a:cubicBezTo>
                      <a:cubicBezTo>
                        <a:pt x="25150" y="12824"/>
                        <a:pt x="27340" y="7204"/>
                        <a:pt x="28483" y="1680"/>
                      </a:cubicBezTo>
                      <a:cubicBezTo>
                        <a:pt x="28769" y="537"/>
                        <a:pt x="29817" y="-225"/>
                        <a:pt x="31055" y="60"/>
                      </a:cubicBezTo>
                      <a:cubicBezTo>
                        <a:pt x="32198" y="346"/>
                        <a:pt x="32960" y="1489"/>
                        <a:pt x="32674" y="2632"/>
                      </a:cubicBezTo>
                      <a:cubicBezTo>
                        <a:pt x="31817" y="6633"/>
                        <a:pt x="29436" y="16158"/>
                        <a:pt x="25340" y="17491"/>
                      </a:cubicBezTo>
                      <a:cubicBezTo>
                        <a:pt x="25054" y="17586"/>
                        <a:pt x="24673" y="17682"/>
                        <a:pt x="24292" y="176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86" name="Google Shape;386;p22"/>
                <p:cNvSpPr/>
                <p:nvPr/>
              </p:nvSpPr>
              <p:spPr>
                <a:xfrm>
                  <a:off x="1033635" y="1292520"/>
                  <a:ext cx="72906" cy="52486"/>
                </a:xfrm>
                <a:custGeom>
                  <a:avLst/>
                  <a:gdLst/>
                  <a:ahLst/>
                  <a:cxnLst/>
                  <a:rect l="l" t="t" r="r" b="b"/>
                  <a:pathLst>
                    <a:path w="72906" h="52486" extrusionOk="0">
                      <a:moveTo>
                        <a:pt x="42994" y="52486"/>
                      </a:moveTo>
                      <a:cubicBezTo>
                        <a:pt x="42422" y="52486"/>
                        <a:pt x="41851" y="52201"/>
                        <a:pt x="41470" y="51820"/>
                      </a:cubicBezTo>
                      <a:lnTo>
                        <a:pt x="608" y="8481"/>
                      </a:lnTo>
                      <a:cubicBezTo>
                        <a:pt x="-250" y="7624"/>
                        <a:pt x="-154" y="6290"/>
                        <a:pt x="608" y="5433"/>
                      </a:cubicBezTo>
                      <a:cubicBezTo>
                        <a:pt x="1465" y="4576"/>
                        <a:pt x="2798" y="4671"/>
                        <a:pt x="3656" y="5433"/>
                      </a:cubicBezTo>
                      <a:lnTo>
                        <a:pt x="42518" y="46676"/>
                      </a:lnTo>
                      <a:lnTo>
                        <a:pt x="68902" y="1051"/>
                      </a:lnTo>
                      <a:cubicBezTo>
                        <a:pt x="69473" y="4"/>
                        <a:pt x="70807" y="-282"/>
                        <a:pt x="71855" y="289"/>
                      </a:cubicBezTo>
                      <a:cubicBezTo>
                        <a:pt x="72903" y="861"/>
                        <a:pt x="73188" y="2194"/>
                        <a:pt x="72617" y="3242"/>
                      </a:cubicBezTo>
                      <a:lnTo>
                        <a:pt x="44709" y="51439"/>
                      </a:lnTo>
                      <a:cubicBezTo>
                        <a:pt x="44328" y="52010"/>
                        <a:pt x="43756" y="52391"/>
                        <a:pt x="43089" y="52486"/>
                      </a:cubicBezTo>
                      <a:cubicBezTo>
                        <a:pt x="43089" y="52486"/>
                        <a:pt x="42899" y="52486"/>
                        <a:pt x="42804" y="5248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87" name="Google Shape;387;p22"/>
                <p:cNvSpPr/>
                <p:nvPr/>
              </p:nvSpPr>
              <p:spPr>
                <a:xfrm>
                  <a:off x="692867" y="1499788"/>
                  <a:ext cx="327660" cy="396144"/>
                </a:xfrm>
                <a:custGeom>
                  <a:avLst/>
                  <a:gdLst/>
                  <a:ahLst/>
                  <a:cxnLst/>
                  <a:rect l="l" t="t" r="r" b="b"/>
                  <a:pathLst>
                    <a:path w="327660" h="396144" extrusionOk="0">
                      <a:moveTo>
                        <a:pt x="327660" y="327470"/>
                      </a:moveTo>
                      <a:lnTo>
                        <a:pt x="227933" y="0"/>
                      </a:lnTo>
                      <a:lnTo>
                        <a:pt x="0" y="67627"/>
                      </a:lnTo>
                      <a:lnTo>
                        <a:pt x="105632" y="396145"/>
                      </a:lnTo>
                      <a:lnTo>
                        <a:pt x="327660" y="32747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88" name="Google Shape;388;p22"/>
                <p:cNvSpPr/>
                <p:nvPr/>
              </p:nvSpPr>
              <p:spPr>
                <a:xfrm>
                  <a:off x="709522" y="1695145"/>
                  <a:ext cx="60536" cy="114229"/>
                </a:xfrm>
                <a:custGeom>
                  <a:avLst/>
                  <a:gdLst/>
                  <a:ahLst/>
                  <a:cxnLst/>
                  <a:rect l="l" t="t" r="r" b="b"/>
                  <a:pathLst>
                    <a:path w="60536" h="114229" extrusionOk="0">
                      <a:moveTo>
                        <a:pt x="40781" y="0"/>
                      </a:moveTo>
                      <a:cubicBezTo>
                        <a:pt x="40781" y="0"/>
                        <a:pt x="394" y="18002"/>
                        <a:pt x="13" y="23908"/>
                      </a:cubicBezTo>
                      <a:cubicBezTo>
                        <a:pt x="-368" y="29813"/>
                        <a:pt x="7443" y="41529"/>
                        <a:pt x="7443" y="41529"/>
                      </a:cubicBezTo>
                      <a:cubicBezTo>
                        <a:pt x="7443" y="41529"/>
                        <a:pt x="13" y="54102"/>
                        <a:pt x="13" y="59531"/>
                      </a:cubicBezTo>
                      <a:cubicBezTo>
                        <a:pt x="13" y="65056"/>
                        <a:pt x="10205" y="74390"/>
                        <a:pt x="10205" y="74390"/>
                      </a:cubicBezTo>
                      <a:cubicBezTo>
                        <a:pt x="10205" y="74390"/>
                        <a:pt x="17635" y="90869"/>
                        <a:pt x="22778" y="93154"/>
                      </a:cubicBezTo>
                      <a:cubicBezTo>
                        <a:pt x="27827" y="95536"/>
                        <a:pt x="23540" y="111157"/>
                        <a:pt x="32589" y="113919"/>
                      </a:cubicBezTo>
                      <a:cubicBezTo>
                        <a:pt x="41638" y="116681"/>
                        <a:pt x="58211" y="100298"/>
                        <a:pt x="60307" y="94012"/>
                      </a:cubicBezTo>
                      <a:cubicBezTo>
                        <a:pt x="62402" y="87725"/>
                        <a:pt x="49448" y="80296"/>
                        <a:pt x="49448" y="80296"/>
                      </a:cubicBezTo>
                      <a:cubicBezTo>
                        <a:pt x="49448" y="80296"/>
                        <a:pt x="57259" y="65342"/>
                        <a:pt x="54115" y="57150"/>
                      </a:cubicBezTo>
                      <a:cubicBezTo>
                        <a:pt x="50972" y="48958"/>
                        <a:pt x="44686" y="46196"/>
                        <a:pt x="44686" y="46196"/>
                      </a:cubicBezTo>
                      <a:cubicBezTo>
                        <a:pt x="44686" y="46196"/>
                        <a:pt x="54496" y="32099"/>
                        <a:pt x="50972" y="27432"/>
                      </a:cubicBezTo>
                      <a:cubicBezTo>
                        <a:pt x="47448" y="22765"/>
                        <a:pt x="41162" y="19621"/>
                        <a:pt x="41162" y="19621"/>
                      </a:cubicBezTo>
                      <a:cubicBezTo>
                        <a:pt x="41162" y="19621"/>
                        <a:pt x="54115" y="7048"/>
                        <a:pt x="40781" y="0"/>
                      </a:cubicBezTo>
                      <a:close/>
                    </a:path>
                  </a:pathLst>
                </a:custGeom>
                <a:solidFill>
                  <a:srgbClr val="B2744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389" name="Google Shape;389;p22"/>
                <p:cNvSpPr/>
                <p:nvPr/>
              </p:nvSpPr>
              <p:spPr>
                <a:xfrm>
                  <a:off x="944515" y="1012030"/>
                  <a:ext cx="228842" cy="126294"/>
                </a:xfrm>
                <a:custGeom>
                  <a:avLst/>
                  <a:gdLst/>
                  <a:ahLst/>
                  <a:cxnLst/>
                  <a:rect l="l" t="t" r="r" b="b"/>
                  <a:pathLst>
                    <a:path w="228842" h="126294" extrusionOk="0">
                      <a:moveTo>
                        <a:pt x="22672" y="124474"/>
                      </a:moveTo>
                      <a:cubicBezTo>
                        <a:pt x="14290" y="116282"/>
                        <a:pt x="6384" y="107233"/>
                        <a:pt x="2383" y="96184"/>
                      </a:cubicBezTo>
                      <a:cubicBezTo>
                        <a:pt x="-1617" y="85135"/>
                        <a:pt x="-855" y="71896"/>
                        <a:pt x="6765" y="63037"/>
                      </a:cubicBezTo>
                      <a:cubicBezTo>
                        <a:pt x="14194" y="54465"/>
                        <a:pt x="26291" y="51607"/>
                        <a:pt x="34959" y="44178"/>
                      </a:cubicBezTo>
                      <a:cubicBezTo>
                        <a:pt x="48103" y="32938"/>
                        <a:pt x="51913" y="12555"/>
                        <a:pt x="66963" y="3982"/>
                      </a:cubicBezTo>
                      <a:cubicBezTo>
                        <a:pt x="77536" y="-2018"/>
                        <a:pt x="90680" y="-304"/>
                        <a:pt x="102301" y="3030"/>
                      </a:cubicBezTo>
                      <a:cubicBezTo>
                        <a:pt x="113921" y="6459"/>
                        <a:pt x="125351" y="11412"/>
                        <a:pt x="137448" y="11412"/>
                      </a:cubicBezTo>
                      <a:cubicBezTo>
                        <a:pt x="157641" y="11507"/>
                        <a:pt x="177167" y="-1923"/>
                        <a:pt x="196789" y="2744"/>
                      </a:cubicBezTo>
                      <a:cubicBezTo>
                        <a:pt x="209838" y="5887"/>
                        <a:pt x="220030" y="16841"/>
                        <a:pt x="224983" y="29319"/>
                      </a:cubicBezTo>
                      <a:cubicBezTo>
                        <a:pt x="231936" y="46940"/>
                        <a:pt x="229364" y="67990"/>
                        <a:pt x="218315" y="83421"/>
                      </a:cubicBezTo>
                      <a:cubicBezTo>
                        <a:pt x="207266" y="98756"/>
                        <a:pt x="188121" y="107995"/>
                        <a:pt x="169166" y="106948"/>
                      </a:cubicBezTo>
                      <a:cubicBezTo>
                        <a:pt x="148306" y="105805"/>
                        <a:pt x="128209" y="93327"/>
                        <a:pt x="107730" y="97423"/>
                      </a:cubicBezTo>
                      <a:cubicBezTo>
                        <a:pt x="98872" y="99232"/>
                        <a:pt x="90966" y="103995"/>
                        <a:pt x="83441" y="108948"/>
                      </a:cubicBezTo>
                      <a:cubicBezTo>
                        <a:pt x="75821" y="113806"/>
                        <a:pt x="68296" y="118949"/>
                        <a:pt x="59629" y="121616"/>
                      </a:cubicBezTo>
                      <a:cubicBezTo>
                        <a:pt x="50961" y="124283"/>
                        <a:pt x="40960" y="123997"/>
                        <a:pt x="33721" y="118663"/>
                      </a:cubicBezTo>
                      <a:cubicBezTo>
                        <a:pt x="29434" y="124188"/>
                        <a:pt x="27720" y="129141"/>
                        <a:pt x="22672" y="124378"/>
                      </a:cubicBezTo>
                      <a:close/>
                    </a:path>
                  </a:pathLst>
                </a:custGeom>
                <a:solidFill>
                  <a:srgbClr val="683F1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grpSp>
        </p:grpSp>
        <p:sp>
          <p:nvSpPr>
            <p:cNvPr id="390" name="Google Shape;390;p22"/>
            <p:cNvSpPr/>
            <p:nvPr/>
          </p:nvSpPr>
          <p:spPr>
            <a:xfrm>
              <a:off x="545850" y="3096250"/>
              <a:ext cx="2202600" cy="300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3"/>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a:t>Relationships Between Various Variables </a:t>
            </a:r>
            <a:endParaRPr sz="3900"/>
          </a:p>
        </p:txBody>
      </p:sp>
      <p:sp>
        <p:nvSpPr>
          <p:cNvPr id="396" name="Google Shape;396;p23"/>
          <p:cNvSpPr/>
          <p:nvPr/>
        </p:nvSpPr>
        <p:spPr>
          <a:xfrm>
            <a:off x="4657875" y="1222207"/>
            <a:ext cx="444600" cy="444600"/>
          </a:xfrm>
          <a:prstGeom prst="roundRect">
            <a:avLst>
              <a:gd name="adj" fmla="val 16667"/>
            </a:avLst>
          </a:prstGeom>
          <a:solidFill>
            <a:schemeClr val="accent1"/>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sp>
        <p:nvSpPr>
          <p:cNvPr id="397" name="Google Shape;397;p23"/>
          <p:cNvSpPr txBox="1"/>
          <p:nvPr/>
        </p:nvSpPr>
        <p:spPr>
          <a:xfrm>
            <a:off x="6271725" y="1222200"/>
            <a:ext cx="1818600" cy="25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b="1">
                <a:solidFill>
                  <a:schemeClr val="dk1"/>
                </a:solidFill>
                <a:latin typeface="Montserrat"/>
                <a:ea typeface="Montserrat"/>
                <a:cs typeface="Montserrat"/>
                <a:sym typeface="Montserrat"/>
              </a:rPr>
              <a:t>Age and Experience</a:t>
            </a:r>
            <a:endParaRPr sz="900" b="1">
              <a:solidFill>
                <a:schemeClr val="dk1"/>
              </a:solidFill>
              <a:latin typeface="Montserrat"/>
              <a:ea typeface="Montserrat"/>
              <a:cs typeface="Montserrat"/>
              <a:sym typeface="Montserrat"/>
            </a:endParaRPr>
          </a:p>
        </p:txBody>
      </p:sp>
      <p:sp>
        <p:nvSpPr>
          <p:cNvPr id="398" name="Google Shape;398;p23"/>
          <p:cNvSpPr txBox="1"/>
          <p:nvPr/>
        </p:nvSpPr>
        <p:spPr>
          <a:xfrm>
            <a:off x="5324026" y="1403150"/>
            <a:ext cx="37140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Montserrat Medium"/>
                <a:ea typeface="Montserrat Medium"/>
                <a:cs typeface="Montserrat Medium"/>
                <a:sym typeface="Montserrat Medium"/>
              </a:rPr>
              <a:t>Strong positive correlation (0.69) indicates that as employees age, they tend to have more work experience.</a:t>
            </a:r>
            <a:endParaRPr sz="800">
              <a:solidFill>
                <a:schemeClr val="dk1"/>
              </a:solidFill>
              <a:latin typeface="Montserrat Medium"/>
              <a:ea typeface="Montserrat Medium"/>
              <a:cs typeface="Montserrat Medium"/>
              <a:sym typeface="Montserrat Medium"/>
            </a:endParaRPr>
          </a:p>
        </p:txBody>
      </p:sp>
      <p:cxnSp>
        <p:nvCxnSpPr>
          <p:cNvPr id="399" name="Google Shape;399;p23"/>
          <p:cNvCxnSpPr/>
          <p:nvPr/>
        </p:nvCxnSpPr>
        <p:spPr>
          <a:xfrm>
            <a:off x="4020238" y="1463288"/>
            <a:ext cx="502500" cy="0"/>
          </a:xfrm>
          <a:prstGeom prst="straightConnector1">
            <a:avLst/>
          </a:prstGeom>
          <a:noFill/>
          <a:ln w="9525" cap="flat" cmpd="sng">
            <a:solidFill>
              <a:schemeClr val="dk1"/>
            </a:solidFill>
            <a:prstDash val="solid"/>
            <a:round/>
            <a:headEnd type="none" w="med" len="med"/>
            <a:tailEnd type="oval" w="med" len="med"/>
          </a:ln>
        </p:spPr>
      </p:cxnSp>
      <p:sp>
        <p:nvSpPr>
          <p:cNvPr id="400" name="Google Shape;400;p23"/>
          <p:cNvSpPr/>
          <p:nvPr/>
        </p:nvSpPr>
        <p:spPr>
          <a:xfrm>
            <a:off x="2739425" y="1728059"/>
            <a:ext cx="166500" cy="1665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sp>
        <p:nvSpPr>
          <p:cNvPr id="401" name="Google Shape;401;p23"/>
          <p:cNvSpPr/>
          <p:nvPr/>
        </p:nvSpPr>
        <p:spPr>
          <a:xfrm>
            <a:off x="4657875" y="1915932"/>
            <a:ext cx="444600" cy="444600"/>
          </a:xfrm>
          <a:prstGeom prst="roundRect">
            <a:avLst>
              <a:gd name="adj" fmla="val 16667"/>
            </a:avLst>
          </a:prstGeom>
          <a:solidFill>
            <a:schemeClr val="accent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sp>
        <p:nvSpPr>
          <p:cNvPr id="402" name="Google Shape;402;p23"/>
          <p:cNvSpPr txBox="1"/>
          <p:nvPr/>
        </p:nvSpPr>
        <p:spPr>
          <a:xfrm>
            <a:off x="5749125" y="1889025"/>
            <a:ext cx="2863800" cy="21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b="1">
                <a:solidFill>
                  <a:schemeClr val="dk1"/>
                </a:solidFill>
                <a:latin typeface="Montserrat"/>
                <a:ea typeface="Montserrat"/>
                <a:cs typeface="Montserrat"/>
                <a:sym typeface="Montserrat"/>
              </a:rPr>
              <a:t>Experience and Training Hours</a:t>
            </a:r>
            <a:endParaRPr sz="1700">
              <a:solidFill>
                <a:schemeClr val="dk1"/>
              </a:solidFill>
              <a:latin typeface="Montserrat SemiBold"/>
              <a:ea typeface="Montserrat SemiBold"/>
              <a:cs typeface="Montserrat SemiBold"/>
              <a:sym typeface="Montserrat SemiBold"/>
            </a:endParaRPr>
          </a:p>
        </p:txBody>
      </p:sp>
      <p:sp>
        <p:nvSpPr>
          <p:cNvPr id="403" name="Google Shape;403;p23"/>
          <p:cNvSpPr txBox="1"/>
          <p:nvPr/>
        </p:nvSpPr>
        <p:spPr>
          <a:xfrm>
            <a:off x="5324026" y="2079275"/>
            <a:ext cx="37140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800">
                <a:solidFill>
                  <a:srgbClr val="1F1F1F"/>
                </a:solidFill>
                <a:latin typeface="Montserrat"/>
                <a:ea typeface="Montserrat"/>
                <a:cs typeface="Montserrat"/>
                <a:sym typeface="Montserrat"/>
              </a:rPr>
              <a:t>Moderate positive correlation (0.74) shows that experienced employees are more likely to receive training.</a:t>
            </a:r>
            <a:endParaRPr sz="800">
              <a:solidFill>
                <a:schemeClr val="dk1"/>
              </a:solidFill>
              <a:latin typeface="Montserrat Medium"/>
              <a:ea typeface="Montserrat Medium"/>
              <a:cs typeface="Montserrat Medium"/>
              <a:sym typeface="Montserrat Medium"/>
            </a:endParaRPr>
          </a:p>
        </p:txBody>
      </p:sp>
      <p:cxnSp>
        <p:nvCxnSpPr>
          <p:cNvPr id="404" name="Google Shape;404;p23"/>
          <p:cNvCxnSpPr/>
          <p:nvPr/>
        </p:nvCxnSpPr>
        <p:spPr>
          <a:xfrm>
            <a:off x="3958488" y="2179263"/>
            <a:ext cx="502500" cy="0"/>
          </a:xfrm>
          <a:prstGeom prst="straightConnector1">
            <a:avLst/>
          </a:prstGeom>
          <a:noFill/>
          <a:ln w="9525" cap="flat" cmpd="sng">
            <a:solidFill>
              <a:schemeClr val="dk1"/>
            </a:solidFill>
            <a:prstDash val="solid"/>
            <a:round/>
            <a:headEnd type="none" w="med" len="med"/>
            <a:tailEnd type="oval" w="med" len="med"/>
          </a:ln>
        </p:spPr>
      </p:cxnSp>
      <p:sp>
        <p:nvSpPr>
          <p:cNvPr id="405" name="Google Shape;405;p23"/>
          <p:cNvSpPr/>
          <p:nvPr/>
        </p:nvSpPr>
        <p:spPr>
          <a:xfrm>
            <a:off x="2739425" y="2480459"/>
            <a:ext cx="166500" cy="1665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sp>
        <p:nvSpPr>
          <p:cNvPr id="406" name="Google Shape;406;p23"/>
          <p:cNvSpPr/>
          <p:nvPr/>
        </p:nvSpPr>
        <p:spPr>
          <a:xfrm>
            <a:off x="4688763" y="2590845"/>
            <a:ext cx="444600" cy="444600"/>
          </a:xfrm>
          <a:prstGeom prst="roundRect">
            <a:avLst>
              <a:gd name="adj" fmla="val 16667"/>
            </a:avLst>
          </a:prstGeom>
          <a:solidFill>
            <a:schemeClr val="accent5"/>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sp>
        <p:nvSpPr>
          <p:cNvPr id="407" name="Google Shape;407;p23"/>
          <p:cNvSpPr txBox="1"/>
          <p:nvPr/>
        </p:nvSpPr>
        <p:spPr>
          <a:xfrm>
            <a:off x="5626725" y="2590850"/>
            <a:ext cx="3108600" cy="21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b="1">
                <a:solidFill>
                  <a:schemeClr val="dk1"/>
                </a:solidFill>
                <a:latin typeface="Montserrat"/>
                <a:ea typeface="Montserrat"/>
                <a:cs typeface="Montserrat"/>
                <a:sym typeface="Montserrat"/>
              </a:rPr>
              <a:t>Team Size and Number of Reports</a:t>
            </a:r>
            <a:endParaRPr sz="1200">
              <a:solidFill>
                <a:schemeClr val="dk1"/>
              </a:solidFill>
              <a:latin typeface="Montserrat SemiBold"/>
              <a:ea typeface="Montserrat SemiBold"/>
              <a:cs typeface="Montserrat SemiBold"/>
              <a:sym typeface="Montserrat SemiBold"/>
            </a:endParaRPr>
          </a:p>
        </p:txBody>
      </p:sp>
      <p:sp>
        <p:nvSpPr>
          <p:cNvPr id="408" name="Google Shape;408;p23"/>
          <p:cNvSpPr txBox="1"/>
          <p:nvPr/>
        </p:nvSpPr>
        <p:spPr>
          <a:xfrm>
            <a:off x="5324025" y="2769725"/>
            <a:ext cx="37140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2A2F45"/>
                </a:solidFill>
                <a:highlight>
                  <a:srgbClr val="FFFFFF"/>
                </a:highlight>
                <a:latin typeface="Montserrat"/>
                <a:ea typeface="Montserrat"/>
                <a:cs typeface="Montserrat"/>
                <a:sym typeface="Montserrat"/>
              </a:rPr>
              <a:t>Positive correlation (0.55) suggests that larger teams often involve more reporting responsibilities.</a:t>
            </a:r>
            <a:endParaRPr sz="800">
              <a:solidFill>
                <a:srgbClr val="2A2F45"/>
              </a:solidFill>
              <a:highlight>
                <a:srgbClr val="FFFFFF"/>
              </a:highlight>
              <a:latin typeface="Montserrat"/>
              <a:ea typeface="Montserrat"/>
              <a:cs typeface="Montserrat"/>
              <a:sym typeface="Montserrat"/>
            </a:endParaRPr>
          </a:p>
        </p:txBody>
      </p:sp>
      <p:cxnSp>
        <p:nvCxnSpPr>
          <p:cNvPr id="409" name="Google Shape;409;p23"/>
          <p:cNvCxnSpPr/>
          <p:nvPr/>
        </p:nvCxnSpPr>
        <p:spPr>
          <a:xfrm>
            <a:off x="4020275" y="2863688"/>
            <a:ext cx="502500" cy="0"/>
          </a:xfrm>
          <a:prstGeom prst="straightConnector1">
            <a:avLst/>
          </a:prstGeom>
          <a:noFill/>
          <a:ln w="9525" cap="flat" cmpd="sng">
            <a:solidFill>
              <a:schemeClr val="dk1"/>
            </a:solidFill>
            <a:prstDash val="solid"/>
            <a:round/>
            <a:headEnd type="none" w="med" len="med"/>
            <a:tailEnd type="oval" w="med" len="med"/>
          </a:ln>
        </p:spPr>
      </p:cxnSp>
      <p:sp>
        <p:nvSpPr>
          <p:cNvPr id="410" name="Google Shape;410;p23"/>
          <p:cNvSpPr/>
          <p:nvPr/>
        </p:nvSpPr>
        <p:spPr>
          <a:xfrm>
            <a:off x="2739425" y="3232859"/>
            <a:ext cx="166500" cy="1665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sp>
        <p:nvSpPr>
          <p:cNvPr id="411" name="Google Shape;411;p23"/>
          <p:cNvSpPr/>
          <p:nvPr/>
        </p:nvSpPr>
        <p:spPr>
          <a:xfrm>
            <a:off x="4688775" y="3292682"/>
            <a:ext cx="444600" cy="444600"/>
          </a:xfrm>
          <a:prstGeom prst="roundRect">
            <a:avLst>
              <a:gd name="adj" fmla="val 16667"/>
            </a:avLst>
          </a:prstGeom>
          <a:solidFill>
            <a:schemeClr val="accent6"/>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sp>
        <p:nvSpPr>
          <p:cNvPr id="412" name="Google Shape;412;p23"/>
          <p:cNvSpPr txBox="1"/>
          <p:nvPr/>
        </p:nvSpPr>
        <p:spPr>
          <a:xfrm>
            <a:off x="6054375" y="3292675"/>
            <a:ext cx="2253300" cy="21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b="1">
                <a:solidFill>
                  <a:schemeClr val="dk1"/>
                </a:solidFill>
                <a:latin typeface="Montserrat"/>
                <a:ea typeface="Montserrat"/>
                <a:cs typeface="Montserrat"/>
                <a:sym typeface="Montserrat"/>
              </a:rPr>
              <a:t>Age and Training Hours</a:t>
            </a:r>
            <a:endParaRPr sz="1200">
              <a:solidFill>
                <a:schemeClr val="dk1"/>
              </a:solidFill>
              <a:latin typeface="Montserrat SemiBold"/>
              <a:ea typeface="Montserrat SemiBold"/>
              <a:cs typeface="Montserrat SemiBold"/>
              <a:sym typeface="Montserrat SemiBold"/>
            </a:endParaRPr>
          </a:p>
        </p:txBody>
      </p:sp>
      <p:sp>
        <p:nvSpPr>
          <p:cNvPr id="413" name="Google Shape;413;p23"/>
          <p:cNvSpPr txBox="1"/>
          <p:nvPr/>
        </p:nvSpPr>
        <p:spPr>
          <a:xfrm>
            <a:off x="5324025" y="3473400"/>
            <a:ext cx="3714000" cy="324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a:solidFill>
                  <a:schemeClr val="dk1"/>
                </a:solidFill>
                <a:latin typeface="Montserrat"/>
                <a:ea typeface="Montserrat"/>
                <a:cs typeface="Montserrat"/>
                <a:sym typeface="Montserrat"/>
              </a:rPr>
              <a:t>Strong correlation (0.81) suggests older employees participate in more training programs, possibly reflecting senior roles.</a:t>
            </a:r>
            <a:endParaRPr sz="800">
              <a:solidFill>
                <a:schemeClr val="dk1"/>
              </a:solidFill>
              <a:latin typeface="Montserrat Medium"/>
              <a:ea typeface="Montserrat Medium"/>
              <a:cs typeface="Montserrat Medium"/>
              <a:sym typeface="Montserrat Medium"/>
            </a:endParaRPr>
          </a:p>
        </p:txBody>
      </p:sp>
      <p:cxnSp>
        <p:nvCxnSpPr>
          <p:cNvPr id="414" name="Google Shape;414;p23"/>
          <p:cNvCxnSpPr/>
          <p:nvPr/>
        </p:nvCxnSpPr>
        <p:spPr>
          <a:xfrm>
            <a:off x="4020263" y="3548113"/>
            <a:ext cx="502500" cy="0"/>
          </a:xfrm>
          <a:prstGeom prst="straightConnector1">
            <a:avLst/>
          </a:prstGeom>
          <a:noFill/>
          <a:ln w="9525" cap="flat" cmpd="sng">
            <a:solidFill>
              <a:schemeClr val="dk1"/>
            </a:solidFill>
            <a:prstDash val="solid"/>
            <a:round/>
            <a:headEnd type="none" w="med" len="med"/>
            <a:tailEnd type="oval" w="med" len="med"/>
          </a:ln>
        </p:spPr>
      </p:cxnSp>
      <p:sp>
        <p:nvSpPr>
          <p:cNvPr id="415" name="Google Shape;415;p23"/>
          <p:cNvSpPr/>
          <p:nvPr/>
        </p:nvSpPr>
        <p:spPr>
          <a:xfrm>
            <a:off x="2739425" y="3985259"/>
            <a:ext cx="166500" cy="1665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grpSp>
        <p:nvGrpSpPr>
          <p:cNvPr id="416" name="Google Shape;416;p23"/>
          <p:cNvGrpSpPr/>
          <p:nvPr/>
        </p:nvGrpSpPr>
        <p:grpSpPr>
          <a:xfrm>
            <a:off x="4745503" y="3377785"/>
            <a:ext cx="331130" cy="331132"/>
            <a:chOff x="924233" y="3003751"/>
            <a:chExt cx="589934" cy="589937"/>
          </a:xfrm>
        </p:grpSpPr>
        <p:sp>
          <p:nvSpPr>
            <p:cNvPr id="417" name="Google Shape;417;p23"/>
            <p:cNvSpPr/>
            <p:nvPr/>
          </p:nvSpPr>
          <p:spPr>
            <a:xfrm>
              <a:off x="1306000" y="3270989"/>
              <a:ext cx="208167" cy="322697"/>
            </a:xfrm>
            <a:custGeom>
              <a:avLst/>
              <a:gdLst/>
              <a:ahLst/>
              <a:cxnLst/>
              <a:rect l="l" t="t" r="r" b="b"/>
              <a:pathLst>
                <a:path w="208167" h="322697" extrusionOk="0">
                  <a:moveTo>
                    <a:pt x="148251" y="172080"/>
                  </a:moveTo>
                  <a:cubicBezTo>
                    <a:pt x="148941" y="171456"/>
                    <a:pt x="149627" y="170822"/>
                    <a:pt x="150294" y="170165"/>
                  </a:cubicBezTo>
                  <a:cubicBezTo>
                    <a:pt x="162995" y="157674"/>
                    <a:pt x="169990" y="140985"/>
                    <a:pt x="169990" y="123172"/>
                  </a:cubicBezTo>
                  <a:lnTo>
                    <a:pt x="169990" y="91448"/>
                  </a:lnTo>
                  <a:cubicBezTo>
                    <a:pt x="175669" y="88368"/>
                    <a:pt x="179534" y="82352"/>
                    <a:pt x="179534" y="75451"/>
                  </a:cubicBezTo>
                  <a:lnTo>
                    <a:pt x="179534" y="46818"/>
                  </a:lnTo>
                  <a:cubicBezTo>
                    <a:pt x="179534" y="21003"/>
                    <a:pt x="158531" y="0"/>
                    <a:pt x="132716" y="0"/>
                  </a:cubicBezTo>
                  <a:lnTo>
                    <a:pt x="75451" y="0"/>
                  </a:lnTo>
                  <a:cubicBezTo>
                    <a:pt x="49634" y="0"/>
                    <a:pt x="28631" y="21003"/>
                    <a:pt x="28631" y="46818"/>
                  </a:cubicBezTo>
                  <a:lnTo>
                    <a:pt x="28631" y="75451"/>
                  </a:lnTo>
                  <a:cubicBezTo>
                    <a:pt x="28631" y="82352"/>
                    <a:pt x="32497" y="88368"/>
                    <a:pt x="38176" y="91448"/>
                  </a:cubicBezTo>
                  <a:lnTo>
                    <a:pt x="38176" y="122229"/>
                  </a:lnTo>
                  <a:cubicBezTo>
                    <a:pt x="38176" y="141928"/>
                    <a:pt x="46765" y="159761"/>
                    <a:pt x="60327" y="172049"/>
                  </a:cubicBezTo>
                  <a:cubicBezTo>
                    <a:pt x="26590" y="174893"/>
                    <a:pt x="0" y="203242"/>
                    <a:pt x="0" y="237702"/>
                  </a:cubicBezTo>
                  <a:lnTo>
                    <a:pt x="0" y="294968"/>
                  </a:lnTo>
                  <a:cubicBezTo>
                    <a:pt x="0" y="310257"/>
                    <a:pt x="12439" y="322698"/>
                    <a:pt x="27729" y="322698"/>
                  </a:cubicBezTo>
                  <a:lnTo>
                    <a:pt x="180436" y="322698"/>
                  </a:lnTo>
                  <a:cubicBezTo>
                    <a:pt x="195728" y="322698"/>
                    <a:pt x="208168" y="310259"/>
                    <a:pt x="208168" y="294968"/>
                  </a:cubicBezTo>
                  <a:lnTo>
                    <a:pt x="208168" y="237702"/>
                  </a:lnTo>
                  <a:cubicBezTo>
                    <a:pt x="208168" y="203381"/>
                    <a:pt x="181794" y="175119"/>
                    <a:pt x="148251" y="172080"/>
                  </a:cubicBezTo>
                  <a:close/>
                  <a:moveTo>
                    <a:pt x="92282" y="246344"/>
                  </a:moveTo>
                  <a:lnTo>
                    <a:pt x="115887" y="246344"/>
                  </a:lnTo>
                  <a:lnTo>
                    <a:pt x="123417" y="290279"/>
                  </a:lnTo>
                  <a:cubicBezTo>
                    <a:pt x="123424" y="290587"/>
                    <a:pt x="123276" y="290876"/>
                    <a:pt x="123015" y="291049"/>
                  </a:cubicBezTo>
                  <a:lnTo>
                    <a:pt x="104584" y="303336"/>
                  </a:lnTo>
                  <a:cubicBezTo>
                    <a:pt x="104279" y="303539"/>
                    <a:pt x="103886" y="303539"/>
                    <a:pt x="103582" y="303337"/>
                  </a:cubicBezTo>
                  <a:lnTo>
                    <a:pt x="85151" y="291050"/>
                  </a:lnTo>
                  <a:cubicBezTo>
                    <a:pt x="84891" y="290876"/>
                    <a:pt x="84742" y="290588"/>
                    <a:pt x="84749" y="290280"/>
                  </a:cubicBezTo>
                  <a:close/>
                  <a:moveTo>
                    <a:pt x="116944" y="229061"/>
                  </a:moveTo>
                  <a:lnTo>
                    <a:pt x="91224" y="229061"/>
                  </a:lnTo>
                  <a:lnTo>
                    <a:pt x="88168" y="219890"/>
                  </a:lnTo>
                  <a:lnTo>
                    <a:pt x="104084" y="196015"/>
                  </a:lnTo>
                  <a:lnTo>
                    <a:pt x="120001" y="219890"/>
                  </a:lnTo>
                  <a:close/>
                  <a:moveTo>
                    <a:pt x="69299" y="217036"/>
                  </a:moveTo>
                  <a:cubicBezTo>
                    <a:pt x="69199" y="217186"/>
                    <a:pt x="68990" y="217497"/>
                    <a:pt x="68436" y="217431"/>
                  </a:cubicBezTo>
                  <a:cubicBezTo>
                    <a:pt x="67883" y="217362"/>
                    <a:pt x="67757" y="217007"/>
                    <a:pt x="67696" y="216836"/>
                  </a:cubicBezTo>
                  <a:lnTo>
                    <a:pt x="58109" y="189711"/>
                  </a:lnTo>
                  <a:cubicBezTo>
                    <a:pt x="60649" y="189300"/>
                    <a:pt x="63252" y="189078"/>
                    <a:pt x="65907" y="189078"/>
                  </a:cubicBezTo>
                  <a:lnTo>
                    <a:pt x="87937" y="189078"/>
                  </a:lnTo>
                  <a:close/>
                  <a:moveTo>
                    <a:pt x="120230" y="189079"/>
                  </a:moveTo>
                  <a:lnTo>
                    <a:pt x="142261" y="189079"/>
                  </a:lnTo>
                  <a:cubicBezTo>
                    <a:pt x="144915" y="189079"/>
                    <a:pt x="147518" y="189301"/>
                    <a:pt x="150059" y="189713"/>
                  </a:cubicBezTo>
                  <a:lnTo>
                    <a:pt x="140471" y="216836"/>
                  </a:lnTo>
                  <a:cubicBezTo>
                    <a:pt x="140411" y="217006"/>
                    <a:pt x="140286" y="217362"/>
                    <a:pt x="139732" y="217431"/>
                  </a:cubicBezTo>
                  <a:cubicBezTo>
                    <a:pt x="139179" y="217494"/>
                    <a:pt x="138969" y="217187"/>
                    <a:pt x="138869" y="217036"/>
                  </a:cubicBezTo>
                  <a:close/>
                  <a:moveTo>
                    <a:pt x="45916" y="46818"/>
                  </a:moveTo>
                  <a:cubicBezTo>
                    <a:pt x="45916" y="30533"/>
                    <a:pt x="59165" y="17283"/>
                    <a:pt x="75452" y="17283"/>
                  </a:cubicBezTo>
                  <a:lnTo>
                    <a:pt x="132717" y="17283"/>
                  </a:lnTo>
                  <a:cubicBezTo>
                    <a:pt x="149002" y="17283"/>
                    <a:pt x="162252" y="30533"/>
                    <a:pt x="162252" y="46818"/>
                  </a:cubicBezTo>
                  <a:lnTo>
                    <a:pt x="162252" y="75451"/>
                  </a:lnTo>
                  <a:cubicBezTo>
                    <a:pt x="162252" y="75948"/>
                    <a:pt x="161846" y="76353"/>
                    <a:pt x="161350" y="76353"/>
                  </a:cubicBezTo>
                  <a:cubicBezTo>
                    <a:pt x="147356" y="76353"/>
                    <a:pt x="135183" y="66420"/>
                    <a:pt x="132405" y="52732"/>
                  </a:cubicBezTo>
                  <a:cubicBezTo>
                    <a:pt x="130693" y="44298"/>
                    <a:pt x="123202" y="38175"/>
                    <a:pt x="114594" y="38175"/>
                  </a:cubicBezTo>
                  <a:lnTo>
                    <a:pt x="93573" y="38175"/>
                  </a:lnTo>
                  <a:cubicBezTo>
                    <a:pt x="84964" y="38175"/>
                    <a:pt x="77474" y="44298"/>
                    <a:pt x="75762" y="52732"/>
                  </a:cubicBezTo>
                  <a:cubicBezTo>
                    <a:pt x="72984" y="66418"/>
                    <a:pt x="60811" y="76352"/>
                    <a:pt x="46817" y="76352"/>
                  </a:cubicBezTo>
                  <a:cubicBezTo>
                    <a:pt x="46319" y="76352"/>
                    <a:pt x="45914" y="75946"/>
                    <a:pt x="45914" y="75449"/>
                  </a:cubicBezTo>
                  <a:lnTo>
                    <a:pt x="45914" y="46818"/>
                  </a:lnTo>
                  <a:close/>
                  <a:moveTo>
                    <a:pt x="55461" y="122229"/>
                  </a:moveTo>
                  <a:lnTo>
                    <a:pt x="55461" y="92820"/>
                  </a:lnTo>
                  <a:cubicBezTo>
                    <a:pt x="73852" y="89345"/>
                    <a:pt x="88880" y="75001"/>
                    <a:pt x="92702" y="56172"/>
                  </a:cubicBezTo>
                  <a:cubicBezTo>
                    <a:pt x="92786" y="55759"/>
                    <a:pt x="93152" y="55460"/>
                    <a:pt x="93574" y="55460"/>
                  </a:cubicBezTo>
                  <a:lnTo>
                    <a:pt x="114595" y="55460"/>
                  </a:lnTo>
                  <a:cubicBezTo>
                    <a:pt x="115017" y="55460"/>
                    <a:pt x="115384" y="55759"/>
                    <a:pt x="115467" y="56172"/>
                  </a:cubicBezTo>
                  <a:cubicBezTo>
                    <a:pt x="119289" y="75001"/>
                    <a:pt x="134315" y="89345"/>
                    <a:pt x="152708" y="92820"/>
                  </a:cubicBezTo>
                  <a:lnTo>
                    <a:pt x="152708" y="123172"/>
                  </a:lnTo>
                  <a:cubicBezTo>
                    <a:pt x="152708" y="136313"/>
                    <a:pt x="147547" y="148626"/>
                    <a:pt x="138176" y="157842"/>
                  </a:cubicBezTo>
                  <a:cubicBezTo>
                    <a:pt x="128807" y="167056"/>
                    <a:pt x="116415" y="172012"/>
                    <a:pt x="103250" y="171789"/>
                  </a:cubicBezTo>
                  <a:cubicBezTo>
                    <a:pt x="76899" y="171348"/>
                    <a:pt x="55461" y="149116"/>
                    <a:pt x="55461" y="122229"/>
                  </a:cubicBezTo>
                  <a:close/>
                  <a:moveTo>
                    <a:pt x="17283" y="294968"/>
                  </a:moveTo>
                  <a:lnTo>
                    <a:pt x="17283" y="237702"/>
                  </a:lnTo>
                  <a:cubicBezTo>
                    <a:pt x="17283" y="219652"/>
                    <a:pt x="27177" y="203879"/>
                    <a:pt x="41820" y="195491"/>
                  </a:cubicBezTo>
                  <a:lnTo>
                    <a:pt x="51400" y="222596"/>
                  </a:lnTo>
                  <a:cubicBezTo>
                    <a:pt x="53709" y="229131"/>
                    <a:pt x="59418" y="233724"/>
                    <a:pt x="66295" y="234581"/>
                  </a:cubicBezTo>
                  <a:cubicBezTo>
                    <a:pt x="67064" y="234677"/>
                    <a:pt x="67829" y="234724"/>
                    <a:pt x="68588" y="234724"/>
                  </a:cubicBezTo>
                  <a:cubicBezTo>
                    <a:pt x="70648" y="234724"/>
                    <a:pt x="72659" y="234369"/>
                    <a:pt x="74554" y="233709"/>
                  </a:cubicBezTo>
                  <a:lnTo>
                    <a:pt x="76111" y="238379"/>
                  </a:lnTo>
                  <a:lnTo>
                    <a:pt x="67665" y="287654"/>
                  </a:lnTo>
                  <a:cubicBezTo>
                    <a:pt x="67642" y="287783"/>
                    <a:pt x="67624" y="287912"/>
                    <a:pt x="67607" y="288043"/>
                  </a:cubicBezTo>
                  <a:cubicBezTo>
                    <a:pt x="66748" y="294913"/>
                    <a:pt x="69790" y="301566"/>
                    <a:pt x="75544" y="305415"/>
                  </a:cubicBezTo>
                  <a:lnTo>
                    <a:pt x="27730" y="305415"/>
                  </a:lnTo>
                  <a:cubicBezTo>
                    <a:pt x="21970" y="305415"/>
                    <a:pt x="17283" y="300729"/>
                    <a:pt x="17283" y="294968"/>
                  </a:cubicBezTo>
                  <a:close/>
                  <a:moveTo>
                    <a:pt x="190884" y="294968"/>
                  </a:moveTo>
                  <a:cubicBezTo>
                    <a:pt x="190884" y="300727"/>
                    <a:pt x="186198" y="305415"/>
                    <a:pt x="180437" y="305415"/>
                  </a:cubicBezTo>
                  <a:lnTo>
                    <a:pt x="132624" y="305415"/>
                  </a:lnTo>
                  <a:cubicBezTo>
                    <a:pt x="138378" y="301567"/>
                    <a:pt x="141420" y="294913"/>
                    <a:pt x="140560" y="288043"/>
                  </a:cubicBezTo>
                  <a:cubicBezTo>
                    <a:pt x="140544" y="287912"/>
                    <a:pt x="140524" y="287783"/>
                    <a:pt x="140502" y="287654"/>
                  </a:cubicBezTo>
                  <a:lnTo>
                    <a:pt x="132056" y="238379"/>
                  </a:lnTo>
                  <a:lnTo>
                    <a:pt x="133612" y="233709"/>
                  </a:lnTo>
                  <a:cubicBezTo>
                    <a:pt x="135506" y="234369"/>
                    <a:pt x="137518" y="234724"/>
                    <a:pt x="139578" y="234724"/>
                  </a:cubicBezTo>
                  <a:cubicBezTo>
                    <a:pt x="140337" y="234724"/>
                    <a:pt x="141103" y="234677"/>
                    <a:pt x="141871" y="234581"/>
                  </a:cubicBezTo>
                  <a:cubicBezTo>
                    <a:pt x="148749" y="233723"/>
                    <a:pt x="154456" y="229131"/>
                    <a:pt x="156766" y="222596"/>
                  </a:cubicBezTo>
                  <a:lnTo>
                    <a:pt x="166347" y="195491"/>
                  </a:lnTo>
                  <a:cubicBezTo>
                    <a:pt x="180989" y="203879"/>
                    <a:pt x="190883" y="219652"/>
                    <a:pt x="190883" y="237702"/>
                  </a:cubicBezTo>
                  <a:lnTo>
                    <a:pt x="190883" y="29496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8" name="Google Shape;418;p23"/>
            <p:cNvSpPr/>
            <p:nvPr/>
          </p:nvSpPr>
          <p:spPr>
            <a:xfrm>
              <a:off x="1382354" y="3366430"/>
              <a:ext cx="17283" cy="22055"/>
            </a:xfrm>
            <a:custGeom>
              <a:avLst/>
              <a:gdLst/>
              <a:ahLst/>
              <a:cxnLst/>
              <a:rect l="l" t="t" r="r" b="b"/>
              <a:pathLst>
                <a:path w="17283" h="22055" extrusionOk="0">
                  <a:moveTo>
                    <a:pt x="8642" y="22056"/>
                  </a:moveTo>
                  <a:cubicBezTo>
                    <a:pt x="13414" y="22056"/>
                    <a:pt x="17283" y="18187"/>
                    <a:pt x="17283" y="13414"/>
                  </a:cubicBezTo>
                  <a:lnTo>
                    <a:pt x="17283" y="8642"/>
                  </a:lnTo>
                  <a:cubicBezTo>
                    <a:pt x="17283" y="3869"/>
                    <a:pt x="13414" y="0"/>
                    <a:pt x="8642" y="0"/>
                  </a:cubicBezTo>
                  <a:cubicBezTo>
                    <a:pt x="3869" y="0"/>
                    <a:pt x="0" y="3869"/>
                    <a:pt x="0" y="8642"/>
                  </a:cubicBezTo>
                  <a:lnTo>
                    <a:pt x="0" y="13414"/>
                  </a:lnTo>
                  <a:cubicBezTo>
                    <a:pt x="0" y="18187"/>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9" name="Google Shape;419;p23"/>
            <p:cNvSpPr/>
            <p:nvPr/>
          </p:nvSpPr>
          <p:spPr>
            <a:xfrm>
              <a:off x="1420530" y="3366430"/>
              <a:ext cx="17283" cy="22055"/>
            </a:xfrm>
            <a:custGeom>
              <a:avLst/>
              <a:gdLst/>
              <a:ahLst/>
              <a:cxnLst/>
              <a:rect l="l" t="t" r="r" b="b"/>
              <a:pathLst>
                <a:path w="17283" h="22055" extrusionOk="0">
                  <a:moveTo>
                    <a:pt x="8642" y="22056"/>
                  </a:moveTo>
                  <a:cubicBezTo>
                    <a:pt x="13414" y="22056"/>
                    <a:pt x="17283" y="18187"/>
                    <a:pt x="17283" y="13414"/>
                  </a:cubicBezTo>
                  <a:lnTo>
                    <a:pt x="17283" y="8642"/>
                  </a:lnTo>
                  <a:cubicBezTo>
                    <a:pt x="17283" y="3869"/>
                    <a:pt x="13414" y="0"/>
                    <a:pt x="8642" y="0"/>
                  </a:cubicBezTo>
                  <a:cubicBezTo>
                    <a:pt x="3869" y="0"/>
                    <a:pt x="0" y="3869"/>
                    <a:pt x="0" y="8642"/>
                  </a:cubicBezTo>
                  <a:lnTo>
                    <a:pt x="0" y="13414"/>
                  </a:lnTo>
                  <a:cubicBezTo>
                    <a:pt x="0" y="18187"/>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0" name="Google Shape;420;p23"/>
            <p:cNvSpPr/>
            <p:nvPr/>
          </p:nvSpPr>
          <p:spPr>
            <a:xfrm>
              <a:off x="924233" y="3270989"/>
              <a:ext cx="208166" cy="322699"/>
            </a:xfrm>
            <a:custGeom>
              <a:avLst/>
              <a:gdLst/>
              <a:ahLst/>
              <a:cxnLst/>
              <a:rect l="l" t="t" r="r" b="b"/>
              <a:pathLst>
                <a:path w="208166" h="322699" extrusionOk="0">
                  <a:moveTo>
                    <a:pt x="148251" y="172080"/>
                  </a:moveTo>
                  <a:cubicBezTo>
                    <a:pt x="148941" y="171456"/>
                    <a:pt x="149626" y="170822"/>
                    <a:pt x="150294" y="170165"/>
                  </a:cubicBezTo>
                  <a:cubicBezTo>
                    <a:pt x="162995" y="157674"/>
                    <a:pt x="169990" y="140985"/>
                    <a:pt x="169990" y="123172"/>
                  </a:cubicBezTo>
                  <a:lnTo>
                    <a:pt x="169990" y="91448"/>
                  </a:lnTo>
                  <a:cubicBezTo>
                    <a:pt x="175669" y="88368"/>
                    <a:pt x="179535" y="82352"/>
                    <a:pt x="179535" y="75451"/>
                  </a:cubicBezTo>
                  <a:lnTo>
                    <a:pt x="179535" y="46818"/>
                  </a:lnTo>
                  <a:cubicBezTo>
                    <a:pt x="179535" y="21003"/>
                    <a:pt x="158532" y="0"/>
                    <a:pt x="132716" y="0"/>
                  </a:cubicBezTo>
                  <a:lnTo>
                    <a:pt x="75451" y="0"/>
                  </a:lnTo>
                  <a:cubicBezTo>
                    <a:pt x="49635" y="0"/>
                    <a:pt x="28633" y="21003"/>
                    <a:pt x="28633" y="46818"/>
                  </a:cubicBezTo>
                  <a:lnTo>
                    <a:pt x="28633" y="75451"/>
                  </a:lnTo>
                  <a:cubicBezTo>
                    <a:pt x="28633" y="82352"/>
                    <a:pt x="32498" y="88368"/>
                    <a:pt x="38176" y="91448"/>
                  </a:cubicBezTo>
                  <a:lnTo>
                    <a:pt x="38176" y="122229"/>
                  </a:lnTo>
                  <a:cubicBezTo>
                    <a:pt x="38176" y="141928"/>
                    <a:pt x="46765" y="159761"/>
                    <a:pt x="60327" y="172049"/>
                  </a:cubicBezTo>
                  <a:cubicBezTo>
                    <a:pt x="26590" y="174893"/>
                    <a:pt x="0" y="203242"/>
                    <a:pt x="0" y="237702"/>
                  </a:cubicBezTo>
                  <a:lnTo>
                    <a:pt x="0" y="294968"/>
                  </a:lnTo>
                  <a:cubicBezTo>
                    <a:pt x="0" y="310259"/>
                    <a:pt x="12439" y="322698"/>
                    <a:pt x="27730" y="322698"/>
                  </a:cubicBezTo>
                  <a:lnTo>
                    <a:pt x="37274" y="322698"/>
                  </a:lnTo>
                  <a:cubicBezTo>
                    <a:pt x="42047" y="322698"/>
                    <a:pt x="45916" y="318829"/>
                    <a:pt x="45916" y="314056"/>
                  </a:cubicBezTo>
                  <a:cubicBezTo>
                    <a:pt x="45916" y="309284"/>
                    <a:pt x="42047" y="305415"/>
                    <a:pt x="37274" y="305415"/>
                  </a:cubicBezTo>
                  <a:lnTo>
                    <a:pt x="27730" y="305415"/>
                  </a:lnTo>
                  <a:cubicBezTo>
                    <a:pt x="21969" y="305415"/>
                    <a:pt x="17283" y="300729"/>
                    <a:pt x="17283" y="294968"/>
                  </a:cubicBezTo>
                  <a:lnTo>
                    <a:pt x="17283" y="237702"/>
                  </a:lnTo>
                  <a:cubicBezTo>
                    <a:pt x="17283" y="219652"/>
                    <a:pt x="27177" y="203879"/>
                    <a:pt x="41820" y="195491"/>
                  </a:cubicBezTo>
                  <a:lnTo>
                    <a:pt x="51400" y="222596"/>
                  </a:lnTo>
                  <a:cubicBezTo>
                    <a:pt x="53709" y="229131"/>
                    <a:pt x="59418" y="233724"/>
                    <a:pt x="66295" y="234581"/>
                  </a:cubicBezTo>
                  <a:cubicBezTo>
                    <a:pt x="67064" y="234677"/>
                    <a:pt x="67829" y="234724"/>
                    <a:pt x="68588" y="234724"/>
                  </a:cubicBezTo>
                  <a:cubicBezTo>
                    <a:pt x="70648" y="234724"/>
                    <a:pt x="72659" y="234369"/>
                    <a:pt x="74554" y="233709"/>
                  </a:cubicBezTo>
                  <a:lnTo>
                    <a:pt x="76111" y="238380"/>
                  </a:lnTo>
                  <a:lnTo>
                    <a:pt x="67664" y="287656"/>
                  </a:lnTo>
                  <a:cubicBezTo>
                    <a:pt x="67642" y="287785"/>
                    <a:pt x="67622" y="287914"/>
                    <a:pt x="67606" y="288044"/>
                  </a:cubicBezTo>
                  <a:cubicBezTo>
                    <a:pt x="66747" y="294915"/>
                    <a:pt x="69789" y="301567"/>
                    <a:pt x="75543" y="305416"/>
                  </a:cubicBezTo>
                  <a:lnTo>
                    <a:pt x="71841" y="305416"/>
                  </a:lnTo>
                  <a:cubicBezTo>
                    <a:pt x="67068" y="305416"/>
                    <a:pt x="63199" y="309285"/>
                    <a:pt x="63199" y="314057"/>
                  </a:cubicBezTo>
                  <a:cubicBezTo>
                    <a:pt x="63199" y="318830"/>
                    <a:pt x="67068" y="322699"/>
                    <a:pt x="71841" y="322699"/>
                  </a:cubicBezTo>
                  <a:lnTo>
                    <a:pt x="180437" y="322699"/>
                  </a:lnTo>
                  <a:cubicBezTo>
                    <a:pt x="195727" y="322699"/>
                    <a:pt x="208166" y="310260"/>
                    <a:pt x="208166" y="294969"/>
                  </a:cubicBezTo>
                  <a:lnTo>
                    <a:pt x="208166" y="237703"/>
                  </a:lnTo>
                  <a:cubicBezTo>
                    <a:pt x="208166" y="203381"/>
                    <a:pt x="181793" y="175119"/>
                    <a:pt x="148251" y="172080"/>
                  </a:cubicBezTo>
                  <a:close/>
                  <a:moveTo>
                    <a:pt x="116943" y="229061"/>
                  </a:moveTo>
                  <a:lnTo>
                    <a:pt x="91223" y="229061"/>
                  </a:lnTo>
                  <a:lnTo>
                    <a:pt x="88166" y="219890"/>
                  </a:lnTo>
                  <a:lnTo>
                    <a:pt x="104083" y="196015"/>
                  </a:lnTo>
                  <a:lnTo>
                    <a:pt x="120000" y="219890"/>
                  </a:lnTo>
                  <a:close/>
                  <a:moveTo>
                    <a:pt x="92281" y="246344"/>
                  </a:moveTo>
                  <a:lnTo>
                    <a:pt x="115885" y="246344"/>
                  </a:lnTo>
                  <a:lnTo>
                    <a:pt x="123416" y="290279"/>
                  </a:lnTo>
                  <a:cubicBezTo>
                    <a:pt x="123423" y="290587"/>
                    <a:pt x="123275" y="290876"/>
                    <a:pt x="123014" y="291049"/>
                  </a:cubicBezTo>
                  <a:lnTo>
                    <a:pt x="104584" y="303335"/>
                  </a:lnTo>
                  <a:cubicBezTo>
                    <a:pt x="104280" y="303538"/>
                    <a:pt x="103887" y="303538"/>
                    <a:pt x="103582" y="303336"/>
                  </a:cubicBezTo>
                  <a:lnTo>
                    <a:pt x="85151" y="291049"/>
                  </a:lnTo>
                  <a:cubicBezTo>
                    <a:pt x="84891" y="290875"/>
                    <a:pt x="84742" y="290587"/>
                    <a:pt x="84749" y="290279"/>
                  </a:cubicBezTo>
                  <a:close/>
                  <a:moveTo>
                    <a:pt x="120230" y="189079"/>
                  </a:moveTo>
                  <a:lnTo>
                    <a:pt x="142261" y="189079"/>
                  </a:lnTo>
                  <a:cubicBezTo>
                    <a:pt x="144915" y="189079"/>
                    <a:pt x="147518" y="189301"/>
                    <a:pt x="150059" y="189713"/>
                  </a:cubicBezTo>
                  <a:lnTo>
                    <a:pt x="140471" y="216837"/>
                  </a:lnTo>
                  <a:cubicBezTo>
                    <a:pt x="140411" y="217007"/>
                    <a:pt x="140286" y="217362"/>
                    <a:pt x="139732" y="217431"/>
                  </a:cubicBezTo>
                  <a:cubicBezTo>
                    <a:pt x="139180" y="217494"/>
                    <a:pt x="138969" y="217187"/>
                    <a:pt x="138869" y="217036"/>
                  </a:cubicBezTo>
                  <a:close/>
                  <a:moveTo>
                    <a:pt x="45916" y="46818"/>
                  </a:moveTo>
                  <a:cubicBezTo>
                    <a:pt x="45916" y="30533"/>
                    <a:pt x="59165" y="17283"/>
                    <a:pt x="75451" y="17283"/>
                  </a:cubicBezTo>
                  <a:lnTo>
                    <a:pt x="132716" y="17283"/>
                  </a:lnTo>
                  <a:cubicBezTo>
                    <a:pt x="149002" y="17283"/>
                    <a:pt x="162252" y="30533"/>
                    <a:pt x="162252" y="46818"/>
                  </a:cubicBezTo>
                  <a:lnTo>
                    <a:pt x="162252" y="75451"/>
                  </a:lnTo>
                  <a:cubicBezTo>
                    <a:pt x="162252" y="75948"/>
                    <a:pt x="161846" y="76353"/>
                    <a:pt x="161348" y="76353"/>
                  </a:cubicBezTo>
                  <a:lnTo>
                    <a:pt x="123172" y="76353"/>
                  </a:lnTo>
                  <a:cubicBezTo>
                    <a:pt x="106887" y="76353"/>
                    <a:pt x="93637" y="63103"/>
                    <a:pt x="93637" y="46818"/>
                  </a:cubicBezTo>
                  <a:cubicBezTo>
                    <a:pt x="93637" y="42046"/>
                    <a:pt x="89768" y="38176"/>
                    <a:pt x="84996" y="38176"/>
                  </a:cubicBezTo>
                  <a:cubicBezTo>
                    <a:pt x="80223" y="38176"/>
                    <a:pt x="76354" y="42046"/>
                    <a:pt x="76354" y="46818"/>
                  </a:cubicBezTo>
                  <a:cubicBezTo>
                    <a:pt x="76354" y="63103"/>
                    <a:pt x="63105" y="76353"/>
                    <a:pt x="46819" y="76353"/>
                  </a:cubicBezTo>
                  <a:cubicBezTo>
                    <a:pt x="46321" y="76353"/>
                    <a:pt x="45917" y="75947"/>
                    <a:pt x="45917" y="75451"/>
                  </a:cubicBezTo>
                  <a:lnTo>
                    <a:pt x="45917" y="46818"/>
                  </a:lnTo>
                  <a:close/>
                  <a:moveTo>
                    <a:pt x="55460" y="122229"/>
                  </a:moveTo>
                  <a:lnTo>
                    <a:pt x="55460" y="92824"/>
                  </a:lnTo>
                  <a:cubicBezTo>
                    <a:pt x="67599" y="90548"/>
                    <a:pt x="78096" y="83576"/>
                    <a:pt x="84994" y="73869"/>
                  </a:cubicBezTo>
                  <a:cubicBezTo>
                    <a:pt x="93486" y="85818"/>
                    <a:pt x="107428" y="93636"/>
                    <a:pt x="123171" y="93636"/>
                  </a:cubicBezTo>
                  <a:lnTo>
                    <a:pt x="152706" y="93636"/>
                  </a:lnTo>
                  <a:lnTo>
                    <a:pt x="152706" y="123172"/>
                  </a:lnTo>
                  <a:cubicBezTo>
                    <a:pt x="152706" y="136313"/>
                    <a:pt x="147545" y="148626"/>
                    <a:pt x="138174" y="157842"/>
                  </a:cubicBezTo>
                  <a:cubicBezTo>
                    <a:pt x="128805" y="167056"/>
                    <a:pt x="116383" y="172012"/>
                    <a:pt x="103248" y="171789"/>
                  </a:cubicBezTo>
                  <a:cubicBezTo>
                    <a:pt x="76898" y="171348"/>
                    <a:pt x="55460" y="149116"/>
                    <a:pt x="55460" y="122229"/>
                  </a:cubicBezTo>
                  <a:close/>
                  <a:moveTo>
                    <a:pt x="68436" y="217431"/>
                  </a:moveTo>
                  <a:cubicBezTo>
                    <a:pt x="67883" y="217362"/>
                    <a:pt x="67757" y="217007"/>
                    <a:pt x="67696" y="216836"/>
                  </a:cubicBezTo>
                  <a:lnTo>
                    <a:pt x="58109" y="189713"/>
                  </a:lnTo>
                  <a:cubicBezTo>
                    <a:pt x="60649" y="189301"/>
                    <a:pt x="63252" y="189079"/>
                    <a:pt x="65907" y="189079"/>
                  </a:cubicBezTo>
                  <a:lnTo>
                    <a:pt x="87937" y="189079"/>
                  </a:lnTo>
                  <a:lnTo>
                    <a:pt x="69299" y="217036"/>
                  </a:lnTo>
                  <a:cubicBezTo>
                    <a:pt x="69199" y="217187"/>
                    <a:pt x="68990" y="217498"/>
                    <a:pt x="68436" y="217431"/>
                  </a:cubicBezTo>
                  <a:close/>
                  <a:moveTo>
                    <a:pt x="190883" y="294968"/>
                  </a:moveTo>
                  <a:cubicBezTo>
                    <a:pt x="190883" y="300727"/>
                    <a:pt x="186197" y="305415"/>
                    <a:pt x="180437" y="305415"/>
                  </a:cubicBezTo>
                  <a:lnTo>
                    <a:pt x="132622" y="305415"/>
                  </a:lnTo>
                  <a:cubicBezTo>
                    <a:pt x="138377" y="301567"/>
                    <a:pt x="141417" y="294913"/>
                    <a:pt x="140559" y="288043"/>
                  </a:cubicBezTo>
                  <a:cubicBezTo>
                    <a:pt x="140543" y="287912"/>
                    <a:pt x="140524" y="287783"/>
                    <a:pt x="140501" y="287654"/>
                  </a:cubicBezTo>
                  <a:lnTo>
                    <a:pt x="132056" y="238379"/>
                  </a:lnTo>
                  <a:lnTo>
                    <a:pt x="133612" y="233709"/>
                  </a:lnTo>
                  <a:cubicBezTo>
                    <a:pt x="135506" y="234369"/>
                    <a:pt x="137517" y="234724"/>
                    <a:pt x="139578" y="234724"/>
                  </a:cubicBezTo>
                  <a:cubicBezTo>
                    <a:pt x="140338" y="234724"/>
                    <a:pt x="141104" y="234677"/>
                    <a:pt x="141871" y="234581"/>
                  </a:cubicBezTo>
                  <a:cubicBezTo>
                    <a:pt x="148749" y="233723"/>
                    <a:pt x="154456" y="229131"/>
                    <a:pt x="156766" y="222596"/>
                  </a:cubicBezTo>
                  <a:lnTo>
                    <a:pt x="166347" y="195490"/>
                  </a:lnTo>
                  <a:cubicBezTo>
                    <a:pt x="180989" y="203878"/>
                    <a:pt x="190883" y="219652"/>
                    <a:pt x="190883" y="2377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1" name="Google Shape;421;p23"/>
            <p:cNvSpPr/>
            <p:nvPr/>
          </p:nvSpPr>
          <p:spPr>
            <a:xfrm>
              <a:off x="1000586" y="3366430"/>
              <a:ext cx="17283" cy="22055"/>
            </a:xfrm>
            <a:custGeom>
              <a:avLst/>
              <a:gdLst/>
              <a:ahLst/>
              <a:cxnLst/>
              <a:rect l="l" t="t" r="r" b="b"/>
              <a:pathLst>
                <a:path w="17283" h="22055" extrusionOk="0">
                  <a:moveTo>
                    <a:pt x="8642" y="22056"/>
                  </a:moveTo>
                  <a:cubicBezTo>
                    <a:pt x="13414" y="22056"/>
                    <a:pt x="17283" y="18187"/>
                    <a:pt x="17283" y="13414"/>
                  </a:cubicBezTo>
                  <a:lnTo>
                    <a:pt x="17283" y="8642"/>
                  </a:lnTo>
                  <a:cubicBezTo>
                    <a:pt x="17283" y="3869"/>
                    <a:pt x="13414" y="0"/>
                    <a:pt x="8642" y="0"/>
                  </a:cubicBezTo>
                  <a:cubicBezTo>
                    <a:pt x="3869" y="0"/>
                    <a:pt x="0" y="3869"/>
                    <a:pt x="0" y="8642"/>
                  </a:cubicBezTo>
                  <a:lnTo>
                    <a:pt x="0" y="13414"/>
                  </a:lnTo>
                  <a:cubicBezTo>
                    <a:pt x="0" y="18187"/>
                    <a:pt x="3868"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2" name="Google Shape;422;p23"/>
            <p:cNvSpPr/>
            <p:nvPr/>
          </p:nvSpPr>
          <p:spPr>
            <a:xfrm>
              <a:off x="1038763" y="3366430"/>
              <a:ext cx="17283" cy="22055"/>
            </a:xfrm>
            <a:custGeom>
              <a:avLst/>
              <a:gdLst/>
              <a:ahLst/>
              <a:cxnLst/>
              <a:rect l="l" t="t" r="r" b="b"/>
              <a:pathLst>
                <a:path w="17283" h="22055" extrusionOk="0">
                  <a:moveTo>
                    <a:pt x="8642" y="22056"/>
                  </a:moveTo>
                  <a:cubicBezTo>
                    <a:pt x="13414" y="22056"/>
                    <a:pt x="17283" y="18187"/>
                    <a:pt x="17283" y="13414"/>
                  </a:cubicBezTo>
                  <a:lnTo>
                    <a:pt x="17283" y="8642"/>
                  </a:lnTo>
                  <a:cubicBezTo>
                    <a:pt x="17283" y="3869"/>
                    <a:pt x="13414" y="0"/>
                    <a:pt x="8642" y="0"/>
                  </a:cubicBezTo>
                  <a:cubicBezTo>
                    <a:pt x="3869" y="0"/>
                    <a:pt x="0" y="3869"/>
                    <a:pt x="0" y="8642"/>
                  </a:cubicBezTo>
                  <a:lnTo>
                    <a:pt x="0" y="13414"/>
                  </a:lnTo>
                  <a:cubicBezTo>
                    <a:pt x="0" y="18187"/>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3" name="Google Shape;423;p23"/>
            <p:cNvSpPr/>
            <p:nvPr/>
          </p:nvSpPr>
          <p:spPr>
            <a:xfrm>
              <a:off x="1115117" y="3003751"/>
              <a:ext cx="208166" cy="303609"/>
            </a:xfrm>
            <a:custGeom>
              <a:avLst/>
              <a:gdLst/>
              <a:ahLst/>
              <a:cxnLst/>
              <a:rect l="l" t="t" r="r" b="b"/>
              <a:pathLst>
                <a:path w="208166" h="303609" extrusionOk="0">
                  <a:moveTo>
                    <a:pt x="156321" y="194104"/>
                  </a:moveTo>
                  <a:cubicBezTo>
                    <a:pt x="188300" y="175513"/>
                    <a:pt x="208166" y="141020"/>
                    <a:pt x="208166" y="104084"/>
                  </a:cubicBezTo>
                  <a:cubicBezTo>
                    <a:pt x="208166" y="75935"/>
                    <a:pt x="197106" y="49565"/>
                    <a:pt x="177023" y="29834"/>
                  </a:cubicBezTo>
                  <a:cubicBezTo>
                    <a:pt x="156946" y="10107"/>
                    <a:pt x="130369" y="-472"/>
                    <a:pt x="102202" y="16"/>
                  </a:cubicBezTo>
                  <a:cubicBezTo>
                    <a:pt x="77782" y="448"/>
                    <a:pt x="54230" y="9433"/>
                    <a:pt x="35886" y="25315"/>
                  </a:cubicBezTo>
                  <a:cubicBezTo>
                    <a:pt x="32278" y="28439"/>
                    <a:pt x="31885" y="33897"/>
                    <a:pt x="35009" y="37505"/>
                  </a:cubicBezTo>
                  <a:cubicBezTo>
                    <a:pt x="38133" y="41112"/>
                    <a:pt x="43590" y="41506"/>
                    <a:pt x="47198" y="38382"/>
                  </a:cubicBezTo>
                  <a:cubicBezTo>
                    <a:pt x="62486" y="25146"/>
                    <a:pt x="82128" y="17658"/>
                    <a:pt x="102507" y="17297"/>
                  </a:cubicBezTo>
                  <a:cubicBezTo>
                    <a:pt x="125978" y="16863"/>
                    <a:pt x="148167" y="25712"/>
                    <a:pt x="164911" y="42163"/>
                  </a:cubicBezTo>
                  <a:cubicBezTo>
                    <a:pt x="181660" y="58618"/>
                    <a:pt x="190883" y="80608"/>
                    <a:pt x="190883" y="104084"/>
                  </a:cubicBezTo>
                  <a:cubicBezTo>
                    <a:pt x="190883" y="134887"/>
                    <a:pt x="174312" y="163654"/>
                    <a:pt x="147635" y="179162"/>
                  </a:cubicBezTo>
                  <a:cubicBezTo>
                    <a:pt x="138988" y="184188"/>
                    <a:pt x="133618" y="193422"/>
                    <a:pt x="133618" y="203263"/>
                  </a:cubicBezTo>
                  <a:lnTo>
                    <a:pt x="133618" y="209973"/>
                  </a:lnTo>
                  <a:lnTo>
                    <a:pt x="112725" y="209973"/>
                  </a:lnTo>
                  <a:lnTo>
                    <a:pt x="112725" y="150902"/>
                  </a:lnTo>
                  <a:lnTo>
                    <a:pt x="123172" y="150902"/>
                  </a:lnTo>
                  <a:cubicBezTo>
                    <a:pt x="127944" y="150902"/>
                    <a:pt x="131814" y="147033"/>
                    <a:pt x="131814" y="142261"/>
                  </a:cubicBezTo>
                  <a:cubicBezTo>
                    <a:pt x="131814" y="137488"/>
                    <a:pt x="127944" y="133619"/>
                    <a:pt x="123172" y="133619"/>
                  </a:cubicBezTo>
                  <a:lnTo>
                    <a:pt x="84994" y="133619"/>
                  </a:lnTo>
                  <a:cubicBezTo>
                    <a:pt x="80222" y="133619"/>
                    <a:pt x="76353" y="137488"/>
                    <a:pt x="76353" y="142261"/>
                  </a:cubicBezTo>
                  <a:cubicBezTo>
                    <a:pt x="76353" y="147033"/>
                    <a:pt x="80222" y="150902"/>
                    <a:pt x="84994" y="150902"/>
                  </a:cubicBezTo>
                  <a:lnTo>
                    <a:pt x="95442" y="150902"/>
                  </a:lnTo>
                  <a:lnTo>
                    <a:pt x="95442" y="209973"/>
                  </a:lnTo>
                  <a:lnTo>
                    <a:pt x="74548" y="209973"/>
                  </a:lnTo>
                  <a:lnTo>
                    <a:pt x="74548" y="203117"/>
                  </a:lnTo>
                  <a:cubicBezTo>
                    <a:pt x="74548" y="193354"/>
                    <a:pt x="69211" y="184193"/>
                    <a:pt x="60622" y="179214"/>
                  </a:cubicBezTo>
                  <a:cubicBezTo>
                    <a:pt x="33890" y="163716"/>
                    <a:pt x="17284" y="134928"/>
                    <a:pt x="17283" y="104084"/>
                  </a:cubicBezTo>
                  <a:cubicBezTo>
                    <a:pt x="17283" y="89759"/>
                    <a:pt x="20804" y="75587"/>
                    <a:pt x="27464" y="63099"/>
                  </a:cubicBezTo>
                  <a:cubicBezTo>
                    <a:pt x="29711" y="58888"/>
                    <a:pt x="28118" y="53653"/>
                    <a:pt x="23907" y="51407"/>
                  </a:cubicBezTo>
                  <a:cubicBezTo>
                    <a:pt x="19698" y="49161"/>
                    <a:pt x="14461" y="50753"/>
                    <a:pt x="12216" y="54964"/>
                  </a:cubicBezTo>
                  <a:cubicBezTo>
                    <a:pt x="4224" y="69945"/>
                    <a:pt x="0" y="86931"/>
                    <a:pt x="0" y="104083"/>
                  </a:cubicBezTo>
                  <a:cubicBezTo>
                    <a:pt x="1" y="141071"/>
                    <a:pt x="19908" y="175588"/>
                    <a:pt x="51953" y="194165"/>
                  </a:cubicBezTo>
                  <a:cubicBezTo>
                    <a:pt x="55230" y="196064"/>
                    <a:pt x="57265" y="199495"/>
                    <a:pt x="57265" y="203116"/>
                  </a:cubicBezTo>
                  <a:lnTo>
                    <a:pt x="57265" y="211358"/>
                  </a:lnTo>
                  <a:cubicBezTo>
                    <a:pt x="46195" y="214999"/>
                    <a:pt x="38176" y="225429"/>
                    <a:pt x="38176" y="237701"/>
                  </a:cubicBezTo>
                  <a:cubicBezTo>
                    <a:pt x="38176" y="249975"/>
                    <a:pt x="46195" y="260405"/>
                    <a:pt x="57265" y="264046"/>
                  </a:cubicBezTo>
                  <a:lnTo>
                    <a:pt x="57265" y="276532"/>
                  </a:lnTo>
                  <a:cubicBezTo>
                    <a:pt x="57265" y="291463"/>
                    <a:pt x="69412" y="303609"/>
                    <a:pt x="84342" y="303609"/>
                  </a:cubicBezTo>
                  <a:lnTo>
                    <a:pt x="123825" y="303609"/>
                  </a:lnTo>
                  <a:cubicBezTo>
                    <a:pt x="138756" y="303609"/>
                    <a:pt x="150902" y="291463"/>
                    <a:pt x="150902" y="276532"/>
                  </a:cubicBezTo>
                  <a:lnTo>
                    <a:pt x="150902" y="264047"/>
                  </a:lnTo>
                  <a:cubicBezTo>
                    <a:pt x="161973" y="260406"/>
                    <a:pt x="169991" y="249976"/>
                    <a:pt x="169991" y="237702"/>
                  </a:cubicBezTo>
                  <a:cubicBezTo>
                    <a:pt x="169991" y="225429"/>
                    <a:pt x="161973" y="214999"/>
                    <a:pt x="150902" y="211359"/>
                  </a:cubicBezTo>
                  <a:lnTo>
                    <a:pt x="150902" y="203263"/>
                  </a:lnTo>
                  <a:cubicBezTo>
                    <a:pt x="150901" y="199556"/>
                    <a:pt x="152978" y="196046"/>
                    <a:pt x="156321" y="194104"/>
                  </a:cubicBezTo>
                  <a:close/>
                  <a:moveTo>
                    <a:pt x="133618" y="276532"/>
                  </a:moveTo>
                  <a:cubicBezTo>
                    <a:pt x="133618" y="281933"/>
                    <a:pt x="129225" y="286326"/>
                    <a:pt x="123824" y="286326"/>
                  </a:cubicBezTo>
                  <a:lnTo>
                    <a:pt x="84341" y="286326"/>
                  </a:lnTo>
                  <a:cubicBezTo>
                    <a:pt x="78941" y="286326"/>
                    <a:pt x="74547" y="281933"/>
                    <a:pt x="74547" y="276532"/>
                  </a:cubicBezTo>
                  <a:lnTo>
                    <a:pt x="74547" y="265433"/>
                  </a:lnTo>
                  <a:lnTo>
                    <a:pt x="133618" y="265433"/>
                  </a:lnTo>
                  <a:close/>
                  <a:moveTo>
                    <a:pt x="142260" y="248150"/>
                  </a:moveTo>
                  <a:lnTo>
                    <a:pt x="65906" y="248150"/>
                  </a:lnTo>
                  <a:cubicBezTo>
                    <a:pt x="60146" y="248150"/>
                    <a:pt x="55458" y="243463"/>
                    <a:pt x="55458" y="237702"/>
                  </a:cubicBezTo>
                  <a:cubicBezTo>
                    <a:pt x="55458" y="231942"/>
                    <a:pt x="60145" y="227256"/>
                    <a:pt x="65906" y="227256"/>
                  </a:cubicBezTo>
                  <a:lnTo>
                    <a:pt x="142260" y="227256"/>
                  </a:lnTo>
                  <a:cubicBezTo>
                    <a:pt x="148020" y="227256"/>
                    <a:pt x="152707" y="231942"/>
                    <a:pt x="152707" y="237702"/>
                  </a:cubicBezTo>
                  <a:cubicBezTo>
                    <a:pt x="152707" y="243462"/>
                    <a:pt x="148021" y="248150"/>
                    <a:pt x="142260" y="2481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4" name="Google Shape;424;p23"/>
            <p:cNvSpPr/>
            <p:nvPr/>
          </p:nvSpPr>
          <p:spPr>
            <a:xfrm>
              <a:off x="1000586" y="3127826"/>
              <a:ext cx="55459" cy="17283"/>
            </a:xfrm>
            <a:custGeom>
              <a:avLst/>
              <a:gdLst/>
              <a:ahLst/>
              <a:cxnLst/>
              <a:rect l="l" t="t" r="r" b="b"/>
              <a:pathLst>
                <a:path w="55459" h="17283" extrusionOk="0">
                  <a:moveTo>
                    <a:pt x="8642" y="17283"/>
                  </a:moveTo>
                  <a:lnTo>
                    <a:pt x="46818" y="17283"/>
                  </a:lnTo>
                  <a:cubicBezTo>
                    <a:pt x="51591" y="17283"/>
                    <a:pt x="55460" y="13414"/>
                    <a:pt x="55460" y="8642"/>
                  </a:cubicBezTo>
                  <a:cubicBezTo>
                    <a:pt x="55460" y="3869"/>
                    <a:pt x="51591" y="0"/>
                    <a:pt x="46818" y="0"/>
                  </a:cubicBezTo>
                  <a:lnTo>
                    <a:pt x="8642" y="0"/>
                  </a:lnTo>
                  <a:cubicBezTo>
                    <a:pt x="3869" y="0"/>
                    <a:pt x="0" y="3869"/>
                    <a:pt x="0" y="8642"/>
                  </a:cubicBezTo>
                  <a:cubicBezTo>
                    <a:pt x="0" y="13414"/>
                    <a:pt x="3868" y="17283"/>
                    <a:pt x="8642" y="1728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5" name="Google Shape;425;p23"/>
            <p:cNvSpPr/>
            <p:nvPr/>
          </p:nvSpPr>
          <p:spPr>
            <a:xfrm>
              <a:off x="1028715" y="3213722"/>
              <a:ext cx="50347" cy="36373"/>
            </a:xfrm>
            <a:custGeom>
              <a:avLst/>
              <a:gdLst/>
              <a:ahLst/>
              <a:cxnLst/>
              <a:rect l="l" t="t" r="r" b="b"/>
              <a:pathLst>
                <a:path w="50347" h="36373" extrusionOk="0">
                  <a:moveTo>
                    <a:pt x="37384" y="1160"/>
                  </a:moveTo>
                  <a:lnTo>
                    <a:pt x="4322" y="20247"/>
                  </a:lnTo>
                  <a:cubicBezTo>
                    <a:pt x="189" y="22634"/>
                    <a:pt x="-1227" y="27919"/>
                    <a:pt x="1159" y="32052"/>
                  </a:cubicBezTo>
                  <a:cubicBezTo>
                    <a:pt x="2760" y="34824"/>
                    <a:pt x="5664" y="36374"/>
                    <a:pt x="8651" y="36374"/>
                  </a:cubicBezTo>
                  <a:cubicBezTo>
                    <a:pt x="10117" y="36374"/>
                    <a:pt x="11603" y="36000"/>
                    <a:pt x="12964" y="35215"/>
                  </a:cubicBezTo>
                  <a:lnTo>
                    <a:pt x="46025" y="16127"/>
                  </a:lnTo>
                  <a:cubicBezTo>
                    <a:pt x="50158" y="13741"/>
                    <a:pt x="51574" y="8456"/>
                    <a:pt x="49188" y="4323"/>
                  </a:cubicBezTo>
                  <a:cubicBezTo>
                    <a:pt x="46802" y="190"/>
                    <a:pt x="41518" y="-1228"/>
                    <a:pt x="37384" y="116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6" name="Google Shape;426;p23"/>
            <p:cNvSpPr/>
            <p:nvPr/>
          </p:nvSpPr>
          <p:spPr>
            <a:xfrm>
              <a:off x="1359336" y="3213721"/>
              <a:ext cx="50347" cy="36374"/>
            </a:xfrm>
            <a:custGeom>
              <a:avLst/>
              <a:gdLst/>
              <a:ahLst/>
              <a:cxnLst/>
              <a:rect l="l" t="t" r="r" b="b"/>
              <a:pathLst>
                <a:path w="50347" h="36374" extrusionOk="0">
                  <a:moveTo>
                    <a:pt x="12964" y="1160"/>
                  </a:moveTo>
                  <a:cubicBezTo>
                    <a:pt x="8829" y="-1228"/>
                    <a:pt x="3544" y="190"/>
                    <a:pt x="1159" y="4323"/>
                  </a:cubicBezTo>
                  <a:cubicBezTo>
                    <a:pt x="-1227" y="8456"/>
                    <a:pt x="189" y="13741"/>
                    <a:pt x="4322" y="16127"/>
                  </a:cubicBezTo>
                  <a:lnTo>
                    <a:pt x="37384" y="35215"/>
                  </a:lnTo>
                  <a:cubicBezTo>
                    <a:pt x="38744" y="36001"/>
                    <a:pt x="40231" y="36374"/>
                    <a:pt x="41696" y="36374"/>
                  </a:cubicBezTo>
                  <a:cubicBezTo>
                    <a:pt x="44683" y="36374"/>
                    <a:pt x="47588" y="34823"/>
                    <a:pt x="49188" y="32052"/>
                  </a:cubicBezTo>
                  <a:cubicBezTo>
                    <a:pt x="51574" y="27919"/>
                    <a:pt x="50158" y="22634"/>
                    <a:pt x="46025" y="202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7" name="Google Shape;427;p23"/>
            <p:cNvSpPr/>
            <p:nvPr/>
          </p:nvSpPr>
          <p:spPr>
            <a:xfrm>
              <a:off x="1382354" y="3127826"/>
              <a:ext cx="55459" cy="17283"/>
            </a:xfrm>
            <a:custGeom>
              <a:avLst/>
              <a:gdLst/>
              <a:ahLst/>
              <a:cxnLst/>
              <a:rect l="l" t="t" r="r" b="b"/>
              <a:pathLst>
                <a:path w="55459" h="17283" extrusionOk="0">
                  <a:moveTo>
                    <a:pt x="0" y="8642"/>
                  </a:moveTo>
                  <a:cubicBezTo>
                    <a:pt x="0" y="13414"/>
                    <a:pt x="3869" y="17283"/>
                    <a:pt x="8642" y="17283"/>
                  </a:cubicBezTo>
                  <a:lnTo>
                    <a:pt x="46818" y="17283"/>
                  </a:lnTo>
                  <a:cubicBezTo>
                    <a:pt x="51591" y="17283"/>
                    <a:pt x="55460" y="13414"/>
                    <a:pt x="55460" y="8642"/>
                  </a:cubicBezTo>
                  <a:cubicBezTo>
                    <a:pt x="55460" y="3869"/>
                    <a:pt x="51591" y="0"/>
                    <a:pt x="46818" y="0"/>
                  </a:cubicBezTo>
                  <a:lnTo>
                    <a:pt x="8642" y="0"/>
                  </a:lnTo>
                  <a:cubicBezTo>
                    <a:pt x="3869" y="0"/>
                    <a:pt x="0" y="3869"/>
                    <a:pt x="0" y="864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8" name="Google Shape;428;p23"/>
            <p:cNvSpPr/>
            <p:nvPr/>
          </p:nvSpPr>
          <p:spPr>
            <a:xfrm>
              <a:off x="1359336" y="3022839"/>
              <a:ext cx="50347" cy="36374"/>
            </a:xfrm>
            <a:custGeom>
              <a:avLst/>
              <a:gdLst/>
              <a:ahLst/>
              <a:cxnLst/>
              <a:rect l="l" t="t" r="r" b="b"/>
              <a:pathLst>
                <a:path w="50347" h="36374" extrusionOk="0">
                  <a:moveTo>
                    <a:pt x="8651" y="36375"/>
                  </a:moveTo>
                  <a:cubicBezTo>
                    <a:pt x="10117" y="36375"/>
                    <a:pt x="11603" y="36001"/>
                    <a:pt x="12964" y="35216"/>
                  </a:cubicBezTo>
                  <a:lnTo>
                    <a:pt x="46025" y="16127"/>
                  </a:lnTo>
                  <a:cubicBezTo>
                    <a:pt x="50158" y="13740"/>
                    <a:pt x="51574" y="8455"/>
                    <a:pt x="49188" y="4322"/>
                  </a:cubicBezTo>
                  <a:cubicBezTo>
                    <a:pt x="46802" y="188"/>
                    <a:pt x="41516" y="-1227"/>
                    <a:pt x="37384" y="1159"/>
                  </a:cubicBezTo>
                  <a:lnTo>
                    <a:pt x="4322" y="20248"/>
                  </a:lnTo>
                  <a:cubicBezTo>
                    <a:pt x="189" y="22634"/>
                    <a:pt x="-1227" y="27920"/>
                    <a:pt x="1159" y="32053"/>
                  </a:cubicBezTo>
                  <a:cubicBezTo>
                    <a:pt x="2761" y="34825"/>
                    <a:pt x="5666" y="36375"/>
                    <a:pt x="8651" y="3637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9" name="Google Shape;429;p23"/>
            <p:cNvSpPr/>
            <p:nvPr/>
          </p:nvSpPr>
          <p:spPr>
            <a:xfrm>
              <a:off x="1028715" y="3022836"/>
              <a:ext cx="50347" cy="36376"/>
            </a:xfrm>
            <a:custGeom>
              <a:avLst/>
              <a:gdLst/>
              <a:ahLst/>
              <a:cxnLst/>
              <a:rect l="l" t="t" r="r" b="b"/>
              <a:pathLst>
                <a:path w="50347" h="36376" extrusionOk="0">
                  <a:moveTo>
                    <a:pt x="4322" y="16128"/>
                  </a:moveTo>
                  <a:lnTo>
                    <a:pt x="37384" y="35217"/>
                  </a:lnTo>
                  <a:cubicBezTo>
                    <a:pt x="38744" y="36003"/>
                    <a:pt x="40231" y="36376"/>
                    <a:pt x="41696" y="36376"/>
                  </a:cubicBezTo>
                  <a:cubicBezTo>
                    <a:pt x="44683" y="36376"/>
                    <a:pt x="47588" y="34827"/>
                    <a:pt x="49188" y="32053"/>
                  </a:cubicBezTo>
                  <a:cubicBezTo>
                    <a:pt x="51574" y="27920"/>
                    <a:pt x="50158" y="22635"/>
                    <a:pt x="46025" y="20249"/>
                  </a:cubicBezTo>
                  <a:lnTo>
                    <a:pt x="12964" y="1160"/>
                  </a:lnTo>
                  <a:cubicBezTo>
                    <a:pt x="8831" y="-1227"/>
                    <a:pt x="3545" y="189"/>
                    <a:pt x="1159" y="4323"/>
                  </a:cubicBezTo>
                  <a:cubicBezTo>
                    <a:pt x="-1227" y="8457"/>
                    <a:pt x="189" y="13743"/>
                    <a:pt x="4322" y="161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430" name="Google Shape;430;p23"/>
          <p:cNvGrpSpPr/>
          <p:nvPr/>
        </p:nvGrpSpPr>
        <p:grpSpPr>
          <a:xfrm>
            <a:off x="4725342" y="1972664"/>
            <a:ext cx="309700" cy="331131"/>
            <a:chOff x="943321" y="2131141"/>
            <a:chExt cx="551755" cy="589935"/>
          </a:xfrm>
        </p:grpSpPr>
        <p:sp>
          <p:nvSpPr>
            <p:cNvPr id="431" name="Google Shape;431;p23"/>
            <p:cNvSpPr/>
            <p:nvPr/>
          </p:nvSpPr>
          <p:spPr>
            <a:xfrm>
              <a:off x="943321" y="2131141"/>
              <a:ext cx="399048" cy="589935"/>
            </a:xfrm>
            <a:custGeom>
              <a:avLst/>
              <a:gdLst/>
              <a:ahLst/>
              <a:cxnLst/>
              <a:rect l="l" t="t" r="r" b="b"/>
              <a:pathLst>
                <a:path w="399048" h="589935" extrusionOk="0">
                  <a:moveTo>
                    <a:pt x="314055" y="381769"/>
                  </a:moveTo>
                  <a:lnTo>
                    <a:pt x="296629" y="381770"/>
                  </a:lnTo>
                  <a:lnTo>
                    <a:pt x="255887" y="365469"/>
                  </a:lnTo>
                  <a:lnTo>
                    <a:pt x="255887" y="344256"/>
                  </a:lnTo>
                  <a:cubicBezTo>
                    <a:pt x="282299" y="327177"/>
                    <a:pt x="300517" y="298469"/>
                    <a:pt x="303245" y="265435"/>
                  </a:cubicBezTo>
                  <a:lnTo>
                    <a:pt x="314054" y="265435"/>
                  </a:lnTo>
                  <a:cubicBezTo>
                    <a:pt x="329345" y="265435"/>
                    <a:pt x="341783" y="252995"/>
                    <a:pt x="341783" y="237705"/>
                  </a:cubicBezTo>
                  <a:lnTo>
                    <a:pt x="341783" y="199527"/>
                  </a:lnTo>
                  <a:cubicBezTo>
                    <a:pt x="341783" y="184237"/>
                    <a:pt x="329344" y="171798"/>
                    <a:pt x="314054" y="171798"/>
                  </a:cubicBezTo>
                  <a:lnTo>
                    <a:pt x="303607" y="171798"/>
                  </a:lnTo>
                  <a:lnTo>
                    <a:pt x="303607" y="151805"/>
                  </a:lnTo>
                  <a:cubicBezTo>
                    <a:pt x="303607" y="122637"/>
                    <a:pt x="286958" y="97300"/>
                    <a:pt x="262677" y="84748"/>
                  </a:cubicBezTo>
                  <a:cubicBezTo>
                    <a:pt x="264491" y="78670"/>
                    <a:pt x="265430" y="72365"/>
                    <a:pt x="265430" y="65907"/>
                  </a:cubicBezTo>
                  <a:cubicBezTo>
                    <a:pt x="265430" y="29566"/>
                    <a:pt x="235865" y="0"/>
                    <a:pt x="199524" y="0"/>
                  </a:cubicBezTo>
                  <a:cubicBezTo>
                    <a:pt x="188964" y="0"/>
                    <a:pt x="178458" y="2561"/>
                    <a:pt x="169144" y="7406"/>
                  </a:cubicBezTo>
                  <a:cubicBezTo>
                    <a:pt x="164910" y="9608"/>
                    <a:pt x="163263" y="14826"/>
                    <a:pt x="165465" y="19060"/>
                  </a:cubicBezTo>
                  <a:cubicBezTo>
                    <a:pt x="167668" y="23294"/>
                    <a:pt x="172887" y="24941"/>
                    <a:pt x="177120" y="22738"/>
                  </a:cubicBezTo>
                  <a:cubicBezTo>
                    <a:pt x="184079" y="19119"/>
                    <a:pt x="191617" y="17283"/>
                    <a:pt x="199525" y="17283"/>
                  </a:cubicBezTo>
                  <a:cubicBezTo>
                    <a:pt x="226336" y="17283"/>
                    <a:pt x="248148" y="39096"/>
                    <a:pt x="248148" y="65907"/>
                  </a:cubicBezTo>
                  <a:cubicBezTo>
                    <a:pt x="248148" y="70252"/>
                    <a:pt x="247586" y="74502"/>
                    <a:pt x="246475" y="78613"/>
                  </a:cubicBezTo>
                  <a:cubicBezTo>
                    <a:pt x="240608" y="77144"/>
                    <a:pt x="234474" y="76353"/>
                    <a:pt x="228157" y="76353"/>
                  </a:cubicBezTo>
                  <a:lnTo>
                    <a:pt x="170892" y="76353"/>
                  </a:lnTo>
                  <a:cubicBezTo>
                    <a:pt x="164576" y="76353"/>
                    <a:pt x="158441" y="77144"/>
                    <a:pt x="152574" y="78613"/>
                  </a:cubicBezTo>
                  <a:cubicBezTo>
                    <a:pt x="151464" y="74502"/>
                    <a:pt x="150901" y="70252"/>
                    <a:pt x="150901" y="65907"/>
                  </a:cubicBezTo>
                  <a:cubicBezTo>
                    <a:pt x="150901" y="58021"/>
                    <a:pt x="152727" y="50504"/>
                    <a:pt x="156327" y="43560"/>
                  </a:cubicBezTo>
                  <a:cubicBezTo>
                    <a:pt x="158524" y="39323"/>
                    <a:pt x="156871" y="34108"/>
                    <a:pt x="152633" y="31911"/>
                  </a:cubicBezTo>
                  <a:cubicBezTo>
                    <a:pt x="148395" y="29713"/>
                    <a:pt x="143180" y="31367"/>
                    <a:pt x="140983" y="35605"/>
                  </a:cubicBezTo>
                  <a:cubicBezTo>
                    <a:pt x="136164" y="44896"/>
                    <a:pt x="133617" y="55374"/>
                    <a:pt x="133617" y="65907"/>
                  </a:cubicBezTo>
                  <a:cubicBezTo>
                    <a:pt x="133617" y="72365"/>
                    <a:pt x="134556" y="78669"/>
                    <a:pt x="136371" y="84748"/>
                  </a:cubicBezTo>
                  <a:cubicBezTo>
                    <a:pt x="112088" y="97300"/>
                    <a:pt x="95440" y="122636"/>
                    <a:pt x="95440" y="151805"/>
                  </a:cubicBezTo>
                  <a:lnTo>
                    <a:pt x="95440" y="171796"/>
                  </a:lnTo>
                  <a:lnTo>
                    <a:pt x="84993" y="171796"/>
                  </a:lnTo>
                  <a:cubicBezTo>
                    <a:pt x="69702" y="171796"/>
                    <a:pt x="57263" y="184236"/>
                    <a:pt x="57263" y="199526"/>
                  </a:cubicBezTo>
                  <a:lnTo>
                    <a:pt x="57263" y="237703"/>
                  </a:lnTo>
                  <a:cubicBezTo>
                    <a:pt x="57263" y="252995"/>
                    <a:pt x="69702" y="265433"/>
                    <a:pt x="84993" y="265433"/>
                  </a:cubicBezTo>
                  <a:lnTo>
                    <a:pt x="95803" y="265433"/>
                  </a:lnTo>
                  <a:cubicBezTo>
                    <a:pt x="98532" y="298467"/>
                    <a:pt x="116748" y="327173"/>
                    <a:pt x="143159" y="344254"/>
                  </a:cubicBezTo>
                  <a:lnTo>
                    <a:pt x="143159" y="365468"/>
                  </a:lnTo>
                  <a:lnTo>
                    <a:pt x="102416" y="381769"/>
                  </a:lnTo>
                  <a:lnTo>
                    <a:pt x="84991" y="381771"/>
                  </a:lnTo>
                  <a:cubicBezTo>
                    <a:pt x="38127" y="381771"/>
                    <a:pt x="0" y="419898"/>
                    <a:pt x="0" y="466762"/>
                  </a:cubicBezTo>
                  <a:lnTo>
                    <a:pt x="0" y="571748"/>
                  </a:lnTo>
                  <a:cubicBezTo>
                    <a:pt x="0" y="581776"/>
                    <a:pt x="8158" y="589934"/>
                    <a:pt x="18187" y="589934"/>
                  </a:cubicBezTo>
                  <a:lnTo>
                    <a:pt x="29344" y="589934"/>
                  </a:lnTo>
                  <a:cubicBezTo>
                    <a:pt x="34116" y="589934"/>
                    <a:pt x="37985" y="586066"/>
                    <a:pt x="37985" y="581292"/>
                  </a:cubicBezTo>
                  <a:cubicBezTo>
                    <a:pt x="37985" y="576519"/>
                    <a:pt x="34116" y="572651"/>
                    <a:pt x="29344" y="572651"/>
                  </a:cubicBezTo>
                  <a:lnTo>
                    <a:pt x="18187" y="572651"/>
                  </a:lnTo>
                  <a:cubicBezTo>
                    <a:pt x="17689" y="572651"/>
                    <a:pt x="17283" y="572245"/>
                    <a:pt x="17283" y="571748"/>
                  </a:cubicBezTo>
                  <a:lnTo>
                    <a:pt x="17283" y="466763"/>
                  </a:lnTo>
                  <a:cubicBezTo>
                    <a:pt x="17283" y="429429"/>
                    <a:pt x="47657" y="399055"/>
                    <a:pt x="84992" y="399055"/>
                  </a:cubicBezTo>
                  <a:lnTo>
                    <a:pt x="98230" y="399054"/>
                  </a:lnTo>
                  <a:lnTo>
                    <a:pt x="106135" y="418816"/>
                  </a:lnTo>
                  <a:lnTo>
                    <a:pt x="80966" y="473878"/>
                  </a:lnTo>
                  <a:cubicBezTo>
                    <a:pt x="76874" y="482833"/>
                    <a:pt x="80565" y="493297"/>
                    <a:pt x="89373" y="497704"/>
                  </a:cubicBezTo>
                  <a:lnTo>
                    <a:pt x="102233" y="504133"/>
                  </a:lnTo>
                  <a:cubicBezTo>
                    <a:pt x="102395" y="504214"/>
                    <a:pt x="102732" y="504383"/>
                    <a:pt x="102732" y="504941"/>
                  </a:cubicBezTo>
                  <a:cubicBezTo>
                    <a:pt x="102732" y="505498"/>
                    <a:pt x="102394" y="505668"/>
                    <a:pt x="102233" y="505748"/>
                  </a:cubicBezTo>
                  <a:lnTo>
                    <a:pt x="92972" y="510377"/>
                  </a:lnTo>
                  <a:cubicBezTo>
                    <a:pt x="87759" y="512984"/>
                    <a:pt x="84089" y="517976"/>
                    <a:pt x="83154" y="523729"/>
                  </a:cubicBezTo>
                  <a:cubicBezTo>
                    <a:pt x="82220" y="529483"/>
                    <a:pt x="84123" y="535380"/>
                    <a:pt x="88246" y="539503"/>
                  </a:cubicBezTo>
                  <a:lnTo>
                    <a:pt x="121395" y="572652"/>
                  </a:lnTo>
                  <a:lnTo>
                    <a:pt x="63909" y="572652"/>
                  </a:lnTo>
                  <a:cubicBezTo>
                    <a:pt x="59136" y="572652"/>
                    <a:pt x="55267" y="576520"/>
                    <a:pt x="55267" y="581293"/>
                  </a:cubicBezTo>
                  <a:cubicBezTo>
                    <a:pt x="55267" y="586067"/>
                    <a:pt x="59136" y="589935"/>
                    <a:pt x="63909" y="589935"/>
                  </a:cubicBezTo>
                  <a:lnTo>
                    <a:pt x="380863" y="589935"/>
                  </a:lnTo>
                  <a:cubicBezTo>
                    <a:pt x="390891" y="589935"/>
                    <a:pt x="399048" y="581777"/>
                    <a:pt x="399048" y="571750"/>
                  </a:cubicBezTo>
                  <a:lnTo>
                    <a:pt x="399046" y="466761"/>
                  </a:lnTo>
                  <a:cubicBezTo>
                    <a:pt x="399046" y="419895"/>
                    <a:pt x="360919" y="381769"/>
                    <a:pt x="314055" y="381769"/>
                  </a:cubicBezTo>
                  <a:close/>
                  <a:moveTo>
                    <a:pt x="289087" y="521208"/>
                  </a:moveTo>
                  <a:lnTo>
                    <a:pt x="298346" y="525836"/>
                  </a:lnTo>
                  <a:cubicBezTo>
                    <a:pt x="298448" y="525888"/>
                    <a:pt x="298758" y="526043"/>
                    <a:pt x="298833" y="526499"/>
                  </a:cubicBezTo>
                  <a:cubicBezTo>
                    <a:pt x="298907" y="526955"/>
                    <a:pt x="298662" y="527201"/>
                    <a:pt x="298580" y="527282"/>
                  </a:cubicBezTo>
                  <a:lnTo>
                    <a:pt x="253209" y="572652"/>
                  </a:lnTo>
                  <a:lnTo>
                    <a:pt x="237594" y="572652"/>
                  </a:lnTo>
                  <a:lnTo>
                    <a:pt x="245057" y="488062"/>
                  </a:lnTo>
                  <a:cubicBezTo>
                    <a:pt x="247345" y="489060"/>
                    <a:pt x="249796" y="489579"/>
                    <a:pt x="252272" y="489579"/>
                  </a:cubicBezTo>
                  <a:cubicBezTo>
                    <a:pt x="254083" y="489579"/>
                    <a:pt x="255907" y="489307"/>
                    <a:pt x="257688" y="488754"/>
                  </a:cubicBezTo>
                  <a:cubicBezTo>
                    <a:pt x="262945" y="487122"/>
                    <a:pt x="267133" y="483254"/>
                    <a:pt x="269177" y="478141"/>
                  </a:cubicBezTo>
                  <a:lnTo>
                    <a:pt x="284041" y="440984"/>
                  </a:lnTo>
                  <a:lnTo>
                    <a:pt x="302361" y="481062"/>
                  </a:lnTo>
                  <a:cubicBezTo>
                    <a:pt x="302565" y="481507"/>
                    <a:pt x="302382" y="482026"/>
                    <a:pt x="301945" y="482244"/>
                  </a:cubicBezTo>
                  <a:lnTo>
                    <a:pt x="289084" y="488674"/>
                  </a:lnTo>
                  <a:cubicBezTo>
                    <a:pt x="282883" y="491773"/>
                    <a:pt x="279031" y="498008"/>
                    <a:pt x="279031" y="504939"/>
                  </a:cubicBezTo>
                  <a:cubicBezTo>
                    <a:pt x="279031" y="511871"/>
                    <a:pt x="282884" y="518106"/>
                    <a:pt x="289087" y="521208"/>
                  </a:cubicBezTo>
                  <a:close/>
                  <a:moveTo>
                    <a:pt x="253133" y="471721"/>
                  </a:moveTo>
                  <a:cubicBezTo>
                    <a:pt x="253094" y="471820"/>
                    <a:pt x="252973" y="472121"/>
                    <a:pt x="252562" y="472248"/>
                  </a:cubicBezTo>
                  <a:cubicBezTo>
                    <a:pt x="252153" y="472378"/>
                    <a:pt x="251883" y="472197"/>
                    <a:pt x="251794" y="472137"/>
                  </a:cubicBezTo>
                  <a:lnTo>
                    <a:pt x="242502" y="465943"/>
                  </a:lnTo>
                  <a:cubicBezTo>
                    <a:pt x="242482" y="465929"/>
                    <a:pt x="242462" y="465916"/>
                    <a:pt x="242441" y="465902"/>
                  </a:cubicBezTo>
                  <a:lnTo>
                    <a:pt x="211299" y="445142"/>
                  </a:lnTo>
                  <a:lnTo>
                    <a:pt x="250744" y="382026"/>
                  </a:lnTo>
                  <a:lnTo>
                    <a:pt x="283733" y="395224"/>
                  </a:lnTo>
                  <a:close/>
                  <a:moveTo>
                    <a:pt x="324500" y="199527"/>
                  </a:moveTo>
                  <a:lnTo>
                    <a:pt x="324500" y="237705"/>
                  </a:lnTo>
                  <a:cubicBezTo>
                    <a:pt x="324500" y="243466"/>
                    <a:pt x="319814" y="248152"/>
                    <a:pt x="314054" y="248152"/>
                  </a:cubicBezTo>
                  <a:lnTo>
                    <a:pt x="303607" y="248152"/>
                  </a:lnTo>
                  <a:lnTo>
                    <a:pt x="303608" y="189080"/>
                  </a:lnTo>
                  <a:lnTo>
                    <a:pt x="314055" y="189080"/>
                  </a:lnTo>
                  <a:cubicBezTo>
                    <a:pt x="319814" y="189081"/>
                    <a:pt x="324500" y="193767"/>
                    <a:pt x="324500" y="199527"/>
                  </a:cubicBezTo>
                  <a:close/>
                  <a:moveTo>
                    <a:pt x="170892" y="93637"/>
                  </a:moveTo>
                  <a:lnTo>
                    <a:pt x="228157" y="93637"/>
                  </a:lnTo>
                  <a:cubicBezTo>
                    <a:pt x="260230" y="93637"/>
                    <a:pt x="286325" y="119730"/>
                    <a:pt x="286325" y="151805"/>
                  </a:cubicBezTo>
                  <a:lnTo>
                    <a:pt x="286325" y="170503"/>
                  </a:lnTo>
                  <a:cubicBezTo>
                    <a:pt x="274243" y="166798"/>
                    <a:pt x="265432" y="155540"/>
                    <a:pt x="265432" y="142261"/>
                  </a:cubicBezTo>
                  <a:lnTo>
                    <a:pt x="265432" y="123172"/>
                  </a:lnTo>
                  <a:cubicBezTo>
                    <a:pt x="265432" y="118398"/>
                    <a:pt x="261562" y="114530"/>
                    <a:pt x="256790" y="114530"/>
                  </a:cubicBezTo>
                  <a:cubicBezTo>
                    <a:pt x="252017" y="114530"/>
                    <a:pt x="248148" y="118398"/>
                    <a:pt x="248148" y="123172"/>
                  </a:cubicBezTo>
                  <a:cubicBezTo>
                    <a:pt x="248148" y="149983"/>
                    <a:pt x="226336" y="171794"/>
                    <a:pt x="199525" y="171794"/>
                  </a:cubicBezTo>
                  <a:lnTo>
                    <a:pt x="142260" y="171794"/>
                  </a:lnTo>
                  <a:cubicBezTo>
                    <a:pt x="131069" y="171794"/>
                    <a:pt x="120788" y="175745"/>
                    <a:pt x="112725" y="182319"/>
                  </a:cubicBezTo>
                  <a:lnTo>
                    <a:pt x="112725" y="151803"/>
                  </a:lnTo>
                  <a:cubicBezTo>
                    <a:pt x="112724" y="119730"/>
                    <a:pt x="138818" y="93637"/>
                    <a:pt x="170892" y="93637"/>
                  </a:cubicBezTo>
                  <a:close/>
                  <a:moveTo>
                    <a:pt x="74546" y="237703"/>
                  </a:moveTo>
                  <a:lnTo>
                    <a:pt x="74546" y="199526"/>
                  </a:lnTo>
                  <a:cubicBezTo>
                    <a:pt x="74546" y="193765"/>
                    <a:pt x="79232" y="189079"/>
                    <a:pt x="84993" y="189079"/>
                  </a:cubicBezTo>
                  <a:lnTo>
                    <a:pt x="95442" y="189079"/>
                  </a:lnTo>
                  <a:lnTo>
                    <a:pt x="95443" y="248151"/>
                  </a:lnTo>
                  <a:lnTo>
                    <a:pt x="84994" y="248151"/>
                  </a:lnTo>
                  <a:cubicBezTo>
                    <a:pt x="79233" y="248149"/>
                    <a:pt x="74546" y="243463"/>
                    <a:pt x="74546" y="237703"/>
                  </a:cubicBezTo>
                  <a:close/>
                  <a:moveTo>
                    <a:pt x="112725" y="256792"/>
                  </a:moveTo>
                  <a:lnTo>
                    <a:pt x="112725" y="218586"/>
                  </a:lnTo>
                  <a:cubicBezTo>
                    <a:pt x="112740" y="202312"/>
                    <a:pt x="125983" y="189079"/>
                    <a:pt x="142260" y="189079"/>
                  </a:cubicBezTo>
                  <a:lnTo>
                    <a:pt x="199525" y="189079"/>
                  </a:lnTo>
                  <a:cubicBezTo>
                    <a:pt x="221280" y="189079"/>
                    <a:pt x="240598" y="178478"/>
                    <a:pt x="252607" y="162178"/>
                  </a:cubicBezTo>
                  <a:cubicBezTo>
                    <a:pt x="258920" y="175552"/>
                    <a:pt x="271382" y="185465"/>
                    <a:pt x="286325" y="188266"/>
                  </a:cubicBezTo>
                  <a:lnTo>
                    <a:pt x="286324" y="256793"/>
                  </a:lnTo>
                  <a:cubicBezTo>
                    <a:pt x="286324" y="304655"/>
                    <a:pt x="247386" y="343593"/>
                    <a:pt x="199525" y="343593"/>
                  </a:cubicBezTo>
                  <a:cubicBezTo>
                    <a:pt x="151663" y="343592"/>
                    <a:pt x="112725" y="304654"/>
                    <a:pt x="112725" y="256792"/>
                  </a:cubicBezTo>
                  <a:close/>
                  <a:moveTo>
                    <a:pt x="199525" y="360875"/>
                  </a:moveTo>
                  <a:cubicBezTo>
                    <a:pt x="213340" y="360875"/>
                    <a:pt x="226530" y="358163"/>
                    <a:pt x="238603" y="353255"/>
                  </a:cubicBezTo>
                  <a:lnTo>
                    <a:pt x="238603" y="368841"/>
                  </a:lnTo>
                  <a:lnTo>
                    <a:pt x="199524" y="431374"/>
                  </a:lnTo>
                  <a:lnTo>
                    <a:pt x="160443" y="368841"/>
                  </a:lnTo>
                  <a:lnTo>
                    <a:pt x="160443" y="353255"/>
                  </a:lnTo>
                  <a:cubicBezTo>
                    <a:pt x="172517" y="358163"/>
                    <a:pt x="185709" y="360875"/>
                    <a:pt x="199525" y="360875"/>
                  </a:cubicBezTo>
                  <a:close/>
                  <a:moveTo>
                    <a:pt x="148303" y="382027"/>
                  </a:moveTo>
                  <a:lnTo>
                    <a:pt x="187748" y="445143"/>
                  </a:lnTo>
                  <a:lnTo>
                    <a:pt x="156578" y="465921"/>
                  </a:lnTo>
                  <a:cubicBezTo>
                    <a:pt x="156560" y="465932"/>
                    <a:pt x="156542" y="465945"/>
                    <a:pt x="156524" y="465956"/>
                  </a:cubicBezTo>
                  <a:lnTo>
                    <a:pt x="147252" y="472138"/>
                  </a:lnTo>
                  <a:cubicBezTo>
                    <a:pt x="147163" y="472197"/>
                    <a:pt x="146894" y="472378"/>
                    <a:pt x="146484" y="472249"/>
                  </a:cubicBezTo>
                  <a:cubicBezTo>
                    <a:pt x="146073" y="472122"/>
                    <a:pt x="145954" y="471821"/>
                    <a:pt x="145913" y="471723"/>
                  </a:cubicBezTo>
                  <a:lnTo>
                    <a:pt x="115313" y="395225"/>
                  </a:lnTo>
                  <a:close/>
                  <a:moveTo>
                    <a:pt x="100468" y="527282"/>
                  </a:moveTo>
                  <a:cubicBezTo>
                    <a:pt x="100387" y="527201"/>
                    <a:pt x="100140" y="526955"/>
                    <a:pt x="100215" y="526497"/>
                  </a:cubicBezTo>
                  <a:cubicBezTo>
                    <a:pt x="100289" y="526042"/>
                    <a:pt x="100600" y="525887"/>
                    <a:pt x="100701" y="525835"/>
                  </a:cubicBezTo>
                  <a:lnTo>
                    <a:pt x="109962" y="521205"/>
                  </a:lnTo>
                  <a:cubicBezTo>
                    <a:pt x="116163" y="518106"/>
                    <a:pt x="120015" y="511871"/>
                    <a:pt x="120015" y="504939"/>
                  </a:cubicBezTo>
                  <a:cubicBezTo>
                    <a:pt x="120015" y="498008"/>
                    <a:pt x="116163" y="491773"/>
                    <a:pt x="109962" y="488674"/>
                  </a:cubicBezTo>
                  <a:lnTo>
                    <a:pt x="97103" y="482244"/>
                  </a:lnTo>
                  <a:cubicBezTo>
                    <a:pt x="96665" y="482026"/>
                    <a:pt x="96482" y="481506"/>
                    <a:pt x="96685" y="481062"/>
                  </a:cubicBezTo>
                  <a:lnTo>
                    <a:pt x="115004" y="440987"/>
                  </a:lnTo>
                  <a:lnTo>
                    <a:pt x="129866" y="478142"/>
                  </a:lnTo>
                  <a:cubicBezTo>
                    <a:pt x="131910" y="483254"/>
                    <a:pt x="136099" y="487122"/>
                    <a:pt x="141356" y="488754"/>
                  </a:cubicBezTo>
                  <a:cubicBezTo>
                    <a:pt x="143135" y="489307"/>
                    <a:pt x="144959" y="489579"/>
                    <a:pt x="146772" y="489579"/>
                  </a:cubicBezTo>
                  <a:cubicBezTo>
                    <a:pt x="149266" y="489579"/>
                    <a:pt x="151735" y="489052"/>
                    <a:pt x="154039" y="488040"/>
                  </a:cubicBezTo>
                  <a:lnTo>
                    <a:pt x="161816" y="572653"/>
                  </a:lnTo>
                  <a:lnTo>
                    <a:pt x="145838" y="572653"/>
                  </a:lnTo>
                  <a:close/>
                  <a:moveTo>
                    <a:pt x="179173" y="572652"/>
                  </a:moveTo>
                  <a:lnTo>
                    <a:pt x="170423" y="477463"/>
                  </a:lnTo>
                  <a:lnTo>
                    <a:pt x="199522" y="458065"/>
                  </a:lnTo>
                  <a:lnTo>
                    <a:pt x="228641" y="477475"/>
                  </a:lnTo>
                  <a:lnTo>
                    <a:pt x="220245" y="572652"/>
                  </a:lnTo>
                  <a:close/>
                  <a:moveTo>
                    <a:pt x="380862" y="572652"/>
                  </a:moveTo>
                  <a:lnTo>
                    <a:pt x="277653" y="572652"/>
                  </a:lnTo>
                  <a:lnTo>
                    <a:pt x="310802" y="539503"/>
                  </a:lnTo>
                  <a:cubicBezTo>
                    <a:pt x="314924" y="535380"/>
                    <a:pt x="316829" y="529484"/>
                    <a:pt x="315894" y="523729"/>
                  </a:cubicBezTo>
                  <a:cubicBezTo>
                    <a:pt x="314960" y="517974"/>
                    <a:pt x="311290" y="512983"/>
                    <a:pt x="306076" y="510374"/>
                  </a:cubicBezTo>
                  <a:lnTo>
                    <a:pt x="296817" y="505746"/>
                  </a:lnTo>
                  <a:cubicBezTo>
                    <a:pt x="296654" y="505665"/>
                    <a:pt x="296317" y="505496"/>
                    <a:pt x="296317" y="504938"/>
                  </a:cubicBezTo>
                  <a:cubicBezTo>
                    <a:pt x="296317" y="504381"/>
                    <a:pt x="296654" y="504211"/>
                    <a:pt x="296816" y="504131"/>
                  </a:cubicBezTo>
                  <a:lnTo>
                    <a:pt x="309677" y="497701"/>
                  </a:lnTo>
                  <a:cubicBezTo>
                    <a:pt x="318485" y="493296"/>
                    <a:pt x="322177" y="482831"/>
                    <a:pt x="318083" y="473875"/>
                  </a:cubicBezTo>
                  <a:lnTo>
                    <a:pt x="292913" y="418811"/>
                  </a:lnTo>
                  <a:lnTo>
                    <a:pt x="300818" y="399051"/>
                  </a:lnTo>
                  <a:lnTo>
                    <a:pt x="314057" y="399050"/>
                  </a:lnTo>
                  <a:cubicBezTo>
                    <a:pt x="351392" y="399050"/>
                    <a:pt x="381765" y="429423"/>
                    <a:pt x="381765" y="466758"/>
                  </a:cubicBezTo>
                  <a:lnTo>
                    <a:pt x="381767" y="571747"/>
                  </a:lnTo>
                  <a:cubicBezTo>
                    <a:pt x="381765" y="572246"/>
                    <a:pt x="381360" y="572652"/>
                    <a:pt x="380862" y="57265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2" name="Google Shape;432;p23"/>
            <p:cNvSpPr/>
            <p:nvPr/>
          </p:nvSpPr>
          <p:spPr>
            <a:xfrm>
              <a:off x="1096025" y="2350657"/>
              <a:ext cx="17283" cy="26825"/>
            </a:xfrm>
            <a:custGeom>
              <a:avLst/>
              <a:gdLst/>
              <a:ahLst/>
              <a:cxnLst/>
              <a:rect l="l" t="t" r="r" b="b"/>
              <a:pathLst>
                <a:path w="17283" h="26825" extrusionOk="0">
                  <a:moveTo>
                    <a:pt x="17283" y="18184"/>
                  </a:moveTo>
                  <a:lnTo>
                    <a:pt x="17283" y="8642"/>
                  </a:lnTo>
                  <a:cubicBezTo>
                    <a:pt x="17283" y="3868"/>
                    <a:pt x="13414" y="0"/>
                    <a:pt x="8642" y="0"/>
                  </a:cubicBezTo>
                  <a:cubicBezTo>
                    <a:pt x="3869" y="0"/>
                    <a:pt x="0" y="3868"/>
                    <a:pt x="0" y="8642"/>
                  </a:cubicBezTo>
                  <a:lnTo>
                    <a:pt x="0" y="18184"/>
                  </a:lnTo>
                  <a:cubicBezTo>
                    <a:pt x="0" y="22958"/>
                    <a:pt x="3869" y="26826"/>
                    <a:pt x="8642" y="26826"/>
                  </a:cubicBezTo>
                  <a:cubicBezTo>
                    <a:pt x="13414" y="26826"/>
                    <a:pt x="17283" y="22957"/>
                    <a:pt x="17283" y="1818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3" name="Google Shape;433;p23"/>
            <p:cNvSpPr/>
            <p:nvPr/>
          </p:nvSpPr>
          <p:spPr>
            <a:xfrm>
              <a:off x="1172380" y="2350657"/>
              <a:ext cx="17283" cy="26825"/>
            </a:xfrm>
            <a:custGeom>
              <a:avLst/>
              <a:gdLst/>
              <a:ahLst/>
              <a:cxnLst/>
              <a:rect l="l" t="t" r="r" b="b"/>
              <a:pathLst>
                <a:path w="17283" h="26825" extrusionOk="0">
                  <a:moveTo>
                    <a:pt x="8642" y="26826"/>
                  </a:moveTo>
                  <a:cubicBezTo>
                    <a:pt x="13414" y="26826"/>
                    <a:pt x="17283" y="22958"/>
                    <a:pt x="17283" y="18184"/>
                  </a:cubicBezTo>
                  <a:lnTo>
                    <a:pt x="17283" y="8642"/>
                  </a:lnTo>
                  <a:cubicBezTo>
                    <a:pt x="17283" y="3868"/>
                    <a:pt x="13414" y="0"/>
                    <a:pt x="8642" y="0"/>
                  </a:cubicBezTo>
                  <a:cubicBezTo>
                    <a:pt x="3869" y="0"/>
                    <a:pt x="0" y="3868"/>
                    <a:pt x="0" y="8642"/>
                  </a:cubicBezTo>
                  <a:lnTo>
                    <a:pt x="0" y="18184"/>
                  </a:lnTo>
                  <a:cubicBezTo>
                    <a:pt x="0" y="22957"/>
                    <a:pt x="3869" y="26826"/>
                    <a:pt x="8642" y="2682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4" name="Google Shape;434;p23"/>
            <p:cNvSpPr/>
            <p:nvPr/>
          </p:nvSpPr>
          <p:spPr>
            <a:xfrm>
              <a:off x="1109033" y="2410512"/>
              <a:ext cx="66885" cy="31599"/>
            </a:xfrm>
            <a:custGeom>
              <a:avLst/>
              <a:gdLst/>
              <a:ahLst/>
              <a:cxnLst/>
              <a:rect l="l" t="t" r="r" b="b"/>
              <a:pathLst>
                <a:path w="66885" h="31599" extrusionOk="0">
                  <a:moveTo>
                    <a:pt x="65722" y="12975"/>
                  </a:moveTo>
                  <a:cubicBezTo>
                    <a:pt x="68113" y="8844"/>
                    <a:pt x="66702" y="3558"/>
                    <a:pt x="62572" y="1167"/>
                  </a:cubicBezTo>
                  <a:cubicBezTo>
                    <a:pt x="58443" y="-1222"/>
                    <a:pt x="53155" y="185"/>
                    <a:pt x="50764" y="4317"/>
                  </a:cubicBezTo>
                  <a:cubicBezTo>
                    <a:pt x="47194" y="10485"/>
                    <a:pt x="40557" y="14316"/>
                    <a:pt x="33444" y="14316"/>
                  </a:cubicBezTo>
                  <a:cubicBezTo>
                    <a:pt x="26329" y="14316"/>
                    <a:pt x="19691" y="10484"/>
                    <a:pt x="16122" y="4315"/>
                  </a:cubicBezTo>
                  <a:cubicBezTo>
                    <a:pt x="13731" y="183"/>
                    <a:pt x="8444" y="-1225"/>
                    <a:pt x="4316" y="1162"/>
                  </a:cubicBezTo>
                  <a:cubicBezTo>
                    <a:pt x="184" y="3553"/>
                    <a:pt x="-1227" y="8839"/>
                    <a:pt x="1163" y="12970"/>
                  </a:cubicBezTo>
                  <a:cubicBezTo>
                    <a:pt x="7811" y="24461"/>
                    <a:pt x="20180" y="31599"/>
                    <a:pt x="33445" y="31599"/>
                  </a:cubicBezTo>
                  <a:cubicBezTo>
                    <a:pt x="46703" y="31599"/>
                    <a:pt x="59072" y="24462"/>
                    <a:pt x="65722" y="1297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5" name="Google Shape;435;p23"/>
            <p:cNvSpPr/>
            <p:nvPr/>
          </p:nvSpPr>
          <p:spPr>
            <a:xfrm>
              <a:off x="1363265" y="2226582"/>
              <a:ext cx="55459" cy="55459"/>
            </a:xfrm>
            <a:custGeom>
              <a:avLst/>
              <a:gdLst/>
              <a:ahLst/>
              <a:cxnLst/>
              <a:rect l="l" t="t" r="r" b="b"/>
              <a:pathLst>
                <a:path w="55459" h="55459" extrusionOk="0">
                  <a:moveTo>
                    <a:pt x="27729" y="0"/>
                  </a:moveTo>
                  <a:cubicBezTo>
                    <a:pt x="12439" y="0"/>
                    <a:pt x="0" y="12440"/>
                    <a:pt x="0" y="27730"/>
                  </a:cubicBezTo>
                  <a:cubicBezTo>
                    <a:pt x="0" y="43020"/>
                    <a:pt x="12439" y="55460"/>
                    <a:pt x="27729" y="55460"/>
                  </a:cubicBezTo>
                  <a:cubicBezTo>
                    <a:pt x="43020" y="55460"/>
                    <a:pt x="55460" y="43020"/>
                    <a:pt x="55460" y="27730"/>
                  </a:cubicBezTo>
                  <a:cubicBezTo>
                    <a:pt x="55460" y="12440"/>
                    <a:pt x="43019" y="0"/>
                    <a:pt x="27729" y="0"/>
                  </a:cubicBezTo>
                  <a:close/>
                  <a:moveTo>
                    <a:pt x="27729" y="38178"/>
                  </a:moveTo>
                  <a:cubicBezTo>
                    <a:pt x="21969" y="38178"/>
                    <a:pt x="17283" y="33491"/>
                    <a:pt x="17283" y="27732"/>
                  </a:cubicBezTo>
                  <a:cubicBezTo>
                    <a:pt x="17283" y="21970"/>
                    <a:pt x="21969" y="17284"/>
                    <a:pt x="27729" y="17284"/>
                  </a:cubicBezTo>
                  <a:cubicBezTo>
                    <a:pt x="33490" y="17284"/>
                    <a:pt x="38176" y="21970"/>
                    <a:pt x="38176" y="27732"/>
                  </a:cubicBezTo>
                  <a:cubicBezTo>
                    <a:pt x="38176" y="33490"/>
                    <a:pt x="33490" y="38178"/>
                    <a:pt x="27729" y="3817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6" name="Google Shape;436;p23"/>
            <p:cNvSpPr/>
            <p:nvPr/>
          </p:nvSpPr>
          <p:spPr>
            <a:xfrm>
              <a:off x="1286911" y="2150228"/>
              <a:ext cx="208165" cy="208166"/>
            </a:xfrm>
            <a:custGeom>
              <a:avLst/>
              <a:gdLst/>
              <a:ahLst/>
              <a:cxnLst/>
              <a:rect l="l" t="t" r="r" b="b"/>
              <a:pathLst>
                <a:path w="208165" h="208166" extrusionOk="0">
                  <a:moveTo>
                    <a:pt x="194393" y="74804"/>
                  </a:moveTo>
                  <a:lnTo>
                    <a:pt x="182752" y="71895"/>
                  </a:lnTo>
                  <a:cubicBezTo>
                    <a:pt x="182660" y="71669"/>
                    <a:pt x="182568" y="71442"/>
                    <a:pt x="182473" y="71219"/>
                  </a:cubicBezTo>
                  <a:lnTo>
                    <a:pt x="188647" y="60929"/>
                  </a:lnTo>
                  <a:cubicBezTo>
                    <a:pt x="192947" y="53760"/>
                    <a:pt x="191822" y="44625"/>
                    <a:pt x="185911" y="38713"/>
                  </a:cubicBezTo>
                  <a:lnTo>
                    <a:pt x="169454" y="22256"/>
                  </a:lnTo>
                  <a:cubicBezTo>
                    <a:pt x="163542" y="16347"/>
                    <a:pt x="154405" y="15224"/>
                    <a:pt x="147239" y="19522"/>
                  </a:cubicBezTo>
                  <a:lnTo>
                    <a:pt x="136950" y="25696"/>
                  </a:lnTo>
                  <a:cubicBezTo>
                    <a:pt x="136727" y="25601"/>
                    <a:pt x="136500" y="25509"/>
                    <a:pt x="136274" y="25417"/>
                  </a:cubicBezTo>
                  <a:lnTo>
                    <a:pt x="133364" y="13775"/>
                  </a:lnTo>
                  <a:cubicBezTo>
                    <a:pt x="131337" y="5664"/>
                    <a:pt x="124081" y="0"/>
                    <a:pt x="115722" y="0"/>
                  </a:cubicBezTo>
                  <a:lnTo>
                    <a:pt x="92447" y="0"/>
                  </a:lnTo>
                  <a:cubicBezTo>
                    <a:pt x="84086" y="0"/>
                    <a:pt x="76831" y="5664"/>
                    <a:pt x="74804" y="13775"/>
                  </a:cubicBezTo>
                  <a:lnTo>
                    <a:pt x="71895" y="25417"/>
                  </a:lnTo>
                  <a:cubicBezTo>
                    <a:pt x="71669" y="25509"/>
                    <a:pt x="71442" y="25601"/>
                    <a:pt x="71217" y="25696"/>
                  </a:cubicBezTo>
                  <a:lnTo>
                    <a:pt x="60928" y="19522"/>
                  </a:lnTo>
                  <a:cubicBezTo>
                    <a:pt x="53760" y="15222"/>
                    <a:pt x="44624" y="16349"/>
                    <a:pt x="38713" y="22257"/>
                  </a:cubicBezTo>
                  <a:lnTo>
                    <a:pt x="22257" y="38713"/>
                  </a:lnTo>
                  <a:cubicBezTo>
                    <a:pt x="16347" y="44625"/>
                    <a:pt x="15222" y="53761"/>
                    <a:pt x="19522" y="60929"/>
                  </a:cubicBezTo>
                  <a:lnTo>
                    <a:pt x="25696" y="71219"/>
                  </a:lnTo>
                  <a:cubicBezTo>
                    <a:pt x="25601" y="71442"/>
                    <a:pt x="25509" y="71669"/>
                    <a:pt x="25417" y="71895"/>
                  </a:cubicBezTo>
                  <a:lnTo>
                    <a:pt x="13775" y="74804"/>
                  </a:lnTo>
                  <a:cubicBezTo>
                    <a:pt x="5664" y="76832"/>
                    <a:pt x="0" y="84088"/>
                    <a:pt x="0" y="92447"/>
                  </a:cubicBezTo>
                  <a:lnTo>
                    <a:pt x="0" y="115719"/>
                  </a:lnTo>
                  <a:cubicBezTo>
                    <a:pt x="0" y="124080"/>
                    <a:pt x="5664" y="131335"/>
                    <a:pt x="13775" y="133362"/>
                  </a:cubicBezTo>
                  <a:lnTo>
                    <a:pt x="25417" y="136272"/>
                  </a:lnTo>
                  <a:cubicBezTo>
                    <a:pt x="25509" y="136497"/>
                    <a:pt x="25601" y="136724"/>
                    <a:pt x="25696" y="136949"/>
                  </a:cubicBezTo>
                  <a:lnTo>
                    <a:pt x="19522" y="147238"/>
                  </a:lnTo>
                  <a:cubicBezTo>
                    <a:pt x="15222" y="154407"/>
                    <a:pt x="16347" y="163542"/>
                    <a:pt x="22257" y="169453"/>
                  </a:cubicBezTo>
                  <a:lnTo>
                    <a:pt x="38713" y="185909"/>
                  </a:lnTo>
                  <a:cubicBezTo>
                    <a:pt x="44625" y="191819"/>
                    <a:pt x="53758" y="192944"/>
                    <a:pt x="60930" y="188643"/>
                  </a:cubicBezTo>
                  <a:lnTo>
                    <a:pt x="71217" y="182471"/>
                  </a:lnTo>
                  <a:cubicBezTo>
                    <a:pt x="71442" y="182565"/>
                    <a:pt x="71669" y="182657"/>
                    <a:pt x="71895" y="182750"/>
                  </a:cubicBezTo>
                  <a:lnTo>
                    <a:pt x="74804" y="194392"/>
                  </a:lnTo>
                  <a:cubicBezTo>
                    <a:pt x="76832" y="202502"/>
                    <a:pt x="84088" y="208166"/>
                    <a:pt x="92447" y="208166"/>
                  </a:cubicBezTo>
                  <a:lnTo>
                    <a:pt x="115719" y="208166"/>
                  </a:lnTo>
                  <a:cubicBezTo>
                    <a:pt x="124080" y="208166"/>
                    <a:pt x="131335" y="202502"/>
                    <a:pt x="133362" y="194392"/>
                  </a:cubicBezTo>
                  <a:lnTo>
                    <a:pt x="136272" y="182750"/>
                  </a:lnTo>
                  <a:cubicBezTo>
                    <a:pt x="136497" y="182657"/>
                    <a:pt x="136724" y="182565"/>
                    <a:pt x="136948" y="182471"/>
                  </a:cubicBezTo>
                  <a:lnTo>
                    <a:pt x="147237" y="188644"/>
                  </a:lnTo>
                  <a:cubicBezTo>
                    <a:pt x="154405" y="192944"/>
                    <a:pt x="163539" y="191821"/>
                    <a:pt x="169453" y="185909"/>
                  </a:cubicBezTo>
                  <a:lnTo>
                    <a:pt x="185909" y="169453"/>
                  </a:lnTo>
                  <a:cubicBezTo>
                    <a:pt x="191820" y="163542"/>
                    <a:pt x="192943" y="154406"/>
                    <a:pt x="188643" y="147236"/>
                  </a:cubicBezTo>
                  <a:lnTo>
                    <a:pt x="182471" y="136949"/>
                  </a:lnTo>
                  <a:cubicBezTo>
                    <a:pt x="182565" y="136724"/>
                    <a:pt x="182657" y="136497"/>
                    <a:pt x="182750" y="136272"/>
                  </a:cubicBezTo>
                  <a:lnTo>
                    <a:pt x="194391" y="133362"/>
                  </a:lnTo>
                  <a:cubicBezTo>
                    <a:pt x="202501" y="131334"/>
                    <a:pt x="208165" y="124079"/>
                    <a:pt x="208165" y="115719"/>
                  </a:cubicBezTo>
                  <a:lnTo>
                    <a:pt x="208165" y="92448"/>
                  </a:lnTo>
                  <a:cubicBezTo>
                    <a:pt x="208168" y="84088"/>
                    <a:pt x="202503" y="76832"/>
                    <a:pt x="194393" y="74804"/>
                  </a:cubicBezTo>
                  <a:close/>
                  <a:moveTo>
                    <a:pt x="190884" y="115721"/>
                  </a:moveTo>
                  <a:cubicBezTo>
                    <a:pt x="190884" y="116135"/>
                    <a:pt x="190603" y="116496"/>
                    <a:pt x="190200" y="116596"/>
                  </a:cubicBezTo>
                  <a:lnTo>
                    <a:pt x="174164" y="120605"/>
                  </a:lnTo>
                  <a:cubicBezTo>
                    <a:pt x="171330" y="121313"/>
                    <a:pt x="169046" y="123407"/>
                    <a:pt x="168091" y="126169"/>
                  </a:cubicBezTo>
                  <a:cubicBezTo>
                    <a:pt x="167181" y="128807"/>
                    <a:pt x="166130" y="131353"/>
                    <a:pt x="164969" y="133732"/>
                  </a:cubicBezTo>
                  <a:cubicBezTo>
                    <a:pt x="163687" y="136360"/>
                    <a:pt x="163821" y="139460"/>
                    <a:pt x="165327" y="141967"/>
                  </a:cubicBezTo>
                  <a:lnTo>
                    <a:pt x="173825" y="156128"/>
                  </a:lnTo>
                  <a:cubicBezTo>
                    <a:pt x="174039" y="156485"/>
                    <a:pt x="173982" y="156939"/>
                    <a:pt x="173689" y="157232"/>
                  </a:cubicBezTo>
                  <a:lnTo>
                    <a:pt x="157234" y="173686"/>
                  </a:lnTo>
                  <a:cubicBezTo>
                    <a:pt x="156942" y="173981"/>
                    <a:pt x="156487" y="174038"/>
                    <a:pt x="156130" y="173825"/>
                  </a:cubicBezTo>
                  <a:lnTo>
                    <a:pt x="141966" y="165325"/>
                  </a:lnTo>
                  <a:cubicBezTo>
                    <a:pt x="139457" y="163820"/>
                    <a:pt x="136358" y="163686"/>
                    <a:pt x="133731" y="164969"/>
                  </a:cubicBezTo>
                  <a:cubicBezTo>
                    <a:pt x="131354" y="166129"/>
                    <a:pt x="128810" y="167179"/>
                    <a:pt x="126170" y="168090"/>
                  </a:cubicBezTo>
                  <a:cubicBezTo>
                    <a:pt x="123408" y="169044"/>
                    <a:pt x="121315" y="171329"/>
                    <a:pt x="120606" y="174163"/>
                  </a:cubicBezTo>
                  <a:lnTo>
                    <a:pt x="116597" y="190199"/>
                  </a:lnTo>
                  <a:cubicBezTo>
                    <a:pt x="116497" y="190602"/>
                    <a:pt x="116138" y="190883"/>
                    <a:pt x="115722" y="190883"/>
                  </a:cubicBezTo>
                  <a:lnTo>
                    <a:pt x="92447" y="190883"/>
                  </a:lnTo>
                  <a:cubicBezTo>
                    <a:pt x="92032" y="190883"/>
                    <a:pt x="91672" y="190602"/>
                    <a:pt x="91571" y="190199"/>
                  </a:cubicBezTo>
                  <a:lnTo>
                    <a:pt x="87563" y="174163"/>
                  </a:lnTo>
                  <a:cubicBezTo>
                    <a:pt x="86854" y="171329"/>
                    <a:pt x="84761" y="169045"/>
                    <a:pt x="81999" y="168090"/>
                  </a:cubicBezTo>
                  <a:cubicBezTo>
                    <a:pt x="79360" y="167180"/>
                    <a:pt x="76815" y="166129"/>
                    <a:pt x="74436" y="164968"/>
                  </a:cubicBezTo>
                  <a:cubicBezTo>
                    <a:pt x="73237" y="164383"/>
                    <a:pt x="71941" y="164093"/>
                    <a:pt x="70647" y="164093"/>
                  </a:cubicBezTo>
                  <a:cubicBezTo>
                    <a:pt x="69104" y="164093"/>
                    <a:pt x="67565" y="164505"/>
                    <a:pt x="66201" y="165325"/>
                  </a:cubicBezTo>
                  <a:lnTo>
                    <a:pt x="52040" y="173822"/>
                  </a:lnTo>
                  <a:cubicBezTo>
                    <a:pt x="51682" y="174035"/>
                    <a:pt x="51229" y="173980"/>
                    <a:pt x="50936" y="173686"/>
                  </a:cubicBezTo>
                  <a:lnTo>
                    <a:pt x="34480" y="157230"/>
                  </a:lnTo>
                  <a:cubicBezTo>
                    <a:pt x="34186" y="156938"/>
                    <a:pt x="34130" y="156484"/>
                    <a:pt x="34343" y="156129"/>
                  </a:cubicBezTo>
                  <a:lnTo>
                    <a:pt x="42842" y="141966"/>
                  </a:lnTo>
                  <a:cubicBezTo>
                    <a:pt x="44348" y="139457"/>
                    <a:pt x="44481" y="136359"/>
                    <a:pt x="43199" y="133731"/>
                  </a:cubicBezTo>
                  <a:cubicBezTo>
                    <a:pt x="42037" y="131352"/>
                    <a:pt x="40987" y="128806"/>
                    <a:pt x="40076" y="126168"/>
                  </a:cubicBezTo>
                  <a:cubicBezTo>
                    <a:pt x="39122" y="123406"/>
                    <a:pt x="36838" y="121312"/>
                    <a:pt x="34003" y="120604"/>
                  </a:cubicBezTo>
                  <a:lnTo>
                    <a:pt x="17968" y="116595"/>
                  </a:lnTo>
                  <a:cubicBezTo>
                    <a:pt x="17564" y="116495"/>
                    <a:pt x="17283" y="116135"/>
                    <a:pt x="17283" y="115719"/>
                  </a:cubicBezTo>
                  <a:lnTo>
                    <a:pt x="17283" y="92448"/>
                  </a:lnTo>
                  <a:cubicBezTo>
                    <a:pt x="17283" y="92033"/>
                    <a:pt x="17564" y="91673"/>
                    <a:pt x="17968" y="91572"/>
                  </a:cubicBezTo>
                  <a:lnTo>
                    <a:pt x="34003" y="87564"/>
                  </a:lnTo>
                  <a:cubicBezTo>
                    <a:pt x="36838" y="86855"/>
                    <a:pt x="39121" y="84762"/>
                    <a:pt x="40076" y="82000"/>
                  </a:cubicBezTo>
                  <a:cubicBezTo>
                    <a:pt x="40988" y="79360"/>
                    <a:pt x="42037" y="76816"/>
                    <a:pt x="43198" y="74439"/>
                  </a:cubicBezTo>
                  <a:cubicBezTo>
                    <a:pt x="44480" y="71811"/>
                    <a:pt x="44347" y="68711"/>
                    <a:pt x="42842" y="66204"/>
                  </a:cubicBezTo>
                  <a:lnTo>
                    <a:pt x="34343" y="52040"/>
                  </a:lnTo>
                  <a:cubicBezTo>
                    <a:pt x="34129" y="51684"/>
                    <a:pt x="34185" y="51230"/>
                    <a:pt x="34479" y="50937"/>
                  </a:cubicBezTo>
                  <a:lnTo>
                    <a:pt x="50935" y="34481"/>
                  </a:lnTo>
                  <a:cubicBezTo>
                    <a:pt x="51229" y="34187"/>
                    <a:pt x="51683" y="34134"/>
                    <a:pt x="52036" y="34344"/>
                  </a:cubicBezTo>
                  <a:lnTo>
                    <a:pt x="66199" y="42843"/>
                  </a:lnTo>
                  <a:cubicBezTo>
                    <a:pt x="68709" y="44349"/>
                    <a:pt x="71807" y="44481"/>
                    <a:pt x="74434" y="43200"/>
                  </a:cubicBezTo>
                  <a:cubicBezTo>
                    <a:pt x="76814" y="42039"/>
                    <a:pt x="79359" y="40988"/>
                    <a:pt x="81998" y="40078"/>
                  </a:cubicBezTo>
                  <a:cubicBezTo>
                    <a:pt x="84759" y="39124"/>
                    <a:pt x="86853" y="36839"/>
                    <a:pt x="87562" y="34004"/>
                  </a:cubicBezTo>
                  <a:lnTo>
                    <a:pt x="91570" y="17969"/>
                  </a:lnTo>
                  <a:cubicBezTo>
                    <a:pt x="91670" y="17566"/>
                    <a:pt x="92030" y="17284"/>
                    <a:pt x="92446" y="17284"/>
                  </a:cubicBezTo>
                  <a:lnTo>
                    <a:pt x="115718" y="17284"/>
                  </a:lnTo>
                  <a:cubicBezTo>
                    <a:pt x="116133" y="17284"/>
                    <a:pt x="116494" y="17566"/>
                    <a:pt x="116594" y="17969"/>
                  </a:cubicBezTo>
                  <a:lnTo>
                    <a:pt x="120603" y="34004"/>
                  </a:lnTo>
                  <a:cubicBezTo>
                    <a:pt x="121311" y="36839"/>
                    <a:pt x="123405" y="39122"/>
                    <a:pt x="126167" y="40078"/>
                  </a:cubicBezTo>
                  <a:cubicBezTo>
                    <a:pt x="128806" y="40989"/>
                    <a:pt x="131350" y="42039"/>
                    <a:pt x="133727" y="43199"/>
                  </a:cubicBezTo>
                  <a:cubicBezTo>
                    <a:pt x="136357" y="44480"/>
                    <a:pt x="139455" y="44348"/>
                    <a:pt x="141962" y="42843"/>
                  </a:cubicBezTo>
                  <a:lnTo>
                    <a:pt x="156127" y="34345"/>
                  </a:lnTo>
                  <a:cubicBezTo>
                    <a:pt x="156480" y="34131"/>
                    <a:pt x="156938" y="34187"/>
                    <a:pt x="157229" y="34481"/>
                  </a:cubicBezTo>
                  <a:lnTo>
                    <a:pt x="173685" y="50937"/>
                  </a:lnTo>
                  <a:cubicBezTo>
                    <a:pt x="173979" y="51230"/>
                    <a:pt x="174035" y="51684"/>
                    <a:pt x="173821" y="52040"/>
                  </a:cubicBezTo>
                  <a:lnTo>
                    <a:pt x="165324" y="66204"/>
                  </a:lnTo>
                  <a:cubicBezTo>
                    <a:pt x="163818" y="68712"/>
                    <a:pt x="163684" y="71811"/>
                    <a:pt x="164966" y="74439"/>
                  </a:cubicBezTo>
                  <a:cubicBezTo>
                    <a:pt x="166127" y="76816"/>
                    <a:pt x="167176" y="79360"/>
                    <a:pt x="168088" y="82000"/>
                  </a:cubicBezTo>
                  <a:cubicBezTo>
                    <a:pt x="169042" y="84762"/>
                    <a:pt x="171327" y="86855"/>
                    <a:pt x="174161" y="87564"/>
                  </a:cubicBezTo>
                  <a:lnTo>
                    <a:pt x="190196" y="91572"/>
                  </a:lnTo>
                  <a:cubicBezTo>
                    <a:pt x="190600" y="91673"/>
                    <a:pt x="190881" y="92032"/>
                    <a:pt x="190881" y="92448"/>
                  </a:cubicBezTo>
                  <a:lnTo>
                    <a:pt x="190881" y="115721"/>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437" name="Google Shape;437;p23"/>
          <p:cNvGrpSpPr/>
          <p:nvPr/>
        </p:nvGrpSpPr>
        <p:grpSpPr>
          <a:xfrm>
            <a:off x="4745510" y="2647582"/>
            <a:ext cx="331130" cy="331130"/>
            <a:chOff x="7374191" y="2131141"/>
            <a:chExt cx="589934" cy="589934"/>
          </a:xfrm>
        </p:grpSpPr>
        <p:sp>
          <p:nvSpPr>
            <p:cNvPr id="438" name="Google Shape;438;p23"/>
            <p:cNvSpPr/>
            <p:nvPr/>
          </p:nvSpPr>
          <p:spPr>
            <a:xfrm>
              <a:off x="7374191" y="2131141"/>
              <a:ext cx="360875" cy="284527"/>
            </a:xfrm>
            <a:custGeom>
              <a:avLst/>
              <a:gdLst/>
              <a:ahLst/>
              <a:cxnLst/>
              <a:rect l="l" t="t" r="r" b="b"/>
              <a:pathLst>
                <a:path w="360875" h="284527" extrusionOk="0">
                  <a:moveTo>
                    <a:pt x="8642" y="284527"/>
                  </a:moveTo>
                  <a:lnTo>
                    <a:pt x="85667" y="284527"/>
                  </a:lnTo>
                  <a:cubicBezTo>
                    <a:pt x="88171" y="284527"/>
                    <a:pt x="90552" y="283442"/>
                    <a:pt x="92193" y="281550"/>
                  </a:cubicBezTo>
                  <a:cubicBezTo>
                    <a:pt x="93834" y="279659"/>
                    <a:pt x="94575" y="277150"/>
                    <a:pt x="94223" y="274670"/>
                  </a:cubicBezTo>
                  <a:cubicBezTo>
                    <a:pt x="93834" y="271934"/>
                    <a:pt x="93637" y="269128"/>
                    <a:pt x="93637" y="266336"/>
                  </a:cubicBezTo>
                  <a:cubicBezTo>
                    <a:pt x="93637" y="234262"/>
                    <a:pt x="119731" y="208169"/>
                    <a:pt x="151805" y="208169"/>
                  </a:cubicBezTo>
                  <a:cubicBezTo>
                    <a:pt x="183878" y="208169"/>
                    <a:pt x="209972" y="234262"/>
                    <a:pt x="209972" y="266336"/>
                  </a:cubicBezTo>
                  <a:cubicBezTo>
                    <a:pt x="209972" y="269133"/>
                    <a:pt x="209775" y="271935"/>
                    <a:pt x="209387" y="274665"/>
                  </a:cubicBezTo>
                  <a:cubicBezTo>
                    <a:pt x="209034" y="277145"/>
                    <a:pt x="209774" y="279656"/>
                    <a:pt x="211416" y="281548"/>
                  </a:cubicBezTo>
                  <a:cubicBezTo>
                    <a:pt x="213058" y="283440"/>
                    <a:pt x="215438" y="284525"/>
                    <a:pt x="217943" y="284525"/>
                  </a:cubicBezTo>
                  <a:lnTo>
                    <a:pt x="275881" y="284524"/>
                  </a:lnTo>
                  <a:cubicBezTo>
                    <a:pt x="278173" y="284524"/>
                    <a:pt x="280371" y="283614"/>
                    <a:pt x="281991" y="281992"/>
                  </a:cubicBezTo>
                  <a:cubicBezTo>
                    <a:pt x="283612" y="280372"/>
                    <a:pt x="284523" y="278175"/>
                    <a:pt x="284523" y="275882"/>
                  </a:cubicBezTo>
                  <a:lnTo>
                    <a:pt x="284519" y="189984"/>
                  </a:lnTo>
                  <a:cubicBezTo>
                    <a:pt x="284518" y="186001"/>
                    <a:pt x="286734" y="182419"/>
                    <a:pt x="290294" y="180640"/>
                  </a:cubicBezTo>
                  <a:cubicBezTo>
                    <a:pt x="293861" y="178857"/>
                    <a:pt x="298054" y="179238"/>
                    <a:pt x="301241" y="181633"/>
                  </a:cubicBezTo>
                  <a:cubicBezTo>
                    <a:pt x="307728" y="186505"/>
                    <a:pt x="315461" y="189079"/>
                    <a:pt x="323601" y="189079"/>
                  </a:cubicBezTo>
                  <a:cubicBezTo>
                    <a:pt x="344154" y="189079"/>
                    <a:pt x="360875" y="172358"/>
                    <a:pt x="360875" y="151805"/>
                  </a:cubicBezTo>
                  <a:cubicBezTo>
                    <a:pt x="360875" y="131251"/>
                    <a:pt x="344153" y="114530"/>
                    <a:pt x="323600" y="114530"/>
                  </a:cubicBezTo>
                  <a:cubicBezTo>
                    <a:pt x="315457" y="114530"/>
                    <a:pt x="307726" y="117104"/>
                    <a:pt x="301241" y="121976"/>
                  </a:cubicBezTo>
                  <a:cubicBezTo>
                    <a:pt x="298053" y="124370"/>
                    <a:pt x="293859" y="124753"/>
                    <a:pt x="290298" y="122971"/>
                  </a:cubicBezTo>
                  <a:cubicBezTo>
                    <a:pt x="286733" y="121190"/>
                    <a:pt x="284518" y="117609"/>
                    <a:pt x="284518" y="113625"/>
                  </a:cubicBezTo>
                  <a:lnTo>
                    <a:pt x="284518" y="8642"/>
                  </a:lnTo>
                  <a:cubicBezTo>
                    <a:pt x="284518" y="3868"/>
                    <a:pt x="280649" y="0"/>
                    <a:pt x="275876" y="0"/>
                  </a:cubicBezTo>
                  <a:lnTo>
                    <a:pt x="27730" y="0"/>
                  </a:lnTo>
                  <a:cubicBezTo>
                    <a:pt x="12439" y="0"/>
                    <a:pt x="0" y="12439"/>
                    <a:pt x="0" y="27729"/>
                  </a:cubicBezTo>
                  <a:lnTo>
                    <a:pt x="0" y="50428"/>
                  </a:lnTo>
                  <a:cubicBezTo>
                    <a:pt x="0" y="55202"/>
                    <a:pt x="3869" y="59070"/>
                    <a:pt x="8642" y="59070"/>
                  </a:cubicBezTo>
                  <a:cubicBezTo>
                    <a:pt x="13414" y="59070"/>
                    <a:pt x="17283" y="55202"/>
                    <a:pt x="17283" y="50428"/>
                  </a:cubicBezTo>
                  <a:lnTo>
                    <a:pt x="17283" y="27729"/>
                  </a:lnTo>
                  <a:cubicBezTo>
                    <a:pt x="17283" y="21969"/>
                    <a:pt x="21969" y="17283"/>
                    <a:pt x="27730" y="17283"/>
                  </a:cubicBezTo>
                  <a:lnTo>
                    <a:pt x="267236" y="17283"/>
                  </a:lnTo>
                  <a:lnTo>
                    <a:pt x="267236" y="113625"/>
                  </a:lnTo>
                  <a:cubicBezTo>
                    <a:pt x="267236" y="124200"/>
                    <a:pt x="273113" y="133706"/>
                    <a:pt x="282574" y="138432"/>
                  </a:cubicBezTo>
                  <a:cubicBezTo>
                    <a:pt x="292033" y="143161"/>
                    <a:pt x="303164" y="142149"/>
                    <a:pt x="311622" y="135796"/>
                  </a:cubicBezTo>
                  <a:cubicBezTo>
                    <a:pt x="315090" y="133191"/>
                    <a:pt x="319231" y="131814"/>
                    <a:pt x="323600" y="131814"/>
                  </a:cubicBezTo>
                  <a:cubicBezTo>
                    <a:pt x="334623" y="131814"/>
                    <a:pt x="343591" y="140781"/>
                    <a:pt x="343591" y="151805"/>
                  </a:cubicBezTo>
                  <a:cubicBezTo>
                    <a:pt x="343591" y="162828"/>
                    <a:pt x="334623" y="171796"/>
                    <a:pt x="323600" y="171796"/>
                  </a:cubicBezTo>
                  <a:cubicBezTo>
                    <a:pt x="319232" y="171796"/>
                    <a:pt x="315089" y="170419"/>
                    <a:pt x="311619" y="167813"/>
                  </a:cubicBezTo>
                  <a:cubicBezTo>
                    <a:pt x="303166" y="161464"/>
                    <a:pt x="292037" y="160452"/>
                    <a:pt x="282571" y="165177"/>
                  </a:cubicBezTo>
                  <a:cubicBezTo>
                    <a:pt x="273111" y="169906"/>
                    <a:pt x="267235" y="179413"/>
                    <a:pt x="267235" y="189986"/>
                  </a:cubicBezTo>
                  <a:lnTo>
                    <a:pt x="267237" y="267241"/>
                  </a:lnTo>
                  <a:lnTo>
                    <a:pt x="227249" y="267242"/>
                  </a:lnTo>
                  <a:cubicBezTo>
                    <a:pt x="227253" y="266940"/>
                    <a:pt x="227255" y="266638"/>
                    <a:pt x="227255" y="266336"/>
                  </a:cubicBezTo>
                  <a:cubicBezTo>
                    <a:pt x="227255" y="224733"/>
                    <a:pt x="193408" y="190885"/>
                    <a:pt x="151805" y="190885"/>
                  </a:cubicBezTo>
                  <a:cubicBezTo>
                    <a:pt x="110200" y="190885"/>
                    <a:pt x="76354" y="224733"/>
                    <a:pt x="76354" y="266336"/>
                  </a:cubicBezTo>
                  <a:cubicBezTo>
                    <a:pt x="76354" y="266639"/>
                    <a:pt x="76355" y="266941"/>
                    <a:pt x="76360" y="267244"/>
                  </a:cubicBezTo>
                  <a:lnTo>
                    <a:pt x="17283" y="267244"/>
                  </a:lnTo>
                  <a:lnTo>
                    <a:pt x="17283" y="84996"/>
                  </a:lnTo>
                  <a:cubicBezTo>
                    <a:pt x="17283" y="80222"/>
                    <a:pt x="13414" y="76354"/>
                    <a:pt x="8642" y="76354"/>
                  </a:cubicBezTo>
                  <a:cubicBezTo>
                    <a:pt x="3869" y="76354"/>
                    <a:pt x="0" y="80222"/>
                    <a:pt x="0" y="84996"/>
                  </a:cubicBezTo>
                  <a:lnTo>
                    <a:pt x="0" y="275886"/>
                  </a:lnTo>
                  <a:cubicBezTo>
                    <a:pt x="0" y="280658"/>
                    <a:pt x="3869" y="284527"/>
                    <a:pt x="8642" y="28452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9" name="Google Shape;439;p23"/>
            <p:cNvSpPr/>
            <p:nvPr/>
          </p:nvSpPr>
          <p:spPr>
            <a:xfrm>
              <a:off x="7412368" y="2169315"/>
              <a:ext cx="74547" cy="74550"/>
            </a:xfrm>
            <a:custGeom>
              <a:avLst/>
              <a:gdLst/>
              <a:ahLst/>
              <a:cxnLst/>
              <a:rect l="l" t="t" r="r" b="b"/>
              <a:pathLst>
                <a:path w="74547" h="74550" extrusionOk="0">
                  <a:moveTo>
                    <a:pt x="17282" y="65909"/>
                  </a:moveTo>
                  <a:lnTo>
                    <a:pt x="17282" y="18185"/>
                  </a:lnTo>
                  <a:cubicBezTo>
                    <a:pt x="17282" y="17688"/>
                    <a:pt x="17688" y="17283"/>
                    <a:pt x="18184" y="17283"/>
                  </a:cubicBezTo>
                  <a:lnTo>
                    <a:pt x="65906" y="17283"/>
                  </a:lnTo>
                  <a:cubicBezTo>
                    <a:pt x="70678" y="17283"/>
                    <a:pt x="74547" y="13414"/>
                    <a:pt x="74547" y="8642"/>
                  </a:cubicBezTo>
                  <a:cubicBezTo>
                    <a:pt x="74547" y="3868"/>
                    <a:pt x="70678" y="0"/>
                    <a:pt x="65906" y="0"/>
                  </a:cubicBezTo>
                  <a:lnTo>
                    <a:pt x="18185" y="0"/>
                  </a:lnTo>
                  <a:cubicBezTo>
                    <a:pt x="8158" y="0"/>
                    <a:pt x="0" y="8158"/>
                    <a:pt x="0" y="18185"/>
                  </a:cubicBezTo>
                  <a:lnTo>
                    <a:pt x="0" y="65909"/>
                  </a:lnTo>
                  <a:cubicBezTo>
                    <a:pt x="0" y="70683"/>
                    <a:pt x="3869" y="74551"/>
                    <a:pt x="8642" y="74551"/>
                  </a:cubicBezTo>
                  <a:cubicBezTo>
                    <a:pt x="13414" y="74551"/>
                    <a:pt x="17282" y="70683"/>
                    <a:pt x="17282" y="6590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0" name="Google Shape;440;p23"/>
            <p:cNvSpPr/>
            <p:nvPr/>
          </p:nvSpPr>
          <p:spPr>
            <a:xfrm>
              <a:off x="7851400" y="2169316"/>
              <a:ext cx="74550" cy="74548"/>
            </a:xfrm>
            <a:custGeom>
              <a:avLst/>
              <a:gdLst/>
              <a:ahLst/>
              <a:cxnLst/>
              <a:rect l="l" t="t" r="r" b="b"/>
              <a:pathLst>
                <a:path w="74550" h="74548" extrusionOk="0">
                  <a:moveTo>
                    <a:pt x="56365" y="0"/>
                  </a:moveTo>
                  <a:lnTo>
                    <a:pt x="8642" y="0"/>
                  </a:lnTo>
                  <a:cubicBezTo>
                    <a:pt x="3869" y="0"/>
                    <a:pt x="0" y="3868"/>
                    <a:pt x="0" y="8642"/>
                  </a:cubicBezTo>
                  <a:cubicBezTo>
                    <a:pt x="0" y="13415"/>
                    <a:pt x="3869" y="17283"/>
                    <a:pt x="8642" y="17283"/>
                  </a:cubicBezTo>
                  <a:lnTo>
                    <a:pt x="56365" y="17283"/>
                  </a:lnTo>
                  <a:cubicBezTo>
                    <a:pt x="56863" y="17283"/>
                    <a:pt x="57268" y="17689"/>
                    <a:pt x="57268" y="18185"/>
                  </a:cubicBezTo>
                  <a:lnTo>
                    <a:pt x="57268" y="65907"/>
                  </a:lnTo>
                  <a:cubicBezTo>
                    <a:pt x="57268" y="70680"/>
                    <a:pt x="61137" y="74548"/>
                    <a:pt x="65909" y="74548"/>
                  </a:cubicBezTo>
                  <a:cubicBezTo>
                    <a:pt x="70682" y="74548"/>
                    <a:pt x="74551" y="70680"/>
                    <a:pt x="74551" y="65907"/>
                  </a:cubicBezTo>
                  <a:lnTo>
                    <a:pt x="74551" y="18185"/>
                  </a:lnTo>
                  <a:cubicBezTo>
                    <a:pt x="74551" y="8158"/>
                    <a:pt x="66392" y="0"/>
                    <a:pt x="5636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1" name="Google Shape;441;p23"/>
            <p:cNvSpPr/>
            <p:nvPr/>
          </p:nvSpPr>
          <p:spPr>
            <a:xfrm>
              <a:off x="7851402" y="2608348"/>
              <a:ext cx="74548" cy="74551"/>
            </a:xfrm>
            <a:custGeom>
              <a:avLst/>
              <a:gdLst/>
              <a:ahLst/>
              <a:cxnLst/>
              <a:rect l="l" t="t" r="r" b="b"/>
              <a:pathLst>
                <a:path w="74548" h="74551" extrusionOk="0">
                  <a:moveTo>
                    <a:pt x="74548" y="56366"/>
                  </a:moveTo>
                  <a:lnTo>
                    <a:pt x="74548" y="8642"/>
                  </a:lnTo>
                  <a:cubicBezTo>
                    <a:pt x="74548" y="3868"/>
                    <a:pt x="70679" y="0"/>
                    <a:pt x="65907" y="0"/>
                  </a:cubicBezTo>
                  <a:cubicBezTo>
                    <a:pt x="61134" y="0"/>
                    <a:pt x="57265" y="3868"/>
                    <a:pt x="57265" y="8642"/>
                  </a:cubicBezTo>
                  <a:lnTo>
                    <a:pt x="57265" y="56366"/>
                  </a:lnTo>
                  <a:cubicBezTo>
                    <a:pt x="57265" y="56864"/>
                    <a:pt x="56860" y="57269"/>
                    <a:pt x="56363" y="57269"/>
                  </a:cubicBezTo>
                  <a:lnTo>
                    <a:pt x="8642" y="57269"/>
                  </a:lnTo>
                  <a:cubicBezTo>
                    <a:pt x="3869" y="57269"/>
                    <a:pt x="0" y="61137"/>
                    <a:pt x="0" y="65910"/>
                  </a:cubicBezTo>
                  <a:cubicBezTo>
                    <a:pt x="0" y="70684"/>
                    <a:pt x="3869" y="74552"/>
                    <a:pt x="8642" y="74552"/>
                  </a:cubicBezTo>
                  <a:lnTo>
                    <a:pt x="56363" y="74552"/>
                  </a:lnTo>
                  <a:cubicBezTo>
                    <a:pt x="66390" y="74552"/>
                    <a:pt x="74548" y="66394"/>
                    <a:pt x="74548" y="5636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2" name="Google Shape;442;p23"/>
            <p:cNvSpPr/>
            <p:nvPr/>
          </p:nvSpPr>
          <p:spPr>
            <a:xfrm>
              <a:off x="7412368" y="2608351"/>
              <a:ext cx="74550" cy="74548"/>
            </a:xfrm>
            <a:custGeom>
              <a:avLst/>
              <a:gdLst/>
              <a:ahLst/>
              <a:cxnLst/>
              <a:rect l="l" t="t" r="r" b="b"/>
              <a:pathLst>
                <a:path w="74550" h="74548" extrusionOk="0">
                  <a:moveTo>
                    <a:pt x="65909" y="57265"/>
                  </a:moveTo>
                  <a:lnTo>
                    <a:pt x="18185" y="57265"/>
                  </a:lnTo>
                  <a:cubicBezTo>
                    <a:pt x="17688" y="57265"/>
                    <a:pt x="17283" y="56860"/>
                    <a:pt x="17283" y="56362"/>
                  </a:cubicBezTo>
                  <a:lnTo>
                    <a:pt x="17283" y="8642"/>
                  </a:lnTo>
                  <a:cubicBezTo>
                    <a:pt x="17283" y="3868"/>
                    <a:pt x="13414" y="0"/>
                    <a:pt x="8642" y="0"/>
                  </a:cubicBezTo>
                  <a:cubicBezTo>
                    <a:pt x="3869" y="0"/>
                    <a:pt x="0" y="3868"/>
                    <a:pt x="0" y="8642"/>
                  </a:cubicBezTo>
                  <a:lnTo>
                    <a:pt x="0" y="56362"/>
                  </a:lnTo>
                  <a:cubicBezTo>
                    <a:pt x="0" y="66390"/>
                    <a:pt x="8159" y="74548"/>
                    <a:pt x="18185" y="74548"/>
                  </a:cubicBezTo>
                  <a:lnTo>
                    <a:pt x="65909" y="74548"/>
                  </a:lnTo>
                  <a:cubicBezTo>
                    <a:pt x="70682" y="74548"/>
                    <a:pt x="74551" y="70680"/>
                    <a:pt x="74551" y="65907"/>
                  </a:cubicBezTo>
                  <a:cubicBezTo>
                    <a:pt x="74551" y="61134"/>
                    <a:pt x="70682" y="57265"/>
                    <a:pt x="65909" y="5726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3" name="Google Shape;443;p23"/>
            <p:cNvSpPr/>
            <p:nvPr/>
          </p:nvSpPr>
          <p:spPr>
            <a:xfrm>
              <a:off x="7679603" y="2131141"/>
              <a:ext cx="284522" cy="360874"/>
            </a:xfrm>
            <a:custGeom>
              <a:avLst/>
              <a:gdLst/>
              <a:ahLst/>
              <a:cxnLst/>
              <a:rect l="l" t="t" r="r" b="b"/>
              <a:pathLst>
                <a:path w="284522" h="360874" extrusionOk="0">
                  <a:moveTo>
                    <a:pt x="256792" y="0"/>
                  </a:moveTo>
                  <a:lnTo>
                    <a:pt x="8642" y="0"/>
                  </a:lnTo>
                  <a:cubicBezTo>
                    <a:pt x="3869" y="0"/>
                    <a:pt x="0" y="3868"/>
                    <a:pt x="0" y="8642"/>
                  </a:cubicBezTo>
                  <a:lnTo>
                    <a:pt x="0" y="85666"/>
                  </a:lnTo>
                  <a:cubicBezTo>
                    <a:pt x="0" y="88170"/>
                    <a:pt x="1085" y="90550"/>
                    <a:pt x="2977" y="92192"/>
                  </a:cubicBezTo>
                  <a:cubicBezTo>
                    <a:pt x="4868" y="93833"/>
                    <a:pt x="7377" y="94571"/>
                    <a:pt x="9857" y="94223"/>
                  </a:cubicBezTo>
                  <a:cubicBezTo>
                    <a:pt x="12589" y="93834"/>
                    <a:pt x="15391" y="93637"/>
                    <a:pt x="18188" y="93637"/>
                  </a:cubicBezTo>
                  <a:cubicBezTo>
                    <a:pt x="50261" y="93637"/>
                    <a:pt x="76355" y="119730"/>
                    <a:pt x="76355" y="151805"/>
                  </a:cubicBezTo>
                  <a:cubicBezTo>
                    <a:pt x="76355" y="183879"/>
                    <a:pt x="50261" y="209972"/>
                    <a:pt x="18188" y="209972"/>
                  </a:cubicBezTo>
                  <a:cubicBezTo>
                    <a:pt x="15398" y="209972"/>
                    <a:pt x="12595" y="209775"/>
                    <a:pt x="9856" y="209387"/>
                  </a:cubicBezTo>
                  <a:cubicBezTo>
                    <a:pt x="7378" y="209037"/>
                    <a:pt x="4867" y="209776"/>
                    <a:pt x="2977" y="211418"/>
                  </a:cubicBezTo>
                  <a:cubicBezTo>
                    <a:pt x="1087" y="213060"/>
                    <a:pt x="1" y="215439"/>
                    <a:pt x="1" y="217943"/>
                  </a:cubicBezTo>
                  <a:lnTo>
                    <a:pt x="3" y="275880"/>
                  </a:lnTo>
                  <a:cubicBezTo>
                    <a:pt x="3" y="280654"/>
                    <a:pt x="3873" y="284522"/>
                    <a:pt x="8645" y="284522"/>
                  </a:cubicBezTo>
                  <a:lnTo>
                    <a:pt x="94538" y="284520"/>
                  </a:lnTo>
                  <a:cubicBezTo>
                    <a:pt x="98523" y="284520"/>
                    <a:pt x="102104" y="286735"/>
                    <a:pt x="103884" y="290299"/>
                  </a:cubicBezTo>
                  <a:cubicBezTo>
                    <a:pt x="105664" y="293864"/>
                    <a:pt x="105284" y="298055"/>
                    <a:pt x="102892" y="301240"/>
                  </a:cubicBezTo>
                  <a:cubicBezTo>
                    <a:pt x="98019" y="307726"/>
                    <a:pt x="95444" y="315459"/>
                    <a:pt x="95444" y="323599"/>
                  </a:cubicBezTo>
                  <a:cubicBezTo>
                    <a:pt x="95444" y="344152"/>
                    <a:pt x="112165" y="360874"/>
                    <a:pt x="132718" y="360874"/>
                  </a:cubicBezTo>
                  <a:cubicBezTo>
                    <a:pt x="153271" y="360874"/>
                    <a:pt x="169992" y="344152"/>
                    <a:pt x="169992" y="323599"/>
                  </a:cubicBezTo>
                  <a:cubicBezTo>
                    <a:pt x="169992" y="315459"/>
                    <a:pt x="167417" y="307727"/>
                    <a:pt x="162546" y="301241"/>
                  </a:cubicBezTo>
                  <a:cubicBezTo>
                    <a:pt x="160154" y="298055"/>
                    <a:pt x="159773" y="293864"/>
                    <a:pt x="161555" y="290300"/>
                  </a:cubicBezTo>
                  <a:cubicBezTo>
                    <a:pt x="163335" y="286736"/>
                    <a:pt x="166916" y="284522"/>
                    <a:pt x="170899" y="284522"/>
                  </a:cubicBezTo>
                  <a:lnTo>
                    <a:pt x="275881" y="284522"/>
                  </a:lnTo>
                  <a:cubicBezTo>
                    <a:pt x="280654" y="284522"/>
                    <a:pt x="284523" y="280654"/>
                    <a:pt x="284523" y="275880"/>
                  </a:cubicBezTo>
                  <a:lnTo>
                    <a:pt x="284523" y="27729"/>
                  </a:lnTo>
                  <a:cubicBezTo>
                    <a:pt x="284523" y="12439"/>
                    <a:pt x="272083" y="0"/>
                    <a:pt x="256792" y="0"/>
                  </a:cubicBezTo>
                  <a:close/>
                  <a:moveTo>
                    <a:pt x="267239" y="267239"/>
                  </a:moveTo>
                  <a:lnTo>
                    <a:pt x="170899" y="267239"/>
                  </a:lnTo>
                  <a:cubicBezTo>
                    <a:pt x="160323" y="267239"/>
                    <a:pt x="150818" y="273117"/>
                    <a:pt x="146093" y="282577"/>
                  </a:cubicBezTo>
                  <a:cubicBezTo>
                    <a:pt x="141365" y="292037"/>
                    <a:pt x="142375" y="303167"/>
                    <a:pt x="148726" y="311622"/>
                  </a:cubicBezTo>
                  <a:cubicBezTo>
                    <a:pt x="151331" y="315091"/>
                    <a:pt x="152709" y="319234"/>
                    <a:pt x="152709" y="323601"/>
                  </a:cubicBezTo>
                  <a:cubicBezTo>
                    <a:pt x="152709" y="334625"/>
                    <a:pt x="143741" y="343593"/>
                    <a:pt x="132718" y="343593"/>
                  </a:cubicBezTo>
                  <a:cubicBezTo>
                    <a:pt x="121695" y="343593"/>
                    <a:pt x="112727" y="334626"/>
                    <a:pt x="112727" y="323601"/>
                  </a:cubicBezTo>
                  <a:cubicBezTo>
                    <a:pt x="112727" y="319234"/>
                    <a:pt x="114104" y="315091"/>
                    <a:pt x="116710" y="311622"/>
                  </a:cubicBezTo>
                  <a:cubicBezTo>
                    <a:pt x="123061" y="303167"/>
                    <a:pt x="124071" y="292037"/>
                    <a:pt x="119345" y="282577"/>
                  </a:cubicBezTo>
                  <a:cubicBezTo>
                    <a:pt x="114619" y="273116"/>
                    <a:pt x="105113" y="267238"/>
                    <a:pt x="94538" y="267238"/>
                  </a:cubicBezTo>
                  <a:lnTo>
                    <a:pt x="17287" y="267239"/>
                  </a:lnTo>
                  <a:lnTo>
                    <a:pt x="17284" y="227251"/>
                  </a:lnTo>
                  <a:cubicBezTo>
                    <a:pt x="59320" y="227711"/>
                    <a:pt x="93640" y="193711"/>
                    <a:pt x="93640" y="151805"/>
                  </a:cubicBezTo>
                  <a:cubicBezTo>
                    <a:pt x="93640" y="110201"/>
                    <a:pt x="59793" y="76354"/>
                    <a:pt x="18189" y="76354"/>
                  </a:cubicBezTo>
                  <a:cubicBezTo>
                    <a:pt x="17887" y="76354"/>
                    <a:pt x="17586" y="76356"/>
                    <a:pt x="17284" y="76360"/>
                  </a:cubicBezTo>
                  <a:lnTo>
                    <a:pt x="17284" y="17283"/>
                  </a:lnTo>
                  <a:lnTo>
                    <a:pt x="256793" y="17283"/>
                  </a:lnTo>
                  <a:cubicBezTo>
                    <a:pt x="262553" y="17283"/>
                    <a:pt x="267241" y="21969"/>
                    <a:pt x="267241" y="27729"/>
                  </a:cubicBezTo>
                  <a:lnTo>
                    <a:pt x="267241" y="26723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4" name="Google Shape;444;p23"/>
            <p:cNvSpPr/>
            <p:nvPr/>
          </p:nvSpPr>
          <p:spPr>
            <a:xfrm>
              <a:off x="7374191" y="2360201"/>
              <a:ext cx="284526" cy="360874"/>
            </a:xfrm>
            <a:custGeom>
              <a:avLst/>
              <a:gdLst/>
              <a:ahLst/>
              <a:cxnLst/>
              <a:rect l="l" t="t" r="r" b="b"/>
              <a:pathLst>
                <a:path w="284526" h="360874" extrusionOk="0">
                  <a:moveTo>
                    <a:pt x="281545" y="268683"/>
                  </a:moveTo>
                  <a:cubicBezTo>
                    <a:pt x="279655" y="267040"/>
                    <a:pt x="277146" y="266301"/>
                    <a:pt x="274667" y="266652"/>
                  </a:cubicBezTo>
                  <a:cubicBezTo>
                    <a:pt x="271928" y="267040"/>
                    <a:pt x="269124" y="267237"/>
                    <a:pt x="266335" y="267237"/>
                  </a:cubicBezTo>
                  <a:cubicBezTo>
                    <a:pt x="234262" y="267237"/>
                    <a:pt x="208168" y="241144"/>
                    <a:pt x="208168" y="209070"/>
                  </a:cubicBezTo>
                  <a:cubicBezTo>
                    <a:pt x="208168" y="176995"/>
                    <a:pt x="234262" y="150902"/>
                    <a:pt x="266335" y="150902"/>
                  </a:cubicBezTo>
                  <a:cubicBezTo>
                    <a:pt x="269126" y="150902"/>
                    <a:pt x="271931" y="151099"/>
                    <a:pt x="274671" y="151488"/>
                  </a:cubicBezTo>
                  <a:cubicBezTo>
                    <a:pt x="277154" y="151845"/>
                    <a:pt x="279659" y="151098"/>
                    <a:pt x="281550" y="149456"/>
                  </a:cubicBezTo>
                  <a:cubicBezTo>
                    <a:pt x="283441" y="147814"/>
                    <a:pt x="284526" y="145435"/>
                    <a:pt x="284526" y="142931"/>
                  </a:cubicBezTo>
                  <a:lnTo>
                    <a:pt x="284524" y="84998"/>
                  </a:lnTo>
                  <a:cubicBezTo>
                    <a:pt x="284524" y="80224"/>
                    <a:pt x="280655" y="76356"/>
                    <a:pt x="275882" y="76356"/>
                  </a:cubicBezTo>
                  <a:lnTo>
                    <a:pt x="189983" y="76357"/>
                  </a:lnTo>
                  <a:cubicBezTo>
                    <a:pt x="185999" y="76357"/>
                    <a:pt x="182418" y="74143"/>
                    <a:pt x="180636" y="70578"/>
                  </a:cubicBezTo>
                  <a:cubicBezTo>
                    <a:pt x="178856" y="67014"/>
                    <a:pt x="179237" y="62822"/>
                    <a:pt x="181631" y="59636"/>
                  </a:cubicBezTo>
                  <a:cubicBezTo>
                    <a:pt x="186504" y="53148"/>
                    <a:pt x="189079" y="45416"/>
                    <a:pt x="189079" y="37275"/>
                  </a:cubicBezTo>
                  <a:cubicBezTo>
                    <a:pt x="189079" y="16722"/>
                    <a:pt x="172358" y="0"/>
                    <a:pt x="151805" y="0"/>
                  </a:cubicBezTo>
                  <a:cubicBezTo>
                    <a:pt x="131251" y="0"/>
                    <a:pt x="114530" y="16721"/>
                    <a:pt x="114530" y="37274"/>
                  </a:cubicBezTo>
                  <a:cubicBezTo>
                    <a:pt x="114530" y="45415"/>
                    <a:pt x="117107" y="53148"/>
                    <a:pt x="121982" y="59639"/>
                  </a:cubicBezTo>
                  <a:cubicBezTo>
                    <a:pt x="124375" y="62823"/>
                    <a:pt x="124755" y="67015"/>
                    <a:pt x="122975" y="70579"/>
                  </a:cubicBezTo>
                  <a:cubicBezTo>
                    <a:pt x="121195" y="74144"/>
                    <a:pt x="117614" y="76359"/>
                    <a:pt x="113629" y="76359"/>
                  </a:cubicBezTo>
                  <a:lnTo>
                    <a:pt x="8642" y="76359"/>
                  </a:lnTo>
                  <a:cubicBezTo>
                    <a:pt x="3869" y="76359"/>
                    <a:pt x="0" y="80227"/>
                    <a:pt x="0" y="85000"/>
                  </a:cubicBezTo>
                  <a:lnTo>
                    <a:pt x="0" y="333144"/>
                  </a:lnTo>
                  <a:cubicBezTo>
                    <a:pt x="0" y="348435"/>
                    <a:pt x="12439" y="360874"/>
                    <a:pt x="27730" y="360874"/>
                  </a:cubicBezTo>
                  <a:lnTo>
                    <a:pt x="275880" y="360874"/>
                  </a:lnTo>
                  <a:cubicBezTo>
                    <a:pt x="280652" y="360874"/>
                    <a:pt x="284522" y="357006"/>
                    <a:pt x="284522" y="352233"/>
                  </a:cubicBezTo>
                  <a:lnTo>
                    <a:pt x="284522" y="275208"/>
                  </a:lnTo>
                  <a:cubicBezTo>
                    <a:pt x="284522" y="272704"/>
                    <a:pt x="283435" y="270324"/>
                    <a:pt x="281545" y="268683"/>
                  </a:cubicBezTo>
                  <a:close/>
                  <a:moveTo>
                    <a:pt x="267238" y="343591"/>
                  </a:moveTo>
                  <a:lnTo>
                    <a:pt x="27730" y="343591"/>
                  </a:lnTo>
                  <a:cubicBezTo>
                    <a:pt x="21969" y="343591"/>
                    <a:pt x="17283" y="338905"/>
                    <a:pt x="17283" y="333145"/>
                  </a:cubicBezTo>
                  <a:lnTo>
                    <a:pt x="17283" y="93642"/>
                  </a:lnTo>
                  <a:lnTo>
                    <a:pt x="113628" y="93642"/>
                  </a:lnTo>
                  <a:cubicBezTo>
                    <a:pt x="124204" y="93642"/>
                    <a:pt x="133710" y="87763"/>
                    <a:pt x="138435" y="78304"/>
                  </a:cubicBezTo>
                  <a:cubicBezTo>
                    <a:pt x="143162" y="68841"/>
                    <a:pt x="142151" y="57712"/>
                    <a:pt x="135798" y="49258"/>
                  </a:cubicBezTo>
                  <a:cubicBezTo>
                    <a:pt x="133191" y="45786"/>
                    <a:pt x="131812" y="41643"/>
                    <a:pt x="131812" y="37275"/>
                  </a:cubicBezTo>
                  <a:cubicBezTo>
                    <a:pt x="131812" y="26252"/>
                    <a:pt x="140780" y="17283"/>
                    <a:pt x="151803" y="17283"/>
                  </a:cubicBezTo>
                  <a:cubicBezTo>
                    <a:pt x="162827" y="17283"/>
                    <a:pt x="171794" y="26251"/>
                    <a:pt x="171794" y="37275"/>
                  </a:cubicBezTo>
                  <a:cubicBezTo>
                    <a:pt x="171794" y="41643"/>
                    <a:pt x="170416" y="45787"/>
                    <a:pt x="167811" y="49255"/>
                  </a:cubicBezTo>
                  <a:cubicBezTo>
                    <a:pt x="161457" y="57711"/>
                    <a:pt x="160446" y="68841"/>
                    <a:pt x="165174" y="78302"/>
                  </a:cubicBezTo>
                  <a:cubicBezTo>
                    <a:pt x="169900" y="87763"/>
                    <a:pt x="179406" y="93640"/>
                    <a:pt x="189981" y="93640"/>
                  </a:cubicBezTo>
                  <a:lnTo>
                    <a:pt x="267238" y="93638"/>
                  </a:lnTo>
                  <a:lnTo>
                    <a:pt x="267239" y="133624"/>
                  </a:lnTo>
                  <a:cubicBezTo>
                    <a:pt x="266938" y="133620"/>
                    <a:pt x="266635" y="133618"/>
                    <a:pt x="266333" y="133618"/>
                  </a:cubicBezTo>
                  <a:cubicBezTo>
                    <a:pt x="224730" y="133618"/>
                    <a:pt x="190882" y="167465"/>
                    <a:pt x="190882" y="209069"/>
                  </a:cubicBezTo>
                  <a:cubicBezTo>
                    <a:pt x="190882" y="250672"/>
                    <a:pt x="224730" y="284519"/>
                    <a:pt x="266333" y="284519"/>
                  </a:cubicBezTo>
                  <a:cubicBezTo>
                    <a:pt x="266633" y="284519"/>
                    <a:pt x="266934" y="284517"/>
                    <a:pt x="267236" y="284513"/>
                  </a:cubicBezTo>
                  <a:lnTo>
                    <a:pt x="267236" y="343591"/>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5" name="Google Shape;445;p23"/>
            <p:cNvSpPr/>
            <p:nvPr/>
          </p:nvSpPr>
          <p:spPr>
            <a:xfrm>
              <a:off x="7603252" y="2436554"/>
              <a:ext cx="360873" cy="284521"/>
            </a:xfrm>
            <a:custGeom>
              <a:avLst/>
              <a:gdLst/>
              <a:ahLst/>
              <a:cxnLst/>
              <a:rect l="l" t="t" r="r" b="b"/>
              <a:pathLst>
                <a:path w="360873" h="284521" extrusionOk="0">
                  <a:moveTo>
                    <a:pt x="352232" y="1"/>
                  </a:moveTo>
                  <a:lnTo>
                    <a:pt x="275207" y="1"/>
                  </a:lnTo>
                  <a:cubicBezTo>
                    <a:pt x="272703" y="1"/>
                    <a:pt x="270322" y="1087"/>
                    <a:pt x="268681" y="2978"/>
                  </a:cubicBezTo>
                  <a:cubicBezTo>
                    <a:pt x="267040" y="4869"/>
                    <a:pt x="266299" y="7379"/>
                    <a:pt x="266652" y="9858"/>
                  </a:cubicBezTo>
                  <a:cubicBezTo>
                    <a:pt x="267040" y="12591"/>
                    <a:pt x="267237" y="15394"/>
                    <a:pt x="267237" y="18187"/>
                  </a:cubicBezTo>
                  <a:cubicBezTo>
                    <a:pt x="267237" y="50261"/>
                    <a:pt x="241143" y="76354"/>
                    <a:pt x="209070" y="76354"/>
                  </a:cubicBezTo>
                  <a:cubicBezTo>
                    <a:pt x="176997" y="76354"/>
                    <a:pt x="150902" y="50260"/>
                    <a:pt x="150902" y="18187"/>
                  </a:cubicBezTo>
                  <a:cubicBezTo>
                    <a:pt x="150902" y="15394"/>
                    <a:pt x="151099" y="12591"/>
                    <a:pt x="151488" y="9857"/>
                  </a:cubicBezTo>
                  <a:cubicBezTo>
                    <a:pt x="151840" y="7379"/>
                    <a:pt x="151099" y="4868"/>
                    <a:pt x="149459" y="2977"/>
                  </a:cubicBezTo>
                  <a:cubicBezTo>
                    <a:pt x="147817" y="1085"/>
                    <a:pt x="145436" y="0"/>
                    <a:pt x="142933" y="0"/>
                  </a:cubicBezTo>
                  <a:lnTo>
                    <a:pt x="84999" y="1"/>
                  </a:lnTo>
                  <a:cubicBezTo>
                    <a:pt x="82707" y="1"/>
                    <a:pt x="80509" y="911"/>
                    <a:pt x="78889" y="2533"/>
                  </a:cubicBezTo>
                  <a:cubicBezTo>
                    <a:pt x="77268" y="4153"/>
                    <a:pt x="76357" y="6351"/>
                    <a:pt x="76357" y="8643"/>
                  </a:cubicBezTo>
                  <a:lnTo>
                    <a:pt x="76361" y="94541"/>
                  </a:lnTo>
                  <a:cubicBezTo>
                    <a:pt x="76361" y="98525"/>
                    <a:pt x="74146" y="102107"/>
                    <a:pt x="70581" y="103887"/>
                  </a:cubicBezTo>
                  <a:cubicBezTo>
                    <a:pt x="67016" y="105667"/>
                    <a:pt x="62823" y="105285"/>
                    <a:pt x="59636" y="102892"/>
                  </a:cubicBezTo>
                  <a:cubicBezTo>
                    <a:pt x="53151" y="98019"/>
                    <a:pt x="45418" y="95443"/>
                    <a:pt x="37274" y="95443"/>
                  </a:cubicBezTo>
                  <a:cubicBezTo>
                    <a:pt x="16721" y="95443"/>
                    <a:pt x="0" y="112164"/>
                    <a:pt x="0" y="132717"/>
                  </a:cubicBezTo>
                  <a:cubicBezTo>
                    <a:pt x="0" y="153270"/>
                    <a:pt x="16721" y="169991"/>
                    <a:pt x="37274" y="169991"/>
                  </a:cubicBezTo>
                  <a:cubicBezTo>
                    <a:pt x="45415" y="169991"/>
                    <a:pt x="53146" y="167417"/>
                    <a:pt x="59633" y="162546"/>
                  </a:cubicBezTo>
                  <a:cubicBezTo>
                    <a:pt x="62820" y="160152"/>
                    <a:pt x="67012" y="159772"/>
                    <a:pt x="70577" y="161553"/>
                  </a:cubicBezTo>
                  <a:cubicBezTo>
                    <a:pt x="74141" y="163334"/>
                    <a:pt x="76354" y="166914"/>
                    <a:pt x="76354" y="170898"/>
                  </a:cubicBezTo>
                  <a:lnTo>
                    <a:pt x="76354" y="275880"/>
                  </a:lnTo>
                  <a:cubicBezTo>
                    <a:pt x="76354" y="280654"/>
                    <a:pt x="80223" y="284522"/>
                    <a:pt x="84996" y="284522"/>
                  </a:cubicBezTo>
                  <a:lnTo>
                    <a:pt x="280218" y="284522"/>
                  </a:lnTo>
                  <a:cubicBezTo>
                    <a:pt x="284990" y="284522"/>
                    <a:pt x="288860" y="280654"/>
                    <a:pt x="288860" y="275880"/>
                  </a:cubicBezTo>
                  <a:cubicBezTo>
                    <a:pt x="288860" y="271106"/>
                    <a:pt x="284990" y="267238"/>
                    <a:pt x="280218" y="267238"/>
                  </a:cubicBezTo>
                  <a:lnTo>
                    <a:pt x="93636" y="267238"/>
                  </a:lnTo>
                  <a:lnTo>
                    <a:pt x="93636" y="170898"/>
                  </a:lnTo>
                  <a:cubicBezTo>
                    <a:pt x="93636" y="160322"/>
                    <a:pt x="87759" y="150816"/>
                    <a:pt x="78299" y="146092"/>
                  </a:cubicBezTo>
                  <a:cubicBezTo>
                    <a:pt x="68839" y="141365"/>
                    <a:pt x="57709" y="142374"/>
                    <a:pt x="49252" y="148726"/>
                  </a:cubicBezTo>
                  <a:cubicBezTo>
                    <a:pt x="45782" y="151331"/>
                    <a:pt x="41640" y="152708"/>
                    <a:pt x="37272" y="152708"/>
                  </a:cubicBezTo>
                  <a:cubicBezTo>
                    <a:pt x="26249" y="152708"/>
                    <a:pt x="17281" y="143740"/>
                    <a:pt x="17281" y="132717"/>
                  </a:cubicBezTo>
                  <a:cubicBezTo>
                    <a:pt x="17281" y="121694"/>
                    <a:pt x="26249" y="112726"/>
                    <a:pt x="37272" y="112726"/>
                  </a:cubicBezTo>
                  <a:cubicBezTo>
                    <a:pt x="41641" y="112726"/>
                    <a:pt x="45783" y="114103"/>
                    <a:pt x="49252" y="116709"/>
                  </a:cubicBezTo>
                  <a:cubicBezTo>
                    <a:pt x="57708" y="123065"/>
                    <a:pt x="68840" y="124076"/>
                    <a:pt x="78300" y="119349"/>
                  </a:cubicBezTo>
                  <a:cubicBezTo>
                    <a:pt x="87762" y="114623"/>
                    <a:pt x="93640" y="105116"/>
                    <a:pt x="93640" y="94541"/>
                  </a:cubicBezTo>
                  <a:lnTo>
                    <a:pt x="93636" y="17284"/>
                  </a:lnTo>
                  <a:lnTo>
                    <a:pt x="133620" y="17283"/>
                  </a:lnTo>
                  <a:cubicBezTo>
                    <a:pt x="133617" y="17585"/>
                    <a:pt x="133616" y="17885"/>
                    <a:pt x="133616" y="18185"/>
                  </a:cubicBezTo>
                  <a:cubicBezTo>
                    <a:pt x="133616" y="59789"/>
                    <a:pt x="167463" y="93636"/>
                    <a:pt x="209066" y="93636"/>
                  </a:cubicBezTo>
                  <a:cubicBezTo>
                    <a:pt x="250671" y="93636"/>
                    <a:pt x="284517" y="59789"/>
                    <a:pt x="284517" y="18185"/>
                  </a:cubicBezTo>
                  <a:cubicBezTo>
                    <a:pt x="284517" y="17885"/>
                    <a:pt x="284516" y="17584"/>
                    <a:pt x="284512" y="17284"/>
                  </a:cubicBezTo>
                  <a:lnTo>
                    <a:pt x="343590" y="17284"/>
                  </a:lnTo>
                  <a:lnTo>
                    <a:pt x="343590" y="256791"/>
                  </a:lnTo>
                  <a:cubicBezTo>
                    <a:pt x="343590" y="262551"/>
                    <a:pt x="338904" y="267237"/>
                    <a:pt x="333143" y="267237"/>
                  </a:cubicBezTo>
                  <a:lnTo>
                    <a:pt x="314056" y="267237"/>
                  </a:lnTo>
                  <a:cubicBezTo>
                    <a:pt x="309284" y="267237"/>
                    <a:pt x="305415" y="271105"/>
                    <a:pt x="305415" y="275879"/>
                  </a:cubicBezTo>
                  <a:cubicBezTo>
                    <a:pt x="305415" y="280652"/>
                    <a:pt x="309284" y="284520"/>
                    <a:pt x="314056" y="284520"/>
                  </a:cubicBezTo>
                  <a:lnTo>
                    <a:pt x="333143" y="284520"/>
                  </a:lnTo>
                  <a:cubicBezTo>
                    <a:pt x="348433" y="284520"/>
                    <a:pt x="360873" y="272081"/>
                    <a:pt x="360873" y="256791"/>
                  </a:cubicBezTo>
                  <a:lnTo>
                    <a:pt x="360873" y="8643"/>
                  </a:lnTo>
                  <a:cubicBezTo>
                    <a:pt x="360873" y="3870"/>
                    <a:pt x="357004" y="1"/>
                    <a:pt x="352232" y="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446" name="Google Shape;446;p23"/>
          <p:cNvGrpSpPr/>
          <p:nvPr/>
        </p:nvGrpSpPr>
        <p:grpSpPr>
          <a:xfrm>
            <a:off x="4693373" y="1308067"/>
            <a:ext cx="373624" cy="329599"/>
            <a:chOff x="6100763" y="1240030"/>
            <a:chExt cx="1828800" cy="1613309"/>
          </a:xfrm>
        </p:grpSpPr>
        <p:sp>
          <p:nvSpPr>
            <p:cNvPr id="447" name="Google Shape;447;p23"/>
            <p:cNvSpPr/>
            <p:nvPr/>
          </p:nvSpPr>
          <p:spPr>
            <a:xfrm>
              <a:off x="7581305" y="1424592"/>
              <a:ext cx="71438" cy="71438"/>
            </a:xfrm>
            <a:custGeom>
              <a:avLst/>
              <a:gdLst/>
              <a:ahLst/>
              <a:cxnLst/>
              <a:rect l="l" t="t" r="r" b="b"/>
              <a:pathLst>
                <a:path w="95250" h="95250" extrusionOk="0">
                  <a:moveTo>
                    <a:pt x="47625" y="0"/>
                  </a:moveTo>
                  <a:cubicBezTo>
                    <a:pt x="21336" y="0"/>
                    <a:pt x="0" y="21336"/>
                    <a:pt x="0" y="47625"/>
                  </a:cubicBezTo>
                  <a:cubicBezTo>
                    <a:pt x="0" y="73914"/>
                    <a:pt x="21336" y="95250"/>
                    <a:pt x="47625" y="95250"/>
                  </a:cubicBezTo>
                  <a:cubicBezTo>
                    <a:pt x="73914" y="95250"/>
                    <a:pt x="95250" y="73914"/>
                    <a:pt x="95250" y="47625"/>
                  </a:cubicBezTo>
                  <a:cubicBezTo>
                    <a:pt x="95250" y="21331"/>
                    <a:pt x="73914" y="0"/>
                    <a:pt x="47625"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8" name="Google Shape;448;p23"/>
            <p:cNvSpPr/>
            <p:nvPr/>
          </p:nvSpPr>
          <p:spPr>
            <a:xfrm>
              <a:off x="6100763" y="1240030"/>
              <a:ext cx="1828800" cy="1613309"/>
            </a:xfrm>
            <a:custGeom>
              <a:avLst/>
              <a:gdLst/>
              <a:ahLst/>
              <a:cxnLst/>
              <a:rect l="l" t="t" r="r" b="b"/>
              <a:pathLst>
                <a:path w="2438400" h="2151078" extrusionOk="0">
                  <a:moveTo>
                    <a:pt x="2269131" y="198101"/>
                  </a:moveTo>
                  <a:cubicBezTo>
                    <a:pt x="2155474" y="70356"/>
                    <a:pt x="1997826" y="5"/>
                    <a:pt x="1825228" y="5"/>
                  </a:cubicBezTo>
                  <a:cubicBezTo>
                    <a:pt x="1636495" y="5"/>
                    <a:pt x="1464274" y="73162"/>
                    <a:pt x="1327194" y="211569"/>
                  </a:cubicBezTo>
                  <a:cubicBezTo>
                    <a:pt x="1279527" y="259694"/>
                    <a:pt x="1243898" y="307777"/>
                    <a:pt x="1219200" y="345934"/>
                  </a:cubicBezTo>
                  <a:cubicBezTo>
                    <a:pt x="1194502" y="307781"/>
                    <a:pt x="1158873" y="259704"/>
                    <a:pt x="1111206" y="211569"/>
                  </a:cubicBezTo>
                  <a:cubicBezTo>
                    <a:pt x="974127" y="73157"/>
                    <a:pt x="801910" y="0"/>
                    <a:pt x="613172" y="0"/>
                  </a:cubicBezTo>
                  <a:cubicBezTo>
                    <a:pt x="251908" y="0"/>
                    <a:pt x="0" y="302233"/>
                    <a:pt x="0" y="661564"/>
                  </a:cubicBezTo>
                  <a:cubicBezTo>
                    <a:pt x="0" y="1146948"/>
                    <a:pt x="514369" y="1555642"/>
                    <a:pt x="1188010" y="2139444"/>
                  </a:cubicBezTo>
                  <a:cubicBezTo>
                    <a:pt x="1196959" y="2147202"/>
                    <a:pt x="1208080" y="2151078"/>
                    <a:pt x="1219200" y="2151078"/>
                  </a:cubicBezTo>
                  <a:cubicBezTo>
                    <a:pt x="1230320" y="2151078"/>
                    <a:pt x="1241441" y="2147202"/>
                    <a:pt x="1250390" y="2139444"/>
                  </a:cubicBezTo>
                  <a:cubicBezTo>
                    <a:pt x="1925636" y="1554247"/>
                    <a:pt x="2438400" y="1146272"/>
                    <a:pt x="2438400" y="661564"/>
                  </a:cubicBezTo>
                  <a:cubicBezTo>
                    <a:pt x="2438400" y="485375"/>
                    <a:pt x="2378288" y="320783"/>
                    <a:pt x="2269131" y="198101"/>
                  </a:cubicBezTo>
                  <a:close/>
                  <a:moveTo>
                    <a:pt x="1219200" y="2040455"/>
                  </a:moveTo>
                  <a:cubicBezTo>
                    <a:pt x="583078" y="1489986"/>
                    <a:pt x="95250" y="1094623"/>
                    <a:pt x="95250" y="661564"/>
                  </a:cubicBezTo>
                  <a:cubicBezTo>
                    <a:pt x="95250" y="338714"/>
                    <a:pt x="317906" y="95255"/>
                    <a:pt x="613172" y="95255"/>
                  </a:cubicBezTo>
                  <a:cubicBezTo>
                    <a:pt x="777116" y="95255"/>
                    <a:pt x="921120" y="156148"/>
                    <a:pt x="1041183" y="276235"/>
                  </a:cubicBezTo>
                  <a:cubicBezTo>
                    <a:pt x="1132651" y="367722"/>
                    <a:pt x="1175328" y="461091"/>
                    <a:pt x="1175747" y="462024"/>
                  </a:cubicBezTo>
                  <a:cubicBezTo>
                    <a:pt x="1183410" y="479108"/>
                    <a:pt x="1200398" y="490080"/>
                    <a:pt x="1219129" y="490118"/>
                  </a:cubicBezTo>
                  <a:cubicBezTo>
                    <a:pt x="1219157" y="490118"/>
                    <a:pt x="1219191" y="490118"/>
                    <a:pt x="1219219" y="490118"/>
                  </a:cubicBezTo>
                  <a:cubicBezTo>
                    <a:pt x="1237945" y="490118"/>
                    <a:pt x="1254957" y="479103"/>
                    <a:pt x="1262658" y="462024"/>
                  </a:cubicBezTo>
                  <a:cubicBezTo>
                    <a:pt x="1263077" y="461091"/>
                    <a:pt x="1305754" y="367727"/>
                    <a:pt x="1397222" y="276235"/>
                  </a:cubicBezTo>
                  <a:cubicBezTo>
                    <a:pt x="1517280" y="156143"/>
                    <a:pt x="1661284" y="95255"/>
                    <a:pt x="1825233" y="95255"/>
                  </a:cubicBezTo>
                  <a:cubicBezTo>
                    <a:pt x="2120498" y="95255"/>
                    <a:pt x="2343155" y="338714"/>
                    <a:pt x="2343155" y="661564"/>
                  </a:cubicBezTo>
                  <a:cubicBezTo>
                    <a:pt x="2343150" y="1104400"/>
                    <a:pt x="1823133" y="1517842"/>
                    <a:pt x="1219200" y="204045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9" name="Google Shape;449;p23"/>
            <p:cNvSpPr/>
            <p:nvPr/>
          </p:nvSpPr>
          <p:spPr>
            <a:xfrm>
              <a:off x="7552835" y="1532704"/>
              <a:ext cx="233851" cy="606268"/>
            </a:xfrm>
            <a:custGeom>
              <a:avLst/>
              <a:gdLst/>
              <a:ahLst/>
              <a:cxnLst/>
              <a:rect l="l" t="t" r="r" b="b"/>
              <a:pathLst>
                <a:path w="311802" h="808357" extrusionOk="0">
                  <a:moveTo>
                    <a:pt x="252157" y="25516"/>
                  </a:moveTo>
                  <a:cubicBezTo>
                    <a:pt x="239941" y="2218"/>
                    <a:pt x="211152" y="-6755"/>
                    <a:pt x="187864" y="5456"/>
                  </a:cubicBezTo>
                  <a:cubicBezTo>
                    <a:pt x="164570" y="17672"/>
                    <a:pt x="155588" y="46456"/>
                    <a:pt x="167804" y="69750"/>
                  </a:cubicBezTo>
                  <a:cubicBezTo>
                    <a:pt x="199241" y="129695"/>
                    <a:pt x="216553" y="201285"/>
                    <a:pt x="216553" y="271332"/>
                  </a:cubicBezTo>
                  <a:cubicBezTo>
                    <a:pt x="216553" y="408949"/>
                    <a:pt x="151054" y="555011"/>
                    <a:pt x="10422" y="730994"/>
                  </a:cubicBezTo>
                  <a:cubicBezTo>
                    <a:pt x="-5999" y="751540"/>
                    <a:pt x="-2651" y="781510"/>
                    <a:pt x="17895" y="797931"/>
                  </a:cubicBezTo>
                  <a:cubicBezTo>
                    <a:pt x="38573" y="814457"/>
                    <a:pt x="68515" y="810876"/>
                    <a:pt x="84832" y="790459"/>
                  </a:cubicBezTo>
                  <a:cubicBezTo>
                    <a:pt x="239679" y="596682"/>
                    <a:pt x="311803" y="431724"/>
                    <a:pt x="311803" y="271332"/>
                  </a:cubicBezTo>
                  <a:cubicBezTo>
                    <a:pt x="311803" y="184921"/>
                    <a:pt x="291176" y="99920"/>
                    <a:pt x="252157" y="2551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0" name="Google Shape;450;p23"/>
            <p:cNvSpPr/>
            <p:nvPr/>
          </p:nvSpPr>
          <p:spPr>
            <a:xfrm>
              <a:off x="6636544" y="1688911"/>
              <a:ext cx="757238" cy="757238"/>
            </a:xfrm>
            <a:custGeom>
              <a:avLst/>
              <a:gdLst/>
              <a:ahLst/>
              <a:cxnLst/>
              <a:rect l="l" t="t" r="r" b="b"/>
              <a:pathLst>
                <a:path w="1009650" h="1009650" extrusionOk="0">
                  <a:moveTo>
                    <a:pt x="962025" y="314325"/>
                  </a:moveTo>
                  <a:lnTo>
                    <a:pt x="695325" y="314325"/>
                  </a:lnTo>
                  <a:lnTo>
                    <a:pt x="695325" y="47625"/>
                  </a:lnTo>
                  <a:cubicBezTo>
                    <a:pt x="695325" y="21322"/>
                    <a:pt x="674003" y="0"/>
                    <a:pt x="647700" y="0"/>
                  </a:cubicBezTo>
                  <a:lnTo>
                    <a:pt x="361950" y="0"/>
                  </a:lnTo>
                  <a:cubicBezTo>
                    <a:pt x="335647" y="0"/>
                    <a:pt x="314325" y="21322"/>
                    <a:pt x="314325" y="47625"/>
                  </a:cubicBezTo>
                  <a:lnTo>
                    <a:pt x="314325" y="314325"/>
                  </a:lnTo>
                  <a:lnTo>
                    <a:pt x="47625" y="314325"/>
                  </a:lnTo>
                  <a:cubicBezTo>
                    <a:pt x="21322" y="314325"/>
                    <a:pt x="0" y="335647"/>
                    <a:pt x="0" y="361950"/>
                  </a:cubicBezTo>
                  <a:lnTo>
                    <a:pt x="0" y="647700"/>
                  </a:lnTo>
                  <a:cubicBezTo>
                    <a:pt x="0" y="674003"/>
                    <a:pt x="21322" y="695325"/>
                    <a:pt x="47625" y="695325"/>
                  </a:cubicBezTo>
                  <a:lnTo>
                    <a:pt x="314325" y="695325"/>
                  </a:lnTo>
                  <a:lnTo>
                    <a:pt x="314325" y="962025"/>
                  </a:lnTo>
                  <a:cubicBezTo>
                    <a:pt x="314325" y="988328"/>
                    <a:pt x="335647" y="1009650"/>
                    <a:pt x="361950" y="1009650"/>
                  </a:cubicBezTo>
                  <a:lnTo>
                    <a:pt x="647700" y="1009650"/>
                  </a:lnTo>
                  <a:cubicBezTo>
                    <a:pt x="674003" y="1009650"/>
                    <a:pt x="695325" y="988328"/>
                    <a:pt x="695325" y="962025"/>
                  </a:cubicBezTo>
                  <a:lnTo>
                    <a:pt x="695325" y="695325"/>
                  </a:lnTo>
                  <a:lnTo>
                    <a:pt x="962025" y="695325"/>
                  </a:lnTo>
                  <a:cubicBezTo>
                    <a:pt x="988328" y="695325"/>
                    <a:pt x="1009650" y="674003"/>
                    <a:pt x="1009650" y="647700"/>
                  </a:cubicBezTo>
                  <a:lnTo>
                    <a:pt x="1009650" y="361950"/>
                  </a:lnTo>
                  <a:cubicBezTo>
                    <a:pt x="1009650" y="335647"/>
                    <a:pt x="988328" y="314325"/>
                    <a:pt x="962025" y="314325"/>
                  </a:cubicBezTo>
                  <a:close/>
                  <a:moveTo>
                    <a:pt x="914400" y="600070"/>
                  </a:moveTo>
                  <a:lnTo>
                    <a:pt x="647700" y="600070"/>
                  </a:lnTo>
                  <a:cubicBezTo>
                    <a:pt x="621397" y="600070"/>
                    <a:pt x="600075" y="621392"/>
                    <a:pt x="600075" y="647695"/>
                  </a:cubicBezTo>
                  <a:lnTo>
                    <a:pt x="600075" y="914395"/>
                  </a:lnTo>
                  <a:lnTo>
                    <a:pt x="409575" y="914395"/>
                  </a:lnTo>
                  <a:lnTo>
                    <a:pt x="409575" y="647695"/>
                  </a:lnTo>
                  <a:cubicBezTo>
                    <a:pt x="409575" y="621392"/>
                    <a:pt x="388253" y="600070"/>
                    <a:pt x="361950" y="600070"/>
                  </a:cubicBezTo>
                  <a:lnTo>
                    <a:pt x="95250" y="600070"/>
                  </a:lnTo>
                  <a:lnTo>
                    <a:pt x="95250" y="409570"/>
                  </a:lnTo>
                  <a:lnTo>
                    <a:pt x="361950" y="409570"/>
                  </a:lnTo>
                  <a:cubicBezTo>
                    <a:pt x="388253" y="409570"/>
                    <a:pt x="409575" y="388249"/>
                    <a:pt x="409575" y="361945"/>
                  </a:cubicBezTo>
                  <a:lnTo>
                    <a:pt x="409575" y="95245"/>
                  </a:lnTo>
                  <a:lnTo>
                    <a:pt x="600075" y="95245"/>
                  </a:lnTo>
                  <a:lnTo>
                    <a:pt x="600075" y="361945"/>
                  </a:lnTo>
                  <a:cubicBezTo>
                    <a:pt x="600075" y="388249"/>
                    <a:pt x="621397" y="409570"/>
                    <a:pt x="647700" y="409570"/>
                  </a:cubicBezTo>
                  <a:lnTo>
                    <a:pt x="914400" y="409570"/>
                  </a:lnTo>
                  <a:lnTo>
                    <a:pt x="914400" y="60007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51" name="Google Shape;451;p23"/>
          <p:cNvSpPr/>
          <p:nvPr/>
        </p:nvSpPr>
        <p:spPr>
          <a:xfrm>
            <a:off x="4688775" y="4098507"/>
            <a:ext cx="444600" cy="444600"/>
          </a:xfrm>
          <a:prstGeom prst="roundRect">
            <a:avLst>
              <a:gd name="adj" fmla="val 16667"/>
            </a:avLst>
          </a:prstGeom>
          <a:solidFill>
            <a:srgbClr val="9E9E9E"/>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grpSp>
        <p:nvGrpSpPr>
          <p:cNvPr id="452" name="Google Shape;452;p23"/>
          <p:cNvGrpSpPr/>
          <p:nvPr/>
        </p:nvGrpSpPr>
        <p:grpSpPr>
          <a:xfrm>
            <a:off x="4745515" y="4157064"/>
            <a:ext cx="331129" cy="331129"/>
            <a:chOff x="5224205" y="2131141"/>
            <a:chExt cx="589932" cy="589932"/>
          </a:xfrm>
        </p:grpSpPr>
        <p:sp>
          <p:nvSpPr>
            <p:cNvPr id="453" name="Google Shape;453;p23"/>
            <p:cNvSpPr/>
            <p:nvPr/>
          </p:nvSpPr>
          <p:spPr>
            <a:xfrm>
              <a:off x="5491443" y="2169317"/>
              <a:ext cx="55458" cy="55460"/>
            </a:xfrm>
            <a:custGeom>
              <a:avLst/>
              <a:gdLst/>
              <a:ahLst/>
              <a:cxnLst/>
              <a:rect l="l" t="t" r="r" b="b"/>
              <a:pathLst>
                <a:path w="55458" h="55460" extrusionOk="0">
                  <a:moveTo>
                    <a:pt x="55459" y="27730"/>
                  </a:moveTo>
                  <a:cubicBezTo>
                    <a:pt x="55459" y="12439"/>
                    <a:pt x="43019" y="0"/>
                    <a:pt x="27729" y="0"/>
                  </a:cubicBezTo>
                  <a:cubicBezTo>
                    <a:pt x="12439" y="0"/>
                    <a:pt x="0" y="12440"/>
                    <a:pt x="0" y="27730"/>
                  </a:cubicBezTo>
                  <a:cubicBezTo>
                    <a:pt x="0" y="43020"/>
                    <a:pt x="12439" y="55461"/>
                    <a:pt x="27729" y="55461"/>
                  </a:cubicBezTo>
                  <a:cubicBezTo>
                    <a:pt x="43020" y="55461"/>
                    <a:pt x="55459" y="43021"/>
                    <a:pt x="55459" y="27730"/>
                  </a:cubicBezTo>
                  <a:close/>
                  <a:moveTo>
                    <a:pt x="17283" y="27730"/>
                  </a:moveTo>
                  <a:cubicBezTo>
                    <a:pt x="17283" y="21969"/>
                    <a:pt x="21969" y="17283"/>
                    <a:pt x="27729" y="17283"/>
                  </a:cubicBezTo>
                  <a:cubicBezTo>
                    <a:pt x="33489" y="17283"/>
                    <a:pt x="38175" y="21969"/>
                    <a:pt x="38175" y="27730"/>
                  </a:cubicBezTo>
                  <a:cubicBezTo>
                    <a:pt x="38175" y="33490"/>
                    <a:pt x="33489" y="38176"/>
                    <a:pt x="27729" y="38176"/>
                  </a:cubicBezTo>
                  <a:cubicBezTo>
                    <a:pt x="21969" y="38176"/>
                    <a:pt x="17283" y="33490"/>
                    <a:pt x="17283" y="2773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4" name="Google Shape;454;p23"/>
            <p:cNvSpPr/>
            <p:nvPr/>
          </p:nvSpPr>
          <p:spPr>
            <a:xfrm>
              <a:off x="5224205" y="2131141"/>
              <a:ext cx="589932" cy="589932"/>
            </a:xfrm>
            <a:custGeom>
              <a:avLst/>
              <a:gdLst/>
              <a:ahLst/>
              <a:cxnLst/>
              <a:rect l="l" t="t" r="r" b="b"/>
              <a:pathLst>
                <a:path w="589932" h="589932" extrusionOk="0">
                  <a:moveTo>
                    <a:pt x="524028" y="229061"/>
                  </a:moveTo>
                  <a:cubicBezTo>
                    <a:pt x="516497" y="229061"/>
                    <a:pt x="509106" y="230324"/>
                    <a:pt x="502060" y="232813"/>
                  </a:cubicBezTo>
                  <a:cubicBezTo>
                    <a:pt x="497561" y="234404"/>
                    <a:pt x="495202" y="239341"/>
                    <a:pt x="496792" y="243840"/>
                  </a:cubicBezTo>
                  <a:cubicBezTo>
                    <a:pt x="498382" y="248340"/>
                    <a:pt x="503318" y="250697"/>
                    <a:pt x="507819" y="249108"/>
                  </a:cubicBezTo>
                  <a:cubicBezTo>
                    <a:pt x="513011" y="247274"/>
                    <a:pt x="518464" y="246344"/>
                    <a:pt x="524028" y="246344"/>
                  </a:cubicBezTo>
                  <a:cubicBezTo>
                    <a:pt x="550840" y="246344"/>
                    <a:pt x="572652" y="268157"/>
                    <a:pt x="572652" y="294968"/>
                  </a:cubicBezTo>
                  <a:cubicBezTo>
                    <a:pt x="572652" y="321778"/>
                    <a:pt x="550839" y="343591"/>
                    <a:pt x="524028" y="343591"/>
                  </a:cubicBezTo>
                  <a:cubicBezTo>
                    <a:pt x="497217" y="343591"/>
                    <a:pt x="475405" y="321778"/>
                    <a:pt x="475405" y="294968"/>
                  </a:cubicBezTo>
                  <a:cubicBezTo>
                    <a:pt x="475405" y="285008"/>
                    <a:pt x="478392" y="275439"/>
                    <a:pt x="484044" y="267291"/>
                  </a:cubicBezTo>
                  <a:cubicBezTo>
                    <a:pt x="486764" y="263370"/>
                    <a:pt x="485792" y="257986"/>
                    <a:pt x="481870" y="255264"/>
                  </a:cubicBezTo>
                  <a:cubicBezTo>
                    <a:pt x="477949" y="252545"/>
                    <a:pt x="472563" y="253518"/>
                    <a:pt x="469843" y="257439"/>
                  </a:cubicBezTo>
                  <a:cubicBezTo>
                    <a:pt x="467677" y="260561"/>
                    <a:pt x="465810" y="263840"/>
                    <a:pt x="464232" y="267237"/>
                  </a:cubicBezTo>
                  <a:lnTo>
                    <a:pt x="434507" y="267237"/>
                  </a:lnTo>
                  <a:cubicBezTo>
                    <a:pt x="430806" y="248578"/>
                    <a:pt x="423447" y="231220"/>
                    <a:pt x="413206" y="215947"/>
                  </a:cubicBezTo>
                  <a:lnTo>
                    <a:pt x="434285" y="194868"/>
                  </a:lnTo>
                  <a:cubicBezTo>
                    <a:pt x="441585" y="197527"/>
                    <a:pt x="449260" y="198873"/>
                    <a:pt x="456938" y="198873"/>
                  </a:cubicBezTo>
                  <a:cubicBezTo>
                    <a:pt x="473816" y="198873"/>
                    <a:pt x="490693" y="192448"/>
                    <a:pt x="503542" y="179599"/>
                  </a:cubicBezTo>
                  <a:cubicBezTo>
                    <a:pt x="529239" y="153902"/>
                    <a:pt x="529239" y="112090"/>
                    <a:pt x="503542" y="86393"/>
                  </a:cubicBezTo>
                  <a:cubicBezTo>
                    <a:pt x="477844" y="60698"/>
                    <a:pt x="436032" y="60698"/>
                    <a:pt x="410336" y="86393"/>
                  </a:cubicBezTo>
                  <a:cubicBezTo>
                    <a:pt x="391642" y="105088"/>
                    <a:pt x="386562" y="132307"/>
                    <a:pt x="395068" y="155650"/>
                  </a:cubicBezTo>
                  <a:lnTo>
                    <a:pt x="373988" y="176729"/>
                  </a:lnTo>
                  <a:cubicBezTo>
                    <a:pt x="358715" y="166488"/>
                    <a:pt x="341357" y="159130"/>
                    <a:pt x="322698" y="155428"/>
                  </a:cubicBezTo>
                  <a:lnTo>
                    <a:pt x="322698" y="125676"/>
                  </a:lnTo>
                  <a:cubicBezTo>
                    <a:pt x="345218" y="115184"/>
                    <a:pt x="360874" y="92346"/>
                    <a:pt x="360874" y="65907"/>
                  </a:cubicBezTo>
                  <a:cubicBezTo>
                    <a:pt x="360874" y="29566"/>
                    <a:pt x="331308" y="0"/>
                    <a:pt x="294968" y="0"/>
                  </a:cubicBezTo>
                  <a:cubicBezTo>
                    <a:pt x="258627" y="0"/>
                    <a:pt x="229061" y="29566"/>
                    <a:pt x="229061" y="65907"/>
                  </a:cubicBezTo>
                  <a:cubicBezTo>
                    <a:pt x="229061" y="92346"/>
                    <a:pt x="244717" y="115184"/>
                    <a:pt x="267238" y="125676"/>
                  </a:cubicBezTo>
                  <a:lnTo>
                    <a:pt x="267238" y="155428"/>
                  </a:lnTo>
                  <a:cubicBezTo>
                    <a:pt x="248579" y="159130"/>
                    <a:pt x="231221" y="166488"/>
                    <a:pt x="215948" y="176729"/>
                  </a:cubicBezTo>
                  <a:lnTo>
                    <a:pt x="194869" y="155650"/>
                  </a:lnTo>
                  <a:cubicBezTo>
                    <a:pt x="203374" y="132307"/>
                    <a:pt x="198295" y="105088"/>
                    <a:pt x="179601" y="86393"/>
                  </a:cubicBezTo>
                  <a:cubicBezTo>
                    <a:pt x="159029" y="65823"/>
                    <a:pt x="127939" y="61117"/>
                    <a:pt x="102232" y="74695"/>
                  </a:cubicBezTo>
                  <a:cubicBezTo>
                    <a:pt x="98011" y="76923"/>
                    <a:pt x="96397" y="82151"/>
                    <a:pt x="98625" y="86371"/>
                  </a:cubicBezTo>
                  <a:cubicBezTo>
                    <a:pt x="100854" y="90591"/>
                    <a:pt x="106083" y="92206"/>
                    <a:pt x="110302" y="89978"/>
                  </a:cubicBezTo>
                  <a:cubicBezTo>
                    <a:pt x="129264" y="79966"/>
                    <a:pt x="152201" y="83438"/>
                    <a:pt x="167379" y="98616"/>
                  </a:cubicBezTo>
                  <a:cubicBezTo>
                    <a:pt x="186338" y="117573"/>
                    <a:pt x="186338" y="148422"/>
                    <a:pt x="167379" y="167379"/>
                  </a:cubicBezTo>
                  <a:cubicBezTo>
                    <a:pt x="148422" y="186340"/>
                    <a:pt x="117573" y="186338"/>
                    <a:pt x="98616" y="167379"/>
                  </a:cubicBezTo>
                  <a:cubicBezTo>
                    <a:pt x="83758" y="152522"/>
                    <a:pt x="80107" y="129937"/>
                    <a:pt x="89527" y="111177"/>
                  </a:cubicBezTo>
                  <a:cubicBezTo>
                    <a:pt x="91669" y="106912"/>
                    <a:pt x="89948" y="101718"/>
                    <a:pt x="85683" y="99577"/>
                  </a:cubicBezTo>
                  <a:cubicBezTo>
                    <a:pt x="81421" y="97435"/>
                    <a:pt x="76225" y="99156"/>
                    <a:pt x="74083" y="103421"/>
                  </a:cubicBezTo>
                  <a:cubicBezTo>
                    <a:pt x="61312" y="128851"/>
                    <a:pt x="66259" y="159467"/>
                    <a:pt x="86394" y="179602"/>
                  </a:cubicBezTo>
                  <a:cubicBezTo>
                    <a:pt x="99243" y="192449"/>
                    <a:pt x="116120" y="198875"/>
                    <a:pt x="132998" y="198875"/>
                  </a:cubicBezTo>
                  <a:cubicBezTo>
                    <a:pt x="140676" y="198875"/>
                    <a:pt x="148351" y="197530"/>
                    <a:pt x="155651" y="194870"/>
                  </a:cubicBezTo>
                  <a:lnTo>
                    <a:pt x="176730" y="215950"/>
                  </a:lnTo>
                  <a:cubicBezTo>
                    <a:pt x="166490" y="231223"/>
                    <a:pt x="159130" y="248580"/>
                    <a:pt x="155429" y="267239"/>
                  </a:cubicBezTo>
                  <a:lnTo>
                    <a:pt x="125677" y="267239"/>
                  </a:lnTo>
                  <a:cubicBezTo>
                    <a:pt x="115184" y="244717"/>
                    <a:pt x="92346" y="229061"/>
                    <a:pt x="65907" y="229061"/>
                  </a:cubicBezTo>
                  <a:cubicBezTo>
                    <a:pt x="29566" y="229061"/>
                    <a:pt x="0" y="258627"/>
                    <a:pt x="0" y="294968"/>
                  </a:cubicBezTo>
                  <a:cubicBezTo>
                    <a:pt x="0" y="331308"/>
                    <a:pt x="29566" y="360874"/>
                    <a:pt x="65907" y="360874"/>
                  </a:cubicBezTo>
                  <a:cubicBezTo>
                    <a:pt x="92346" y="360874"/>
                    <a:pt x="115184" y="345218"/>
                    <a:pt x="125676" y="322697"/>
                  </a:cubicBezTo>
                  <a:lnTo>
                    <a:pt x="155428" y="322697"/>
                  </a:lnTo>
                  <a:cubicBezTo>
                    <a:pt x="159130" y="341356"/>
                    <a:pt x="166488" y="358714"/>
                    <a:pt x="176729" y="373987"/>
                  </a:cubicBezTo>
                  <a:lnTo>
                    <a:pt x="155648" y="395066"/>
                  </a:lnTo>
                  <a:cubicBezTo>
                    <a:pt x="132306" y="386562"/>
                    <a:pt x="105087" y="391641"/>
                    <a:pt x="86393" y="410333"/>
                  </a:cubicBezTo>
                  <a:cubicBezTo>
                    <a:pt x="60696" y="436031"/>
                    <a:pt x="60696" y="477843"/>
                    <a:pt x="86393" y="503540"/>
                  </a:cubicBezTo>
                  <a:cubicBezTo>
                    <a:pt x="99242" y="516387"/>
                    <a:pt x="116119" y="522813"/>
                    <a:pt x="132997" y="522813"/>
                  </a:cubicBezTo>
                  <a:cubicBezTo>
                    <a:pt x="149873" y="522813"/>
                    <a:pt x="166751" y="516388"/>
                    <a:pt x="179599" y="503540"/>
                  </a:cubicBezTo>
                  <a:cubicBezTo>
                    <a:pt x="198293" y="484845"/>
                    <a:pt x="203373" y="457626"/>
                    <a:pt x="194868" y="434283"/>
                  </a:cubicBezTo>
                  <a:lnTo>
                    <a:pt x="215947" y="413203"/>
                  </a:lnTo>
                  <a:cubicBezTo>
                    <a:pt x="231220" y="423444"/>
                    <a:pt x="248578" y="430802"/>
                    <a:pt x="267237" y="434504"/>
                  </a:cubicBezTo>
                  <a:lnTo>
                    <a:pt x="267237" y="464257"/>
                  </a:lnTo>
                  <a:cubicBezTo>
                    <a:pt x="244716" y="474748"/>
                    <a:pt x="229060" y="497587"/>
                    <a:pt x="229060" y="524026"/>
                  </a:cubicBezTo>
                  <a:cubicBezTo>
                    <a:pt x="229060" y="560367"/>
                    <a:pt x="258625" y="589933"/>
                    <a:pt x="294966" y="589933"/>
                  </a:cubicBezTo>
                  <a:cubicBezTo>
                    <a:pt x="331307" y="589933"/>
                    <a:pt x="360873" y="560367"/>
                    <a:pt x="360873" y="524026"/>
                  </a:cubicBezTo>
                  <a:cubicBezTo>
                    <a:pt x="360873" y="497587"/>
                    <a:pt x="345217" y="474749"/>
                    <a:pt x="322696" y="464257"/>
                  </a:cubicBezTo>
                  <a:lnTo>
                    <a:pt x="322696" y="434504"/>
                  </a:lnTo>
                  <a:cubicBezTo>
                    <a:pt x="341355" y="430802"/>
                    <a:pt x="358713" y="423444"/>
                    <a:pt x="373985" y="413203"/>
                  </a:cubicBezTo>
                  <a:lnTo>
                    <a:pt x="395065" y="434283"/>
                  </a:lnTo>
                  <a:cubicBezTo>
                    <a:pt x="386560" y="457626"/>
                    <a:pt x="391638" y="484845"/>
                    <a:pt x="410333" y="503540"/>
                  </a:cubicBezTo>
                  <a:cubicBezTo>
                    <a:pt x="423182" y="516387"/>
                    <a:pt x="440059" y="522813"/>
                    <a:pt x="456936" y="522813"/>
                  </a:cubicBezTo>
                  <a:cubicBezTo>
                    <a:pt x="473813" y="522813"/>
                    <a:pt x="490691" y="516388"/>
                    <a:pt x="503540" y="503540"/>
                  </a:cubicBezTo>
                  <a:cubicBezTo>
                    <a:pt x="529236" y="477842"/>
                    <a:pt x="529236" y="436030"/>
                    <a:pt x="503540" y="410333"/>
                  </a:cubicBezTo>
                  <a:cubicBezTo>
                    <a:pt x="484845" y="391641"/>
                    <a:pt x="457626" y="386561"/>
                    <a:pt x="434283" y="395065"/>
                  </a:cubicBezTo>
                  <a:lnTo>
                    <a:pt x="413203" y="373985"/>
                  </a:lnTo>
                  <a:cubicBezTo>
                    <a:pt x="423444" y="358712"/>
                    <a:pt x="430803" y="341355"/>
                    <a:pt x="434504" y="322696"/>
                  </a:cubicBezTo>
                  <a:lnTo>
                    <a:pt x="464257" y="322696"/>
                  </a:lnTo>
                  <a:cubicBezTo>
                    <a:pt x="474748" y="345217"/>
                    <a:pt x="497587" y="360873"/>
                    <a:pt x="524026" y="360873"/>
                  </a:cubicBezTo>
                  <a:cubicBezTo>
                    <a:pt x="560367" y="360873"/>
                    <a:pt x="589933" y="331307"/>
                    <a:pt x="589933" y="294966"/>
                  </a:cubicBezTo>
                  <a:cubicBezTo>
                    <a:pt x="589933" y="258625"/>
                    <a:pt x="560369" y="229061"/>
                    <a:pt x="524028" y="229061"/>
                  </a:cubicBezTo>
                  <a:close/>
                  <a:moveTo>
                    <a:pt x="338222" y="412224"/>
                  </a:moveTo>
                  <a:cubicBezTo>
                    <a:pt x="345329" y="402991"/>
                    <a:pt x="351511" y="391494"/>
                    <a:pt x="356511" y="378246"/>
                  </a:cubicBezTo>
                  <a:cubicBezTo>
                    <a:pt x="364908" y="380530"/>
                    <a:pt x="372800" y="383275"/>
                    <a:pt x="380002" y="386464"/>
                  </a:cubicBezTo>
                  <a:cubicBezTo>
                    <a:pt x="368019" y="397609"/>
                    <a:pt x="353854" y="406439"/>
                    <a:pt x="338222" y="412224"/>
                  </a:cubicBezTo>
                  <a:close/>
                  <a:moveTo>
                    <a:pt x="251714" y="177710"/>
                  </a:moveTo>
                  <a:cubicBezTo>
                    <a:pt x="244608" y="186943"/>
                    <a:pt x="238422" y="198438"/>
                    <a:pt x="233422" y="211688"/>
                  </a:cubicBezTo>
                  <a:cubicBezTo>
                    <a:pt x="225026" y="209405"/>
                    <a:pt x="217133" y="206659"/>
                    <a:pt x="209932" y="203471"/>
                  </a:cubicBezTo>
                  <a:cubicBezTo>
                    <a:pt x="221917" y="192325"/>
                    <a:pt x="236082" y="183495"/>
                    <a:pt x="251714" y="177710"/>
                  </a:cubicBezTo>
                  <a:close/>
                  <a:moveTo>
                    <a:pt x="370272" y="286326"/>
                  </a:moveTo>
                  <a:cubicBezTo>
                    <a:pt x="369632" y="265275"/>
                    <a:pt x="366676" y="245589"/>
                    <a:pt x="361854" y="228138"/>
                  </a:cubicBezTo>
                  <a:cubicBezTo>
                    <a:pt x="372917" y="225086"/>
                    <a:pt x="383200" y="221269"/>
                    <a:pt x="392382" y="216771"/>
                  </a:cubicBezTo>
                  <a:cubicBezTo>
                    <a:pt x="407922" y="236092"/>
                    <a:pt x="417842" y="260109"/>
                    <a:pt x="419642" y="286327"/>
                  </a:cubicBezTo>
                  <a:lnTo>
                    <a:pt x="370272" y="286327"/>
                  </a:lnTo>
                  <a:close/>
                  <a:moveTo>
                    <a:pt x="303609" y="171521"/>
                  </a:moveTo>
                  <a:cubicBezTo>
                    <a:pt x="314865" y="175470"/>
                    <a:pt x="325779" y="186948"/>
                    <a:pt x="334479" y="204349"/>
                  </a:cubicBezTo>
                  <a:cubicBezTo>
                    <a:pt x="336258" y="207906"/>
                    <a:pt x="337903" y="211660"/>
                    <a:pt x="339442" y="215553"/>
                  </a:cubicBezTo>
                  <a:cubicBezTo>
                    <a:pt x="328020" y="217649"/>
                    <a:pt x="315962" y="218941"/>
                    <a:pt x="303609" y="219354"/>
                  </a:cubicBezTo>
                  <a:close/>
                  <a:moveTo>
                    <a:pt x="286326" y="219354"/>
                  </a:moveTo>
                  <a:cubicBezTo>
                    <a:pt x="273973" y="218941"/>
                    <a:pt x="261916" y="217649"/>
                    <a:pt x="250493" y="215553"/>
                  </a:cubicBezTo>
                  <a:cubicBezTo>
                    <a:pt x="252031" y="211661"/>
                    <a:pt x="253677" y="207906"/>
                    <a:pt x="255456" y="204349"/>
                  </a:cubicBezTo>
                  <a:cubicBezTo>
                    <a:pt x="264156" y="186948"/>
                    <a:pt x="275070" y="175470"/>
                    <a:pt x="286326" y="171521"/>
                  </a:cubicBezTo>
                  <a:close/>
                  <a:moveTo>
                    <a:pt x="286326" y="236657"/>
                  </a:moveTo>
                  <a:lnTo>
                    <a:pt x="286326" y="286326"/>
                  </a:lnTo>
                  <a:lnTo>
                    <a:pt x="236958" y="286326"/>
                  </a:lnTo>
                  <a:cubicBezTo>
                    <a:pt x="237589" y="267008"/>
                    <a:pt x="240329" y="248572"/>
                    <a:pt x="244956" y="232089"/>
                  </a:cubicBezTo>
                  <a:cubicBezTo>
                    <a:pt x="258132" y="234651"/>
                    <a:pt x="272079" y="236206"/>
                    <a:pt x="286326" y="236657"/>
                  </a:cubicBezTo>
                  <a:close/>
                  <a:moveTo>
                    <a:pt x="286326" y="303609"/>
                  </a:moveTo>
                  <a:lnTo>
                    <a:pt x="286326" y="353278"/>
                  </a:lnTo>
                  <a:cubicBezTo>
                    <a:pt x="272080" y="353729"/>
                    <a:pt x="258132" y="355284"/>
                    <a:pt x="244956" y="357846"/>
                  </a:cubicBezTo>
                  <a:cubicBezTo>
                    <a:pt x="240329" y="341363"/>
                    <a:pt x="237588" y="322926"/>
                    <a:pt x="236958" y="303609"/>
                  </a:cubicBezTo>
                  <a:close/>
                  <a:moveTo>
                    <a:pt x="286326" y="370581"/>
                  </a:moveTo>
                  <a:lnTo>
                    <a:pt x="286326" y="418414"/>
                  </a:lnTo>
                  <a:cubicBezTo>
                    <a:pt x="275070" y="414465"/>
                    <a:pt x="264156" y="402987"/>
                    <a:pt x="255456" y="385586"/>
                  </a:cubicBezTo>
                  <a:cubicBezTo>
                    <a:pt x="253677" y="382029"/>
                    <a:pt x="252032" y="378275"/>
                    <a:pt x="250494" y="374382"/>
                  </a:cubicBezTo>
                  <a:cubicBezTo>
                    <a:pt x="261916" y="372286"/>
                    <a:pt x="273974" y="370993"/>
                    <a:pt x="286326" y="370581"/>
                  </a:cubicBezTo>
                  <a:close/>
                  <a:moveTo>
                    <a:pt x="303609" y="370581"/>
                  </a:moveTo>
                  <a:cubicBezTo>
                    <a:pt x="315961" y="370994"/>
                    <a:pt x="328019" y="372286"/>
                    <a:pt x="339442" y="374382"/>
                  </a:cubicBezTo>
                  <a:cubicBezTo>
                    <a:pt x="337904" y="378274"/>
                    <a:pt x="336258" y="382029"/>
                    <a:pt x="334479" y="385586"/>
                  </a:cubicBezTo>
                  <a:cubicBezTo>
                    <a:pt x="325779" y="402987"/>
                    <a:pt x="314865" y="414465"/>
                    <a:pt x="303609" y="418414"/>
                  </a:cubicBezTo>
                  <a:close/>
                  <a:moveTo>
                    <a:pt x="303609" y="353278"/>
                  </a:moveTo>
                  <a:lnTo>
                    <a:pt x="303609" y="303609"/>
                  </a:lnTo>
                  <a:lnTo>
                    <a:pt x="352977" y="303609"/>
                  </a:lnTo>
                  <a:cubicBezTo>
                    <a:pt x="352346" y="322926"/>
                    <a:pt x="349606" y="341363"/>
                    <a:pt x="344979" y="357846"/>
                  </a:cubicBezTo>
                  <a:cubicBezTo>
                    <a:pt x="331803" y="355283"/>
                    <a:pt x="317856" y="353729"/>
                    <a:pt x="303609" y="353278"/>
                  </a:cubicBezTo>
                  <a:close/>
                  <a:moveTo>
                    <a:pt x="303609" y="286326"/>
                  </a:moveTo>
                  <a:lnTo>
                    <a:pt x="303609" y="236657"/>
                  </a:lnTo>
                  <a:cubicBezTo>
                    <a:pt x="317856" y="236206"/>
                    <a:pt x="331803" y="234651"/>
                    <a:pt x="344979" y="232089"/>
                  </a:cubicBezTo>
                  <a:cubicBezTo>
                    <a:pt x="349606" y="248572"/>
                    <a:pt x="352347" y="267009"/>
                    <a:pt x="352977" y="286326"/>
                  </a:cubicBezTo>
                  <a:close/>
                  <a:moveTo>
                    <a:pt x="380003" y="203471"/>
                  </a:moveTo>
                  <a:cubicBezTo>
                    <a:pt x="372801" y="206659"/>
                    <a:pt x="364911" y="209405"/>
                    <a:pt x="356513" y="211688"/>
                  </a:cubicBezTo>
                  <a:cubicBezTo>
                    <a:pt x="351513" y="198438"/>
                    <a:pt x="345329" y="186944"/>
                    <a:pt x="338221" y="177711"/>
                  </a:cubicBezTo>
                  <a:cubicBezTo>
                    <a:pt x="353853" y="183495"/>
                    <a:pt x="368018" y="192325"/>
                    <a:pt x="380003" y="203471"/>
                  </a:cubicBezTo>
                  <a:close/>
                  <a:moveTo>
                    <a:pt x="197554" y="216770"/>
                  </a:moveTo>
                  <a:cubicBezTo>
                    <a:pt x="206735" y="221269"/>
                    <a:pt x="217019" y="225084"/>
                    <a:pt x="228082" y="228137"/>
                  </a:cubicBezTo>
                  <a:cubicBezTo>
                    <a:pt x="223259" y="245588"/>
                    <a:pt x="220304" y="265275"/>
                    <a:pt x="219664" y="286325"/>
                  </a:cubicBezTo>
                  <a:lnTo>
                    <a:pt x="170295" y="286325"/>
                  </a:lnTo>
                  <a:cubicBezTo>
                    <a:pt x="172094" y="260108"/>
                    <a:pt x="182015" y="236090"/>
                    <a:pt x="197554" y="216770"/>
                  </a:cubicBezTo>
                  <a:close/>
                  <a:moveTo>
                    <a:pt x="219662" y="303609"/>
                  </a:moveTo>
                  <a:cubicBezTo>
                    <a:pt x="220302" y="324661"/>
                    <a:pt x="223262" y="344345"/>
                    <a:pt x="228085" y="361797"/>
                  </a:cubicBezTo>
                  <a:cubicBezTo>
                    <a:pt x="217020" y="364851"/>
                    <a:pt x="206737" y="368666"/>
                    <a:pt x="197554" y="373165"/>
                  </a:cubicBezTo>
                  <a:cubicBezTo>
                    <a:pt x="182015" y="353845"/>
                    <a:pt x="172094" y="329828"/>
                    <a:pt x="170294" y="303609"/>
                  </a:cubicBezTo>
                  <a:close/>
                  <a:moveTo>
                    <a:pt x="209932" y="386464"/>
                  </a:moveTo>
                  <a:cubicBezTo>
                    <a:pt x="217134" y="383276"/>
                    <a:pt x="225026" y="380530"/>
                    <a:pt x="233422" y="378247"/>
                  </a:cubicBezTo>
                  <a:cubicBezTo>
                    <a:pt x="238425" y="391504"/>
                    <a:pt x="244617" y="402995"/>
                    <a:pt x="251728" y="412231"/>
                  </a:cubicBezTo>
                  <a:cubicBezTo>
                    <a:pt x="236090" y="406446"/>
                    <a:pt x="221920" y="397614"/>
                    <a:pt x="209932" y="386464"/>
                  </a:cubicBezTo>
                  <a:close/>
                  <a:moveTo>
                    <a:pt x="392382" y="373164"/>
                  </a:moveTo>
                  <a:cubicBezTo>
                    <a:pt x="383202" y="368666"/>
                    <a:pt x="372922" y="364852"/>
                    <a:pt x="361861" y="361800"/>
                  </a:cubicBezTo>
                  <a:cubicBezTo>
                    <a:pt x="366683" y="344349"/>
                    <a:pt x="369635" y="324658"/>
                    <a:pt x="370274" y="303609"/>
                  </a:cubicBezTo>
                  <a:lnTo>
                    <a:pt x="419641" y="303609"/>
                  </a:lnTo>
                  <a:cubicBezTo>
                    <a:pt x="417841" y="329827"/>
                    <a:pt x="407920" y="353843"/>
                    <a:pt x="392382" y="373164"/>
                  </a:cubicBezTo>
                  <a:close/>
                  <a:moveTo>
                    <a:pt x="422556" y="98616"/>
                  </a:moveTo>
                  <a:cubicBezTo>
                    <a:pt x="432035" y="89135"/>
                    <a:pt x="444486" y="84396"/>
                    <a:pt x="456938" y="84396"/>
                  </a:cubicBezTo>
                  <a:cubicBezTo>
                    <a:pt x="469389" y="84396"/>
                    <a:pt x="481840" y="89135"/>
                    <a:pt x="491319" y="98616"/>
                  </a:cubicBezTo>
                  <a:cubicBezTo>
                    <a:pt x="510278" y="117573"/>
                    <a:pt x="510278" y="148422"/>
                    <a:pt x="491319" y="167379"/>
                  </a:cubicBezTo>
                  <a:cubicBezTo>
                    <a:pt x="472362" y="186340"/>
                    <a:pt x="441513" y="186338"/>
                    <a:pt x="422556" y="167379"/>
                  </a:cubicBezTo>
                  <a:cubicBezTo>
                    <a:pt x="403597" y="148422"/>
                    <a:pt x="403597" y="117573"/>
                    <a:pt x="422556" y="98616"/>
                  </a:cubicBezTo>
                  <a:close/>
                  <a:moveTo>
                    <a:pt x="403539" y="171622"/>
                  </a:moveTo>
                  <a:cubicBezTo>
                    <a:pt x="405561" y="174415"/>
                    <a:pt x="407820" y="177087"/>
                    <a:pt x="410334" y="179601"/>
                  </a:cubicBezTo>
                  <a:cubicBezTo>
                    <a:pt x="412849" y="182115"/>
                    <a:pt x="415521" y="184374"/>
                    <a:pt x="418313" y="186396"/>
                  </a:cubicBezTo>
                  <a:lnTo>
                    <a:pt x="402631" y="202079"/>
                  </a:lnTo>
                  <a:cubicBezTo>
                    <a:pt x="398071" y="196802"/>
                    <a:pt x="393133" y="191864"/>
                    <a:pt x="387857" y="187306"/>
                  </a:cubicBezTo>
                  <a:close/>
                  <a:moveTo>
                    <a:pt x="246344" y="65907"/>
                  </a:moveTo>
                  <a:cubicBezTo>
                    <a:pt x="246344" y="39095"/>
                    <a:pt x="268157" y="17283"/>
                    <a:pt x="294968" y="17283"/>
                  </a:cubicBezTo>
                  <a:cubicBezTo>
                    <a:pt x="321778" y="17283"/>
                    <a:pt x="343591" y="39096"/>
                    <a:pt x="343591" y="65907"/>
                  </a:cubicBezTo>
                  <a:cubicBezTo>
                    <a:pt x="343591" y="92718"/>
                    <a:pt x="321780" y="114530"/>
                    <a:pt x="294968" y="114530"/>
                  </a:cubicBezTo>
                  <a:cubicBezTo>
                    <a:pt x="268155" y="114530"/>
                    <a:pt x="246344" y="92719"/>
                    <a:pt x="246344" y="65907"/>
                  </a:cubicBezTo>
                  <a:close/>
                  <a:moveTo>
                    <a:pt x="284522" y="130977"/>
                  </a:moveTo>
                  <a:cubicBezTo>
                    <a:pt x="287925" y="131522"/>
                    <a:pt x="291413" y="131814"/>
                    <a:pt x="294968" y="131814"/>
                  </a:cubicBezTo>
                  <a:cubicBezTo>
                    <a:pt x="298522" y="131814"/>
                    <a:pt x="302010" y="131522"/>
                    <a:pt x="305414" y="130977"/>
                  </a:cubicBezTo>
                  <a:lnTo>
                    <a:pt x="305414" y="153092"/>
                  </a:lnTo>
                  <a:cubicBezTo>
                    <a:pt x="301963" y="152840"/>
                    <a:pt x="298481" y="152707"/>
                    <a:pt x="294968" y="152707"/>
                  </a:cubicBezTo>
                  <a:cubicBezTo>
                    <a:pt x="291454" y="152707"/>
                    <a:pt x="287971" y="152840"/>
                    <a:pt x="284522" y="153092"/>
                  </a:cubicBezTo>
                  <a:close/>
                  <a:moveTo>
                    <a:pt x="171622" y="186395"/>
                  </a:moveTo>
                  <a:cubicBezTo>
                    <a:pt x="174413" y="184373"/>
                    <a:pt x="177087" y="182114"/>
                    <a:pt x="179601" y="179599"/>
                  </a:cubicBezTo>
                  <a:cubicBezTo>
                    <a:pt x="182115" y="177085"/>
                    <a:pt x="184374" y="174413"/>
                    <a:pt x="186396" y="171620"/>
                  </a:cubicBezTo>
                  <a:lnTo>
                    <a:pt x="202079" y="187303"/>
                  </a:lnTo>
                  <a:cubicBezTo>
                    <a:pt x="196803" y="191863"/>
                    <a:pt x="191864" y="196801"/>
                    <a:pt x="187306" y="202077"/>
                  </a:cubicBezTo>
                  <a:close/>
                  <a:moveTo>
                    <a:pt x="65907" y="343591"/>
                  </a:moveTo>
                  <a:cubicBezTo>
                    <a:pt x="39096" y="343591"/>
                    <a:pt x="17283" y="321780"/>
                    <a:pt x="17283" y="294968"/>
                  </a:cubicBezTo>
                  <a:cubicBezTo>
                    <a:pt x="17283" y="268155"/>
                    <a:pt x="39096" y="246344"/>
                    <a:pt x="65907" y="246344"/>
                  </a:cubicBezTo>
                  <a:cubicBezTo>
                    <a:pt x="92718" y="246344"/>
                    <a:pt x="114530" y="268155"/>
                    <a:pt x="114530" y="294968"/>
                  </a:cubicBezTo>
                  <a:cubicBezTo>
                    <a:pt x="114530" y="321780"/>
                    <a:pt x="92719" y="343591"/>
                    <a:pt x="65907" y="343591"/>
                  </a:cubicBezTo>
                  <a:close/>
                  <a:moveTo>
                    <a:pt x="130977" y="305414"/>
                  </a:moveTo>
                  <a:cubicBezTo>
                    <a:pt x="131522" y="302010"/>
                    <a:pt x="131814" y="298522"/>
                    <a:pt x="131814" y="294968"/>
                  </a:cubicBezTo>
                  <a:cubicBezTo>
                    <a:pt x="131814" y="291413"/>
                    <a:pt x="131522" y="287925"/>
                    <a:pt x="130977" y="284522"/>
                  </a:cubicBezTo>
                  <a:lnTo>
                    <a:pt x="153092" y="284522"/>
                  </a:lnTo>
                  <a:cubicBezTo>
                    <a:pt x="152840" y="287972"/>
                    <a:pt x="152707" y="291454"/>
                    <a:pt x="152707" y="294968"/>
                  </a:cubicBezTo>
                  <a:cubicBezTo>
                    <a:pt x="152707" y="298481"/>
                    <a:pt x="152840" y="301964"/>
                    <a:pt x="153092" y="305414"/>
                  </a:cubicBezTo>
                  <a:close/>
                  <a:moveTo>
                    <a:pt x="167379" y="491319"/>
                  </a:moveTo>
                  <a:cubicBezTo>
                    <a:pt x="148422" y="510278"/>
                    <a:pt x="117573" y="510280"/>
                    <a:pt x="98616" y="491319"/>
                  </a:cubicBezTo>
                  <a:cubicBezTo>
                    <a:pt x="79657" y="472362"/>
                    <a:pt x="79657" y="441513"/>
                    <a:pt x="98616" y="422556"/>
                  </a:cubicBezTo>
                  <a:cubicBezTo>
                    <a:pt x="108095" y="413076"/>
                    <a:pt x="120546" y="408336"/>
                    <a:pt x="132997" y="408336"/>
                  </a:cubicBezTo>
                  <a:cubicBezTo>
                    <a:pt x="145449" y="408336"/>
                    <a:pt x="157900" y="413076"/>
                    <a:pt x="167379" y="422556"/>
                  </a:cubicBezTo>
                  <a:cubicBezTo>
                    <a:pt x="186338" y="441513"/>
                    <a:pt x="186338" y="472362"/>
                    <a:pt x="167379" y="491319"/>
                  </a:cubicBezTo>
                  <a:close/>
                  <a:moveTo>
                    <a:pt x="186396" y="418313"/>
                  </a:moveTo>
                  <a:cubicBezTo>
                    <a:pt x="184374" y="415521"/>
                    <a:pt x="182115" y="412849"/>
                    <a:pt x="179601" y="410334"/>
                  </a:cubicBezTo>
                  <a:cubicBezTo>
                    <a:pt x="177087" y="407820"/>
                    <a:pt x="174415" y="405561"/>
                    <a:pt x="171622" y="403539"/>
                  </a:cubicBezTo>
                  <a:lnTo>
                    <a:pt x="187304" y="387856"/>
                  </a:lnTo>
                  <a:cubicBezTo>
                    <a:pt x="191863" y="393133"/>
                    <a:pt x="196802" y="398071"/>
                    <a:pt x="202078" y="402629"/>
                  </a:cubicBezTo>
                  <a:close/>
                  <a:moveTo>
                    <a:pt x="343591" y="524028"/>
                  </a:moveTo>
                  <a:cubicBezTo>
                    <a:pt x="343591" y="550840"/>
                    <a:pt x="321778" y="572652"/>
                    <a:pt x="294968" y="572652"/>
                  </a:cubicBezTo>
                  <a:cubicBezTo>
                    <a:pt x="268157" y="572652"/>
                    <a:pt x="246344" y="550839"/>
                    <a:pt x="246344" y="524028"/>
                  </a:cubicBezTo>
                  <a:cubicBezTo>
                    <a:pt x="246344" y="497217"/>
                    <a:pt x="268157" y="475405"/>
                    <a:pt x="294968" y="475405"/>
                  </a:cubicBezTo>
                  <a:cubicBezTo>
                    <a:pt x="321778" y="475405"/>
                    <a:pt x="343591" y="497216"/>
                    <a:pt x="343591" y="524028"/>
                  </a:cubicBezTo>
                  <a:close/>
                  <a:moveTo>
                    <a:pt x="305414" y="458958"/>
                  </a:moveTo>
                  <a:cubicBezTo>
                    <a:pt x="302010" y="458413"/>
                    <a:pt x="298522" y="458121"/>
                    <a:pt x="294968" y="458121"/>
                  </a:cubicBezTo>
                  <a:cubicBezTo>
                    <a:pt x="291413" y="458121"/>
                    <a:pt x="287925" y="458413"/>
                    <a:pt x="284522" y="458958"/>
                  </a:cubicBezTo>
                  <a:lnTo>
                    <a:pt x="284522" y="436843"/>
                  </a:lnTo>
                  <a:cubicBezTo>
                    <a:pt x="287972" y="437095"/>
                    <a:pt x="291454" y="437228"/>
                    <a:pt x="294968" y="437228"/>
                  </a:cubicBezTo>
                  <a:cubicBezTo>
                    <a:pt x="298481" y="437228"/>
                    <a:pt x="301964" y="437095"/>
                    <a:pt x="305414" y="436843"/>
                  </a:cubicBezTo>
                  <a:close/>
                  <a:moveTo>
                    <a:pt x="456938" y="408338"/>
                  </a:moveTo>
                  <a:cubicBezTo>
                    <a:pt x="469389" y="408338"/>
                    <a:pt x="481840" y="413077"/>
                    <a:pt x="491319" y="422557"/>
                  </a:cubicBezTo>
                  <a:cubicBezTo>
                    <a:pt x="510278" y="441515"/>
                    <a:pt x="510278" y="472363"/>
                    <a:pt x="491319" y="491320"/>
                  </a:cubicBezTo>
                  <a:cubicBezTo>
                    <a:pt x="472362" y="510281"/>
                    <a:pt x="441513" y="510279"/>
                    <a:pt x="422556" y="491320"/>
                  </a:cubicBezTo>
                  <a:cubicBezTo>
                    <a:pt x="403597" y="472363"/>
                    <a:pt x="403597" y="441515"/>
                    <a:pt x="422556" y="422557"/>
                  </a:cubicBezTo>
                  <a:cubicBezTo>
                    <a:pt x="432035" y="413077"/>
                    <a:pt x="444487" y="408338"/>
                    <a:pt x="456938" y="408338"/>
                  </a:cubicBezTo>
                  <a:close/>
                  <a:moveTo>
                    <a:pt x="418313" y="403539"/>
                  </a:moveTo>
                  <a:cubicBezTo>
                    <a:pt x="415522" y="405561"/>
                    <a:pt x="412849" y="407820"/>
                    <a:pt x="410334" y="410334"/>
                  </a:cubicBezTo>
                  <a:cubicBezTo>
                    <a:pt x="407820" y="412849"/>
                    <a:pt x="405561" y="415521"/>
                    <a:pt x="403539" y="418313"/>
                  </a:cubicBezTo>
                  <a:lnTo>
                    <a:pt x="387856" y="402631"/>
                  </a:lnTo>
                  <a:cubicBezTo>
                    <a:pt x="393132" y="398071"/>
                    <a:pt x="398071" y="393133"/>
                    <a:pt x="402629" y="387857"/>
                  </a:cubicBezTo>
                  <a:close/>
                  <a:moveTo>
                    <a:pt x="436843" y="305414"/>
                  </a:moveTo>
                  <a:cubicBezTo>
                    <a:pt x="437095" y="301963"/>
                    <a:pt x="437228" y="298481"/>
                    <a:pt x="437228" y="294968"/>
                  </a:cubicBezTo>
                  <a:cubicBezTo>
                    <a:pt x="437228" y="291454"/>
                    <a:pt x="437095" y="287971"/>
                    <a:pt x="436843" y="284522"/>
                  </a:cubicBezTo>
                  <a:lnTo>
                    <a:pt x="458950" y="284522"/>
                  </a:lnTo>
                  <a:cubicBezTo>
                    <a:pt x="458404" y="287952"/>
                    <a:pt x="458120" y="291442"/>
                    <a:pt x="458120" y="294968"/>
                  </a:cubicBezTo>
                  <a:cubicBezTo>
                    <a:pt x="458120" y="298522"/>
                    <a:pt x="458412" y="302010"/>
                    <a:pt x="458957" y="30541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5" name="Google Shape;455;p23"/>
            <p:cNvSpPr/>
            <p:nvPr/>
          </p:nvSpPr>
          <p:spPr>
            <a:xfrm>
              <a:off x="5720502" y="2398379"/>
              <a:ext cx="55460" cy="55458"/>
            </a:xfrm>
            <a:custGeom>
              <a:avLst/>
              <a:gdLst/>
              <a:ahLst/>
              <a:cxnLst/>
              <a:rect l="l" t="t" r="r" b="b"/>
              <a:pathLst>
                <a:path w="55460" h="55458" extrusionOk="0">
                  <a:moveTo>
                    <a:pt x="55461" y="27729"/>
                  </a:moveTo>
                  <a:cubicBezTo>
                    <a:pt x="55461" y="12439"/>
                    <a:pt x="43020" y="0"/>
                    <a:pt x="27730" y="0"/>
                  </a:cubicBezTo>
                  <a:cubicBezTo>
                    <a:pt x="12440" y="0"/>
                    <a:pt x="0" y="12439"/>
                    <a:pt x="0" y="27729"/>
                  </a:cubicBezTo>
                  <a:cubicBezTo>
                    <a:pt x="0" y="43020"/>
                    <a:pt x="12439" y="55459"/>
                    <a:pt x="27729" y="55459"/>
                  </a:cubicBezTo>
                  <a:cubicBezTo>
                    <a:pt x="43019" y="55459"/>
                    <a:pt x="55461" y="43020"/>
                    <a:pt x="55461" y="27729"/>
                  </a:cubicBezTo>
                  <a:close/>
                  <a:moveTo>
                    <a:pt x="17283" y="27729"/>
                  </a:moveTo>
                  <a:cubicBezTo>
                    <a:pt x="17283" y="21969"/>
                    <a:pt x="21969" y="17283"/>
                    <a:pt x="27729" y="17283"/>
                  </a:cubicBezTo>
                  <a:cubicBezTo>
                    <a:pt x="33490" y="17283"/>
                    <a:pt x="38176" y="21969"/>
                    <a:pt x="38176" y="27729"/>
                  </a:cubicBezTo>
                  <a:cubicBezTo>
                    <a:pt x="38176" y="33489"/>
                    <a:pt x="33490" y="38175"/>
                    <a:pt x="27729" y="38175"/>
                  </a:cubicBezTo>
                  <a:cubicBezTo>
                    <a:pt x="21970" y="38175"/>
                    <a:pt x="17283" y="33489"/>
                    <a:pt x="17283" y="2772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6" name="Google Shape;456;p23"/>
            <p:cNvSpPr/>
            <p:nvPr/>
          </p:nvSpPr>
          <p:spPr>
            <a:xfrm>
              <a:off x="5262381" y="2398379"/>
              <a:ext cx="55460" cy="55458"/>
            </a:xfrm>
            <a:custGeom>
              <a:avLst/>
              <a:gdLst/>
              <a:ahLst/>
              <a:cxnLst/>
              <a:rect l="l" t="t" r="r" b="b"/>
              <a:pathLst>
                <a:path w="55460" h="55458" extrusionOk="0">
                  <a:moveTo>
                    <a:pt x="27730" y="0"/>
                  </a:moveTo>
                  <a:cubicBezTo>
                    <a:pt x="12439" y="0"/>
                    <a:pt x="0" y="12439"/>
                    <a:pt x="0" y="27729"/>
                  </a:cubicBezTo>
                  <a:cubicBezTo>
                    <a:pt x="0" y="43020"/>
                    <a:pt x="12440" y="55459"/>
                    <a:pt x="27730" y="55459"/>
                  </a:cubicBezTo>
                  <a:cubicBezTo>
                    <a:pt x="43020" y="55459"/>
                    <a:pt x="55461" y="43020"/>
                    <a:pt x="55461" y="27729"/>
                  </a:cubicBezTo>
                  <a:cubicBezTo>
                    <a:pt x="55461" y="12439"/>
                    <a:pt x="43021" y="0"/>
                    <a:pt x="27730" y="0"/>
                  </a:cubicBezTo>
                  <a:close/>
                  <a:moveTo>
                    <a:pt x="27730" y="38175"/>
                  </a:moveTo>
                  <a:cubicBezTo>
                    <a:pt x="21969" y="38175"/>
                    <a:pt x="17283" y="33489"/>
                    <a:pt x="17283" y="27729"/>
                  </a:cubicBezTo>
                  <a:cubicBezTo>
                    <a:pt x="17283" y="21969"/>
                    <a:pt x="21969" y="17283"/>
                    <a:pt x="27730" y="17283"/>
                  </a:cubicBezTo>
                  <a:cubicBezTo>
                    <a:pt x="33490" y="17283"/>
                    <a:pt x="38176" y="21969"/>
                    <a:pt x="38176" y="27729"/>
                  </a:cubicBezTo>
                  <a:cubicBezTo>
                    <a:pt x="38176" y="33489"/>
                    <a:pt x="33490" y="38175"/>
                    <a:pt x="27730" y="3817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7" name="Google Shape;457;p23"/>
            <p:cNvSpPr/>
            <p:nvPr/>
          </p:nvSpPr>
          <p:spPr>
            <a:xfrm>
              <a:off x="5491443" y="2627438"/>
              <a:ext cx="55458" cy="55460"/>
            </a:xfrm>
            <a:custGeom>
              <a:avLst/>
              <a:gdLst/>
              <a:ahLst/>
              <a:cxnLst/>
              <a:rect l="l" t="t" r="r" b="b"/>
              <a:pathLst>
                <a:path w="55458" h="55460" extrusionOk="0">
                  <a:moveTo>
                    <a:pt x="0" y="27730"/>
                  </a:moveTo>
                  <a:cubicBezTo>
                    <a:pt x="0" y="43021"/>
                    <a:pt x="12439" y="55461"/>
                    <a:pt x="27729" y="55461"/>
                  </a:cubicBezTo>
                  <a:cubicBezTo>
                    <a:pt x="43020" y="55461"/>
                    <a:pt x="55459" y="43020"/>
                    <a:pt x="55459" y="27730"/>
                  </a:cubicBezTo>
                  <a:cubicBezTo>
                    <a:pt x="55459" y="12440"/>
                    <a:pt x="43020" y="0"/>
                    <a:pt x="27729" y="0"/>
                  </a:cubicBezTo>
                  <a:cubicBezTo>
                    <a:pt x="12439" y="0"/>
                    <a:pt x="0" y="12439"/>
                    <a:pt x="0" y="27730"/>
                  </a:cubicBezTo>
                  <a:close/>
                  <a:moveTo>
                    <a:pt x="38175" y="27730"/>
                  </a:moveTo>
                  <a:cubicBezTo>
                    <a:pt x="38175" y="33491"/>
                    <a:pt x="33489" y="38178"/>
                    <a:pt x="27729" y="38178"/>
                  </a:cubicBezTo>
                  <a:cubicBezTo>
                    <a:pt x="21969" y="38178"/>
                    <a:pt x="17283" y="33491"/>
                    <a:pt x="17283" y="27730"/>
                  </a:cubicBezTo>
                  <a:cubicBezTo>
                    <a:pt x="17283" y="21970"/>
                    <a:pt x="21969" y="17284"/>
                    <a:pt x="27729" y="17284"/>
                  </a:cubicBezTo>
                  <a:cubicBezTo>
                    <a:pt x="33489" y="17284"/>
                    <a:pt x="38175" y="21970"/>
                    <a:pt x="38175" y="2773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23"/>
            <p:cNvSpPr/>
            <p:nvPr/>
          </p:nvSpPr>
          <p:spPr>
            <a:xfrm>
              <a:off x="5653425" y="2560362"/>
              <a:ext cx="55447" cy="55446"/>
            </a:xfrm>
            <a:custGeom>
              <a:avLst/>
              <a:gdLst/>
              <a:ahLst/>
              <a:cxnLst/>
              <a:rect l="l" t="t" r="r" b="b"/>
              <a:pathLst>
                <a:path w="55447" h="55446" extrusionOk="0">
                  <a:moveTo>
                    <a:pt x="27717" y="55447"/>
                  </a:moveTo>
                  <a:cubicBezTo>
                    <a:pt x="35124" y="55447"/>
                    <a:pt x="42088" y="52562"/>
                    <a:pt x="47325" y="47325"/>
                  </a:cubicBezTo>
                  <a:cubicBezTo>
                    <a:pt x="52562" y="42087"/>
                    <a:pt x="55447" y="35123"/>
                    <a:pt x="55447" y="27716"/>
                  </a:cubicBezTo>
                  <a:cubicBezTo>
                    <a:pt x="55447" y="20310"/>
                    <a:pt x="52562" y="13346"/>
                    <a:pt x="47325" y="8108"/>
                  </a:cubicBezTo>
                  <a:cubicBezTo>
                    <a:pt x="36512" y="-2703"/>
                    <a:pt x="18922" y="-2702"/>
                    <a:pt x="8108" y="8108"/>
                  </a:cubicBezTo>
                  <a:cubicBezTo>
                    <a:pt x="-2703" y="18920"/>
                    <a:pt x="-2703" y="36512"/>
                    <a:pt x="8108" y="47325"/>
                  </a:cubicBezTo>
                  <a:cubicBezTo>
                    <a:pt x="13348" y="52562"/>
                    <a:pt x="20312" y="55447"/>
                    <a:pt x="27717" y="55447"/>
                  </a:cubicBezTo>
                  <a:close/>
                  <a:moveTo>
                    <a:pt x="20331" y="20330"/>
                  </a:moveTo>
                  <a:cubicBezTo>
                    <a:pt x="22368" y="18292"/>
                    <a:pt x="25043" y="17275"/>
                    <a:pt x="27718" y="17275"/>
                  </a:cubicBezTo>
                  <a:cubicBezTo>
                    <a:pt x="30392" y="17275"/>
                    <a:pt x="33068" y="18294"/>
                    <a:pt x="35104" y="20330"/>
                  </a:cubicBezTo>
                  <a:cubicBezTo>
                    <a:pt x="39177" y="24402"/>
                    <a:pt x="39177" y="31030"/>
                    <a:pt x="35104" y="35102"/>
                  </a:cubicBezTo>
                  <a:cubicBezTo>
                    <a:pt x="31031" y="39178"/>
                    <a:pt x="24404" y="39175"/>
                    <a:pt x="20331" y="35102"/>
                  </a:cubicBezTo>
                  <a:cubicBezTo>
                    <a:pt x="16258" y="31030"/>
                    <a:pt x="16258" y="24402"/>
                    <a:pt x="20331" y="2033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9" name="Google Shape;459;p23"/>
            <p:cNvSpPr/>
            <p:nvPr/>
          </p:nvSpPr>
          <p:spPr>
            <a:xfrm>
              <a:off x="5329471" y="2236407"/>
              <a:ext cx="55447" cy="55446"/>
            </a:xfrm>
            <a:custGeom>
              <a:avLst/>
              <a:gdLst/>
              <a:ahLst/>
              <a:cxnLst/>
              <a:rect l="l" t="t" r="r" b="b"/>
              <a:pathLst>
                <a:path w="55447" h="55446" extrusionOk="0">
                  <a:moveTo>
                    <a:pt x="47339" y="47339"/>
                  </a:moveTo>
                  <a:cubicBezTo>
                    <a:pt x="58150" y="36526"/>
                    <a:pt x="58150" y="18934"/>
                    <a:pt x="47339" y="8122"/>
                  </a:cubicBezTo>
                  <a:cubicBezTo>
                    <a:pt x="42101" y="2885"/>
                    <a:pt x="35137" y="0"/>
                    <a:pt x="27730" y="0"/>
                  </a:cubicBezTo>
                  <a:cubicBezTo>
                    <a:pt x="20323" y="0"/>
                    <a:pt x="13359" y="2885"/>
                    <a:pt x="8122" y="8122"/>
                  </a:cubicBezTo>
                  <a:cubicBezTo>
                    <a:pt x="2885" y="13360"/>
                    <a:pt x="0" y="20324"/>
                    <a:pt x="0" y="27730"/>
                  </a:cubicBezTo>
                  <a:cubicBezTo>
                    <a:pt x="0" y="35137"/>
                    <a:pt x="2885" y="42101"/>
                    <a:pt x="8122" y="47339"/>
                  </a:cubicBezTo>
                  <a:cubicBezTo>
                    <a:pt x="13528" y="52744"/>
                    <a:pt x="20629" y="55447"/>
                    <a:pt x="27730" y="55447"/>
                  </a:cubicBezTo>
                  <a:cubicBezTo>
                    <a:pt x="34832" y="55447"/>
                    <a:pt x="41933" y="52745"/>
                    <a:pt x="47339" y="47339"/>
                  </a:cubicBezTo>
                  <a:close/>
                  <a:moveTo>
                    <a:pt x="20345" y="20345"/>
                  </a:moveTo>
                  <a:cubicBezTo>
                    <a:pt x="22382" y="18308"/>
                    <a:pt x="25056" y="17290"/>
                    <a:pt x="27730" y="17290"/>
                  </a:cubicBezTo>
                  <a:cubicBezTo>
                    <a:pt x="30406" y="17290"/>
                    <a:pt x="33080" y="18309"/>
                    <a:pt x="35117" y="20345"/>
                  </a:cubicBezTo>
                  <a:cubicBezTo>
                    <a:pt x="39190" y="24417"/>
                    <a:pt x="39190" y="31045"/>
                    <a:pt x="35117" y="35117"/>
                  </a:cubicBezTo>
                  <a:cubicBezTo>
                    <a:pt x="31044" y="39189"/>
                    <a:pt x="24418" y="39192"/>
                    <a:pt x="20345" y="35117"/>
                  </a:cubicBezTo>
                  <a:cubicBezTo>
                    <a:pt x="16270" y="31045"/>
                    <a:pt x="16270" y="24417"/>
                    <a:pt x="20345" y="2034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23"/>
            <p:cNvSpPr/>
            <p:nvPr/>
          </p:nvSpPr>
          <p:spPr>
            <a:xfrm>
              <a:off x="5653426" y="2236407"/>
              <a:ext cx="55447" cy="55446"/>
            </a:xfrm>
            <a:custGeom>
              <a:avLst/>
              <a:gdLst/>
              <a:ahLst/>
              <a:cxnLst/>
              <a:rect l="l" t="t" r="r" b="b"/>
              <a:pathLst>
                <a:path w="55447" h="55446" extrusionOk="0">
                  <a:moveTo>
                    <a:pt x="27717" y="55447"/>
                  </a:moveTo>
                  <a:cubicBezTo>
                    <a:pt x="34817" y="55447"/>
                    <a:pt x="41918" y="52744"/>
                    <a:pt x="47325" y="47339"/>
                  </a:cubicBezTo>
                  <a:cubicBezTo>
                    <a:pt x="52562" y="42101"/>
                    <a:pt x="55447" y="35137"/>
                    <a:pt x="55447" y="27730"/>
                  </a:cubicBezTo>
                  <a:cubicBezTo>
                    <a:pt x="55447" y="20323"/>
                    <a:pt x="52562" y="13359"/>
                    <a:pt x="47325" y="8122"/>
                  </a:cubicBezTo>
                  <a:cubicBezTo>
                    <a:pt x="42087" y="2885"/>
                    <a:pt x="35123" y="0"/>
                    <a:pt x="27717" y="0"/>
                  </a:cubicBezTo>
                  <a:cubicBezTo>
                    <a:pt x="20310" y="0"/>
                    <a:pt x="13346" y="2885"/>
                    <a:pt x="8108" y="8122"/>
                  </a:cubicBezTo>
                  <a:cubicBezTo>
                    <a:pt x="-2703" y="18934"/>
                    <a:pt x="-2703" y="36526"/>
                    <a:pt x="8108" y="47339"/>
                  </a:cubicBezTo>
                  <a:cubicBezTo>
                    <a:pt x="13515" y="52745"/>
                    <a:pt x="20616" y="55447"/>
                    <a:pt x="27717" y="55447"/>
                  </a:cubicBezTo>
                  <a:close/>
                  <a:moveTo>
                    <a:pt x="20330" y="20345"/>
                  </a:moveTo>
                  <a:cubicBezTo>
                    <a:pt x="22367" y="18308"/>
                    <a:pt x="25041" y="17290"/>
                    <a:pt x="27717" y="17290"/>
                  </a:cubicBezTo>
                  <a:cubicBezTo>
                    <a:pt x="30391" y="17290"/>
                    <a:pt x="33067" y="18309"/>
                    <a:pt x="35103" y="20345"/>
                  </a:cubicBezTo>
                  <a:cubicBezTo>
                    <a:pt x="39176" y="24417"/>
                    <a:pt x="39176" y="31045"/>
                    <a:pt x="35103" y="35117"/>
                  </a:cubicBezTo>
                  <a:cubicBezTo>
                    <a:pt x="31029" y="39192"/>
                    <a:pt x="24403" y="39189"/>
                    <a:pt x="20330" y="35117"/>
                  </a:cubicBezTo>
                  <a:cubicBezTo>
                    <a:pt x="16257" y="31045"/>
                    <a:pt x="16257" y="24417"/>
                    <a:pt x="20330" y="2034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1" name="Google Shape;461;p23"/>
            <p:cNvSpPr/>
            <p:nvPr/>
          </p:nvSpPr>
          <p:spPr>
            <a:xfrm>
              <a:off x="5329471" y="2560362"/>
              <a:ext cx="55447" cy="55447"/>
            </a:xfrm>
            <a:custGeom>
              <a:avLst/>
              <a:gdLst/>
              <a:ahLst/>
              <a:cxnLst/>
              <a:rect l="l" t="t" r="r" b="b"/>
              <a:pathLst>
                <a:path w="55447" h="55447" extrusionOk="0">
                  <a:moveTo>
                    <a:pt x="8122" y="8108"/>
                  </a:moveTo>
                  <a:cubicBezTo>
                    <a:pt x="2885" y="13346"/>
                    <a:pt x="0" y="20310"/>
                    <a:pt x="0" y="27717"/>
                  </a:cubicBezTo>
                  <a:cubicBezTo>
                    <a:pt x="0" y="35124"/>
                    <a:pt x="2885" y="42088"/>
                    <a:pt x="8122" y="47325"/>
                  </a:cubicBezTo>
                  <a:cubicBezTo>
                    <a:pt x="13360" y="52562"/>
                    <a:pt x="20324" y="55447"/>
                    <a:pt x="27730" y="55447"/>
                  </a:cubicBezTo>
                  <a:cubicBezTo>
                    <a:pt x="35137" y="55447"/>
                    <a:pt x="42101" y="52562"/>
                    <a:pt x="47339" y="47325"/>
                  </a:cubicBezTo>
                  <a:cubicBezTo>
                    <a:pt x="58150" y="36513"/>
                    <a:pt x="58150" y="18921"/>
                    <a:pt x="47339" y="8108"/>
                  </a:cubicBezTo>
                  <a:cubicBezTo>
                    <a:pt x="36528" y="-2702"/>
                    <a:pt x="18937" y="-2704"/>
                    <a:pt x="8122" y="8108"/>
                  </a:cubicBezTo>
                  <a:close/>
                  <a:moveTo>
                    <a:pt x="35117" y="35103"/>
                  </a:moveTo>
                  <a:cubicBezTo>
                    <a:pt x="31044" y="39175"/>
                    <a:pt x="24418" y="39177"/>
                    <a:pt x="20345" y="35103"/>
                  </a:cubicBezTo>
                  <a:cubicBezTo>
                    <a:pt x="16272" y="31031"/>
                    <a:pt x="16272" y="24402"/>
                    <a:pt x="20345" y="20330"/>
                  </a:cubicBezTo>
                  <a:cubicBezTo>
                    <a:pt x="22382" y="18293"/>
                    <a:pt x="25056" y="17275"/>
                    <a:pt x="27730" y="17275"/>
                  </a:cubicBezTo>
                  <a:cubicBezTo>
                    <a:pt x="30406" y="17275"/>
                    <a:pt x="33080" y="18294"/>
                    <a:pt x="35117" y="20330"/>
                  </a:cubicBezTo>
                  <a:cubicBezTo>
                    <a:pt x="39190" y="24402"/>
                    <a:pt x="39190" y="31031"/>
                    <a:pt x="35117" y="3510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cxnSp>
        <p:nvCxnSpPr>
          <p:cNvPr id="462" name="Google Shape;462;p23"/>
          <p:cNvCxnSpPr/>
          <p:nvPr/>
        </p:nvCxnSpPr>
        <p:spPr>
          <a:xfrm>
            <a:off x="4020275" y="4320800"/>
            <a:ext cx="502500" cy="0"/>
          </a:xfrm>
          <a:prstGeom prst="straightConnector1">
            <a:avLst/>
          </a:prstGeom>
          <a:noFill/>
          <a:ln w="9525" cap="flat" cmpd="sng">
            <a:solidFill>
              <a:schemeClr val="dk1"/>
            </a:solidFill>
            <a:prstDash val="solid"/>
            <a:round/>
            <a:headEnd type="none" w="med" len="med"/>
            <a:tailEnd type="oval" w="med" len="med"/>
          </a:ln>
        </p:spPr>
      </p:cxnSp>
      <p:sp>
        <p:nvSpPr>
          <p:cNvPr id="463" name="Google Shape;463;p23"/>
          <p:cNvSpPr txBox="1"/>
          <p:nvPr/>
        </p:nvSpPr>
        <p:spPr>
          <a:xfrm>
            <a:off x="5324026" y="4283650"/>
            <a:ext cx="3714000" cy="324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a:solidFill>
                  <a:schemeClr val="dk1"/>
                </a:solidFill>
                <a:latin typeface="Montserrat"/>
                <a:ea typeface="Montserrat"/>
                <a:cs typeface="Montserrat"/>
                <a:sym typeface="Montserrat"/>
              </a:rPr>
              <a:t>Minimal correlation with other variables, indicating independence of physical activity levels from work-related factors.</a:t>
            </a:r>
            <a:endParaRPr sz="800">
              <a:solidFill>
                <a:schemeClr val="dk1"/>
              </a:solidFill>
              <a:latin typeface="Montserrat Medium"/>
              <a:ea typeface="Montserrat Medium"/>
              <a:cs typeface="Montserrat Medium"/>
              <a:sym typeface="Montserrat Medium"/>
            </a:endParaRPr>
          </a:p>
        </p:txBody>
      </p:sp>
      <p:sp>
        <p:nvSpPr>
          <p:cNvPr id="464" name="Google Shape;464;p23"/>
          <p:cNvSpPr txBox="1"/>
          <p:nvPr/>
        </p:nvSpPr>
        <p:spPr>
          <a:xfrm>
            <a:off x="5575875" y="4098500"/>
            <a:ext cx="3210300" cy="237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a:solidFill>
                  <a:schemeClr val="dk1"/>
                </a:solidFill>
                <a:latin typeface="Montserrat"/>
                <a:ea typeface="Montserrat"/>
                <a:cs typeface="Montserrat"/>
                <a:sym typeface="Montserrat"/>
              </a:rPr>
              <a:t>Physical Activity and Other Variables</a:t>
            </a:r>
            <a:endParaRPr sz="1200" b="1">
              <a:solidFill>
                <a:schemeClr val="dk1"/>
              </a:solidFill>
              <a:latin typeface="Montserrat"/>
              <a:ea typeface="Montserrat"/>
              <a:cs typeface="Montserrat"/>
              <a:sym typeface="Montserrat"/>
            </a:endParaRPr>
          </a:p>
        </p:txBody>
      </p:sp>
      <p:pic>
        <p:nvPicPr>
          <p:cNvPr id="465" name="Google Shape;465;p23"/>
          <p:cNvPicPr preferRelativeResize="0"/>
          <p:nvPr/>
        </p:nvPicPr>
        <p:blipFill>
          <a:blip r:embed="rId3">
            <a:alphaModFix/>
          </a:blip>
          <a:stretch>
            <a:fillRect/>
          </a:stretch>
        </p:blipFill>
        <p:spPr>
          <a:xfrm>
            <a:off x="321800" y="1188500"/>
            <a:ext cx="3687225" cy="3350413"/>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4"/>
          <p:cNvSpPr/>
          <p:nvPr/>
        </p:nvSpPr>
        <p:spPr>
          <a:xfrm>
            <a:off x="454875" y="1825813"/>
            <a:ext cx="2152500" cy="2376600"/>
          </a:xfrm>
          <a:prstGeom prst="roundRect">
            <a:avLst>
              <a:gd name="adj" fmla="val 11889"/>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Montserrat SemiBold"/>
              <a:ea typeface="Montserrat SemiBold"/>
              <a:cs typeface="Montserrat SemiBold"/>
              <a:sym typeface="Montserrat SemiBold"/>
            </a:endParaRPr>
          </a:p>
        </p:txBody>
      </p:sp>
      <p:sp>
        <p:nvSpPr>
          <p:cNvPr id="471" name="Google Shape;471;p24"/>
          <p:cNvSpPr/>
          <p:nvPr/>
        </p:nvSpPr>
        <p:spPr>
          <a:xfrm>
            <a:off x="1308563" y="1612310"/>
            <a:ext cx="444600" cy="444600"/>
          </a:xfrm>
          <a:prstGeom prst="roundRect">
            <a:avLst>
              <a:gd name="adj" fmla="val 16667"/>
            </a:avLst>
          </a:prstGeom>
          <a:solidFill>
            <a:schemeClr val="accent6"/>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dk1"/>
              </a:solidFill>
              <a:latin typeface="Montserrat SemiBold"/>
              <a:ea typeface="Montserrat SemiBold"/>
              <a:cs typeface="Montserrat SemiBold"/>
              <a:sym typeface="Montserrat SemiBold"/>
            </a:endParaRPr>
          </a:p>
        </p:txBody>
      </p:sp>
      <p:sp>
        <p:nvSpPr>
          <p:cNvPr id="472" name="Google Shape;472;p24"/>
          <p:cNvSpPr txBox="1"/>
          <p:nvPr/>
        </p:nvSpPr>
        <p:spPr>
          <a:xfrm>
            <a:off x="565203" y="2653389"/>
            <a:ext cx="1928400" cy="67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000">
                <a:solidFill>
                  <a:schemeClr val="dk1"/>
                </a:solidFill>
                <a:latin typeface="Montserrat SemiBold"/>
                <a:ea typeface="Montserrat SemiBold"/>
                <a:cs typeface="Montserrat SemiBold"/>
                <a:sym typeface="Montserrat SemiBold"/>
              </a:rPr>
              <a:t>ML Models</a:t>
            </a:r>
            <a:endParaRPr sz="1800">
              <a:solidFill>
                <a:schemeClr val="dk1"/>
              </a:solidFill>
              <a:latin typeface="Montserrat SemiBold"/>
              <a:ea typeface="Montserrat SemiBold"/>
              <a:cs typeface="Montserrat SemiBold"/>
              <a:sym typeface="Montserrat SemiBold"/>
            </a:endParaRPr>
          </a:p>
        </p:txBody>
      </p:sp>
      <p:sp>
        <p:nvSpPr>
          <p:cNvPr id="473" name="Google Shape;473;p24"/>
          <p:cNvSpPr txBox="1">
            <a:spLocks noGrp="1"/>
          </p:cNvSpPr>
          <p:nvPr>
            <p:ph type="title"/>
          </p:nvPr>
        </p:nvSpPr>
        <p:spPr>
          <a:xfrm>
            <a:off x="452550" y="411475"/>
            <a:ext cx="8238900" cy="56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Machine Learning Analysis</a:t>
            </a:r>
            <a:endParaRPr/>
          </a:p>
        </p:txBody>
      </p:sp>
      <p:sp>
        <p:nvSpPr>
          <p:cNvPr id="474" name="Google Shape;474;p24"/>
          <p:cNvSpPr txBox="1"/>
          <p:nvPr/>
        </p:nvSpPr>
        <p:spPr>
          <a:xfrm>
            <a:off x="3867150" y="1420218"/>
            <a:ext cx="4692300" cy="4443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200">
                <a:solidFill>
                  <a:schemeClr val="dk1"/>
                </a:solidFill>
                <a:latin typeface="Montserrat Medium"/>
                <a:ea typeface="Montserrat Medium"/>
                <a:cs typeface="Montserrat Medium"/>
                <a:sym typeface="Montserrat Medium"/>
              </a:rPr>
              <a:t>Random Forest</a:t>
            </a:r>
            <a:endParaRPr sz="1200">
              <a:solidFill>
                <a:schemeClr val="dk1"/>
              </a:solidFill>
              <a:latin typeface="Montserrat Medium"/>
              <a:ea typeface="Montserrat Medium"/>
              <a:cs typeface="Montserrat Medium"/>
              <a:sym typeface="Montserrat Medium"/>
            </a:endParaRPr>
          </a:p>
        </p:txBody>
      </p:sp>
      <p:grpSp>
        <p:nvGrpSpPr>
          <p:cNvPr id="475" name="Google Shape;475;p24"/>
          <p:cNvGrpSpPr/>
          <p:nvPr/>
        </p:nvGrpSpPr>
        <p:grpSpPr>
          <a:xfrm>
            <a:off x="1354164" y="1649398"/>
            <a:ext cx="353429" cy="353371"/>
            <a:chOff x="924233" y="3979606"/>
            <a:chExt cx="589933" cy="589935"/>
          </a:xfrm>
        </p:grpSpPr>
        <p:sp>
          <p:nvSpPr>
            <p:cNvPr id="476" name="Google Shape;476;p24"/>
            <p:cNvSpPr/>
            <p:nvPr/>
          </p:nvSpPr>
          <p:spPr>
            <a:xfrm>
              <a:off x="924233" y="3979606"/>
              <a:ext cx="589933" cy="589935"/>
            </a:xfrm>
            <a:custGeom>
              <a:avLst/>
              <a:gdLst/>
              <a:ahLst/>
              <a:cxnLst/>
              <a:rect l="l" t="t" r="r" b="b"/>
              <a:pathLst>
                <a:path w="589933" h="589935" extrusionOk="0">
                  <a:moveTo>
                    <a:pt x="572076" y="248149"/>
                  </a:moveTo>
                  <a:lnTo>
                    <a:pt x="556071" y="248149"/>
                  </a:lnTo>
                  <a:cubicBezTo>
                    <a:pt x="557390" y="244922"/>
                    <a:pt x="558121" y="241397"/>
                    <a:pt x="558121" y="237702"/>
                  </a:cubicBezTo>
                  <a:lnTo>
                    <a:pt x="558121" y="204298"/>
                  </a:lnTo>
                  <a:cubicBezTo>
                    <a:pt x="558121" y="179265"/>
                    <a:pt x="540197" y="158348"/>
                    <a:pt x="516511" y="153685"/>
                  </a:cubicBezTo>
                  <a:cubicBezTo>
                    <a:pt x="517471" y="152843"/>
                    <a:pt x="518418" y="151980"/>
                    <a:pt x="519335" y="151076"/>
                  </a:cubicBezTo>
                  <a:cubicBezTo>
                    <a:pt x="532036" y="138585"/>
                    <a:pt x="539032" y="121896"/>
                    <a:pt x="539032" y="104083"/>
                  </a:cubicBezTo>
                  <a:lnTo>
                    <a:pt x="539032" y="91448"/>
                  </a:lnTo>
                  <a:cubicBezTo>
                    <a:pt x="544712" y="88368"/>
                    <a:pt x="548576" y="82352"/>
                    <a:pt x="548576" y="75451"/>
                  </a:cubicBezTo>
                  <a:lnTo>
                    <a:pt x="548576" y="46818"/>
                  </a:lnTo>
                  <a:cubicBezTo>
                    <a:pt x="548576" y="21003"/>
                    <a:pt x="527575" y="0"/>
                    <a:pt x="501759" y="0"/>
                  </a:cubicBezTo>
                  <a:lnTo>
                    <a:pt x="444494" y="0"/>
                  </a:lnTo>
                  <a:cubicBezTo>
                    <a:pt x="418679" y="0"/>
                    <a:pt x="397675" y="21003"/>
                    <a:pt x="397675" y="46818"/>
                  </a:cubicBezTo>
                  <a:lnTo>
                    <a:pt x="397675" y="75452"/>
                  </a:lnTo>
                  <a:cubicBezTo>
                    <a:pt x="397675" y="82354"/>
                    <a:pt x="401540" y="88369"/>
                    <a:pt x="407219" y="91449"/>
                  </a:cubicBezTo>
                  <a:lnTo>
                    <a:pt x="407219" y="103142"/>
                  </a:lnTo>
                  <a:cubicBezTo>
                    <a:pt x="407219" y="123194"/>
                    <a:pt x="416117" y="141315"/>
                    <a:pt x="430104" y="153620"/>
                  </a:cubicBezTo>
                  <a:cubicBezTo>
                    <a:pt x="406238" y="158141"/>
                    <a:pt x="388130" y="179139"/>
                    <a:pt x="388130" y="204298"/>
                  </a:cubicBezTo>
                  <a:lnTo>
                    <a:pt x="388130" y="237702"/>
                  </a:lnTo>
                  <a:cubicBezTo>
                    <a:pt x="388130" y="241397"/>
                    <a:pt x="388862" y="244923"/>
                    <a:pt x="390180" y="248149"/>
                  </a:cubicBezTo>
                  <a:lnTo>
                    <a:pt x="374175" y="248149"/>
                  </a:lnTo>
                  <a:cubicBezTo>
                    <a:pt x="364327" y="248149"/>
                    <a:pt x="356316" y="256161"/>
                    <a:pt x="356316" y="266009"/>
                  </a:cubicBezTo>
                  <a:lnTo>
                    <a:pt x="356316" y="285750"/>
                  </a:lnTo>
                  <a:cubicBezTo>
                    <a:pt x="356316" y="295598"/>
                    <a:pt x="364327" y="303609"/>
                    <a:pt x="374175" y="303609"/>
                  </a:cubicBezTo>
                  <a:lnTo>
                    <a:pt x="375405" y="303609"/>
                  </a:lnTo>
                  <a:lnTo>
                    <a:pt x="375405" y="343591"/>
                  </a:lnTo>
                  <a:lnTo>
                    <a:pt x="268295" y="343591"/>
                  </a:lnTo>
                  <a:cubicBezTo>
                    <a:pt x="263521" y="343591"/>
                    <a:pt x="259653" y="347459"/>
                    <a:pt x="259653" y="352233"/>
                  </a:cubicBezTo>
                  <a:cubicBezTo>
                    <a:pt x="259653" y="357006"/>
                    <a:pt x="263521" y="360874"/>
                    <a:pt x="268295" y="360874"/>
                  </a:cubicBezTo>
                  <a:lnTo>
                    <a:pt x="375405" y="360874"/>
                  </a:lnTo>
                  <a:lnTo>
                    <a:pt x="375405" y="381767"/>
                  </a:lnTo>
                  <a:lnTo>
                    <a:pt x="196017" y="381767"/>
                  </a:lnTo>
                  <a:cubicBezTo>
                    <a:pt x="195701" y="381767"/>
                    <a:pt x="195441" y="381508"/>
                    <a:pt x="195441" y="381191"/>
                  </a:cubicBezTo>
                  <a:lnTo>
                    <a:pt x="195441" y="361450"/>
                  </a:lnTo>
                  <a:cubicBezTo>
                    <a:pt x="195441" y="361134"/>
                    <a:pt x="195701" y="360874"/>
                    <a:pt x="196017" y="360874"/>
                  </a:cubicBezTo>
                  <a:lnTo>
                    <a:pt x="233728" y="360874"/>
                  </a:lnTo>
                  <a:cubicBezTo>
                    <a:pt x="238502" y="360874"/>
                    <a:pt x="242370" y="357006"/>
                    <a:pt x="242370" y="352233"/>
                  </a:cubicBezTo>
                  <a:cubicBezTo>
                    <a:pt x="242370" y="347459"/>
                    <a:pt x="238502" y="343591"/>
                    <a:pt x="233728" y="343591"/>
                  </a:cubicBezTo>
                  <a:lnTo>
                    <a:pt x="196017" y="343591"/>
                  </a:lnTo>
                  <a:cubicBezTo>
                    <a:pt x="186169" y="343591"/>
                    <a:pt x="178158" y="351602"/>
                    <a:pt x="178158" y="361450"/>
                  </a:cubicBezTo>
                  <a:lnTo>
                    <a:pt x="178158" y="363497"/>
                  </a:lnTo>
                  <a:cubicBezTo>
                    <a:pt x="170663" y="353898"/>
                    <a:pt x="159859" y="347007"/>
                    <a:pt x="147469" y="344568"/>
                  </a:cubicBezTo>
                  <a:cubicBezTo>
                    <a:pt x="148430" y="343726"/>
                    <a:pt x="149376" y="342863"/>
                    <a:pt x="150294" y="341958"/>
                  </a:cubicBezTo>
                  <a:cubicBezTo>
                    <a:pt x="162995" y="329467"/>
                    <a:pt x="169990" y="312778"/>
                    <a:pt x="169990" y="294966"/>
                  </a:cubicBezTo>
                  <a:lnTo>
                    <a:pt x="169990" y="282331"/>
                  </a:lnTo>
                  <a:cubicBezTo>
                    <a:pt x="175669" y="279251"/>
                    <a:pt x="179534" y="273236"/>
                    <a:pt x="179534" y="266334"/>
                  </a:cubicBezTo>
                  <a:lnTo>
                    <a:pt x="179534" y="237702"/>
                  </a:lnTo>
                  <a:cubicBezTo>
                    <a:pt x="179534" y="211887"/>
                    <a:pt x="158531" y="190884"/>
                    <a:pt x="132716" y="190884"/>
                  </a:cubicBezTo>
                  <a:lnTo>
                    <a:pt x="75451" y="190884"/>
                  </a:lnTo>
                  <a:cubicBezTo>
                    <a:pt x="49635" y="190884"/>
                    <a:pt x="28631" y="211886"/>
                    <a:pt x="28631" y="237702"/>
                  </a:cubicBezTo>
                  <a:lnTo>
                    <a:pt x="28631" y="266336"/>
                  </a:lnTo>
                  <a:cubicBezTo>
                    <a:pt x="28631" y="273238"/>
                    <a:pt x="32496" y="279254"/>
                    <a:pt x="38175" y="282333"/>
                  </a:cubicBezTo>
                  <a:lnTo>
                    <a:pt x="38175" y="294025"/>
                  </a:lnTo>
                  <a:cubicBezTo>
                    <a:pt x="38175" y="314078"/>
                    <a:pt x="47074" y="332199"/>
                    <a:pt x="61062" y="344505"/>
                  </a:cubicBezTo>
                  <a:cubicBezTo>
                    <a:pt x="37196" y="349025"/>
                    <a:pt x="19088" y="370023"/>
                    <a:pt x="19088" y="395182"/>
                  </a:cubicBezTo>
                  <a:lnTo>
                    <a:pt x="19088" y="428587"/>
                  </a:lnTo>
                  <a:cubicBezTo>
                    <a:pt x="19088" y="432282"/>
                    <a:pt x="19819" y="435806"/>
                    <a:pt x="21137" y="439033"/>
                  </a:cubicBezTo>
                  <a:lnTo>
                    <a:pt x="17859" y="439033"/>
                  </a:lnTo>
                  <a:cubicBezTo>
                    <a:pt x="8011" y="439033"/>
                    <a:pt x="0" y="447044"/>
                    <a:pt x="0" y="456892"/>
                  </a:cubicBezTo>
                  <a:lnTo>
                    <a:pt x="0" y="476634"/>
                  </a:lnTo>
                  <a:cubicBezTo>
                    <a:pt x="0" y="486482"/>
                    <a:pt x="8011" y="494493"/>
                    <a:pt x="17859" y="494493"/>
                  </a:cubicBezTo>
                  <a:lnTo>
                    <a:pt x="19088" y="494493"/>
                  </a:lnTo>
                  <a:lnTo>
                    <a:pt x="19088" y="571750"/>
                  </a:lnTo>
                  <a:cubicBezTo>
                    <a:pt x="19088" y="581777"/>
                    <a:pt x="27245" y="589935"/>
                    <a:pt x="37273" y="589935"/>
                  </a:cubicBezTo>
                  <a:lnTo>
                    <a:pt x="66799" y="589935"/>
                  </a:lnTo>
                  <a:cubicBezTo>
                    <a:pt x="71572" y="589935"/>
                    <a:pt x="75440" y="586067"/>
                    <a:pt x="75440" y="581293"/>
                  </a:cubicBezTo>
                  <a:cubicBezTo>
                    <a:pt x="75440" y="576520"/>
                    <a:pt x="71572" y="572652"/>
                    <a:pt x="66799" y="572652"/>
                  </a:cubicBezTo>
                  <a:lnTo>
                    <a:pt x="37274" y="572652"/>
                  </a:lnTo>
                  <a:cubicBezTo>
                    <a:pt x="36776" y="572652"/>
                    <a:pt x="36372" y="572246"/>
                    <a:pt x="36372" y="571750"/>
                  </a:cubicBezTo>
                  <a:lnTo>
                    <a:pt x="36372" y="551759"/>
                  </a:lnTo>
                  <a:lnTo>
                    <a:pt x="553564" y="551759"/>
                  </a:lnTo>
                  <a:lnTo>
                    <a:pt x="553564" y="571750"/>
                  </a:lnTo>
                  <a:cubicBezTo>
                    <a:pt x="553564" y="572247"/>
                    <a:pt x="553159" y="572652"/>
                    <a:pt x="552662" y="572652"/>
                  </a:cubicBezTo>
                  <a:lnTo>
                    <a:pt x="101367" y="572652"/>
                  </a:lnTo>
                  <a:cubicBezTo>
                    <a:pt x="96594" y="572652"/>
                    <a:pt x="92726" y="576520"/>
                    <a:pt x="92726" y="581293"/>
                  </a:cubicBezTo>
                  <a:cubicBezTo>
                    <a:pt x="92726" y="586067"/>
                    <a:pt x="96594" y="589935"/>
                    <a:pt x="101367" y="589935"/>
                  </a:cubicBezTo>
                  <a:lnTo>
                    <a:pt x="552661" y="589935"/>
                  </a:lnTo>
                  <a:cubicBezTo>
                    <a:pt x="562689" y="589935"/>
                    <a:pt x="570846" y="581777"/>
                    <a:pt x="570846" y="571750"/>
                  </a:cubicBezTo>
                  <a:lnTo>
                    <a:pt x="570846" y="303609"/>
                  </a:lnTo>
                  <a:lnTo>
                    <a:pt x="572075" y="303609"/>
                  </a:lnTo>
                  <a:cubicBezTo>
                    <a:pt x="581923" y="303609"/>
                    <a:pt x="589934" y="295598"/>
                    <a:pt x="589934" y="285750"/>
                  </a:cubicBezTo>
                  <a:lnTo>
                    <a:pt x="589934" y="266009"/>
                  </a:lnTo>
                  <a:cubicBezTo>
                    <a:pt x="589935" y="256161"/>
                    <a:pt x="581924" y="248149"/>
                    <a:pt x="572076" y="248149"/>
                  </a:cubicBezTo>
                  <a:close/>
                  <a:moveTo>
                    <a:pt x="438341" y="197947"/>
                  </a:moveTo>
                  <a:cubicBezTo>
                    <a:pt x="438240" y="198098"/>
                    <a:pt x="438044" y="198411"/>
                    <a:pt x="437478" y="198343"/>
                  </a:cubicBezTo>
                  <a:cubicBezTo>
                    <a:pt x="436925" y="198272"/>
                    <a:pt x="436798" y="197919"/>
                    <a:pt x="436739" y="197748"/>
                  </a:cubicBezTo>
                  <a:lnTo>
                    <a:pt x="427698" y="172170"/>
                  </a:lnTo>
                  <a:cubicBezTo>
                    <a:pt x="431443" y="170764"/>
                    <a:pt x="435493" y="169990"/>
                    <a:pt x="439722" y="169990"/>
                  </a:cubicBezTo>
                  <a:lnTo>
                    <a:pt x="456980" y="169990"/>
                  </a:lnTo>
                  <a:close/>
                  <a:moveTo>
                    <a:pt x="473126" y="176928"/>
                  </a:moveTo>
                  <a:lnTo>
                    <a:pt x="486852" y="197518"/>
                  </a:lnTo>
                  <a:lnTo>
                    <a:pt x="473665" y="207407"/>
                  </a:lnTo>
                  <a:cubicBezTo>
                    <a:pt x="473348" y="207646"/>
                    <a:pt x="472903" y="207644"/>
                    <a:pt x="472584" y="207406"/>
                  </a:cubicBezTo>
                  <a:lnTo>
                    <a:pt x="459399" y="197518"/>
                  </a:lnTo>
                  <a:close/>
                  <a:moveTo>
                    <a:pt x="489273" y="169990"/>
                  </a:moveTo>
                  <a:lnTo>
                    <a:pt x="506532" y="169990"/>
                  </a:lnTo>
                  <a:cubicBezTo>
                    <a:pt x="510760" y="169990"/>
                    <a:pt x="514810" y="170764"/>
                    <a:pt x="518555" y="172170"/>
                  </a:cubicBezTo>
                  <a:lnTo>
                    <a:pt x="509514" y="197747"/>
                  </a:lnTo>
                  <a:cubicBezTo>
                    <a:pt x="509454" y="197917"/>
                    <a:pt x="509328" y="198272"/>
                    <a:pt x="508774" y="198343"/>
                  </a:cubicBezTo>
                  <a:cubicBezTo>
                    <a:pt x="508216" y="198413"/>
                    <a:pt x="508011" y="198098"/>
                    <a:pt x="507911" y="197947"/>
                  </a:cubicBezTo>
                  <a:close/>
                  <a:moveTo>
                    <a:pt x="414958" y="46818"/>
                  </a:moveTo>
                  <a:cubicBezTo>
                    <a:pt x="414958" y="30533"/>
                    <a:pt x="428208" y="17283"/>
                    <a:pt x="444494" y="17283"/>
                  </a:cubicBezTo>
                  <a:lnTo>
                    <a:pt x="501759" y="17283"/>
                  </a:lnTo>
                  <a:cubicBezTo>
                    <a:pt x="518045" y="17283"/>
                    <a:pt x="531294" y="30533"/>
                    <a:pt x="531294" y="46818"/>
                  </a:cubicBezTo>
                  <a:lnTo>
                    <a:pt x="531294" y="75452"/>
                  </a:lnTo>
                  <a:cubicBezTo>
                    <a:pt x="531294" y="75950"/>
                    <a:pt x="530889" y="76354"/>
                    <a:pt x="530392" y="76354"/>
                  </a:cubicBezTo>
                  <a:cubicBezTo>
                    <a:pt x="516397" y="76354"/>
                    <a:pt x="504225" y="66421"/>
                    <a:pt x="501447" y="52732"/>
                  </a:cubicBezTo>
                  <a:cubicBezTo>
                    <a:pt x="499735" y="44298"/>
                    <a:pt x="492244" y="38176"/>
                    <a:pt x="483637" y="38176"/>
                  </a:cubicBezTo>
                  <a:lnTo>
                    <a:pt x="462615" y="38176"/>
                  </a:lnTo>
                  <a:cubicBezTo>
                    <a:pt x="454008" y="38176"/>
                    <a:pt x="446517" y="44297"/>
                    <a:pt x="444804" y="52735"/>
                  </a:cubicBezTo>
                  <a:cubicBezTo>
                    <a:pt x="442027" y="66421"/>
                    <a:pt x="429854" y="76354"/>
                    <a:pt x="415860" y="76354"/>
                  </a:cubicBezTo>
                  <a:cubicBezTo>
                    <a:pt x="415363" y="76354"/>
                    <a:pt x="414958" y="75948"/>
                    <a:pt x="414958" y="75452"/>
                  </a:cubicBezTo>
                  <a:close/>
                  <a:moveTo>
                    <a:pt x="424502" y="103142"/>
                  </a:moveTo>
                  <a:lnTo>
                    <a:pt x="424502" y="92820"/>
                  </a:lnTo>
                  <a:cubicBezTo>
                    <a:pt x="442894" y="89345"/>
                    <a:pt x="457921" y="75001"/>
                    <a:pt x="461742" y="56173"/>
                  </a:cubicBezTo>
                  <a:cubicBezTo>
                    <a:pt x="461826" y="55760"/>
                    <a:pt x="462193" y="55460"/>
                    <a:pt x="462615" y="55460"/>
                  </a:cubicBezTo>
                  <a:lnTo>
                    <a:pt x="483636" y="55460"/>
                  </a:lnTo>
                  <a:cubicBezTo>
                    <a:pt x="484058" y="55460"/>
                    <a:pt x="484425" y="55760"/>
                    <a:pt x="484508" y="56171"/>
                  </a:cubicBezTo>
                  <a:cubicBezTo>
                    <a:pt x="488330" y="75001"/>
                    <a:pt x="503357" y="89345"/>
                    <a:pt x="521749" y="92820"/>
                  </a:cubicBezTo>
                  <a:lnTo>
                    <a:pt x="521749" y="104083"/>
                  </a:lnTo>
                  <a:cubicBezTo>
                    <a:pt x="521749" y="117224"/>
                    <a:pt x="516588" y="129538"/>
                    <a:pt x="507217" y="138753"/>
                  </a:cubicBezTo>
                  <a:cubicBezTo>
                    <a:pt x="498048" y="147772"/>
                    <a:pt x="485973" y="152707"/>
                    <a:pt x="473129" y="152707"/>
                  </a:cubicBezTo>
                  <a:cubicBezTo>
                    <a:pt x="473119" y="152707"/>
                    <a:pt x="473108" y="152707"/>
                    <a:pt x="473099" y="152707"/>
                  </a:cubicBezTo>
                  <a:cubicBezTo>
                    <a:pt x="473090" y="152707"/>
                    <a:pt x="473081" y="152707"/>
                    <a:pt x="473071" y="152707"/>
                  </a:cubicBezTo>
                  <a:cubicBezTo>
                    <a:pt x="472812" y="152707"/>
                    <a:pt x="472552" y="152704"/>
                    <a:pt x="472290" y="152701"/>
                  </a:cubicBezTo>
                  <a:cubicBezTo>
                    <a:pt x="445940" y="152260"/>
                    <a:pt x="424502" y="130029"/>
                    <a:pt x="424502" y="103142"/>
                  </a:cubicBezTo>
                  <a:close/>
                  <a:moveTo>
                    <a:pt x="405413" y="237702"/>
                  </a:moveTo>
                  <a:lnTo>
                    <a:pt x="405413" y="204298"/>
                  </a:lnTo>
                  <a:cubicBezTo>
                    <a:pt x="405413" y="196120"/>
                    <a:pt x="408294" y="188604"/>
                    <a:pt x="413089" y="182702"/>
                  </a:cubicBezTo>
                  <a:lnTo>
                    <a:pt x="420443" y="203508"/>
                  </a:lnTo>
                  <a:cubicBezTo>
                    <a:pt x="422753" y="210042"/>
                    <a:pt x="428461" y="214634"/>
                    <a:pt x="435339" y="215492"/>
                  </a:cubicBezTo>
                  <a:cubicBezTo>
                    <a:pt x="436107" y="215588"/>
                    <a:pt x="436872" y="215635"/>
                    <a:pt x="437630" y="215635"/>
                  </a:cubicBezTo>
                  <a:cubicBezTo>
                    <a:pt x="441898" y="215635"/>
                    <a:pt x="445961" y="214142"/>
                    <a:pt x="449185" y="211461"/>
                  </a:cubicBezTo>
                  <a:lnTo>
                    <a:pt x="462214" y="221233"/>
                  </a:lnTo>
                  <a:cubicBezTo>
                    <a:pt x="465426" y="223642"/>
                    <a:pt x="469277" y="224847"/>
                    <a:pt x="473127" y="224847"/>
                  </a:cubicBezTo>
                  <a:cubicBezTo>
                    <a:pt x="476976" y="224847"/>
                    <a:pt x="480826" y="223642"/>
                    <a:pt x="484037" y="221233"/>
                  </a:cubicBezTo>
                  <a:lnTo>
                    <a:pt x="497066" y="211461"/>
                  </a:lnTo>
                  <a:cubicBezTo>
                    <a:pt x="500290" y="214142"/>
                    <a:pt x="504353" y="215635"/>
                    <a:pt x="508621" y="215635"/>
                  </a:cubicBezTo>
                  <a:cubicBezTo>
                    <a:pt x="509379" y="215635"/>
                    <a:pt x="510145" y="215588"/>
                    <a:pt x="510913" y="215492"/>
                  </a:cubicBezTo>
                  <a:cubicBezTo>
                    <a:pt x="517790" y="214634"/>
                    <a:pt x="523498" y="210042"/>
                    <a:pt x="525808" y="203508"/>
                  </a:cubicBezTo>
                  <a:lnTo>
                    <a:pt x="533163" y="182702"/>
                  </a:lnTo>
                  <a:cubicBezTo>
                    <a:pt x="537957" y="188604"/>
                    <a:pt x="540838" y="196120"/>
                    <a:pt x="540838" y="204298"/>
                  </a:cubicBezTo>
                  <a:lnTo>
                    <a:pt x="540838" y="237702"/>
                  </a:lnTo>
                  <a:cubicBezTo>
                    <a:pt x="540838" y="243463"/>
                    <a:pt x="536152" y="248149"/>
                    <a:pt x="530392" y="248149"/>
                  </a:cubicBezTo>
                  <a:lnTo>
                    <a:pt x="415862" y="248149"/>
                  </a:lnTo>
                  <a:cubicBezTo>
                    <a:pt x="410100" y="248149"/>
                    <a:pt x="405413" y="243463"/>
                    <a:pt x="405413" y="237702"/>
                  </a:cubicBezTo>
                  <a:close/>
                  <a:moveTo>
                    <a:pt x="196017" y="399051"/>
                  </a:moveTo>
                  <a:lnTo>
                    <a:pt x="197246" y="399051"/>
                  </a:lnTo>
                  <a:lnTo>
                    <a:pt x="197246" y="439033"/>
                  </a:lnTo>
                  <a:lnTo>
                    <a:pt x="187028" y="439033"/>
                  </a:lnTo>
                  <a:cubicBezTo>
                    <a:pt x="188345" y="435806"/>
                    <a:pt x="189078" y="432281"/>
                    <a:pt x="189078" y="428587"/>
                  </a:cubicBezTo>
                  <a:lnTo>
                    <a:pt x="189078" y="397647"/>
                  </a:lnTo>
                  <a:cubicBezTo>
                    <a:pt x="191213" y="398551"/>
                    <a:pt x="193557" y="399051"/>
                    <a:pt x="196017" y="399051"/>
                  </a:cubicBezTo>
                  <a:close/>
                  <a:moveTo>
                    <a:pt x="69299" y="388832"/>
                  </a:moveTo>
                  <a:cubicBezTo>
                    <a:pt x="69198" y="388983"/>
                    <a:pt x="68997" y="389294"/>
                    <a:pt x="68436" y="389227"/>
                  </a:cubicBezTo>
                  <a:cubicBezTo>
                    <a:pt x="67883" y="389157"/>
                    <a:pt x="67756" y="388803"/>
                    <a:pt x="67696" y="388632"/>
                  </a:cubicBezTo>
                  <a:lnTo>
                    <a:pt x="58656" y="363054"/>
                  </a:lnTo>
                  <a:cubicBezTo>
                    <a:pt x="62399" y="361649"/>
                    <a:pt x="66451" y="360874"/>
                    <a:pt x="70679" y="360874"/>
                  </a:cubicBezTo>
                  <a:lnTo>
                    <a:pt x="87936" y="360874"/>
                  </a:lnTo>
                  <a:close/>
                  <a:moveTo>
                    <a:pt x="104083" y="367812"/>
                  </a:moveTo>
                  <a:lnTo>
                    <a:pt x="117810" y="388402"/>
                  </a:lnTo>
                  <a:lnTo>
                    <a:pt x="104626" y="398290"/>
                  </a:lnTo>
                  <a:cubicBezTo>
                    <a:pt x="104308" y="398528"/>
                    <a:pt x="103863" y="398530"/>
                    <a:pt x="103543" y="398290"/>
                  </a:cubicBezTo>
                  <a:lnTo>
                    <a:pt x="90357" y="388401"/>
                  </a:lnTo>
                  <a:close/>
                  <a:moveTo>
                    <a:pt x="120230" y="360874"/>
                  </a:moveTo>
                  <a:lnTo>
                    <a:pt x="137489" y="360874"/>
                  </a:lnTo>
                  <a:cubicBezTo>
                    <a:pt x="141718" y="360874"/>
                    <a:pt x="145768" y="361649"/>
                    <a:pt x="149513" y="363054"/>
                  </a:cubicBezTo>
                  <a:lnTo>
                    <a:pt x="140471" y="388631"/>
                  </a:lnTo>
                  <a:cubicBezTo>
                    <a:pt x="140411" y="388802"/>
                    <a:pt x="140286" y="389157"/>
                    <a:pt x="139732" y="389227"/>
                  </a:cubicBezTo>
                  <a:cubicBezTo>
                    <a:pt x="139185" y="389296"/>
                    <a:pt x="138968" y="388981"/>
                    <a:pt x="138869" y="388832"/>
                  </a:cubicBezTo>
                  <a:close/>
                  <a:moveTo>
                    <a:pt x="45916" y="237702"/>
                  </a:moveTo>
                  <a:cubicBezTo>
                    <a:pt x="45916" y="221417"/>
                    <a:pt x="59165" y="208168"/>
                    <a:pt x="75452" y="208168"/>
                  </a:cubicBezTo>
                  <a:lnTo>
                    <a:pt x="132717" y="208168"/>
                  </a:lnTo>
                  <a:cubicBezTo>
                    <a:pt x="149002" y="208168"/>
                    <a:pt x="162252" y="221417"/>
                    <a:pt x="162252" y="237702"/>
                  </a:cubicBezTo>
                  <a:lnTo>
                    <a:pt x="162252" y="266336"/>
                  </a:lnTo>
                  <a:cubicBezTo>
                    <a:pt x="162252" y="266834"/>
                    <a:pt x="161846" y="267238"/>
                    <a:pt x="161350" y="267238"/>
                  </a:cubicBezTo>
                  <a:cubicBezTo>
                    <a:pt x="147355" y="267238"/>
                    <a:pt x="135183" y="257305"/>
                    <a:pt x="132406" y="243619"/>
                  </a:cubicBezTo>
                  <a:cubicBezTo>
                    <a:pt x="130695" y="235184"/>
                    <a:pt x="123204" y="229061"/>
                    <a:pt x="114595" y="229061"/>
                  </a:cubicBezTo>
                  <a:lnTo>
                    <a:pt x="93574" y="229061"/>
                  </a:lnTo>
                  <a:cubicBezTo>
                    <a:pt x="84964" y="229061"/>
                    <a:pt x="77474" y="235182"/>
                    <a:pt x="75764" y="243618"/>
                  </a:cubicBezTo>
                  <a:cubicBezTo>
                    <a:pt x="72985" y="257305"/>
                    <a:pt x="60811" y="267238"/>
                    <a:pt x="46818" y="267238"/>
                  </a:cubicBezTo>
                  <a:cubicBezTo>
                    <a:pt x="46320" y="267238"/>
                    <a:pt x="45916" y="266833"/>
                    <a:pt x="45916" y="266336"/>
                  </a:cubicBezTo>
                  <a:close/>
                  <a:moveTo>
                    <a:pt x="55460" y="294025"/>
                  </a:moveTo>
                  <a:lnTo>
                    <a:pt x="55460" y="283706"/>
                  </a:lnTo>
                  <a:cubicBezTo>
                    <a:pt x="73851" y="280231"/>
                    <a:pt x="88879" y="265887"/>
                    <a:pt x="92702" y="247056"/>
                  </a:cubicBezTo>
                  <a:cubicBezTo>
                    <a:pt x="92785" y="246645"/>
                    <a:pt x="93152" y="246345"/>
                    <a:pt x="93574" y="246345"/>
                  </a:cubicBezTo>
                  <a:lnTo>
                    <a:pt x="114594" y="246345"/>
                  </a:lnTo>
                  <a:cubicBezTo>
                    <a:pt x="115015" y="246345"/>
                    <a:pt x="115383" y="246645"/>
                    <a:pt x="115466" y="247056"/>
                  </a:cubicBezTo>
                  <a:cubicBezTo>
                    <a:pt x="119288" y="265887"/>
                    <a:pt x="134315" y="280231"/>
                    <a:pt x="152707" y="283706"/>
                  </a:cubicBezTo>
                  <a:lnTo>
                    <a:pt x="152707" y="294968"/>
                  </a:lnTo>
                  <a:cubicBezTo>
                    <a:pt x="152707" y="308109"/>
                    <a:pt x="147546" y="320421"/>
                    <a:pt x="138176" y="329637"/>
                  </a:cubicBezTo>
                  <a:cubicBezTo>
                    <a:pt x="128807" y="338851"/>
                    <a:pt x="116438" y="343802"/>
                    <a:pt x="103249" y="343584"/>
                  </a:cubicBezTo>
                  <a:cubicBezTo>
                    <a:pt x="76898" y="343144"/>
                    <a:pt x="55460" y="320912"/>
                    <a:pt x="55460" y="294025"/>
                  </a:cubicBezTo>
                  <a:close/>
                  <a:moveTo>
                    <a:pt x="36371" y="428587"/>
                  </a:moveTo>
                  <a:lnTo>
                    <a:pt x="36371" y="395182"/>
                  </a:lnTo>
                  <a:cubicBezTo>
                    <a:pt x="36371" y="387003"/>
                    <a:pt x="39251" y="379487"/>
                    <a:pt x="44047" y="373586"/>
                  </a:cubicBezTo>
                  <a:lnTo>
                    <a:pt x="51400" y="394392"/>
                  </a:lnTo>
                  <a:cubicBezTo>
                    <a:pt x="53711" y="400927"/>
                    <a:pt x="59419" y="405518"/>
                    <a:pt x="66296" y="406377"/>
                  </a:cubicBezTo>
                  <a:cubicBezTo>
                    <a:pt x="67065" y="406472"/>
                    <a:pt x="67830" y="406519"/>
                    <a:pt x="68588" y="406519"/>
                  </a:cubicBezTo>
                  <a:cubicBezTo>
                    <a:pt x="72856" y="406519"/>
                    <a:pt x="76919" y="405026"/>
                    <a:pt x="80142" y="402344"/>
                  </a:cubicBezTo>
                  <a:lnTo>
                    <a:pt x="93172" y="412116"/>
                  </a:lnTo>
                  <a:cubicBezTo>
                    <a:pt x="96384" y="414525"/>
                    <a:pt x="100234" y="415730"/>
                    <a:pt x="104083" y="415730"/>
                  </a:cubicBezTo>
                  <a:cubicBezTo>
                    <a:pt x="107934" y="415730"/>
                    <a:pt x="111783" y="414525"/>
                    <a:pt x="114996" y="412116"/>
                  </a:cubicBezTo>
                  <a:lnTo>
                    <a:pt x="128024" y="402344"/>
                  </a:lnTo>
                  <a:cubicBezTo>
                    <a:pt x="131249" y="405025"/>
                    <a:pt x="135312" y="406519"/>
                    <a:pt x="139578" y="406519"/>
                  </a:cubicBezTo>
                  <a:cubicBezTo>
                    <a:pt x="140338" y="406519"/>
                    <a:pt x="141104" y="406472"/>
                    <a:pt x="141872" y="406377"/>
                  </a:cubicBezTo>
                  <a:cubicBezTo>
                    <a:pt x="148749" y="405518"/>
                    <a:pt x="154456" y="400927"/>
                    <a:pt x="156766" y="394391"/>
                  </a:cubicBezTo>
                  <a:lnTo>
                    <a:pt x="164121" y="373586"/>
                  </a:lnTo>
                  <a:cubicBezTo>
                    <a:pt x="168915" y="379487"/>
                    <a:pt x="171796" y="387003"/>
                    <a:pt x="171796" y="395182"/>
                  </a:cubicBezTo>
                  <a:lnTo>
                    <a:pt x="171796" y="428587"/>
                  </a:lnTo>
                  <a:cubicBezTo>
                    <a:pt x="171796" y="434347"/>
                    <a:pt x="167109" y="439033"/>
                    <a:pt x="161350" y="439033"/>
                  </a:cubicBezTo>
                  <a:lnTo>
                    <a:pt x="46819" y="439033"/>
                  </a:lnTo>
                  <a:cubicBezTo>
                    <a:pt x="41058" y="439033"/>
                    <a:pt x="36371" y="434347"/>
                    <a:pt x="36371" y="428587"/>
                  </a:cubicBezTo>
                  <a:close/>
                  <a:moveTo>
                    <a:pt x="17283" y="476634"/>
                  </a:moveTo>
                  <a:lnTo>
                    <a:pt x="17283" y="456892"/>
                  </a:lnTo>
                  <a:cubicBezTo>
                    <a:pt x="17283" y="456575"/>
                    <a:pt x="17543" y="456316"/>
                    <a:pt x="17859" y="456316"/>
                  </a:cubicBezTo>
                  <a:lnTo>
                    <a:pt x="197247" y="456316"/>
                  </a:lnTo>
                  <a:lnTo>
                    <a:pt x="197247" y="477210"/>
                  </a:lnTo>
                  <a:lnTo>
                    <a:pt x="17859" y="477210"/>
                  </a:lnTo>
                  <a:cubicBezTo>
                    <a:pt x="17543" y="477210"/>
                    <a:pt x="17283" y="476951"/>
                    <a:pt x="17283" y="476634"/>
                  </a:cubicBezTo>
                  <a:close/>
                  <a:moveTo>
                    <a:pt x="553564" y="534475"/>
                  </a:moveTo>
                  <a:lnTo>
                    <a:pt x="36371" y="534475"/>
                  </a:lnTo>
                  <a:lnTo>
                    <a:pt x="36371" y="494493"/>
                  </a:lnTo>
                  <a:lnTo>
                    <a:pt x="205887" y="494493"/>
                  </a:lnTo>
                  <a:cubicBezTo>
                    <a:pt x="210661" y="494493"/>
                    <a:pt x="214529" y="490625"/>
                    <a:pt x="214529" y="485852"/>
                  </a:cubicBezTo>
                  <a:lnTo>
                    <a:pt x="214529" y="447674"/>
                  </a:lnTo>
                  <a:lnTo>
                    <a:pt x="214529" y="399051"/>
                  </a:lnTo>
                  <a:lnTo>
                    <a:pt x="384047" y="399051"/>
                  </a:lnTo>
                  <a:cubicBezTo>
                    <a:pt x="388820" y="399051"/>
                    <a:pt x="392688" y="395183"/>
                    <a:pt x="392688" y="390409"/>
                  </a:cubicBezTo>
                  <a:lnTo>
                    <a:pt x="392688" y="303609"/>
                  </a:lnTo>
                  <a:lnTo>
                    <a:pt x="553563" y="303609"/>
                  </a:lnTo>
                  <a:lnTo>
                    <a:pt x="553563" y="534475"/>
                  </a:lnTo>
                  <a:close/>
                  <a:moveTo>
                    <a:pt x="572652" y="285750"/>
                  </a:moveTo>
                  <a:cubicBezTo>
                    <a:pt x="572652" y="286067"/>
                    <a:pt x="572393" y="286326"/>
                    <a:pt x="572076" y="286326"/>
                  </a:cubicBezTo>
                  <a:lnTo>
                    <a:pt x="374175" y="286326"/>
                  </a:lnTo>
                  <a:cubicBezTo>
                    <a:pt x="373859" y="286326"/>
                    <a:pt x="373599" y="286067"/>
                    <a:pt x="373599" y="285750"/>
                  </a:cubicBezTo>
                  <a:lnTo>
                    <a:pt x="373599" y="266009"/>
                  </a:lnTo>
                  <a:cubicBezTo>
                    <a:pt x="373599" y="265692"/>
                    <a:pt x="373859" y="265433"/>
                    <a:pt x="374175" y="265433"/>
                  </a:cubicBezTo>
                  <a:lnTo>
                    <a:pt x="572076" y="265433"/>
                  </a:lnTo>
                  <a:cubicBezTo>
                    <a:pt x="572393" y="265433"/>
                    <a:pt x="572652" y="265692"/>
                    <a:pt x="572652" y="26600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 name="Google Shape;477;p24"/>
            <p:cNvSpPr/>
            <p:nvPr/>
          </p:nvSpPr>
          <p:spPr>
            <a:xfrm>
              <a:off x="1124670" y="4075047"/>
              <a:ext cx="179524" cy="179534"/>
            </a:xfrm>
            <a:custGeom>
              <a:avLst/>
              <a:gdLst/>
              <a:ahLst/>
              <a:cxnLst/>
              <a:rect l="l" t="t" r="r" b="b"/>
              <a:pathLst>
                <a:path w="179524" h="179534" extrusionOk="0">
                  <a:moveTo>
                    <a:pt x="18813" y="174208"/>
                  </a:moveTo>
                  <a:cubicBezTo>
                    <a:pt x="22248" y="177642"/>
                    <a:pt x="26816" y="179535"/>
                    <a:pt x="31673" y="179535"/>
                  </a:cubicBezTo>
                  <a:cubicBezTo>
                    <a:pt x="36532" y="179535"/>
                    <a:pt x="41100" y="177642"/>
                    <a:pt x="44533" y="174208"/>
                  </a:cubicBezTo>
                  <a:lnTo>
                    <a:pt x="132117" y="86625"/>
                  </a:lnTo>
                  <a:cubicBezTo>
                    <a:pt x="132444" y="86298"/>
                    <a:pt x="132966" y="86248"/>
                    <a:pt x="133260" y="86513"/>
                  </a:cubicBezTo>
                  <a:cubicBezTo>
                    <a:pt x="138608" y="91336"/>
                    <a:pt x="145537" y="93848"/>
                    <a:pt x="152730" y="93621"/>
                  </a:cubicBezTo>
                  <a:cubicBezTo>
                    <a:pt x="167504" y="93130"/>
                    <a:pt x="179525" y="80456"/>
                    <a:pt x="179525" y="65368"/>
                  </a:cubicBezTo>
                  <a:lnTo>
                    <a:pt x="179525" y="27730"/>
                  </a:lnTo>
                  <a:cubicBezTo>
                    <a:pt x="179525" y="12439"/>
                    <a:pt x="167085" y="0"/>
                    <a:pt x="151795" y="0"/>
                  </a:cubicBezTo>
                  <a:lnTo>
                    <a:pt x="114158" y="0"/>
                  </a:lnTo>
                  <a:cubicBezTo>
                    <a:pt x="98948" y="0"/>
                    <a:pt x="86270" y="12124"/>
                    <a:pt x="85897" y="27026"/>
                  </a:cubicBezTo>
                  <a:cubicBezTo>
                    <a:pt x="85719" y="34151"/>
                    <a:pt x="88246" y="40982"/>
                    <a:pt x="93013" y="46267"/>
                  </a:cubicBezTo>
                  <a:cubicBezTo>
                    <a:pt x="93179" y="46450"/>
                    <a:pt x="93177" y="47134"/>
                    <a:pt x="92900" y="47409"/>
                  </a:cubicBezTo>
                  <a:lnTo>
                    <a:pt x="5316" y="134993"/>
                  </a:lnTo>
                  <a:cubicBezTo>
                    <a:pt x="-1772" y="142083"/>
                    <a:pt x="-1772" y="153619"/>
                    <a:pt x="5316" y="160711"/>
                  </a:cubicBezTo>
                  <a:close/>
                  <a:moveTo>
                    <a:pt x="17539" y="147214"/>
                  </a:moveTo>
                  <a:lnTo>
                    <a:pt x="105122" y="59631"/>
                  </a:lnTo>
                  <a:cubicBezTo>
                    <a:pt x="111855" y="52896"/>
                    <a:pt x="112179" y="41708"/>
                    <a:pt x="105846" y="34690"/>
                  </a:cubicBezTo>
                  <a:cubicBezTo>
                    <a:pt x="104057" y="32706"/>
                    <a:pt x="103108" y="30139"/>
                    <a:pt x="103176" y="27458"/>
                  </a:cubicBezTo>
                  <a:cubicBezTo>
                    <a:pt x="103316" y="21848"/>
                    <a:pt x="108243" y="17283"/>
                    <a:pt x="114159" y="17283"/>
                  </a:cubicBezTo>
                  <a:lnTo>
                    <a:pt x="151795" y="17283"/>
                  </a:lnTo>
                  <a:cubicBezTo>
                    <a:pt x="157555" y="17283"/>
                    <a:pt x="162241" y="21969"/>
                    <a:pt x="162241" y="27730"/>
                  </a:cubicBezTo>
                  <a:lnTo>
                    <a:pt x="162241" y="65368"/>
                  </a:lnTo>
                  <a:cubicBezTo>
                    <a:pt x="162241" y="71238"/>
                    <a:pt x="157717" y="76163"/>
                    <a:pt x="152157" y="76347"/>
                  </a:cubicBezTo>
                  <a:cubicBezTo>
                    <a:pt x="149449" y="76462"/>
                    <a:pt x="146843" y="75490"/>
                    <a:pt x="144835" y="73680"/>
                  </a:cubicBezTo>
                  <a:cubicBezTo>
                    <a:pt x="137697" y="67238"/>
                    <a:pt x="126739" y="67558"/>
                    <a:pt x="119894" y="74404"/>
                  </a:cubicBezTo>
                  <a:lnTo>
                    <a:pt x="32310" y="161988"/>
                  </a:lnTo>
                  <a:cubicBezTo>
                    <a:pt x="31960" y="162338"/>
                    <a:pt x="31386" y="162342"/>
                    <a:pt x="31035" y="161987"/>
                  </a:cubicBezTo>
                  <a:lnTo>
                    <a:pt x="17538" y="148491"/>
                  </a:lnTo>
                  <a:cubicBezTo>
                    <a:pt x="17186" y="148138"/>
                    <a:pt x="17186" y="147564"/>
                    <a:pt x="17539" y="14721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 name="Google Shape;478;p24"/>
            <p:cNvSpPr/>
            <p:nvPr/>
          </p:nvSpPr>
          <p:spPr>
            <a:xfrm>
              <a:off x="1000586" y="4261159"/>
              <a:ext cx="17283" cy="22055"/>
            </a:xfrm>
            <a:custGeom>
              <a:avLst/>
              <a:gdLst/>
              <a:ahLst/>
              <a:cxnLst/>
              <a:rect l="l" t="t" r="r" b="b"/>
              <a:pathLst>
                <a:path w="17283" h="22055" extrusionOk="0">
                  <a:moveTo>
                    <a:pt x="8642" y="22056"/>
                  </a:moveTo>
                  <a:cubicBezTo>
                    <a:pt x="13415" y="22056"/>
                    <a:pt x="17283" y="18188"/>
                    <a:pt x="17283" y="13414"/>
                  </a:cubicBezTo>
                  <a:lnTo>
                    <a:pt x="17283" y="8642"/>
                  </a:lnTo>
                  <a:cubicBezTo>
                    <a:pt x="17283" y="3868"/>
                    <a:pt x="13415" y="0"/>
                    <a:pt x="8642" y="0"/>
                  </a:cubicBezTo>
                  <a:cubicBezTo>
                    <a:pt x="3868" y="0"/>
                    <a:pt x="0" y="3868"/>
                    <a:pt x="0" y="8642"/>
                  </a:cubicBezTo>
                  <a:lnTo>
                    <a:pt x="0" y="13414"/>
                  </a:lnTo>
                  <a:cubicBezTo>
                    <a:pt x="0" y="18188"/>
                    <a:pt x="3868"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9" name="Google Shape;479;p24"/>
            <p:cNvSpPr/>
            <p:nvPr/>
          </p:nvSpPr>
          <p:spPr>
            <a:xfrm>
              <a:off x="1038763" y="4261159"/>
              <a:ext cx="17283" cy="22055"/>
            </a:xfrm>
            <a:custGeom>
              <a:avLst/>
              <a:gdLst/>
              <a:ahLst/>
              <a:cxnLst/>
              <a:rect l="l" t="t" r="r" b="b"/>
              <a:pathLst>
                <a:path w="17283" h="22055" extrusionOk="0">
                  <a:moveTo>
                    <a:pt x="8642" y="22056"/>
                  </a:moveTo>
                  <a:cubicBezTo>
                    <a:pt x="13415" y="22056"/>
                    <a:pt x="17283" y="18188"/>
                    <a:pt x="17283" y="13414"/>
                  </a:cubicBezTo>
                  <a:lnTo>
                    <a:pt x="17283" y="8642"/>
                  </a:lnTo>
                  <a:cubicBezTo>
                    <a:pt x="17283" y="3868"/>
                    <a:pt x="13415" y="0"/>
                    <a:pt x="8642" y="0"/>
                  </a:cubicBezTo>
                  <a:cubicBezTo>
                    <a:pt x="3868" y="0"/>
                    <a:pt x="0" y="3868"/>
                    <a:pt x="0" y="8642"/>
                  </a:cubicBezTo>
                  <a:lnTo>
                    <a:pt x="0" y="13414"/>
                  </a:lnTo>
                  <a:cubicBezTo>
                    <a:pt x="0" y="18188"/>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0" name="Google Shape;480;p24"/>
            <p:cNvSpPr/>
            <p:nvPr/>
          </p:nvSpPr>
          <p:spPr>
            <a:xfrm>
              <a:off x="1369629" y="4070275"/>
              <a:ext cx="17283" cy="22055"/>
            </a:xfrm>
            <a:custGeom>
              <a:avLst/>
              <a:gdLst/>
              <a:ahLst/>
              <a:cxnLst/>
              <a:rect l="l" t="t" r="r" b="b"/>
              <a:pathLst>
                <a:path w="17283" h="22055" extrusionOk="0">
                  <a:moveTo>
                    <a:pt x="8642" y="22056"/>
                  </a:moveTo>
                  <a:cubicBezTo>
                    <a:pt x="13415" y="22056"/>
                    <a:pt x="17283" y="18188"/>
                    <a:pt x="17283" y="13414"/>
                  </a:cubicBezTo>
                  <a:lnTo>
                    <a:pt x="17283" y="8642"/>
                  </a:lnTo>
                  <a:cubicBezTo>
                    <a:pt x="17283" y="3868"/>
                    <a:pt x="13415" y="0"/>
                    <a:pt x="8642" y="0"/>
                  </a:cubicBezTo>
                  <a:cubicBezTo>
                    <a:pt x="3868" y="0"/>
                    <a:pt x="0" y="3868"/>
                    <a:pt x="0" y="8642"/>
                  </a:cubicBezTo>
                  <a:lnTo>
                    <a:pt x="0" y="13414"/>
                  </a:lnTo>
                  <a:cubicBezTo>
                    <a:pt x="0" y="18188"/>
                    <a:pt x="3868"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1" name="Google Shape;481;p24"/>
            <p:cNvSpPr/>
            <p:nvPr/>
          </p:nvSpPr>
          <p:spPr>
            <a:xfrm>
              <a:off x="1407805" y="4070275"/>
              <a:ext cx="17283" cy="22055"/>
            </a:xfrm>
            <a:custGeom>
              <a:avLst/>
              <a:gdLst/>
              <a:ahLst/>
              <a:cxnLst/>
              <a:rect l="l" t="t" r="r" b="b"/>
              <a:pathLst>
                <a:path w="17283" h="22055" extrusionOk="0">
                  <a:moveTo>
                    <a:pt x="8642" y="22056"/>
                  </a:moveTo>
                  <a:cubicBezTo>
                    <a:pt x="13415" y="22056"/>
                    <a:pt x="17283" y="18188"/>
                    <a:pt x="17283" y="13414"/>
                  </a:cubicBezTo>
                  <a:lnTo>
                    <a:pt x="17283" y="8642"/>
                  </a:lnTo>
                  <a:cubicBezTo>
                    <a:pt x="17283" y="3868"/>
                    <a:pt x="13415" y="0"/>
                    <a:pt x="8642" y="0"/>
                  </a:cubicBezTo>
                  <a:cubicBezTo>
                    <a:pt x="3868" y="0"/>
                    <a:pt x="0" y="3868"/>
                    <a:pt x="0" y="8642"/>
                  </a:cubicBezTo>
                  <a:lnTo>
                    <a:pt x="0" y="13414"/>
                  </a:lnTo>
                  <a:cubicBezTo>
                    <a:pt x="0" y="18188"/>
                    <a:pt x="3868"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82" name="Google Shape;482;p24"/>
          <p:cNvSpPr/>
          <p:nvPr/>
        </p:nvSpPr>
        <p:spPr>
          <a:xfrm>
            <a:off x="3330289" y="4202420"/>
            <a:ext cx="444600" cy="444600"/>
          </a:xfrm>
          <a:prstGeom prst="roundRect">
            <a:avLst>
              <a:gd name="adj" fmla="val 16667"/>
            </a:avLst>
          </a:prstGeom>
          <a:solidFill>
            <a:schemeClr val="dk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Montserrat SemiBold"/>
                <a:ea typeface="Montserrat SemiBold"/>
                <a:cs typeface="Montserrat SemiBold"/>
                <a:sym typeface="Montserrat SemiBold"/>
              </a:rPr>
              <a:t>04</a:t>
            </a:r>
            <a:endParaRPr sz="1200">
              <a:solidFill>
                <a:schemeClr val="dk1"/>
              </a:solidFill>
              <a:latin typeface="Montserrat SemiBold"/>
              <a:ea typeface="Montserrat SemiBold"/>
              <a:cs typeface="Montserrat SemiBold"/>
              <a:sym typeface="Montserrat SemiBold"/>
            </a:endParaRPr>
          </a:p>
        </p:txBody>
      </p:sp>
      <p:sp>
        <p:nvSpPr>
          <p:cNvPr id="483" name="Google Shape;483;p24"/>
          <p:cNvSpPr/>
          <p:nvPr/>
        </p:nvSpPr>
        <p:spPr>
          <a:xfrm flipH="1">
            <a:off x="2967311" y="4341474"/>
            <a:ext cx="166800" cy="166500"/>
          </a:xfrm>
          <a:prstGeom prst="roundRect">
            <a:avLst>
              <a:gd name="adj" fmla="val 16667"/>
            </a:avLst>
          </a:prstGeom>
          <a:solidFill>
            <a:schemeClr val="accent5"/>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484" name="Google Shape;484;p24"/>
          <p:cNvSpPr/>
          <p:nvPr/>
        </p:nvSpPr>
        <p:spPr>
          <a:xfrm>
            <a:off x="3330289" y="2347520"/>
            <a:ext cx="444600" cy="444600"/>
          </a:xfrm>
          <a:prstGeom prst="roundRect">
            <a:avLst>
              <a:gd name="adj" fmla="val 16667"/>
            </a:avLst>
          </a:prstGeom>
          <a:solidFill>
            <a:schemeClr val="dk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Montserrat SemiBold"/>
                <a:ea typeface="Montserrat SemiBold"/>
                <a:cs typeface="Montserrat SemiBold"/>
                <a:sym typeface="Montserrat SemiBold"/>
              </a:rPr>
              <a:t>02</a:t>
            </a:r>
            <a:endParaRPr sz="1200">
              <a:solidFill>
                <a:schemeClr val="dk1"/>
              </a:solidFill>
              <a:latin typeface="Montserrat SemiBold"/>
              <a:ea typeface="Montserrat SemiBold"/>
              <a:cs typeface="Montserrat SemiBold"/>
              <a:sym typeface="Montserrat SemiBold"/>
            </a:endParaRPr>
          </a:p>
        </p:txBody>
      </p:sp>
      <p:sp>
        <p:nvSpPr>
          <p:cNvPr id="485" name="Google Shape;485;p24"/>
          <p:cNvSpPr/>
          <p:nvPr/>
        </p:nvSpPr>
        <p:spPr>
          <a:xfrm flipH="1">
            <a:off x="2967311" y="2486574"/>
            <a:ext cx="166800" cy="166500"/>
          </a:xfrm>
          <a:prstGeom prst="roundRect">
            <a:avLst>
              <a:gd name="adj" fmla="val 16667"/>
            </a:avLst>
          </a:prstGeom>
          <a:solidFill>
            <a:schemeClr val="accent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486" name="Google Shape;486;p24"/>
          <p:cNvSpPr/>
          <p:nvPr/>
        </p:nvSpPr>
        <p:spPr>
          <a:xfrm>
            <a:off x="3330289" y="1420082"/>
            <a:ext cx="444600" cy="444600"/>
          </a:xfrm>
          <a:prstGeom prst="roundRect">
            <a:avLst>
              <a:gd name="adj" fmla="val 16667"/>
            </a:avLst>
          </a:prstGeom>
          <a:solidFill>
            <a:schemeClr val="dk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Montserrat SemiBold"/>
                <a:ea typeface="Montserrat SemiBold"/>
                <a:cs typeface="Montserrat SemiBold"/>
                <a:sym typeface="Montserrat SemiBold"/>
              </a:rPr>
              <a:t>01</a:t>
            </a:r>
            <a:endParaRPr sz="1200">
              <a:solidFill>
                <a:schemeClr val="dk1"/>
              </a:solidFill>
              <a:latin typeface="Montserrat SemiBold"/>
              <a:ea typeface="Montserrat SemiBold"/>
              <a:cs typeface="Montserrat SemiBold"/>
              <a:sym typeface="Montserrat SemiBold"/>
            </a:endParaRPr>
          </a:p>
        </p:txBody>
      </p:sp>
      <p:sp>
        <p:nvSpPr>
          <p:cNvPr id="487" name="Google Shape;487;p24"/>
          <p:cNvSpPr/>
          <p:nvPr/>
        </p:nvSpPr>
        <p:spPr>
          <a:xfrm flipH="1">
            <a:off x="2967461" y="1559137"/>
            <a:ext cx="166800" cy="166500"/>
          </a:xfrm>
          <a:prstGeom prst="roundRect">
            <a:avLst>
              <a:gd name="adj" fmla="val 16667"/>
            </a:avLst>
          </a:prstGeom>
          <a:solidFill>
            <a:schemeClr val="accent1"/>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488" name="Google Shape;488;p24"/>
          <p:cNvCxnSpPr>
            <a:stCxn id="487" idx="1"/>
            <a:endCxn id="486" idx="1"/>
          </p:cNvCxnSpPr>
          <p:nvPr/>
        </p:nvCxnSpPr>
        <p:spPr>
          <a:xfrm>
            <a:off x="3134261" y="1642387"/>
            <a:ext cx="195900" cy="0"/>
          </a:xfrm>
          <a:prstGeom prst="straightConnector1">
            <a:avLst/>
          </a:prstGeom>
          <a:noFill/>
          <a:ln w="9525" cap="flat" cmpd="sng">
            <a:solidFill>
              <a:schemeClr val="dk1"/>
            </a:solidFill>
            <a:prstDash val="solid"/>
            <a:round/>
            <a:headEnd type="none" w="med" len="med"/>
            <a:tailEnd type="none" w="med" len="med"/>
          </a:ln>
        </p:spPr>
      </p:cxnSp>
      <p:cxnSp>
        <p:nvCxnSpPr>
          <p:cNvPr id="489" name="Google Shape;489;p24"/>
          <p:cNvCxnSpPr>
            <a:stCxn id="485" idx="1"/>
            <a:endCxn id="484" idx="1"/>
          </p:cNvCxnSpPr>
          <p:nvPr/>
        </p:nvCxnSpPr>
        <p:spPr>
          <a:xfrm>
            <a:off x="3134111" y="2569824"/>
            <a:ext cx="196200" cy="0"/>
          </a:xfrm>
          <a:prstGeom prst="straightConnector1">
            <a:avLst/>
          </a:prstGeom>
          <a:noFill/>
          <a:ln w="9525" cap="flat" cmpd="sng">
            <a:solidFill>
              <a:schemeClr val="dk1"/>
            </a:solidFill>
            <a:prstDash val="solid"/>
            <a:round/>
            <a:headEnd type="none" w="med" len="med"/>
            <a:tailEnd type="none" w="med" len="med"/>
          </a:ln>
        </p:spPr>
      </p:cxnSp>
      <p:cxnSp>
        <p:nvCxnSpPr>
          <p:cNvPr id="490" name="Google Shape;490;p24"/>
          <p:cNvCxnSpPr>
            <a:stCxn id="483" idx="1"/>
            <a:endCxn id="482" idx="1"/>
          </p:cNvCxnSpPr>
          <p:nvPr/>
        </p:nvCxnSpPr>
        <p:spPr>
          <a:xfrm>
            <a:off x="3134111" y="4424724"/>
            <a:ext cx="196200" cy="0"/>
          </a:xfrm>
          <a:prstGeom prst="straightConnector1">
            <a:avLst/>
          </a:prstGeom>
          <a:noFill/>
          <a:ln w="9525" cap="flat" cmpd="sng">
            <a:solidFill>
              <a:schemeClr val="dk1"/>
            </a:solidFill>
            <a:prstDash val="solid"/>
            <a:round/>
            <a:headEnd type="none" w="med" len="med"/>
            <a:tailEnd type="none" w="med" len="med"/>
          </a:ln>
        </p:spPr>
      </p:cxnSp>
      <p:cxnSp>
        <p:nvCxnSpPr>
          <p:cNvPr id="491" name="Google Shape;491;p24"/>
          <p:cNvCxnSpPr>
            <a:stCxn id="470" idx="3"/>
            <a:endCxn id="485" idx="3"/>
          </p:cNvCxnSpPr>
          <p:nvPr/>
        </p:nvCxnSpPr>
        <p:spPr>
          <a:xfrm rot="10800000" flipH="1">
            <a:off x="2607375" y="2569813"/>
            <a:ext cx="360000" cy="444300"/>
          </a:xfrm>
          <a:prstGeom prst="bentConnector3">
            <a:avLst>
              <a:gd name="adj1" fmla="val 49991"/>
            </a:avLst>
          </a:prstGeom>
          <a:noFill/>
          <a:ln w="9525" cap="flat" cmpd="sng">
            <a:solidFill>
              <a:schemeClr val="dk1"/>
            </a:solidFill>
            <a:prstDash val="solid"/>
            <a:round/>
            <a:headEnd type="none" w="med" len="med"/>
            <a:tailEnd type="oval" w="med" len="med"/>
          </a:ln>
        </p:spPr>
      </p:cxnSp>
      <p:cxnSp>
        <p:nvCxnSpPr>
          <p:cNvPr id="492" name="Google Shape;492;p24"/>
          <p:cNvCxnSpPr>
            <a:stCxn id="470" idx="3"/>
            <a:endCxn id="487" idx="3"/>
          </p:cNvCxnSpPr>
          <p:nvPr/>
        </p:nvCxnSpPr>
        <p:spPr>
          <a:xfrm rot="10800000" flipH="1">
            <a:off x="2607375" y="1642513"/>
            <a:ext cx="360000" cy="1371600"/>
          </a:xfrm>
          <a:prstGeom prst="bentConnector3">
            <a:avLst>
              <a:gd name="adj1" fmla="val 50012"/>
            </a:avLst>
          </a:prstGeom>
          <a:noFill/>
          <a:ln w="9525" cap="flat" cmpd="sng">
            <a:solidFill>
              <a:schemeClr val="dk1"/>
            </a:solidFill>
            <a:prstDash val="solid"/>
            <a:round/>
            <a:headEnd type="none" w="med" len="med"/>
            <a:tailEnd type="oval" w="med" len="med"/>
          </a:ln>
        </p:spPr>
      </p:cxnSp>
      <p:cxnSp>
        <p:nvCxnSpPr>
          <p:cNvPr id="493" name="Google Shape;493;p24"/>
          <p:cNvCxnSpPr>
            <a:stCxn id="470" idx="3"/>
            <a:endCxn id="483" idx="3"/>
          </p:cNvCxnSpPr>
          <p:nvPr/>
        </p:nvCxnSpPr>
        <p:spPr>
          <a:xfrm>
            <a:off x="2607375" y="3014113"/>
            <a:ext cx="360000" cy="1410600"/>
          </a:xfrm>
          <a:prstGeom prst="bentConnector3">
            <a:avLst>
              <a:gd name="adj1" fmla="val 49991"/>
            </a:avLst>
          </a:prstGeom>
          <a:noFill/>
          <a:ln w="9525" cap="flat" cmpd="sng">
            <a:solidFill>
              <a:schemeClr val="dk1"/>
            </a:solidFill>
            <a:prstDash val="solid"/>
            <a:round/>
            <a:headEnd type="none" w="med" len="med"/>
            <a:tailEnd type="oval" w="med" len="med"/>
          </a:ln>
        </p:spPr>
      </p:cxnSp>
      <p:sp>
        <p:nvSpPr>
          <p:cNvPr id="494" name="Google Shape;494;p24"/>
          <p:cNvSpPr txBox="1"/>
          <p:nvPr/>
        </p:nvSpPr>
        <p:spPr>
          <a:xfrm>
            <a:off x="3857025" y="2374675"/>
            <a:ext cx="4692300" cy="3903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200">
                <a:solidFill>
                  <a:schemeClr val="dk1"/>
                </a:solidFill>
                <a:latin typeface="Montserrat Medium"/>
                <a:ea typeface="Montserrat Medium"/>
                <a:cs typeface="Montserrat Medium"/>
                <a:sym typeface="Montserrat Medium"/>
              </a:rPr>
              <a:t>XGBoost</a:t>
            </a:r>
            <a:endParaRPr sz="1200">
              <a:solidFill>
                <a:schemeClr val="dk1"/>
              </a:solidFill>
              <a:latin typeface="Montserrat Medium"/>
              <a:ea typeface="Montserrat Medium"/>
              <a:cs typeface="Montserrat Medium"/>
              <a:sym typeface="Montserrat Medium"/>
            </a:endParaRPr>
          </a:p>
        </p:txBody>
      </p:sp>
      <p:sp>
        <p:nvSpPr>
          <p:cNvPr id="495" name="Google Shape;495;p24"/>
          <p:cNvSpPr txBox="1"/>
          <p:nvPr/>
        </p:nvSpPr>
        <p:spPr>
          <a:xfrm>
            <a:off x="3867150" y="3294475"/>
            <a:ext cx="4692300" cy="405600"/>
          </a:xfrm>
          <a:prstGeom prst="rect">
            <a:avLst/>
          </a:prstGeom>
          <a:noFill/>
          <a:ln w="9525"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200">
                <a:solidFill>
                  <a:schemeClr val="dk1"/>
                </a:solidFill>
                <a:latin typeface="Montserrat Medium"/>
                <a:ea typeface="Montserrat Medium"/>
                <a:cs typeface="Montserrat Medium"/>
                <a:sym typeface="Montserrat Medium"/>
              </a:rPr>
              <a:t>Logistic Regression</a:t>
            </a:r>
            <a:endParaRPr sz="1200">
              <a:solidFill>
                <a:schemeClr val="dk1"/>
              </a:solidFill>
              <a:latin typeface="Montserrat Medium"/>
              <a:ea typeface="Montserrat Medium"/>
              <a:cs typeface="Montserrat Medium"/>
              <a:sym typeface="Montserrat Medium"/>
            </a:endParaRPr>
          </a:p>
        </p:txBody>
      </p:sp>
      <p:sp>
        <p:nvSpPr>
          <p:cNvPr id="496" name="Google Shape;496;p24"/>
          <p:cNvSpPr txBox="1"/>
          <p:nvPr/>
        </p:nvSpPr>
        <p:spPr>
          <a:xfrm>
            <a:off x="3867150" y="4202425"/>
            <a:ext cx="4692300" cy="4446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200">
                <a:solidFill>
                  <a:schemeClr val="dk1"/>
                </a:solidFill>
                <a:latin typeface="Montserrat Medium"/>
                <a:ea typeface="Montserrat Medium"/>
                <a:cs typeface="Montserrat Medium"/>
                <a:sym typeface="Montserrat Medium"/>
              </a:rPr>
              <a:t>SVM</a:t>
            </a:r>
            <a:endParaRPr sz="12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Clr>
                <a:srgbClr val="000000"/>
              </a:buClr>
              <a:buSzPts val="1100"/>
              <a:buFont typeface="Arial"/>
              <a:buNone/>
            </a:pPr>
            <a:endParaRPr sz="1200">
              <a:solidFill>
                <a:schemeClr val="dk1"/>
              </a:solidFill>
              <a:latin typeface="Montserrat Medium"/>
              <a:ea typeface="Montserrat Medium"/>
              <a:cs typeface="Montserrat Medium"/>
              <a:sym typeface="Montserrat Medium"/>
            </a:endParaRPr>
          </a:p>
        </p:txBody>
      </p:sp>
      <p:sp>
        <p:nvSpPr>
          <p:cNvPr id="497" name="Google Shape;497;p24"/>
          <p:cNvSpPr/>
          <p:nvPr/>
        </p:nvSpPr>
        <p:spPr>
          <a:xfrm>
            <a:off x="3330289" y="3274970"/>
            <a:ext cx="444600" cy="444600"/>
          </a:xfrm>
          <a:prstGeom prst="roundRect">
            <a:avLst>
              <a:gd name="adj" fmla="val 16667"/>
            </a:avLst>
          </a:prstGeom>
          <a:solidFill>
            <a:schemeClr val="dk2"/>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Montserrat SemiBold"/>
                <a:ea typeface="Montserrat SemiBold"/>
                <a:cs typeface="Montserrat SemiBold"/>
                <a:sym typeface="Montserrat SemiBold"/>
              </a:rPr>
              <a:t>03</a:t>
            </a:r>
            <a:endParaRPr sz="1200">
              <a:solidFill>
                <a:schemeClr val="dk1"/>
              </a:solidFill>
              <a:latin typeface="Montserrat SemiBold"/>
              <a:ea typeface="Montserrat SemiBold"/>
              <a:cs typeface="Montserrat SemiBold"/>
              <a:sym typeface="Montserrat SemiBold"/>
            </a:endParaRPr>
          </a:p>
        </p:txBody>
      </p:sp>
      <p:sp>
        <p:nvSpPr>
          <p:cNvPr id="498" name="Google Shape;498;p24"/>
          <p:cNvSpPr/>
          <p:nvPr/>
        </p:nvSpPr>
        <p:spPr>
          <a:xfrm flipH="1">
            <a:off x="2967461" y="3414024"/>
            <a:ext cx="166800" cy="166500"/>
          </a:xfrm>
          <a:prstGeom prst="roundRect">
            <a:avLst>
              <a:gd name="adj" fmla="val 16667"/>
            </a:avLst>
          </a:prstGeom>
          <a:solidFill>
            <a:schemeClr val="accent1"/>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499" name="Google Shape;499;p24"/>
          <p:cNvCxnSpPr>
            <a:stCxn id="498" idx="1"/>
            <a:endCxn id="497" idx="1"/>
          </p:cNvCxnSpPr>
          <p:nvPr/>
        </p:nvCxnSpPr>
        <p:spPr>
          <a:xfrm>
            <a:off x="3134261" y="3497274"/>
            <a:ext cx="195900" cy="0"/>
          </a:xfrm>
          <a:prstGeom prst="straightConnector1">
            <a:avLst/>
          </a:prstGeom>
          <a:noFill/>
          <a:ln w="9525" cap="flat" cmpd="sng">
            <a:solidFill>
              <a:schemeClr val="dk1"/>
            </a:solidFill>
            <a:prstDash val="solid"/>
            <a:round/>
            <a:headEnd type="none" w="med" len="med"/>
            <a:tailEnd type="none" w="med" len="med"/>
          </a:ln>
        </p:spPr>
      </p:cxnSp>
      <p:cxnSp>
        <p:nvCxnSpPr>
          <p:cNvPr id="500" name="Google Shape;500;p24"/>
          <p:cNvCxnSpPr>
            <a:stCxn id="470" idx="3"/>
            <a:endCxn id="498" idx="3"/>
          </p:cNvCxnSpPr>
          <p:nvPr/>
        </p:nvCxnSpPr>
        <p:spPr>
          <a:xfrm>
            <a:off x="2607375" y="3014113"/>
            <a:ext cx="360000" cy="483300"/>
          </a:xfrm>
          <a:prstGeom prst="bentConnector3">
            <a:avLst>
              <a:gd name="adj1" fmla="val 50012"/>
            </a:avLst>
          </a:prstGeom>
          <a:noFill/>
          <a:ln w="9525" cap="flat" cmpd="sng">
            <a:solidFill>
              <a:schemeClr val="dk1"/>
            </a:solidFill>
            <a:prstDash val="solid"/>
            <a:round/>
            <a:headEnd type="none" w="med" len="med"/>
            <a:tailEnd type="oval"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25"/>
          <p:cNvSpPr txBox="1">
            <a:spLocks noGrp="1"/>
          </p:cNvSpPr>
          <p:nvPr>
            <p:ph type="title"/>
          </p:nvPr>
        </p:nvSpPr>
        <p:spPr>
          <a:xfrm>
            <a:off x="0" y="0"/>
            <a:ext cx="3068100" cy="56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Random Forest</a:t>
            </a:r>
            <a:endParaRPr/>
          </a:p>
        </p:txBody>
      </p:sp>
      <p:pic>
        <p:nvPicPr>
          <p:cNvPr id="506" name="Google Shape;506;p25"/>
          <p:cNvPicPr preferRelativeResize="0"/>
          <p:nvPr/>
        </p:nvPicPr>
        <p:blipFill>
          <a:blip r:embed="rId3">
            <a:alphaModFix/>
          </a:blip>
          <a:stretch>
            <a:fillRect/>
          </a:stretch>
        </p:blipFill>
        <p:spPr>
          <a:xfrm>
            <a:off x="0" y="2370600"/>
            <a:ext cx="2743200" cy="2772910"/>
          </a:xfrm>
          <a:prstGeom prst="rect">
            <a:avLst/>
          </a:prstGeom>
          <a:noFill/>
          <a:ln>
            <a:noFill/>
          </a:ln>
        </p:spPr>
      </p:pic>
      <p:pic>
        <p:nvPicPr>
          <p:cNvPr id="507" name="Google Shape;507;p25"/>
          <p:cNvPicPr preferRelativeResize="0"/>
          <p:nvPr/>
        </p:nvPicPr>
        <p:blipFill rotWithShape="1">
          <a:blip r:embed="rId4">
            <a:alphaModFix/>
          </a:blip>
          <a:srcRect t="-1820" b="1820"/>
          <a:stretch/>
        </p:blipFill>
        <p:spPr>
          <a:xfrm>
            <a:off x="3200400" y="2456863"/>
            <a:ext cx="2743200" cy="2686639"/>
          </a:xfrm>
          <a:prstGeom prst="rect">
            <a:avLst/>
          </a:prstGeom>
          <a:noFill/>
          <a:ln>
            <a:noFill/>
          </a:ln>
        </p:spPr>
      </p:pic>
      <p:sp>
        <p:nvSpPr>
          <p:cNvPr id="508" name="Google Shape;508;p25"/>
          <p:cNvSpPr txBox="1"/>
          <p:nvPr/>
        </p:nvSpPr>
        <p:spPr>
          <a:xfrm>
            <a:off x="133350" y="2015100"/>
            <a:ext cx="2476500" cy="3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Montserrat Medium"/>
                <a:ea typeface="Montserrat Medium"/>
                <a:cs typeface="Montserrat Medium"/>
                <a:sym typeface="Montserrat Medium"/>
              </a:rPr>
              <a:t>Without any Pre- Processing</a:t>
            </a:r>
            <a:endParaRPr sz="1200">
              <a:solidFill>
                <a:schemeClr val="dk1"/>
              </a:solidFill>
              <a:latin typeface="Montserrat Medium"/>
              <a:ea typeface="Montserrat Medium"/>
              <a:cs typeface="Montserrat Medium"/>
              <a:sym typeface="Montserrat Medium"/>
            </a:endParaRPr>
          </a:p>
        </p:txBody>
      </p:sp>
      <p:sp>
        <p:nvSpPr>
          <p:cNvPr id="509" name="Google Shape;509;p25"/>
          <p:cNvSpPr txBox="1"/>
          <p:nvPr/>
        </p:nvSpPr>
        <p:spPr>
          <a:xfrm>
            <a:off x="3596700" y="2155375"/>
            <a:ext cx="19506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Montserrat Medium"/>
                <a:ea typeface="Montserrat Medium"/>
                <a:cs typeface="Montserrat Medium"/>
                <a:sym typeface="Montserrat Medium"/>
              </a:rPr>
              <a:t>Post Feature Scaling</a:t>
            </a:r>
            <a:endParaRPr sz="1200">
              <a:solidFill>
                <a:schemeClr val="dk1"/>
              </a:solidFill>
              <a:latin typeface="Montserrat Medium"/>
              <a:ea typeface="Montserrat Medium"/>
              <a:cs typeface="Montserrat Medium"/>
              <a:sym typeface="Montserrat Medium"/>
            </a:endParaRPr>
          </a:p>
        </p:txBody>
      </p:sp>
      <p:sp>
        <p:nvSpPr>
          <p:cNvPr id="510" name="Google Shape;510;p25"/>
          <p:cNvSpPr txBox="1"/>
          <p:nvPr/>
        </p:nvSpPr>
        <p:spPr>
          <a:xfrm>
            <a:off x="2939200" y="0"/>
            <a:ext cx="6204900" cy="1980000"/>
          </a:xfrm>
          <a:prstGeom prst="rect">
            <a:avLst/>
          </a:prstGeom>
          <a:noFill/>
          <a:ln>
            <a:noFill/>
          </a:ln>
        </p:spPr>
        <p:txBody>
          <a:bodyPr spcFirstLastPara="1" wrap="square" lIns="91425" tIns="91425" rIns="91425" bIns="91425" anchor="t" anchorCtr="0">
            <a:noAutofit/>
          </a:bodyPr>
          <a:lstStyle/>
          <a:p>
            <a:pPr marL="85725" lvl="0" indent="-120650" algn="l" rtl="0">
              <a:lnSpc>
                <a:spcPct val="115000"/>
              </a:lnSpc>
              <a:spcBef>
                <a:spcPts val="0"/>
              </a:spcBef>
              <a:spcAft>
                <a:spcPts val="0"/>
              </a:spcAft>
              <a:buClr>
                <a:schemeClr val="dk1"/>
              </a:buClr>
              <a:buSzPts val="1000"/>
              <a:buAutoNum type="arabicPeriod"/>
            </a:pPr>
            <a:r>
              <a:rPr lang="en" sz="1000" b="1">
                <a:solidFill>
                  <a:schemeClr val="dk1"/>
                </a:solidFill>
                <a:latin typeface="Montserrat"/>
                <a:ea typeface="Montserrat"/>
                <a:cs typeface="Montserrat"/>
                <a:sym typeface="Montserrat"/>
              </a:rPr>
              <a:t>Without Pre-Processing</a:t>
            </a:r>
            <a:r>
              <a:rPr lang="en" sz="1000">
                <a:solidFill>
                  <a:schemeClr val="dk1"/>
                </a:solidFill>
                <a:latin typeface="Montserrat"/>
                <a:ea typeface="Montserrat"/>
                <a:cs typeface="Montserrat"/>
                <a:sym typeface="Montserrat"/>
              </a:rPr>
              <a:t>:</a:t>
            </a:r>
            <a:endParaRPr sz="1000">
              <a:solidFill>
                <a:schemeClr val="dk1"/>
              </a:solidFill>
              <a:latin typeface="Montserrat"/>
              <a:ea typeface="Montserrat"/>
              <a:cs typeface="Montserrat"/>
              <a:sym typeface="Montserrat"/>
            </a:endParaRPr>
          </a:p>
          <a:p>
            <a:pPr marL="200025" lvl="1" indent="-120650" algn="l" rtl="0">
              <a:lnSpc>
                <a:spcPct val="115000"/>
              </a:lnSpc>
              <a:spcBef>
                <a:spcPts val="0"/>
              </a:spcBef>
              <a:spcAft>
                <a:spcPts val="0"/>
              </a:spcAft>
              <a:buClr>
                <a:schemeClr val="dk1"/>
              </a:buClr>
              <a:buSzPts val="1000"/>
              <a:buChar char="○"/>
            </a:pPr>
            <a:r>
              <a:rPr lang="en" sz="1000">
                <a:solidFill>
                  <a:schemeClr val="dk1"/>
                </a:solidFill>
                <a:latin typeface="Montserrat"/>
                <a:ea typeface="Montserrat"/>
                <a:cs typeface="Montserrat"/>
                <a:sym typeface="Montserrat"/>
              </a:rPr>
              <a:t>Accuracy: </a:t>
            </a:r>
            <a:r>
              <a:rPr lang="en" sz="1000" b="1">
                <a:solidFill>
                  <a:schemeClr val="dk1"/>
                </a:solidFill>
                <a:latin typeface="Montserrat"/>
                <a:ea typeface="Montserrat"/>
                <a:cs typeface="Montserrat"/>
                <a:sym typeface="Montserrat"/>
              </a:rPr>
              <a:t>49%</a:t>
            </a:r>
            <a:endParaRPr sz="1000" b="1">
              <a:solidFill>
                <a:schemeClr val="dk1"/>
              </a:solidFill>
              <a:latin typeface="Montserrat"/>
              <a:ea typeface="Montserrat"/>
              <a:cs typeface="Montserrat"/>
              <a:sym typeface="Montserrat"/>
            </a:endParaRPr>
          </a:p>
          <a:p>
            <a:pPr marL="200025" lvl="1" indent="-120650" algn="l" rtl="0">
              <a:lnSpc>
                <a:spcPct val="115000"/>
              </a:lnSpc>
              <a:spcBef>
                <a:spcPts val="0"/>
              </a:spcBef>
              <a:spcAft>
                <a:spcPts val="0"/>
              </a:spcAft>
              <a:buClr>
                <a:schemeClr val="dk1"/>
              </a:buClr>
              <a:buSzPts val="1000"/>
              <a:buChar char="○"/>
            </a:pPr>
            <a:r>
              <a:rPr lang="en" sz="1000">
                <a:solidFill>
                  <a:schemeClr val="dk1"/>
                </a:solidFill>
                <a:latin typeface="Montserrat"/>
                <a:ea typeface="Montserrat"/>
                <a:cs typeface="Montserrat"/>
                <a:sym typeface="Montserrat"/>
              </a:rPr>
              <a:t>Macro Average F1-Score: </a:t>
            </a:r>
            <a:r>
              <a:rPr lang="en" sz="1000" b="1">
                <a:solidFill>
                  <a:schemeClr val="dk1"/>
                </a:solidFill>
                <a:latin typeface="Montserrat"/>
                <a:ea typeface="Montserrat"/>
                <a:cs typeface="Montserrat"/>
                <a:sym typeface="Montserrat"/>
              </a:rPr>
              <a:t>33%</a:t>
            </a:r>
            <a:endParaRPr sz="1000" b="1">
              <a:solidFill>
                <a:schemeClr val="dk1"/>
              </a:solidFill>
              <a:latin typeface="Montserrat"/>
              <a:ea typeface="Montserrat"/>
              <a:cs typeface="Montserrat"/>
              <a:sym typeface="Montserrat"/>
            </a:endParaRPr>
          </a:p>
          <a:p>
            <a:pPr marL="200025" lvl="1" indent="-120650" algn="l" rtl="0">
              <a:lnSpc>
                <a:spcPct val="115000"/>
              </a:lnSpc>
              <a:spcBef>
                <a:spcPts val="0"/>
              </a:spcBef>
              <a:spcAft>
                <a:spcPts val="0"/>
              </a:spcAft>
              <a:buClr>
                <a:schemeClr val="dk1"/>
              </a:buClr>
              <a:buSzPts val="1000"/>
              <a:buChar char="○"/>
            </a:pPr>
            <a:r>
              <a:rPr lang="en" sz="1000">
                <a:solidFill>
                  <a:schemeClr val="dk1"/>
                </a:solidFill>
                <a:latin typeface="Montserrat"/>
                <a:ea typeface="Montserrat"/>
                <a:cs typeface="Montserrat"/>
                <a:sym typeface="Montserrat"/>
              </a:rPr>
              <a:t>Weighted Average F1-Score: </a:t>
            </a:r>
            <a:r>
              <a:rPr lang="en" sz="1000" b="1">
                <a:solidFill>
                  <a:schemeClr val="dk1"/>
                </a:solidFill>
                <a:latin typeface="Montserrat"/>
                <a:ea typeface="Montserrat"/>
                <a:cs typeface="Montserrat"/>
                <a:sym typeface="Montserrat"/>
              </a:rPr>
              <a:t>43%</a:t>
            </a:r>
            <a:endParaRPr sz="1000">
              <a:solidFill>
                <a:schemeClr val="dk1"/>
              </a:solidFill>
              <a:latin typeface="Montserrat"/>
              <a:ea typeface="Montserrat"/>
              <a:cs typeface="Montserrat"/>
              <a:sym typeface="Montserrat"/>
            </a:endParaRPr>
          </a:p>
          <a:p>
            <a:pPr marL="85725" lvl="0" indent="-120650" algn="l" rtl="0">
              <a:lnSpc>
                <a:spcPct val="115000"/>
              </a:lnSpc>
              <a:spcBef>
                <a:spcPts val="0"/>
              </a:spcBef>
              <a:spcAft>
                <a:spcPts val="0"/>
              </a:spcAft>
              <a:buClr>
                <a:schemeClr val="dk1"/>
              </a:buClr>
              <a:buSzPts val="1000"/>
              <a:buAutoNum type="arabicPeriod"/>
            </a:pPr>
            <a:r>
              <a:rPr lang="en" sz="1000" b="1">
                <a:solidFill>
                  <a:schemeClr val="dk1"/>
                </a:solidFill>
                <a:latin typeface="Montserrat"/>
                <a:ea typeface="Montserrat"/>
                <a:cs typeface="Montserrat"/>
                <a:sym typeface="Montserrat"/>
              </a:rPr>
              <a:t>Post Feature Scaling</a:t>
            </a:r>
            <a:r>
              <a:rPr lang="en" sz="1000">
                <a:solidFill>
                  <a:schemeClr val="dk1"/>
                </a:solidFill>
                <a:latin typeface="Montserrat"/>
                <a:ea typeface="Montserrat"/>
                <a:cs typeface="Montserrat"/>
                <a:sym typeface="Montserrat"/>
              </a:rPr>
              <a:t>:</a:t>
            </a:r>
            <a:endParaRPr sz="1000">
              <a:solidFill>
                <a:schemeClr val="dk1"/>
              </a:solidFill>
              <a:latin typeface="Montserrat"/>
              <a:ea typeface="Montserrat"/>
              <a:cs typeface="Montserrat"/>
              <a:sym typeface="Montserrat"/>
            </a:endParaRPr>
          </a:p>
          <a:p>
            <a:pPr marL="200025" lvl="1" indent="-120650" algn="l" rtl="0">
              <a:lnSpc>
                <a:spcPct val="115000"/>
              </a:lnSpc>
              <a:spcBef>
                <a:spcPts val="0"/>
              </a:spcBef>
              <a:spcAft>
                <a:spcPts val="0"/>
              </a:spcAft>
              <a:buClr>
                <a:schemeClr val="dk1"/>
              </a:buClr>
              <a:buSzPts val="1000"/>
              <a:buChar char="○"/>
            </a:pPr>
            <a:r>
              <a:rPr lang="en" sz="1000">
                <a:solidFill>
                  <a:schemeClr val="dk1"/>
                </a:solidFill>
                <a:latin typeface="Montserrat"/>
                <a:ea typeface="Montserrat"/>
                <a:cs typeface="Montserrat"/>
                <a:sym typeface="Montserrat"/>
              </a:rPr>
              <a:t>Accuracy: </a:t>
            </a:r>
            <a:r>
              <a:rPr lang="en" sz="1000" b="1">
                <a:solidFill>
                  <a:schemeClr val="dk1"/>
                </a:solidFill>
                <a:latin typeface="Montserrat"/>
                <a:ea typeface="Montserrat"/>
                <a:cs typeface="Montserrat"/>
                <a:sym typeface="Montserrat"/>
              </a:rPr>
              <a:t>49%</a:t>
            </a:r>
            <a:r>
              <a:rPr lang="en" sz="1000">
                <a:solidFill>
                  <a:schemeClr val="dk1"/>
                </a:solidFill>
                <a:latin typeface="Montserrat"/>
                <a:ea typeface="Montserrat"/>
                <a:cs typeface="Montserrat"/>
                <a:sym typeface="Montserrat"/>
              </a:rPr>
              <a:t> (no improvement compared to unprocessed data).</a:t>
            </a:r>
            <a:endParaRPr sz="1000">
              <a:solidFill>
                <a:schemeClr val="dk1"/>
              </a:solidFill>
              <a:latin typeface="Montserrat"/>
              <a:ea typeface="Montserrat"/>
              <a:cs typeface="Montserrat"/>
              <a:sym typeface="Montserrat"/>
            </a:endParaRPr>
          </a:p>
          <a:p>
            <a:pPr marL="200025" lvl="1" indent="-120650" algn="l" rtl="0">
              <a:lnSpc>
                <a:spcPct val="115000"/>
              </a:lnSpc>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Slight improvement in F1-scores, especially for higher class labels.</a:t>
            </a:r>
            <a:endParaRPr sz="1000">
              <a:solidFill>
                <a:schemeClr val="dk1"/>
              </a:solidFill>
              <a:latin typeface="Montserrat"/>
              <a:ea typeface="Montserrat"/>
              <a:cs typeface="Montserrat"/>
              <a:sym typeface="Montserrat"/>
            </a:endParaRPr>
          </a:p>
          <a:p>
            <a:pPr marL="85725" lvl="0" indent="-120650" algn="l" rtl="0">
              <a:lnSpc>
                <a:spcPct val="115000"/>
              </a:lnSpc>
              <a:spcBef>
                <a:spcPts val="0"/>
              </a:spcBef>
              <a:spcAft>
                <a:spcPts val="0"/>
              </a:spcAft>
              <a:buClr>
                <a:schemeClr val="dk1"/>
              </a:buClr>
              <a:buSzPts val="1000"/>
              <a:buAutoNum type="arabicPeriod"/>
            </a:pPr>
            <a:r>
              <a:rPr lang="en" sz="1000" b="1">
                <a:solidFill>
                  <a:schemeClr val="dk1"/>
                </a:solidFill>
                <a:latin typeface="Montserrat"/>
                <a:ea typeface="Montserrat"/>
                <a:cs typeface="Montserrat"/>
                <a:sym typeface="Montserrat"/>
              </a:rPr>
              <a:t>Confusion Matrix Insights</a:t>
            </a:r>
            <a:r>
              <a:rPr lang="en" sz="1000">
                <a:solidFill>
                  <a:schemeClr val="dk1"/>
                </a:solidFill>
                <a:latin typeface="Montserrat"/>
                <a:ea typeface="Montserrat"/>
                <a:cs typeface="Montserrat"/>
                <a:sym typeface="Montserrat"/>
              </a:rPr>
              <a:t>:</a:t>
            </a:r>
            <a:endParaRPr sz="1000">
              <a:solidFill>
                <a:schemeClr val="dk1"/>
              </a:solidFill>
              <a:latin typeface="Montserrat"/>
              <a:ea typeface="Montserrat"/>
              <a:cs typeface="Montserrat"/>
              <a:sym typeface="Montserrat"/>
            </a:endParaRPr>
          </a:p>
          <a:p>
            <a:pPr marL="200025" lvl="1" indent="-120650" algn="l" rtl="0">
              <a:lnSpc>
                <a:spcPct val="115000"/>
              </a:lnSpc>
              <a:spcBef>
                <a:spcPts val="0"/>
              </a:spcBef>
              <a:spcAft>
                <a:spcPts val="0"/>
              </a:spcAft>
              <a:buClr>
                <a:schemeClr val="dk1"/>
              </a:buClr>
              <a:buSzPts val="1000"/>
              <a:buChar char="○"/>
            </a:pPr>
            <a:r>
              <a:rPr lang="en" sz="1000">
                <a:solidFill>
                  <a:schemeClr val="dk1"/>
                </a:solidFill>
                <a:latin typeface="Montserrat"/>
                <a:ea typeface="Montserrat"/>
                <a:cs typeface="Montserrat"/>
                <a:sym typeface="Montserrat"/>
              </a:rPr>
              <a:t>Class </a:t>
            </a:r>
            <a:r>
              <a:rPr lang="en" sz="1000" b="1">
                <a:solidFill>
                  <a:schemeClr val="dk1"/>
                </a:solidFill>
                <a:latin typeface="Montserrat"/>
                <a:ea typeface="Montserrat"/>
                <a:cs typeface="Montserrat"/>
                <a:sym typeface="Montserrat"/>
              </a:rPr>
              <a:t>4</a:t>
            </a:r>
            <a:r>
              <a:rPr lang="en" sz="1000">
                <a:solidFill>
                  <a:schemeClr val="dk1"/>
                </a:solidFill>
                <a:latin typeface="Montserrat"/>
                <a:ea typeface="Montserrat"/>
                <a:cs typeface="Montserrat"/>
                <a:sym typeface="Montserrat"/>
              </a:rPr>
              <a:t> (likely majority class) is predicted most accurately, with </a:t>
            </a:r>
            <a:r>
              <a:rPr lang="en" sz="1000" b="1">
                <a:solidFill>
                  <a:schemeClr val="dk1"/>
                </a:solidFill>
                <a:latin typeface="Montserrat"/>
                <a:ea typeface="Montserrat"/>
                <a:cs typeface="Montserrat"/>
                <a:sym typeface="Montserrat"/>
              </a:rPr>
              <a:t>218 correct predictions</a:t>
            </a:r>
            <a:r>
              <a:rPr lang="en" sz="1000">
                <a:solidFill>
                  <a:schemeClr val="dk1"/>
                </a:solidFill>
                <a:latin typeface="Montserrat"/>
                <a:ea typeface="Montserrat"/>
                <a:cs typeface="Montserrat"/>
                <a:sym typeface="Montserrat"/>
              </a:rPr>
              <a:t>.</a:t>
            </a:r>
            <a:endParaRPr sz="1000">
              <a:solidFill>
                <a:schemeClr val="dk1"/>
              </a:solidFill>
              <a:latin typeface="Montserrat"/>
              <a:ea typeface="Montserrat"/>
              <a:cs typeface="Montserrat"/>
              <a:sym typeface="Montserrat"/>
            </a:endParaRPr>
          </a:p>
          <a:p>
            <a:pPr marL="200025" lvl="1" indent="-120650" algn="l" rtl="0">
              <a:lnSpc>
                <a:spcPct val="115000"/>
              </a:lnSpc>
              <a:spcBef>
                <a:spcPts val="0"/>
              </a:spcBef>
              <a:spcAft>
                <a:spcPts val="0"/>
              </a:spcAft>
              <a:buClr>
                <a:schemeClr val="dk1"/>
              </a:buClr>
              <a:buSzPts val="1000"/>
              <a:buChar char="○"/>
            </a:pPr>
            <a:r>
              <a:rPr lang="en" sz="1000">
                <a:solidFill>
                  <a:schemeClr val="dk1"/>
                </a:solidFill>
                <a:latin typeface="Montserrat"/>
                <a:ea typeface="Montserrat"/>
                <a:cs typeface="Montserrat"/>
                <a:sym typeface="Montserrat"/>
              </a:rPr>
              <a:t>Misclassification is prominent for classes </a:t>
            </a:r>
            <a:r>
              <a:rPr lang="en" sz="1000" b="1">
                <a:solidFill>
                  <a:schemeClr val="dk1"/>
                </a:solidFill>
                <a:latin typeface="Montserrat"/>
                <a:ea typeface="Montserrat"/>
                <a:cs typeface="Montserrat"/>
                <a:sym typeface="Montserrat"/>
              </a:rPr>
              <a:t>2</a:t>
            </a:r>
            <a:r>
              <a:rPr lang="en" sz="1000">
                <a:solidFill>
                  <a:schemeClr val="dk1"/>
                </a:solidFill>
                <a:latin typeface="Montserrat"/>
                <a:ea typeface="Montserrat"/>
                <a:cs typeface="Montserrat"/>
                <a:sym typeface="Montserrat"/>
              </a:rPr>
              <a:t> and </a:t>
            </a:r>
            <a:r>
              <a:rPr lang="en" sz="1000" b="1">
                <a:solidFill>
                  <a:schemeClr val="dk1"/>
                </a:solidFill>
                <a:latin typeface="Montserrat"/>
                <a:ea typeface="Montserrat"/>
                <a:cs typeface="Montserrat"/>
                <a:sym typeface="Montserrat"/>
              </a:rPr>
              <a:t>3</a:t>
            </a:r>
            <a:r>
              <a:rPr lang="en" sz="1000">
                <a:solidFill>
                  <a:schemeClr val="dk1"/>
                </a:solidFill>
                <a:latin typeface="Montserrat"/>
                <a:ea typeface="Montserrat"/>
                <a:cs typeface="Montserrat"/>
                <a:sym typeface="Montserrat"/>
              </a:rPr>
              <a:t>, indicating imbalance or overlapping features.</a:t>
            </a:r>
            <a:endParaRPr sz="1000">
              <a:solidFill>
                <a:schemeClr val="dk1"/>
              </a:solidFill>
              <a:latin typeface="Montserrat Medium"/>
              <a:ea typeface="Montserrat Medium"/>
              <a:cs typeface="Montserrat Medium"/>
              <a:sym typeface="Montserrat Medium"/>
            </a:endParaRPr>
          </a:p>
        </p:txBody>
      </p:sp>
      <p:pic>
        <p:nvPicPr>
          <p:cNvPr id="511" name="Google Shape;511;p25"/>
          <p:cNvPicPr preferRelativeResize="0"/>
          <p:nvPr/>
        </p:nvPicPr>
        <p:blipFill>
          <a:blip r:embed="rId5">
            <a:alphaModFix/>
          </a:blip>
          <a:stretch>
            <a:fillRect/>
          </a:stretch>
        </p:blipFill>
        <p:spPr>
          <a:xfrm>
            <a:off x="6400800" y="2440350"/>
            <a:ext cx="2743200" cy="2719687"/>
          </a:xfrm>
          <a:prstGeom prst="rect">
            <a:avLst/>
          </a:prstGeom>
          <a:noFill/>
          <a:ln>
            <a:noFill/>
          </a:ln>
        </p:spPr>
      </p:pic>
      <p:sp>
        <p:nvSpPr>
          <p:cNvPr id="512" name="Google Shape;512;p25"/>
          <p:cNvSpPr txBox="1"/>
          <p:nvPr/>
        </p:nvSpPr>
        <p:spPr>
          <a:xfrm>
            <a:off x="7162350" y="2155375"/>
            <a:ext cx="12201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Montserrat Medium"/>
                <a:ea typeface="Montserrat Medium"/>
                <a:cs typeface="Montserrat Medium"/>
                <a:sym typeface="Montserrat Medium"/>
              </a:rPr>
              <a:t>Age Binning</a:t>
            </a:r>
            <a:endParaRPr sz="1200">
              <a:solidFill>
                <a:schemeClr val="dk1"/>
              </a:solidFill>
              <a:latin typeface="Montserrat Medium"/>
              <a:ea typeface="Montserrat Medium"/>
              <a:cs typeface="Montserrat Medium"/>
              <a:sym typeface="Montserrat Medium"/>
            </a:endParaRPr>
          </a:p>
        </p:txBody>
      </p:sp>
      <p:sp>
        <p:nvSpPr>
          <p:cNvPr id="513" name="Google Shape;513;p25"/>
          <p:cNvSpPr/>
          <p:nvPr/>
        </p:nvSpPr>
        <p:spPr>
          <a:xfrm>
            <a:off x="8079392" y="6"/>
            <a:ext cx="1064700" cy="987900"/>
          </a:xfrm>
          <a:prstGeom prst="roundRect">
            <a:avLst>
              <a:gd name="adj" fmla="val 16667"/>
            </a:avLst>
          </a:prstGeom>
          <a:solidFill>
            <a:schemeClr val="accent5"/>
          </a:solidFill>
          <a:ln>
            <a:noFill/>
          </a:ln>
          <a:effectLst>
            <a:outerShdw blurRad="57150" dist="19050" dir="5400000" algn="bl" rotWithShape="0">
              <a:srgbClr val="000000">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Montserrat SemiBold"/>
              <a:ea typeface="Montserrat SemiBold"/>
              <a:cs typeface="Montserrat SemiBold"/>
              <a:sym typeface="Montserrat SemiBold"/>
            </a:endParaRPr>
          </a:p>
        </p:txBody>
      </p:sp>
      <p:grpSp>
        <p:nvGrpSpPr>
          <p:cNvPr id="514" name="Google Shape;514;p25"/>
          <p:cNvGrpSpPr/>
          <p:nvPr/>
        </p:nvGrpSpPr>
        <p:grpSpPr>
          <a:xfrm>
            <a:off x="8302017" y="106174"/>
            <a:ext cx="619638" cy="775824"/>
            <a:chOff x="2075579" y="3979606"/>
            <a:chExt cx="437227" cy="589935"/>
          </a:xfrm>
        </p:grpSpPr>
        <p:sp>
          <p:nvSpPr>
            <p:cNvPr id="515" name="Google Shape;515;p25"/>
            <p:cNvSpPr/>
            <p:nvPr/>
          </p:nvSpPr>
          <p:spPr>
            <a:xfrm>
              <a:off x="2075579" y="3979606"/>
              <a:ext cx="437227" cy="589935"/>
            </a:xfrm>
            <a:custGeom>
              <a:avLst/>
              <a:gdLst/>
              <a:ahLst/>
              <a:cxnLst/>
              <a:rect l="l" t="t" r="r" b="b"/>
              <a:pathLst>
                <a:path w="437227" h="589935" extrusionOk="0">
                  <a:moveTo>
                    <a:pt x="390409" y="38176"/>
                  </a:moveTo>
                  <a:lnTo>
                    <a:pt x="265368" y="38176"/>
                  </a:lnTo>
                  <a:cubicBezTo>
                    <a:pt x="264947" y="38176"/>
                    <a:pt x="264579" y="37877"/>
                    <a:pt x="264496" y="37464"/>
                  </a:cubicBezTo>
                  <a:cubicBezTo>
                    <a:pt x="260090" y="15757"/>
                    <a:pt x="240794" y="0"/>
                    <a:pt x="218614" y="0"/>
                  </a:cubicBezTo>
                  <a:cubicBezTo>
                    <a:pt x="196433" y="0"/>
                    <a:pt x="177137" y="15757"/>
                    <a:pt x="172731" y="37465"/>
                  </a:cubicBezTo>
                  <a:cubicBezTo>
                    <a:pt x="172647" y="37878"/>
                    <a:pt x="172279" y="38178"/>
                    <a:pt x="171858" y="38178"/>
                  </a:cubicBezTo>
                  <a:lnTo>
                    <a:pt x="46818" y="38178"/>
                  </a:lnTo>
                  <a:cubicBezTo>
                    <a:pt x="21003" y="38178"/>
                    <a:pt x="0" y="59180"/>
                    <a:pt x="0" y="84996"/>
                  </a:cubicBezTo>
                  <a:lnTo>
                    <a:pt x="0" y="182242"/>
                  </a:lnTo>
                  <a:cubicBezTo>
                    <a:pt x="0" y="187014"/>
                    <a:pt x="3869" y="190883"/>
                    <a:pt x="8642" y="190883"/>
                  </a:cubicBezTo>
                  <a:cubicBezTo>
                    <a:pt x="13414" y="190883"/>
                    <a:pt x="17283" y="187014"/>
                    <a:pt x="17283" y="182242"/>
                  </a:cubicBezTo>
                  <a:lnTo>
                    <a:pt x="17283" y="84996"/>
                  </a:lnTo>
                  <a:cubicBezTo>
                    <a:pt x="17283" y="68710"/>
                    <a:pt x="30533" y="55461"/>
                    <a:pt x="46818" y="55461"/>
                  </a:cubicBezTo>
                  <a:lnTo>
                    <a:pt x="114530" y="55461"/>
                  </a:lnTo>
                  <a:lnTo>
                    <a:pt x="114530" y="76354"/>
                  </a:lnTo>
                  <a:lnTo>
                    <a:pt x="56363" y="76354"/>
                  </a:lnTo>
                  <a:cubicBezTo>
                    <a:pt x="46335" y="76354"/>
                    <a:pt x="38178" y="84513"/>
                    <a:pt x="38178" y="94539"/>
                  </a:cubicBezTo>
                  <a:lnTo>
                    <a:pt x="38178" y="533573"/>
                  </a:lnTo>
                  <a:cubicBezTo>
                    <a:pt x="38178" y="543601"/>
                    <a:pt x="46336" y="551759"/>
                    <a:pt x="56363" y="551759"/>
                  </a:cubicBezTo>
                  <a:lnTo>
                    <a:pt x="86800" y="551759"/>
                  </a:lnTo>
                  <a:cubicBezTo>
                    <a:pt x="91572" y="551759"/>
                    <a:pt x="95442" y="547889"/>
                    <a:pt x="95442" y="543117"/>
                  </a:cubicBezTo>
                  <a:cubicBezTo>
                    <a:pt x="95442" y="538345"/>
                    <a:pt x="91572" y="534475"/>
                    <a:pt x="86800" y="534475"/>
                  </a:cubicBezTo>
                  <a:lnTo>
                    <a:pt x="56363" y="534475"/>
                  </a:lnTo>
                  <a:cubicBezTo>
                    <a:pt x="55865" y="534475"/>
                    <a:pt x="55461" y="534070"/>
                    <a:pt x="55461" y="533573"/>
                  </a:cubicBezTo>
                  <a:lnTo>
                    <a:pt x="55461" y="94539"/>
                  </a:lnTo>
                  <a:cubicBezTo>
                    <a:pt x="55461" y="94042"/>
                    <a:pt x="55866" y="93637"/>
                    <a:pt x="56363" y="93637"/>
                  </a:cubicBezTo>
                  <a:lnTo>
                    <a:pt x="114530" y="93637"/>
                  </a:lnTo>
                  <a:lnTo>
                    <a:pt x="114530" y="113628"/>
                  </a:lnTo>
                  <a:cubicBezTo>
                    <a:pt x="114530" y="123656"/>
                    <a:pt x="122688" y="131814"/>
                    <a:pt x="132716" y="131814"/>
                  </a:cubicBezTo>
                  <a:lnTo>
                    <a:pt x="304511" y="131814"/>
                  </a:lnTo>
                  <a:cubicBezTo>
                    <a:pt x="314539" y="131814"/>
                    <a:pt x="322697" y="123655"/>
                    <a:pt x="322697" y="113628"/>
                  </a:cubicBezTo>
                  <a:lnTo>
                    <a:pt x="322697" y="93637"/>
                  </a:lnTo>
                  <a:lnTo>
                    <a:pt x="380864" y="93637"/>
                  </a:lnTo>
                  <a:cubicBezTo>
                    <a:pt x="381362" y="93637"/>
                    <a:pt x="381766" y="94043"/>
                    <a:pt x="381766" y="94539"/>
                  </a:cubicBezTo>
                  <a:lnTo>
                    <a:pt x="381766" y="533573"/>
                  </a:lnTo>
                  <a:cubicBezTo>
                    <a:pt x="381766" y="534071"/>
                    <a:pt x="381361" y="534475"/>
                    <a:pt x="380864" y="534475"/>
                  </a:cubicBezTo>
                  <a:lnTo>
                    <a:pt x="121366" y="534475"/>
                  </a:lnTo>
                  <a:cubicBezTo>
                    <a:pt x="116594" y="534475"/>
                    <a:pt x="112725" y="538345"/>
                    <a:pt x="112725" y="543117"/>
                  </a:cubicBezTo>
                  <a:cubicBezTo>
                    <a:pt x="112725" y="547889"/>
                    <a:pt x="116594" y="551759"/>
                    <a:pt x="121366" y="551759"/>
                  </a:cubicBezTo>
                  <a:lnTo>
                    <a:pt x="380864" y="551759"/>
                  </a:lnTo>
                  <a:cubicBezTo>
                    <a:pt x="390892" y="551759"/>
                    <a:pt x="399050" y="543601"/>
                    <a:pt x="399050" y="533573"/>
                  </a:cubicBezTo>
                  <a:lnTo>
                    <a:pt x="399050" y="94539"/>
                  </a:lnTo>
                  <a:cubicBezTo>
                    <a:pt x="399050" y="84512"/>
                    <a:pt x="390891" y="76354"/>
                    <a:pt x="380864" y="76354"/>
                  </a:cubicBezTo>
                  <a:lnTo>
                    <a:pt x="322697" y="76354"/>
                  </a:lnTo>
                  <a:lnTo>
                    <a:pt x="322697" y="55460"/>
                  </a:lnTo>
                  <a:lnTo>
                    <a:pt x="390409" y="55460"/>
                  </a:lnTo>
                  <a:cubicBezTo>
                    <a:pt x="406695" y="55460"/>
                    <a:pt x="419944" y="68709"/>
                    <a:pt x="419944" y="84994"/>
                  </a:cubicBezTo>
                  <a:lnTo>
                    <a:pt x="419944" y="543116"/>
                  </a:lnTo>
                  <a:cubicBezTo>
                    <a:pt x="419944" y="559401"/>
                    <a:pt x="406695" y="572651"/>
                    <a:pt x="390409" y="572651"/>
                  </a:cubicBezTo>
                  <a:lnTo>
                    <a:pt x="46818" y="572651"/>
                  </a:lnTo>
                  <a:cubicBezTo>
                    <a:pt x="30533" y="572651"/>
                    <a:pt x="17283" y="559401"/>
                    <a:pt x="17283" y="543116"/>
                  </a:cubicBezTo>
                  <a:lnTo>
                    <a:pt x="17283" y="216808"/>
                  </a:lnTo>
                  <a:cubicBezTo>
                    <a:pt x="17283" y="212036"/>
                    <a:pt x="13414" y="208166"/>
                    <a:pt x="8642" y="208166"/>
                  </a:cubicBezTo>
                  <a:cubicBezTo>
                    <a:pt x="3869" y="208166"/>
                    <a:pt x="0" y="212036"/>
                    <a:pt x="0" y="216808"/>
                  </a:cubicBezTo>
                  <a:lnTo>
                    <a:pt x="0" y="543117"/>
                  </a:lnTo>
                  <a:cubicBezTo>
                    <a:pt x="0" y="568932"/>
                    <a:pt x="21003" y="589935"/>
                    <a:pt x="46818" y="589935"/>
                  </a:cubicBezTo>
                  <a:lnTo>
                    <a:pt x="390409" y="589935"/>
                  </a:lnTo>
                  <a:cubicBezTo>
                    <a:pt x="416225" y="589935"/>
                    <a:pt x="437227" y="568932"/>
                    <a:pt x="437227" y="543117"/>
                  </a:cubicBezTo>
                  <a:lnTo>
                    <a:pt x="437227" y="84996"/>
                  </a:lnTo>
                  <a:cubicBezTo>
                    <a:pt x="437227" y="59179"/>
                    <a:pt x="416225" y="38176"/>
                    <a:pt x="390409" y="38176"/>
                  </a:cubicBezTo>
                  <a:close/>
                  <a:moveTo>
                    <a:pt x="305414" y="113628"/>
                  </a:moveTo>
                  <a:cubicBezTo>
                    <a:pt x="305414" y="114126"/>
                    <a:pt x="305008" y="114530"/>
                    <a:pt x="304511" y="114530"/>
                  </a:cubicBezTo>
                  <a:lnTo>
                    <a:pt x="132716" y="114530"/>
                  </a:lnTo>
                  <a:cubicBezTo>
                    <a:pt x="132218" y="114530"/>
                    <a:pt x="131814" y="114125"/>
                    <a:pt x="131814" y="113628"/>
                  </a:cubicBezTo>
                  <a:lnTo>
                    <a:pt x="131814" y="55460"/>
                  </a:lnTo>
                  <a:lnTo>
                    <a:pt x="171858" y="55460"/>
                  </a:lnTo>
                  <a:cubicBezTo>
                    <a:pt x="180466" y="55460"/>
                    <a:pt x="187957" y="49338"/>
                    <a:pt x="189669" y="40903"/>
                  </a:cubicBezTo>
                  <a:cubicBezTo>
                    <a:pt x="192447" y="27217"/>
                    <a:pt x="204620" y="17283"/>
                    <a:pt x="218614" y="17283"/>
                  </a:cubicBezTo>
                  <a:cubicBezTo>
                    <a:pt x="232607" y="17283"/>
                    <a:pt x="244780" y="27217"/>
                    <a:pt x="247558" y="40903"/>
                  </a:cubicBezTo>
                  <a:cubicBezTo>
                    <a:pt x="249271" y="49338"/>
                    <a:pt x="256761" y="55460"/>
                    <a:pt x="265368" y="55460"/>
                  </a:cubicBezTo>
                  <a:lnTo>
                    <a:pt x="305414" y="5546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6" name="Google Shape;516;p25"/>
            <p:cNvSpPr/>
            <p:nvPr/>
          </p:nvSpPr>
          <p:spPr>
            <a:xfrm>
              <a:off x="2151932" y="4151401"/>
              <a:ext cx="55459" cy="55459"/>
            </a:xfrm>
            <a:custGeom>
              <a:avLst/>
              <a:gdLst/>
              <a:ahLst/>
              <a:cxnLst/>
              <a:rect l="l" t="t" r="r" b="b"/>
              <a:pathLst>
                <a:path w="55459" h="55459" extrusionOk="0">
                  <a:moveTo>
                    <a:pt x="17859" y="55460"/>
                  </a:moveTo>
                  <a:lnTo>
                    <a:pt x="37600" y="55460"/>
                  </a:lnTo>
                  <a:cubicBezTo>
                    <a:pt x="47448" y="55460"/>
                    <a:pt x="55460" y="47448"/>
                    <a:pt x="55460" y="37600"/>
                  </a:cubicBezTo>
                  <a:lnTo>
                    <a:pt x="55460" y="17859"/>
                  </a:lnTo>
                  <a:cubicBezTo>
                    <a:pt x="55460" y="8011"/>
                    <a:pt x="47448" y="0"/>
                    <a:pt x="37600" y="0"/>
                  </a:cubicBezTo>
                  <a:lnTo>
                    <a:pt x="17859" y="0"/>
                  </a:lnTo>
                  <a:cubicBezTo>
                    <a:pt x="8011" y="0"/>
                    <a:pt x="0" y="8011"/>
                    <a:pt x="0" y="17859"/>
                  </a:cubicBezTo>
                  <a:lnTo>
                    <a:pt x="0" y="37600"/>
                  </a:lnTo>
                  <a:cubicBezTo>
                    <a:pt x="0" y="47448"/>
                    <a:pt x="8011" y="55460"/>
                    <a:pt x="17859" y="55460"/>
                  </a:cubicBezTo>
                  <a:close/>
                  <a:moveTo>
                    <a:pt x="17283" y="17859"/>
                  </a:moveTo>
                  <a:cubicBezTo>
                    <a:pt x="17283" y="17541"/>
                    <a:pt x="17541" y="17283"/>
                    <a:pt x="17859" y="17283"/>
                  </a:cubicBezTo>
                  <a:lnTo>
                    <a:pt x="37600" y="17283"/>
                  </a:lnTo>
                  <a:cubicBezTo>
                    <a:pt x="37918" y="17283"/>
                    <a:pt x="38176" y="17541"/>
                    <a:pt x="38176" y="17859"/>
                  </a:cubicBezTo>
                  <a:lnTo>
                    <a:pt x="38176" y="37600"/>
                  </a:lnTo>
                  <a:cubicBezTo>
                    <a:pt x="38176" y="37918"/>
                    <a:pt x="37918" y="38176"/>
                    <a:pt x="37600" y="38176"/>
                  </a:cubicBezTo>
                  <a:lnTo>
                    <a:pt x="17859" y="38176"/>
                  </a:lnTo>
                  <a:cubicBezTo>
                    <a:pt x="17541" y="38176"/>
                    <a:pt x="17283" y="37918"/>
                    <a:pt x="17283"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7" name="Google Shape;517;p25"/>
            <p:cNvSpPr/>
            <p:nvPr/>
          </p:nvSpPr>
          <p:spPr>
            <a:xfrm>
              <a:off x="2228286" y="4151401"/>
              <a:ext cx="112724" cy="55459"/>
            </a:xfrm>
            <a:custGeom>
              <a:avLst/>
              <a:gdLst/>
              <a:ahLst/>
              <a:cxnLst/>
              <a:rect l="l" t="t" r="r" b="b"/>
              <a:pathLst>
                <a:path w="112724" h="55459" extrusionOk="0">
                  <a:moveTo>
                    <a:pt x="94865" y="0"/>
                  </a:moveTo>
                  <a:lnTo>
                    <a:pt x="17859" y="0"/>
                  </a:lnTo>
                  <a:cubicBezTo>
                    <a:pt x="8011" y="0"/>
                    <a:pt x="0" y="8011"/>
                    <a:pt x="0" y="17859"/>
                  </a:cubicBezTo>
                  <a:lnTo>
                    <a:pt x="0" y="37600"/>
                  </a:lnTo>
                  <a:cubicBezTo>
                    <a:pt x="0" y="47448"/>
                    <a:pt x="8011" y="55460"/>
                    <a:pt x="17859" y="55460"/>
                  </a:cubicBezTo>
                  <a:lnTo>
                    <a:pt x="94865" y="55460"/>
                  </a:lnTo>
                  <a:cubicBezTo>
                    <a:pt x="104713" y="55460"/>
                    <a:pt x="112725" y="47448"/>
                    <a:pt x="112725" y="37600"/>
                  </a:cubicBezTo>
                  <a:lnTo>
                    <a:pt x="112725" y="17859"/>
                  </a:lnTo>
                  <a:cubicBezTo>
                    <a:pt x="112725" y="8011"/>
                    <a:pt x="104713" y="0"/>
                    <a:pt x="94865" y="0"/>
                  </a:cubicBezTo>
                  <a:close/>
                  <a:moveTo>
                    <a:pt x="95442" y="37600"/>
                  </a:moveTo>
                  <a:cubicBezTo>
                    <a:pt x="95442" y="37918"/>
                    <a:pt x="95183" y="38176"/>
                    <a:pt x="94865" y="38176"/>
                  </a:cubicBezTo>
                  <a:lnTo>
                    <a:pt x="17859" y="38176"/>
                  </a:lnTo>
                  <a:cubicBezTo>
                    <a:pt x="17541" y="38176"/>
                    <a:pt x="17283" y="37918"/>
                    <a:pt x="17283" y="37600"/>
                  </a:cubicBezTo>
                  <a:lnTo>
                    <a:pt x="17283" y="17859"/>
                  </a:lnTo>
                  <a:cubicBezTo>
                    <a:pt x="17283" y="17541"/>
                    <a:pt x="17541" y="17283"/>
                    <a:pt x="17859" y="17283"/>
                  </a:cubicBezTo>
                  <a:lnTo>
                    <a:pt x="94865" y="17283"/>
                  </a:lnTo>
                  <a:cubicBezTo>
                    <a:pt x="95183" y="17283"/>
                    <a:pt x="95442" y="17541"/>
                    <a:pt x="95442" y="1785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8" name="Google Shape;518;p25"/>
            <p:cNvSpPr/>
            <p:nvPr/>
          </p:nvSpPr>
          <p:spPr>
            <a:xfrm>
              <a:off x="2361904" y="4151401"/>
              <a:ext cx="74548" cy="55459"/>
            </a:xfrm>
            <a:custGeom>
              <a:avLst/>
              <a:gdLst/>
              <a:ahLst/>
              <a:cxnLst/>
              <a:rect l="l" t="t" r="r" b="b"/>
              <a:pathLst>
                <a:path w="74548" h="55459" extrusionOk="0">
                  <a:moveTo>
                    <a:pt x="56689" y="55460"/>
                  </a:moveTo>
                  <a:cubicBezTo>
                    <a:pt x="66537" y="55460"/>
                    <a:pt x="74548" y="47448"/>
                    <a:pt x="74548" y="37600"/>
                  </a:cubicBezTo>
                  <a:lnTo>
                    <a:pt x="74548" y="17859"/>
                  </a:lnTo>
                  <a:cubicBezTo>
                    <a:pt x="74548" y="8011"/>
                    <a:pt x="66537" y="0"/>
                    <a:pt x="56689" y="0"/>
                  </a:cubicBezTo>
                  <a:lnTo>
                    <a:pt x="17859" y="0"/>
                  </a:lnTo>
                  <a:cubicBezTo>
                    <a:pt x="8011" y="0"/>
                    <a:pt x="0" y="8011"/>
                    <a:pt x="0" y="17859"/>
                  </a:cubicBezTo>
                  <a:lnTo>
                    <a:pt x="0" y="37600"/>
                  </a:lnTo>
                  <a:cubicBezTo>
                    <a:pt x="0" y="47448"/>
                    <a:pt x="8011" y="55460"/>
                    <a:pt x="17859" y="55460"/>
                  </a:cubicBezTo>
                  <a:close/>
                  <a:moveTo>
                    <a:pt x="17284" y="37600"/>
                  </a:moveTo>
                  <a:lnTo>
                    <a:pt x="17284" y="17859"/>
                  </a:lnTo>
                  <a:cubicBezTo>
                    <a:pt x="17284" y="17541"/>
                    <a:pt x="17543" y="17283"/>
                    <a:pt x="17861" y="17283"/>
                  </a:cubicBezTo>
                  <a:lnTo>
                    <a:pt x="56690" y="17283"/>
                  </a:lnTo>
                  <a:cubicBezTo>
                    <a:pt x="57008" y="17283"/>
                    <a:pt x="57266" y="17541"/>
                    <a:pt x="57266" y="17859"/>
                  </a:cubicBezTo>
                  <a:lnTo>
                    <a:pt x="57266" y="37600"/>
                  </a:lnTo>
                  <a:cubicBezTo>
                    <a:pt x="57266" y="37918"/>
                    <a:pt x="57008" y="38176"/>
                    <a:pt x="56690" y="38176"/>
                  </a:cubicBezTo>
                  <a:lnTo>
                    <a:pt x="17861" y="38176"/>
                  </a:lnTo>
                  <a:cubicBezTo>
                    <a:pt x="17543" y="38176"/>
                    <a:pt x="17284" y="37918"/>
                    <a:pt x="17284"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9" name="Google Shape;519;p25"/>
            <p:cNvSpPr/>
            <p:nvPr/>
          </p:nvSpPr>
          <p:spPr>
            <a:xfrm>
              <a:off x="2323728" y="4323197"/>
              <a:ext cx="112724" cy="55459"/>
            </a:xfrm>
            <a:custGeom>
              <a:avLst/>
              <a:gdLst/>
              <a:ahLst/>
              <a:cxnLst/>
              <a:rect l="l" t="t" r="r" b="b"/>
              <a:pathLst>
                <a:path w="112724" h="55459" extrusionOk="0">
                  <a:moveTo>
                    <a:pt x="0" y="17859"/>
                  </a:moveTo>
                  <a:lnTo>
                    <a:pt x="0" y="37600"/>
                  </a:lnTo>
                  <a:cubicBezTo>
                    <a:pt x="0" y="47448"/>
                    <a:pt x="8011" y="55460"/>
                    <a:pt x="17859" y="55460"/>
                  </a:cubicBezTo>
                  <a:lnTo>
                    <a:pt x="94865" y="55460"/>
                  </a:lnTo>
                  <a:cubicBezTo>
                    <a:pt x="104713" y="55460"/>
                    <a:pt x="112725" y="47448"/>
                    <a:pt x="112725" y="37600"/>
                  </a:cubicBezTo>
                  <a:lnTo>
                    <a:pt x="112725" y="17859"/>
                  </a:lnTo>
                  <a:cubicBezTo>
                    <a:pt x="112725" y="8011"/>
                    <a:pt x="104713" y="0"/>
                    <a:pt x="94865" y="0"/>
                  </a:cubicBezTo>
                  <a:lnTo>
                    <a:pt x="17859" y="0"/>
                  </a:lnTo>
                  <a:cubicBezTo>
                    <a:pt x="8011" y="0"/>
                    <a:pt x="0" y="8011"/>
                    <a:pt x="0" y="17859"/>
                  </a:cubicBezTo>
                  <a:close/>
                  <a:moveTo>
                    <a:pt x="95442" y="17859"/>
                  </a:moveTo>
                  <a:lnTo>
                    <a:pt x="95442" y="37600"/>
                  </a:lnTo>
                  <a:cubicBezTo>
                    <a:pt x="95442" y="37918"/>
                    <a:pt x="95183" y="38176"/>
                    <a:pt x="94865" y="38176"/>
                  </a:cubicBezTo>
                  <a:lnTo>
                    <a:pt x="17859" y="38176"/>
                  </a:lnTo>
                  <a:cubicBezTo>
                    <a:pt x="17541" y="38176"/>
                    <a:pt x="17283" y="37918"/>
                    <a:pt x="17283" y="37600"/>
                  </a:cubicBezTo>
                  <a:lnTo>
                    <a:pt x="17283" y="17859"/>
                  </a:lnTo>
                  <a:cubicBezTo>
                    <a:pt x="17283" y="17541"/>
                    <a:pt x="17541" y="17283"/>
                    <a:pt x="17859" y="17283"/>
                  </a:cubicBezTo>
                  <a:lnTo>
                    <a:pt x="94865" y="17283"/>
                  </a:lnTo>
                  <a:cubicBezTo>
                    <a:pt x="95183" y="17283"/>
                    <a:pt x="95442" y="17541"/>
                    <a:pt x="95442" y="1785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0" name="Google Shape;520;p25"/>
            <p:cNvSpPr/>
            <p:nvPr/>
          </p:nvSpPr>
          <p:spPr>
            <a:xfrm>
              <a:off x="2228286" y="4323197"/>
              <a:ext cx="74548" cy="55459"/>
            </a:xfrm>
            <a:custGeom>
              <a:avLst/>
              <a:gdLst/>
              <a:ahLst/>
              <a:cxnLst/>
              <a:rect l="l" t="t" r="r" b="b"/>
              <a:pathLst>
                <a:path w="74548" h="55459" extrusionOk="0">
                  <a:moveTo>
                    <a:pt x="0" y="37600"/>
                  </a:moveTo>
                  <a:cubicBezTo>
                    <a:pt x="0" y="47448"/>
                    <a:pt x="8011" y="55460"/>
                    <a:pt x="17859" y="55460"/>
                  </a:cubicBezTo>
                  <a:lnTo>
                    <a:pt x="56689" y="55460"/>
                  </a:lnTo>
                  <a:cubicBezTo>
                    <a:pt x="66537" y="55460"/>
                    <a:pt x="74548" y="47448"/>
                    <a:pt x="74548" y="37600"/>
                  </a:cubicBezTo>
                  <a:lnTo>
                    <a:pt x="74548" y="17859"/>
                  </a:lnTo>
                  <a:cubicBezTo>
                    <a:pt x="74548" y="8011"/>
                    <a:pt x="66537" y="0"/>
                    <a:pt x="56689" y="0"/>
                  </a:cubicBezTo>
                  <a:lnTo>
                    <a:pt x="17859" y="0"/>
                  </a:lnTo>
                  <a:cubicBezTo>
                    <a:pt x="8011" y="0"/>
                    <a:pt x="0" y="8011"/>
                    <a:pt x="0" y="17859"/>
                  </a:cubicBezTo>
                  <a:close/>
                  <a:moveTo>
                    <a:pt x="17283" y="17859"/>
                  </a:moveTo>
                  <a:cubicBezTo>
                    <a:pt x="17283" y="17541"/>
                    <a:pt x="17541" y="17283"/>
                    <a:pt x="17859" y="17283"/>
                  </a:cubicBezTo>
                  <a:lnTo>
                    <a:pt x="56689" y="17283"/>
                  </a:lnTo>
                  <a:cubicBezTo>
                    <a:pt x="57007" y="17283"/>
                    <a:pt x="57265" y="17541"/>
                    <a:pt x="57265" y="17859"/>
                  </a:cubicBezTo>
                  <a:lnTo>
                    <a:pt x="57265" y="37600"/>
                  </a:lnTo>
                  <a:cubicBezTo>
                    <a:pt x="57265" y="37918"/>
                    <a:pt x="57007" y="38176"/>
                    <a:pt x="56689" y="38176"/>
                  </a:cubicBezTo>
                  <a:lnTo>
                    <a:pt x="17859" y="38176"/>
                  </a:lnTo>
                  <a:cubicBezTo>
                    <a:pt x="17541" y="38176"/>
                    <a:pt x="17283" y="37918"/>
                    <a:pt x="17283"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1" name="Google Shape;521;p25"/>
            <p:cNvSpPr/>
            <p:nvPr/>
          </p:nvSpPr>
          <p:spPr>
            <a:xfrm>
              <a:off x="2228286" y="4227755"/>
              <a:ext cx="112724" cy="55459"/>
            </a:xfrm>
            <a:custGeom>
              <a:avLst/>
              <a:gdLst/>
              <a:ahLst/>
              <a:cxnLst/>
              <a:rect l="l" t="t" r="r" b="b"/>
              <a:pathLst>
                <a:path w="112724" h="55459" extrusionOk="0">
                  <a:moveTo>
                    <a:pt x="0" y="37600"/>
                  </a:moveTo>
                  <a:cubicBezTo>
                    <a:pt x="0" y="47448"/>
                    <a:pt x="8011" y="55460"/>
                    <a:pt x="17859" y="55460"/>
                  </a:cubicBezTo>
                  <a:lnTo>
                    <a:pt x="94865" y="55460"/>
                  </a:lnTo>
                  <a:cubicBezTo>
                    <a:pt x="104713" y="55460"/>
                    <a:pt x="112725" y="47448"/>
                    <a:pt x="112725" y="37600"/>
                  </a:cubicBezTo>
                  <a:lnTo>
                    <a:pt x="112725" y="17859"/>
                  </a:lnTo>
                  <a:cubicBezTo>
                    <a:pt x="112725" y="8011"/>
                    <a:pt x="104713" y="0"/>
                    <a:pt x="94865" y="0"/>
                  </a:cubicBezTo>
                  <a:lnTo>
                    <a:pt x="17859" y="0"/>
                  </a:lnTo>
                  <a:cubicBezTo>
                    <a:pt x="8011" y="0"/>
                    <a:pt x="0" y="8011"/>
                    <a:pt x="0" y="17859"/>
                  </a:cubicBezTo>
                  <a:close/>
                  <a:moveTo>
                    <a:pt x="17283" y="17859"/>
                  </a:moveTo>
                  <a:cubicBezTo>
                    <a:pt x="17283" y="17541"/>
                    <a:pt x="17541" y="17283"/>
                    <a:pt x="17859" y="17283"/>
                  </a:cubicBezTo>
                  <a:lnTo>
                    <a:pt x="94865" y="17283"/>
                  </a:lnTo>
                  <a:cubicBezTo>
                    <a:pt x="95183" y="17283"/>
                    <a:pt x="95442" y="17541"/>
                    <a:pt x="95442" y="17859"/>
                  </a:cubicBezTo>
                  <a:lnTo>
                    <a:pt x="95442" y="37600"/>
                  </a:lnTo>
                  <a:cubicBezTo>
                    <a:pt x="95442" y="37918"/>
                    <a:pt x="95183" y="38176"/>
                    <a:pt x="94865" y="38176"/>
                  </a:cubicBezTo>
                  <a:lnTo>
                    <a:pt x="17859" y="38176"/>
                  </a:lnTo>
                  <a:cubicBezTo>
                    <a:pt x="17541" y="38176"/>
                    <a:pt x="17283" y="37918"/>
                    <a:pt x="17283"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2" name="Google Shape;522;p25"/>
            <p:cNvSpPr/>
            <p:nvPr/>
          </p:nvSpPr>
          <p:spPr>
            <a:xfrm>
              <a:off x="2151932" y="4323197"/>
              <a:ext cx="55459" cy="55459"/>
            </a:xfrm>
            <a:custGeom>
              <a:avLst/>
              <a:gdLst/>
              <a:ahLst/>
              <a:cxnLst/>
              <a:rect l="l" t="t" r="r" b="b"/>
              <a:pathLst>
                <a:path w="55459" h="55459" extrusionOk="0">
                  <a:moveTo>
                    <a:pt x="0" y="37600"/>
                  </a:moveTo>
                  <a:cubicBezTo>
                    <a:pt x="0" y="47448"/>
                    <a:pt x="8011" y="55460"/>
                    <a:pt x="17859" y="55460"/>
                  </a:cubicBezTo>
                  <a:lnTo>
                    <a:pt x="37600" y="55460"/>
                  </a:lnTo>
                  <a:cubicBezTo>
                    <a:pt x="47448" y="55460"/>
                    <a:pt x="55460" y="47448"/>
                    <a:pt x="55460" y="37600"/>
                  </a:cubicBezTo>
                  <a:lnTo>
                    <a:pt x="55460" y="17859"/>
                  </a:lnTo>
                  <a:cubicBezTo>
                    <a:pt x="55460" y="8011"/>
                    <a:pt x="47448" y="0"/>
                    <a:pt x="37600" y="0"/>
                  </a:cubicBezTo>
                  <a:lnTo>
                    <a:pt x="17859" y="0"/>
                  </a:lnTo>
                  <a:cubicBezTo>
                    <a:pt x="8011" y="0"/>
                    <a:pt x="0" y="8011"/>
                    <a:pt x="0" y="17859"/>
                  </a:cubicBezTo>
                  <a:close/>
                  <a:moveTo>
                    <a:pt x="17283" y="17859"/>
                  </a:moveTo>
                  <a:cubicBezTo>
                    <a:pt x="17283" y="17541"/>
                    <a:pt x="17541" y="17283"/>
                    <a:pt x="17859" y="17283"/>
                  </a:cubicBezTo>
                  <a:lnTo>
                    <a:pt x="37600" y="17283"/>
                  </a:lnTo>
                  <a:cubicBezTo>
                    <a:pt x="37918" y="17283"/>
                    <a:pt x="38176" y="17541"/>
                    <a:pt x="38176" y="17859"/>
                  </a:cubicBezTo>
                  <a:lnTo>
                    <a:pt x="38176" y="37600"/>
                  </a:lnTo>
                  <a:cubicBezTo>
                    <a:pt x="38176" y="37918"/>
                    <a:pt x="37918" y="38176"/>
                    <a:pt x="37600" y="38176"/>
                  </a:cubicBezTo>
                  <a:lnTo>
                    <a:pt x="17859" y="38176"/>
                  </a:lnTo>
                  <a:cubicBezTo>
                    <a:pt x="17541" y="38176"/>
                    <a:pt x="17283" y="37918"/>
                    <a:pt x="17283"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3" name="Google Shape;523;p25"/>
            <p:cNvSpPr/>
            <p:nvPr/>
          </p:nvSpPr>
          <p:spPr>
            <a:xfrm>
              <a:off x="2228286" y="4399551"/>
              <a:ext cx="112724" cy="55459"/>
            </a:xfrm>
            <a:custGeom>
              <a:avLst/>
              <a:gdLst/>
              <a:ahLst/>
              <a:cxnLst/>
              <a:rect l="l" t="t" r="r" b="b"/>
              <a:pathLst>
                <a:path w="112724" h="55459" extrusionOk="0">
                  <a:moveTo>
                    <a:pt x="0" y="37600"/>
                  </a:moveTo>
                  <a:cubicBezTo>
                    <a:pt x="0" y="47448"/>
                    <a:pt x="8011" y="55460"/>
                    <a:pt x="17859" y="55460"/>
                  </a:cubicBezTo>
                  <a:lnTo>
                    <a:pt x="94865" y="55460"/>
                  </a:lnTo>
                  <a:cubicBezTo>
                    <a:pt x="104713" y="55460"/>
                    <a:pt x="112725" y="47448"/>
                    <a:pt x="112725" y="37600"/>
                  </a:cubicBezTo>
                  <a:lnTo>
                    <a:pt x="112725" y="17859"/>
                  </a:lnTo>
                  <a:cubicBezTo>
                    <a:pt x="112725" y="8011"/>
                    <a:pt x="104713" y="0"/>
                    <a:pt x="94865" y="0"/>
                  </a:cubicBezTo>
                  <a:lnTo>
                    <a:pt x="17859" y="0"/>
                  </a:lnTo>
                  <a:cubicBezTo>
                    <a:pt x="8011" y="0"/>
                    <a:pt x="0" y="8011"/>
                    <a:pt x="0" y="17859"/>
                  </a:cubicBezTo>
                  <a:close/>
                  <a:moveTo>
                    <a:pt x="17283" y="17859"/>
                  </a:moveTo>
                  <a:cubicBezTo>
                    <a:pt x="17283" y="17541"/>
                    <a:pt x="17541" y="17283"/>
                    <a:pt x="17859" y="17283"/>
                  </a:cubicBezTo>
                  <a:lnTo>
                    <a:pt x="94865" y="17283"/>
                  </a:lnTo>
                  <a:cubicBezTo>
                    <a:pt x="95183" y="17283"/>
                    <a:pt x="95442" y="17541"/>
                    <a:pt x="95442" y="17859"/>
                  </a:cubicBezTo>
                  <a:lnTo>
                    <a:pt x="95442" y="37600"/>
                  </a:lnTo>
                  <a:cubicBezTo>
                    <a:pt x="95442" y="37918"/>
                    <a:pt x="95183" y="38176"/>
                    <a:pt x="94865" y="38176"/>
                  </a:cubicBezTo>
                  <a:lnTo>
                    <a:pt x="17859" y="38176"/>
                  </a:lnTo>
                  <a:cubicBezTo>
                    <a:pt x="17541" y="38176"/>
                    <a:pt x="17283" y="37918"/>
                    <a:pt x="17283" y="376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4" name="Google Shape;524;p25"/>
            <p:cNvSpPr/>
            <p:nvPr/>
          </p:nvSpPr>
          <p:spPr>
            <a:xfrm>
              <a:off x="2285551" y="4017782"/>
              <a:ext cx="17283" cy="26827"/>
            </a:xfrm>
            <a:custGeom>
              <a:avLst/>
              <a:gdLst/>
              <a:ahLst/>
              <a:cxnLst/>
              <a:rect l="l" t="t" r="r" b="b"/>
              <a:pathLst>
                <a:path w="17283" h="26827" extrusionOk="0">
                  <a:moveTo>
                    <a:pt x="8642" y="0"/>
                  </a:moveTo>
                  <a:cubicBezTo>
                    <a:pt x="3869" y="0"/>
                    <a:pt x="0" y="3869"/>
                    <a:pt x="0" y="8642"/>
                  </a:cubicBezTo>
                  <a:lnTo>
                    <a:pt x="0" y="18185"/>
                  </a:lnTo>
                  <a:cubicBezTo>
                    <a:pt x="0" y="22958"/>
                    <a:pt x="3869" y="26827"/>
                    <a:pt x="8642" y="26827"/>
                  </a:cubicBezTo>
                  <a:cubicBezTo>
                    <a:pt x="13414" y="26827"/>
                    <a:pt x="17283" y="22958"/>
                    <a:pt x="17283" y="18185"/>
                  </a:cubicBezTo>
                  <a:lnTo>
                    <a:pt x="17283" y="8642"/>
                  </a:lnTo>
                  <a:cubicBezTo>
                    <a:pt x="17283" y="3869"/>
                    <a:pt x="13414" y="0"/>
                    <a:pt x="8642"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25" name="Google Shape;525;p25"/>
          <p:cNvGrpSpPr/>
          <p:nvPr/>
        </p:nvGrpSpPr>
        <p:grpSpPr>
          <a:xfrm>
            <a:off x="-301492" y="755061"/>
            <a:ext cx="718872" cy="775844"/>
            <a:chOff x="924270" y="1334728"/>
            <a:chExt cx="589965" cy="590040"/>
          </a:xfrm>
        </p:grpSpPr>
        <p:sp>
          <p:nvSpPr>
            <p:cNvPr id="526" name="Google Shape;526;p25"/>
            <p:cNvSpPr/>
            <p:nvPr/>
          </p:nvSpPr>
          <p:spPr>
            <a:xfrm>
              <a:off x="962428" y="1372964"/>
              <a:ext cx="379787" cy="379876"/>
            </a:xfrm>
            <a:custGeom>
              <a:avLst/>
              <a:gdLst/>
              <a:ahLst/>
              <a:cxnLst/>
              <a:rect l="l" t="t" r="r" b="b"/>
              <a:pathLst>
                <a:path w="379787" h="379876" extrusionOk="0">
                  <a:moveTo>
                    <a:pt x="55555" y="324232"/>
                  </a:moveTo>
                  <a:cubicBezTo>
                    <a:pt x="91439" y="360115"/>
                    <a:pt x="139146" y="379877"/>
                    <a:pt x="189893" y="379877"/>
                  </a:cubicBezTo>
                  <a:cubicBezTo>
                    <a:pt x="240640" y="379877"/>
                    <a:pt x="288348" y="360115"/>
                    <a:pt x="324232" y="324232"/>
                  </a:cubicBezTo>
                  <a:cubicBezTo>
                    <a:pt x="398306" y="250157"/>
                    <a:pt x="398306" y="129630"/>
                    <a:pt x="324232" y="55555"/>
                  </a:cubicBezTo>
                  <a:cubicBezTo>
                    <a:pt x="250158" y="-18518"/>
                    <a:pt x="129629" y="-18518"/>
                    <a:pt x="55555" y="55555"/>
                  </a:cubicBezTo>
                  <a:cubicBezTo>
                    <a:pt x="-18518" y="129630"/>
                    <a:pt x="-18518" y="250157"/>
                    <a:pt x="55555" y="324232"/>
                  </a:cubicBezTo>
                  <a:close/>
                  <a:moveTo>
                    <a:pt x="103093" y="339264"/>
                  </a:moveTo>
                  <a:lnTo>
                    <a:pt x="103093" y="256704"/>
                  </a:lnTo>
                  <a:cubicBezTo>
                    <a:pt x="103093" y="233822"/>
                    <a:pt x="118986" y="214593"/>
                    <a:pt x="140308" y="209444"/>
                  </a:cubicBezTo>
                  <a:lnTo>
                    <a:pt x="128461" y="256829"/>
                  </a:lnTo>
                  <a:cubicBezTo>
                    <a:pt x="126851" y="263270"/>
                    <a:pt x="128877" y="270073"/>
                    <a:pt x="133748" y="274584"/>
                  </a:cubicBezTo>
                  <a:cubicBezTo>
                    <a:pt x="137162" y="277745"/>
                    <a:pt x="141591" y="279426"/>
                    <a:pt x="146106" y="279426"/>
                  </a:cubicBezTo>
                  <a:cubicBezTo>
                    <a:pt x="146603" y="279426"/>
                    <a:pt x="147101" y="279405"/>
                    <a:pt x="147599" y="279363"/>
                  </a:cubicBezTo>
                  <a:lnTo>
                    <a:pt x="174299" y="323864"/>
                  </a:lnTo>
                  <a:cubicBezTo>
                    <a:pt x="177617" y="329392"/>
                    <a:pt x="183447" y="332693"/>
                    <a:pt x="189893" y="332693"/>
                  </a:cubicBezTo>
                  <a:cubicBezTo>
                    <a:pt x="196340" y="332693"/>
                    <a:pt x="202170" y="329392"/>
                    <a:pt x="205488" y="323864"/>
                  </a:cubicBezTo>
                  <a:lnTo>
                    <a:pt x="232188" y="279363"/>
                  </a:lnTo>
                  <a:cubicBezTo>
                    <a:pt x="232686" y="279405"/>
                    <a:pt x="233185" y="279426"/>
                    <a:pt x="233681" y="279426"/>
                  </a:cubicBezTo>
                  <a:cubicBezTo>
                    <a:pt x="238194" y="279426"/>
                    <a:pt x="242625" y="277744"/>
                    <a:pt x="246039" y="274584"/>
                  </a:cubicBezTo>
                  <a:cubicBezTo>
                    <a:pt x="250910" y="270073"/>
                    <a:pt x="252936" y="263270"/>
                    <a:pt x="251325" y="256829"/>
                  </a:cubicBezTo>
                  <a:lnTo>
                    <a:pt x="239479" y="209444"/>
                  </a:lnTo>
                  <a:cubicBezTo>
                    <a:pt x="260802" y="214592"/>
                    <a:pt x="276693" y="233822"/>
                    <a:pt x="276693" y="256704"/>
                  </a:cubicBezTo>
                  <a:lnTo>
                    <a:pt x="276693" y="339264"/>
                  </a:lnTo>
                  <a:cubicBezTo>
                    <a:pt x="250619" y="354475"/>
                    <a:pt x="220882" y="362593"/>
                    <a:pt x="189893" y="362593"/>
                  </a:cubicBezTo>
                  <a:cubicBezTo>
                    <a:pt x="158905" y="362593"/>
                    <a:pt x="129168" y="354475"/>
                    <a:pt x="103093" y="339264"/>
                  </a:cubicBezTo>
                  <a:close/>
                  <a:moveTo>
                    <a:pt x="131726" y="94451"/>
                  </a:moveTo>
                  <a:lnTo>
                    <a:pt x="131726" y="84907"/>
                  </a:lnTo>
                  <a:cubicBezTo>
                    <a:pt x="131726" y="68621"/>
                    <a:pt x="144975" y="55372"/>
                    <a:pt x="161261" y="55372"/>
                  </a:cubicBezTo>
                  <a:lnTo>
                    <a:pt x="218526" y="55372"/>
                  </a:lnTo>
                  <a:cubicBezTo>
                    <a:pt x="234811" y="55372"/>
                    <a:pt x="248061" y="68621"/>
                    <a:pt x="248061" y="84907"/>
                  </a:cubicBezTo>
                  <a:lnTo>
                    <a:pt x="248061" y="94451"/>
                  </a:lnTo>
                  <a:cubicBezTo>
                    <a:pt x="248061" y="94948"/>
                    <a:pt x="247655" y="95354"/>
                    <a:pt x="247159" y="95354"/>
                  </a:cubicBezTo>
                  <a:lnTo>
                    <a:pt x="132628" y="95354"/>
                  </a:lnTo>
                  <a:cubicBezTo>
                    <a:pt x="132130" y="95354"/>
                    <a:pt x="131726" y="94948"/>
                    <a:pt x="131726" y="94451"/>
                  </a:cubicBezTo>
                  <a:close/>
                  <a:moveTo>
                    <a:pt x="141270" y="112637"/>
                  </a:moveTo>
                  <a:lnTo>
                    <a:pt x="238517" y="112637"/>
                  </a:lnTo>
                  <a:lnTo>
                    <a:pt x="238517" y="142172"/>
                  </a:lnTo>
                  <a:cubicBezTo>
                    <a:pt x="238517" y="155313"/>
                    <a:pt x="233356" y="167626"/>
                    <a:pt x="223985" y="176842"/>
                  </a:cubicBezTo>
                  <a:cubicBezTo>
                    <a:pt x="214617" y="186055"/>
                    <a:pt x="202212" y="191004"/>
                    <a:pt x="189059" y="190789"/>
                  </a:cubicBezTo>
                  <a:cubicBezTo>
                    <a:pt x="162708" y="190349"/>
                    <a:pt x="141270" y="168117"/>
                    <a:pt x="141270" y="141230"/>
                  </a:cubicBezTo>
                  <a:close/>
                  <a:moveTo>
                    <a:pt x="203359" y="252082"/>
                  </a:moveTo>
                  <a:lnTo>
                    <a:pt x="224424" y="220484"/>
                  </a:lnTo>
                  <a:lnTo>
                    <a:pt x="234558" y="261019"/>
                  </a:lnTo>
                  <a:cubicBezTo>
                    <a:pt x="234597" y="261173"/>
                    <a:pt x="234688" y="261537"/>
                    <a:pt x="234295" y="261900"/>
                  </a:cubicBezTo>
                  <a:cubicBezTo>
                    <a:pt x="233903" y="262264"/>
                    <a:pt x="233549" y="262145"/>
                    <a:pt x="233396" y="262095"/>
                  </a:cubicBezTo>
                  <a:close/>
                  <a:moveTo>
                    <a:pt x="146390" y="262095"/>
                  </a:moveTo>
                  <a:cubicBezTo>
                    <a:pt x="146238" y="262145"/>
                    <a:pt x="145883" y="262264"/>
                    <a:pt x="145492" y="261900"/>
                  </a:cubicBezTo>
                  <a:cubicBezTo>
                    <a:pt x="145100" y="261537"/>
                    <a:pt x="145191" y="261174"/>
                    <a:pt x="145229" y="261019"/>
                  </a:cubicBezTo>
                  <a:lnTo>
                    <a:pt x="155363" y="220484"/>
                  </a:lnTo>
                  <a:lnTo>
                    <a:pt x="176427" y="252082"/>
                  </a:lnTo>
                  <a:close/>
                  <a:moveTo>
                    <a:pt x="189893" y="241123"/>
                  </a:moveTo>
                  <a:lnTo>
                    <a:pt x="167863" y="208079"/>
                  </a:lnTo>
                  <a:lnTo>
                    <a:pt x="189838" y="208079"/>
                  </a:lnTo>
                  <a:cubicBezTo>
                    <a:pt x="189860" y="208079"/>
                    <a:pt x="189883" y="208080"/>
                    <a:pt x="189905" y="208080"/>
                  </a:cubicBezTo>
                  <a:cubicBezTo>
                    <a:pt x="189913" y="208080"/>
                    <a:pt x="189921" y="208079"/>
                    <a:pt x="189928" y="208079"/>
                  </a:cubicBezTo>
                  <a:lnTo>
                    <a:pt x="211923" y="208079"/>
                  </a:lnTo>
                  <a:close/>
                  <a:moveTo>
                    <a:pt x="189893" y="265812"/>
                  </a:moveTo>
                  <a:lnTo>
                    <a:pt x="215118" y="274220"/>
                  </a:lnTo>
                  <a:lnTo>
                    <a:pt x="190668" y="314970"/>
                  </a:lnTo>
                  <a:cubicBezTo>
                    <a:pt x="190589" y="315101"/>
                    <a:pt x="190405" y="315408"/>
                    <a:pt x="189893" y="315408"/>
                  </a:cubicBezTo>
                  <a:cubicBezTo>
                    <a:pt x="189382" y="315408"/>
                    <a:pt x="189197" y="315100"/>
                    <a:pt x="189119" y="314970"/>
                  </a:cubicBezTo>
                  <a:lnTo>
                    <a:pt x="164669" y="274220"/>
                  </a:lnTo>
                  <a:close/>
                  <a:moveTo>
                    <a:pt x="189893" y="17274"/>
                  </a:moveTo>
                  <a:cubicBezTo>
                    <a:pt x="234118" y="17274"/>
                    <a:pt x="278342" y="34108"/>
                    <a:pt x="312010" y="67776"/>
                  </a:cubicBezTo>
                  <a:cubicBezTo>
                    <a:pt x="379346" y="135111"/>
                    <a:pt x="379346" y="244674"/>
                    <a:pt x="312010" y="312010"/>
                  </a:cubicBezTo>
                  <a:cubicBezTo>
                    <a:pt x="306315" y="317705"/>
                    <a:pt x="300285" y="322943"/>
                    <a:pt x="293977" y="327727"/>
                  </a:cubicBezTo>
                  <a:lnTo>
                    <a:pt x="293977" y="256702"/>
                  </a:lnTo>
                  <a:cubicBezTo>
                    <a:pt x="293977" y="222381"/>
                    <a:pt x="267602" y="194119"/>
                    <a:pt x="234060" y="191080"/>
                  </a:cubicBezTo>
                  <a:cubicBezTo>
                    <a:pt x="234750" y="190456"/>
                    <a:pt x="235436" y="189822"/>
                    <a:pt x="236104" y="189165"/>
                  </a:cubicBezTo>
                  <a:cubicBezTo>
                    <a:pt x="248805" y="176674"/>
                    <a:pt x="255800" y="159985"/>
                    <a:pt x="255800" y="142172"/>
                  </a:cubicBezTo>
                  <a:lnTo>
                    <a:pt x="255800" y="110448"/>
                  </a:lnTo>
                  <a:cubicBezTo>
                    <a:pt x="261479" y="107368"/>
                    <a:pt x="265344" y="101352"/>
                    <a:pt x="265344" y="94451"/>
                  </a:cubicBezTo>
                  <a:lnTo>
                    <a:pt x="265344" y="84907"/>
                  </a:lnTo>
                  <a:cubicBezTo>
                    <a:pt x="265344" y="59091"/>
                    <a:pt x="244341" y="38089"/>
                    <a:pt x="218526" y="38089"/>
                  </a:cubicBezTo>
                  <a:lnTo>
                    <a:pt x="161261" y="38089"/>
                  </a:lnTo>
                  <a:cubicBezTo>
                    <a:pt x="135445" y="38089"/>
                    <a:pt x="114443" y="59091"/>
                    <a:pt x="114443" y="84907"/>
                  </a:cubicBezTo>
                  <a:lnTo>
                    <a:pt x="114443" y="94451"/>
                  </a:lnTo>
                  <a:cubicBezTo>
                    <a:pt x="114443" y="101352"/>
                    <a:pt x="118308" y="107368"/>
                    <a:pt x="123987" y="110448"/>
                  </a:cubicBezTo>
                  <a:lnTo>
                    <a:pt x="123987" y="141230"/>
                  </a:lnTo>
                  <a:cubicBezTo>
                    <a:pt x="123987" y="160927"/>
                    <a:pt x="132575" y="178760"/>
                    <a:pt x="146137" y="191049"/>
                  </a:cubicBezTo>
                  <a:cubicBezTo>
                    <a:pt x="112400" y="193893"/>
                    <a:pt x="85810" y="222242"/>
                    <a:pt x="85810" y="256702"/>
                  </a:cubicBezTo>
                  <a:lnTo>
                    <a:pt x="85810" y="327727"/>
                  </a:lnTo>
                  <a:cubicBezTo>
                    <a:pt x="79502" y="322943"/>
                    <a:pt x="73472" y="317705"/>
                    <a:pt x="67777" y="312010"/>
                  </a:cubicBezTo>
                  <a:cubicBezTo>
                    <a:pt x="441" y="244674"/>
                    <a:pt x="441" y="135111"/>
                    <a:pt x="67777" y="67776"/>
                  </a:cubicBezTo>
                  <a:cubicBezTo>
                    <a:pt x="101445" y="34109"/>
                    <a:pt x="145669" y="17274"/>
                    <a:pt x="189893" y="1727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7" name="Google Shape;527;p25"/>
            <p:cNvSpPr/>
            <p:nvPr/>
          </p:nvSpPr>
          <p:spPr>
            <a:xfrm>
              <a:off x="924270" y="1334728"/>
              <a:ext cx="589965" cy="590040"/>
            </a:xfrm>
            <a:custGeom>
              <a:avLst/>
              <a:gdLst/>
              <a:ahLst/>
              <a:cxnLst/>
              <a:rect l="l" t="t" r="r" b="b"/>
              <a:pathLst>
                <a:path w="589965" h="590040" extrusionOk="0">
                  <a:moveTo>
                    <a:pt x="584733" y="491604"/>
                  </a:moveTo>
                  <a:lnTo>
                    <a:pt x="469908" y="376779"/>
                  </a:lnTo>
                  <a:cubicBezTo>
                    <a:pt x="464793" y="371664"/>
                    <a:pt x="457994" y="368848"/>
                    <a:pt x="450761" y="368848"/>
                  </a:cubicBezTo>
                  <a:cubicBezTo>
                    <a:pt x="443529" y="368848"/>
                    <a:pt x="436729" y="371665"/>
                    <a:pt x="431615" y="376779"/>
                  </a:cubicBezTo>
                  <a:lnTo>
                    <a:pt x="430515" y="377879"/>
                  </a:lnTo>
                  <a:lnTo>
                    <a:pt x="413576" y="360939"/>
                  </a:lnTo>
                  <a:cubicBezTo>
                    <a:pt x="477421" y="271856"/>
                    <a:pt x="469369" y="146780"/>
                    <a:pt x="389384" y="66796"/>
                  </a:cubicBezTo>
                  <a:cubicBezTo>
                    <a:pt x="353678" y="31089"/>
                    <a:pt x="308416" y="8682"/>
                    <a:pt x="258492" y="1998"/>
                  </a:cubicBezTo>
                  <a:cubicBezTo>
                    <a:pt x="210172" y="-4470"/>
                    <a:pt x="160186" y="4883"/>
                    <a:pt x="117745" y="28341"/>
                  </a:cubicBezTo>
                  <a:cubicBezTo>
                    <a:pt x="113567" y="30649"/>
                    <a:pt x="112053" y="35908"/>
                    <a:pt x="114362" y="40085"/>
                  </a:cubicBezTo>
                  <a:cubicBezTo>
                    <a:pt x="116671" y="44263"/>
                    <a:pt x="121929" y="45778"/>
                    <a:pt x="126106" y="43468"/>
                  </a:cubicBezTo>
                  <a:cubicBezTo>
                    <a:pt x="207826" y="-1698"/>
                    <a:pt x="311064" y="12919"/>
                    <a:pt x="377163" y="79017"/>
                  </a:cubicBezTo>
                  <a:cubicBezTo>
                    <a:pt x="459383" y="161237"/>
                    <a:pt x="459383" y="295020"/>
                    <a:pt x="377163" y="377240"/>
                  </a:cubicBezTo>
                  <a:cubicBezTo>
                    <a:pt x="294944" y="459459"/>
                    <a:pt x="161161" y="459459"/>
                    <a:pt x="78941" y="377240"/>
                  </a:cubicBezTo>
                  <a:cubicBezTo>
                    <a:pt x="-3279" y="295020"/>
                    <a:pt x="-3279" y="161237"/>
                    <a:pt x="78941" y="79017"/>
                  </a:cubicBezTo>
                  <a:cubicBezTo>
                    <a:pt x="84913" y="73045"/>
                    <a:pt x="91286" y="67385"/>
                    <a:pt x="97882" y="62197"/>
                  </a:cubicBezTo>
                  <a:cubicBezTo>
                    <a:pt x="101634" y="59246"/>
                    <a:pt x="102283" y="53813"/>
                    <a:pt x="99332" y="50062"/>
                  </a:cubicBezTo>
                  <a:cubicBezTo>
                    <a:pt x="96380" y="46311"/>
                    <a:pt x="90947" y="45662"/>
                    <a:pt x="87197" y="48614"/>
                  </a:cubicBezTo>
                  <a:cubicBezTo>
                    <a:pt x="80063" y="54225"/>
                    <a:pt x="73174" y="60342"/>
                    <a:pt x="66719" y="66797"/>
                  </a:cubicBezTo>
                  <a:cubicBezTo>
                    <a:pt x="-22240" y="155756"/>
                    <a:pt x="-22240" y="300502"/>
                    <a:pt x="66719" y="389461"/>
                  </a:cubicBezTo>
                  <a:cubicBezTo>
                    <a:pt x="111200" y="433941"/>
                    <a:pt x="169626" y="456180"/>
                    <a:pt x="228052" y="456180"/>
                  </a:cubicBezTo>
                  <a:cubicBezTo>
                    <a:pt x="274690" y="456180"/>
                    <a:pt x="321319" y="441994"/>
                    <a:pt x="360863" y="413653"/>
                  </a:cubicBezTo>
                  <a:lnTo>
                    <a:pt x="377802" y="430592"/>
                  </a:lnTo>
                  <a:lnTo>
                    <a:pt x="376703" y="431691"/>
                  </a:lnTo>
                  <a:cubicBezTo>
                    <a:pt x="371588" y="436806"/>
                    <a:pt x="368772" y="443605"/>
                    <a:pt x="368772" y="450837"/>
                  </a:cubicBezTo>
                  <a:cubicBezTo>
                    <a:pt x="368772" y="458070"/>
                    <a:pt x="371589" y="464870"/>
                    <a:pt x="376703" y="469984"/>
                  </a:cubicBezTo>
                  <a:lnTo>
                    <a:pt x="409262" y="502542"/>
                  </a:lnTo>
                  <a:cubicBezTo>
                    <a:pt x="412637" y="505917"/>
                    <a:pt x="418109" y="505917"/>
                    <a:pt x="421482" y="502542"/>
                  </a:cubicBezTo>
                  <a:cubicBezTo>
                    <a:pt x="424857" y="499167"/>
                    <a:pt x="424857" y="493695"/>
                    <a:pt x="421482" y="490322"/>
                  </a:cubicBezTo>
                  <a:lnTo>
                    <a:pt x="408992" y="477832"/>
                  </a:lnTo>
                  <a:lnTo>
                    <a:pt x="477755" y="409067"/>
                  </a:lnTo>
                  <a:lnTo>
                    <a:pt x="572513" y="503824"/>
                  </a:lnTo>
                  <a:cubicBezTo>
                    <a:pt x="572554" y="503866"/>
                    <a:pt x="572681" y="503994"/>
                    <a:pt x="572681" y="504231"/>
                  </a:cubicBezTo>
                  <a:cubicBezTo>
                    <a:pt x="572681" y="504470"/>
                    <a:pt x="572554" y="504596"/>
                    <a:pt x="572513" y="504639"/>
                  </a:cubicBezTo>
                  <a:lnTo>
                    <a:pt x="504563" y="572589"/>
                  </a:lnTo>
                  <a:cubicBezTo>
                    <a:pt x="504521" y="572630"/>
                    <a:pt x="504395" y="572757"/>
                    <a:pt x="504156" y="572757"/>
                  </a:cubicBezTo>
                  <a:cubicBezTo>
                    <a:pt x="503919" y="572757"/>
                    <a:pt x="503791" y="572630"/>
                    <a:pt x="503749" y="572589"/>
                  </a:cubicBezTo>
                  <a:lnTo>
                    <a:pt x="445929" y="514768"/>
                  </a:lnTo>
                  <a:cubicBezTo>
                    <a:pt x="442554" y="511393"/>
                    <a:pt x="437082" y="511393"/>
                    <a:pt x="433707" y="514768"/>
                  </a:cubicBezTo>
                  <a:cubicBezTo>
                    <a:pt x="430333" y="518143"/>
                    <a:pt x="430333" y="523615"/>
                    <a:pt x="433707" y="526989"/>
                  </a:cubicBezTo>
                  <a:lnTo>
                    <a:pt x="491528" y="584808"/>
                  </a:lnTo>
                  <a:cubicBezTo>
                    <a:pt x="494902" y="588182"/>
                    <a:pt x="499386" y="590040"/>
                    <a:pt x="504156" y="590040"/>
                  </a:cubicBezTo>
                  <a:cubicBezTo>
                    <a:pt x="508926" y="590040"/>
                    <a:pt x="513412" y="588183"/>
                    <a:pt x="516785" y="584809"/>
                  </a:cubicBezTo>
                  <a:lnTo>
                    <a:pt x="584733" y="516861"/>
                  </a:lnTo>
                  <a:cubicBezTo>
                    <a:pt x="588107" y="513487"/>
                    <a:pt x="589965" y="509003"/>
                    <a:pt x="589965" y="504231"/>
                  </a:cubicBezTo>
                  <a:cubicBezTo>
                    <a:pt x="589964" y="499462"/>
                    <a:pt x="588107" y="494977"/>
                    <a:pt x="584733" y="491604"/>
                  </a:cubicBezTo>
                  <a:close/>
                  <a:moveTo>
                    <a:pt x="374622" y="402970"/>
                  </a:moveTo>
                  <a:cubicBezTo>
                    <a:pt x="379688" y="398717"/>
                    <a:pt x="384621" y="394224"/>
                    <a:pt x="389384" y="389461"/>
                  </a:cubicBezTo>
                  <a:cubicBezTo>
                    <a:pt x="394147" y="384698"/>
                    <a:pt x="398640" y="379765"/>
                    <a:pt x="402893" y="374699"/>
                  </a:cubicBezTo>
                  <a:lnTo>
                    <a:pt x="418293" y="390100"/>
                  </a:lnTo>
                  <a:lnTo>
                    <a:pt x="390023" y="418370"/>
                  </a:lnTo>
                  <a:close/>
                  <a:moveTo>
                    <a:pt x="396771" y="465611"/>
                  </a:moveTo>
                  <a:lnTo>
                    <a:pt x="388923" y="457763"/>
                  </a:lnTo>
                  <a:cubicBezTo>
                    <a:pt x="387074" y="455914"/>
                    <a:pt x="386054" y="453454"/>
                    <a:pt x="386054" y="450837"/>
                  </a:cubicBezTo>
                  <a:cubicBezTo>
                    <a:pt x="386054" y="448221"/>
                    <a:pt x="387073" y="445762"/>
                    <a:pt x="388923" y="443913"/>
                  </a:cubicBezTo>
                  <a:lnTo>
                    <a:pt x="443837" y="388999"/>
                  </a:lnTo>
                  <a:cubicBezTo>
                    <a:pt x="445686" y="387150"/>
                    <a:pt x="448145" y="386130"/>
                    <a:pt x="450761" y="386130"/>
                  </a:cubicBezTo>
                  <a:cubicBezTo>
                    <a:pt x="453378" y="386130"/>
                    <a:pt x="455837" y="387149"/>
                    <a:pt x="457687" y="388999"/>
                  </a:cubicBezTo>
                  <a:lnTo>
                    <a:pt x="465535" y="396847"/>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8" name="Google Shape;528;p25"/>
            <p:cNvSpPr/>
            <p:nvPr/>
          </p:nvSpPr>
          <p:spPr>
            <a:xfrm>
              <a:off x="1124593" y="1494760"/>
              <a:ext cx="17283" cy="22055"/>
            </a:xfrm>
            <a:custGeom>
              <a:avLst/>
              <a:gdLst/>
              <a:ahLst/>
              <a:cxnLst/>
              <a:rect l="l" t="t" r="r" b="b"/>
              <a:pathLst>
                <a:path w="17283" h="22055" extrusionOk="0">
                  <a:moveTo>
                    <a:pt x="8642" y="22056"/>
                  </a:moveTo>
                  <a:cubicBezTo>
                    <a:pt x="13414" y="22056"/>
                    <a:pt x="17283" y="18187"/>
                    <a:pt x="17283" y="13414"/>
                  </a:cubicBezTo>
                  <a:lnTo>
                    <a:pt x="17283" y="8642"/>
                  </a:lnTo>
                  <a:cubicBezTo>
                    <a:pt x="17283" y="3869"/>
                    <a:pt x="13414" y="0"/>
                    <a:pt x="8642" y="0"/>
                  </a:cubicBezTo>
                  <a:cubicBezTo>
                    <a:pt x="3869" y="0"/>
                    <a:pt x="0" y="3869"/>
                    <a:pt x="0" y="8642"/>
                  </a:cubicBezTo>
                  <a:lnTo>
                    <a:pt x="0" y="13414"/>
                  </a:lnTo>
                  <a:cubicBezTo>
                    <a:pt x="0" y="18187"/>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9" name="Google Shape;529;p25"/>
            <p:cNvSpPr/>
            <p:nvPr/>
          </p:nvSpPr>
          <p:spPr>
            <a:xfrm>
              <a:off x="1162769" y="1494760"/>
              <a:ext cx="17283" cy="22055"/>
            </a:xfrm>
            <a:custGeom>
              <a:avLst/>
              <a:gdLst/>
              <a:ahLst/>
              <a:cxnLst/>
              <a:rect l="l" t="t" r="r" b="b"/>
              <a:pathLst>
                <a:path w="17283" h="22055" extrusionOk="0">
                  <a:moveTo>
                    <a:pt x="8642" y="22056"/>
                  </a:moveTo>
                  <a:cubicBezTo>
                    <a:pt x="13414" y="22056"/>
                    <a:pt x="17283" y="18187"/>
                    <a:pt x="17283" y="13414"/>
                  </a:cubicBezTo>
                  <a:lnTo>
                    <a:pt x="17283" y="8642"/>
                  </a:lnTo>
                  <a:cubicBezTo>
                    <a:pt x="17283" y="3869"/>
                    <a:pt x="13414" y="0"/>
                    <a:pt x="8642" y="0"/>
                  </a:cubicBezTo>
                  <a:cubicBezTo>
                    <a:pt x="3869" y="0"/>
                    <a:pt x="0" y="3869"/>
                    <a:pt x="0" y="8642"/>
                  </a:cubicBezTo>
                  <a:lnTo>
                    <a:pt x="0" y="13414"/>
                  </a:lnTo>
                  <a:cubicBezTo>
                    <a:pt x="0" y="18187"/>
                    <a:pt x="3869" y="22056"/>
                    <a:pt x="8642" y="220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Employee Benefits Infographics by Slidesgo">
  <a:themeElements>
    <a:clrScheme name="Simple Light">
      <a:dk1>
        <a:srgbClr val="000000"/>
      </a:dk1>
      <a:lt1>
        <a:srgbClr val="FFFFFF"/>
      </a:lt1>
      <a:dk2>
        <a:srgbClr val="EFEFEF"/>
      </a:dk2>
      <a:lt2>
        <a:srgbClr val="D9D9D9"/>
      </a:lt2>
      <a:accent1>
        <a:srgbClr val="96CFEA"/>
      </a:accent1>
      <a:accent2>
        <a:srgbClr val="309DD5"/>
      </a:accent2>
      <a:accent3>
        <a:srgbClr val="2183C2"/>
      </a:accent3>
      <a:accent4>
        <a:srgbClr val="104A6B"/>
      </a:accent4>
      <a:accent5>
        <a:srgbClr val="FDC963"/>
      </a:accent5>
      <a:accent6>
        <a:srgbClr val="EBA14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2424</Words>
  <Application>Microsoft Macintosh PowerPoint</Application>
  <PresentationFormat>On-screen Show (16:9)</PresentationFormat>
  <Paragraphs>280</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Montserrat SemiBold</vt:lpstr>
      <vt:lpstr>Arial</vt:lpstr>
      <vt:lpstr>Fira Sans Extra Condensed</vt:lpstr>
      <vt:lpstr>Montserrat</vt:lpstr>
      <vt:lpstr>Montserrat Medium</vt:lpstr>
      <vt:lpstr>Calibri</vt:lpstr>
      <vt:lpstr>Roboto</vt:lpstr>
      <vt:lpstr>Employee Benefits Infographics by Slidesgo</vt:lpstr>
      <vt:lpstr>Job Satisfaction Analysis: Exploring Work Environment, Health, and Career Growth</vt:lpstr>
      <vt:lpstr>Introduction</vt:lpstr>
      <vt:lpstr>Dataset Exploration</vt:lpstr>
      <vt:lpstr>Exploratory Data Analysis</vt:lpstr>
      <vt:lpstr>PowerPoint Presentation</vt:lpstr>
      <vt:lpstr>PowerPoint Presentation</vt:lpstr>
      <vt:lpstr>Relationships Between Various Variables </vt:lpstr>
      <vt:lpstr>Machine Learning Analysis</vt:lpstr>
      <vt:lpstr>Random Forest</vt:lpstr>
      <vt:lpstr>XGBoost</vt:lpstr>
      <vt:lpstr>Logic Regression</vt:lpstr>
      <vt:lpstr>Feature Importance Comparison</vt:lpstr>
      <vt:lpstr>Support Vector Machine </vt:lpstr>
      <vt:lpstr>Analysis Results</vt:lpstr>
      <vt:lpstr>Conclusion and Recommendations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Adya Yerradoddi</cp:lastModifiedBy>
  <cp:revision>2</cp:revision>
  <dcterms:modified xsi:type="dcterms:W3CDTF">2025-02-26T22:04:47Z</dcterms:modified>
</cp:coreProperties>
</file>