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327AA-75B3-4C1B-A9CA-A5F89D53AA5A}" v="1" dt="2025-08-04T12:36:30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yasha Srichandan" userId="12ab6698affc2de7" providerId="LiveId" clId="{F63327AA-75B3-4C1B-A9CA-A5F89D53AA5A}"/>
    <pc:docChg chg="custSel modSld">
      <pc:chgData name="Adyasha Srichandan" userId="12ab6698affc2de7" providerId="LiveId" clId="{F63327AA-75B3-4C1B-A9CA-A5F89D53AA5A}" dt="2025-08-04T12:36:30.741" v="14" actId="27636"/>
      <pc:docMkLst>
        <pc:docMk/>
      </pc:docMkLst>
      <pc:sldChg chg="modSp mod">
        <pc:chgData name="Adyasha Srichandan" userId="12ab6698affc2de7" providerId="LiveId" clId="{F63327AA-75B3-4C1B-A9CA-A5F89D53AA5A}" dt="2025-08-04T12:36:30.741" v="14" actId="27636"/>
        <pc:sldMkLst>
          <pc:docMk/>
          <pc:sldMk cId="953325580" sldId="256"/>
        </pc:sldMkLst>
        <pc:spChg chg="mod">
          <ac:chgData name="Adyasha Srichandan" userId="12ab6698affc2de7" providerId="LiveId" clId="{F63327AA-75B3-4C1B-A9CA-A5F89D53AA5A}" dt="2025-08-04T12:36:30.741" v="14" actId="27636"/>
          <ac:spMkLst>
            <pc:docMk/>
            <pc:sldMk cId="953325580" sldId="256"/>
            <ac:spMk id="2" creationId="{A8A11E26-4C38-41A6-9857-11032CEECD80}"/>
          </ac:spMkLst>
        </pc:spChg>
      </pc:sldChg>
    </pc:docChg>
  </pc:docChgLst>
  <pc:docChgLst>
    <pc:chgData name="Adyasha Srichandan" userId="12ab6698affc2de7" providerId="LiveId" clId="{0856A089-4298-4F1E-A7B4-7FC00ABE2DF3}"/>
    <pc:docChg chg="custSel modSld">
      <pc:chgData name="Adyasha Srichandan" userId="12ab6698affc2de7" providerId="LiveId" clId="{0856A089-4298-4F1E-A7B4-7FC00ABE2DF3}" dt="2025-08-03T07:18:50.153" v="0" actId="478"/>
      <pc:docMkLst>
        <pc:docMk/>
      </pc:docMkLst>
      <pc:sldChg chg="delSp mod">
        <pc:chgData name="Adyasha Srichandan" userId="12ab6698affc2de7" providerId="LiveId" clId="{0856A089-4298-4F1E-A7B4-7FC00ABE2DF3}" dt="2025-08-03T07:18:50.153" v="0" actId="478"/>
        <pc:sldMkLst>
          <pc:docMk/>
          <pc:sldMk cId="953325580" sldId="256"/>
        </pc:sldMkLst>
        <pc:spChg chg="del">
          <ac:chgData name="Adyasha Srichandan" userId="12ab6698affc2de7" providerId="LiveId" clId="{0856A089-4298-4F1E-A7B4-7FC00ABE2DF3}" dt="2025-08-03T07:18:50.153" v="0" actId="478"/>
          <ac:spMkLst>
            <pc:docMk/>
            <pc:sldMk cId="95332558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kosh.indiaai.gov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NSAP Eligibility Predictor using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Name-Adyasha Srichandan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Name-Siksha O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Anusandhan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* Support for more government schemes</a:t>
            </a: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* Regional language input</a:t>
            </a: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* Deploy interactive chatbot UI</a:t>
            </a: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* Use IBM Watson </a:t>
            </a:r>
            <a:r>
              <a:rPr lang="en-US" sz="2000" dirty="0" err="1">
                <a:ea typeface="+mn-lt"/>
                <a:cs typeface="+mn-lt"/>
              </a:rPr>
              <a:t>AutoAI</a:t>
            </a:r>
            <a:r>
              <a:rPr lang="en-US" sz="2000" dirty="0">
                <a:ea typeface="+mn-lt"/>
                <a:cs typeface="+mn-lt"/>
              </a:rPr>
              <a:t> for model enhancement</a:t>
            </a:r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* Geo-location based predictions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* AI Kosh Dataset: [https://aikosh.indiaai.gov.in](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  <a:hlinkClick r:id="rId2"/>
              </a:rPr>
              <a:t>https://aikosh.indiaai.gov.in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)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* Scikit-learn documentation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* IBM Cloud Docs – Python App Deployment</a:t>
            </a: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* Blogs on Flask + ML Deployment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FABE5C-A998-FAF9-3EB1-0197E9C99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371" y="1301750"/>
            <a:ext cx="831125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8894E-537A-8C88-0DEF-10F4A1F83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496" y="1301750"/>
            <a:ext cx="831300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DAFEF-9E77-E22C-DD88-ED7AB8EDC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671" y="1301750"/>
            <a:ext cx="8588657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45565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Millions of citizens apply for social welfare schemes under the *National Social Assistance Program (NSAP)*. Identifying eligible applicants manually is time-consuming, inconsistent, and lacks scalability. This project aims to solve that using machine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We propose a supervised machine learning solution trained on synthetic data that closely simulates the socio-economic features of real-world NSAP applicants. The model utilizes features such as age, gender, income, disability status, and widowhood to classify individuals into one of the three major NSAP welfare schemes: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* Indira Gandhi Old Age Pension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* Indira Gandhi Widow Pension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* Indira Gandhi Disability Pension</a:t>
            </a: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The solution is built as a RESTful API using Flask, enabling real-time predictions. It can be integrated with government dashboards or mobile interfaces to assist field officers in making on-the-spot eligibility assessments. This automation speeds up beneficiary identification, reduces human bias, improves transparency, and scales effortlessly across large populations.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*Language &amp; Tools Used:*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Python 3.9+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scikit-learn, pandas, 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joblib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Jupyter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Notebook for model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IBM Cloud for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*System Workflow: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1. Data Preprocessing and Feature Encoding  2. Model Training using 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RandomForestClassifier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 3. Saving Model using 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Joblib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(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model.pkl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)  4. Creating a Flask REST API to serve predictions  5. Deploying the API on IBM Cloud using Cloud 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FoundryThis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 modular design ensures that new schemes or changing eligibility rules can be incorporated by retraining and re-deploying the model seamlessly.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000" dirty="0"/>
              <a:t>We used the *Random Forest Classifier*, a powerful ensemble algorithm that is capable of handling categorical and numerical variables and robust against </a:t>
            </a:r>
            <a:r>
              <a:rPr lang="en-US" sz="2000" dirty="0" err="1"/>
              <a:t>overfitting.The</a:t>
            </a:r>
            <a:r>
              <a:rPr lang="en-US" sz="2000" dirty="0"/>
              <a:t> training data was created using logic that mimics actual NSAP scheme eligibility </a:t>
            </a:r>
            <a:r>
              <a:rPr lang="en-US" sz="2000" dirty="0" err="1"/>
              <a:t>criteria.To</a:t>
            </a:r>
            <a:r>
              <a:rPr lang="en-US" sz="2000" dirty="0"/>
              <a:t> evaluate model performance, we generated a confusion matrix on a test dataset, achieving over 90% classification accuracy across the three </a:t>
            </a:r>
            <a:r>
              <a:rPr lang="en-US" sz="2000" dirty="0" err="1"/>
              <a:t>classes.Once</a:t>
            </a:r>
            <a:r>
              <a:rPr lang="en-US" sz="2000" dirty="0"/>
              <a:t> trained, the model was saved using </a:t>
            </a:r>
            <a:r>
              <a:rPr lang="en-US" sz="2000" dirty="0" err="1"/>
              <a:t>joblib</a:t>
            </a:r>
            <a:r>
              <a:rPr lang="en-US" sz="2000" dirty="0"/>
              <a:t> and deployed using *IBM Cloud’s Cloud Foundry* service. This allows the government or NGOs to access the API endpoint for making fast, data-driven decisions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4546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The trained model achieved *90%+ accuracy* on test data. 🟦 Input: This JSON simulates what the API receives when an applicant submits their data.📊 Output: The confusion matrix shows the prediction accuracy across the 3 NSAP scheme categories.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D6383-AD9D-D760-7B4C-CEBCE98C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4559"/>
            <a:ext cx="11389658" cy="3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4F5B-17E5-6127-7E3E-258BC3BC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603F6E-5570-29D0-F2C1-692591994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473" y="1602309"/>
            <a:ext cx="5877053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0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Our ML-based NSAP Eligibility Predictor supports *government decision-making* by automating the classification of applicants. This ensures *timely and accurate benefit distribution* while reducing manual errors and processing time.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</TotalTime>
  <Words>594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NSAP Eligibility Predictor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Output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Adyasha Srichandan</cp:lastModifiedBy>
  <cp:revision>25</cp:revision>
  <dcterms:created xsi:type="dcterms:W3CDTF">2021-05-26T16:50:10Z</dcterms:created>
  <dcterms:modified xsi:type="dcterms:W3CDTF">2025-08-04T12:36:49Z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