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726" r:id="rId3"/>
    <p:sldId id="727" r:id="rId4"/>
    <p:sldId id="257" r:id="rId5"/>
    <p:sldId id="258" r:id="rId6"/>
    <p:sldId id="259" r:id="rId7"/>
    <p:sldId id="260" r:id="rId8"/>
    <p:sldId id="262" r:id="rId9"/>
    <p:sldId id="288" r:id="rId10"/>
    <p:sldId id="289" r:id="rId11"/>
    <p:sldId id="261" r:id="rId12"/>
    <p:sldId id="264" r:id="rId13"/>
    <p:sldId id="265" r:id="rId14"/>
    <p:sldId id="266" r:id="rId15"/>
    <p:sldId id="267" r:id="rId16"/>
    <p:sldId id="263" r:id="rId17"/>
    <p:sldId id="268" r:id="rId18"/>
    <p:sldId id="269" r:id="rId19"/>
    <p:sldId id="272" r:id="rId20"/>
    <p:sldId id="270" r:id="rId21"/>
    <p:sldId id="290" r:id="rId22"/>
    <p:sldId id="271" r:id="rId23"/>
    <p:sldId id="725" r:id="rId24"/>
    <p:sldId id="6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C8448-A434-4C78-8F26-4C67F1CF4594}" v="1" dt="2024-10-17T04:51:22.453"/>
    <p1510:client id="{B4888C98-8584-4F69-AE8C-A8F07D083714}" v="64" dt="2024-10-17T03:06:33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a Kumari" userId="9296ba99-4350-4591-929d-1caacada8499" providerId="ADAL" clId="{46CC8448-A434-4C78-8F26-4C67F1CF4594}"/>
    <pc:docChg chg="modSld">
      <pc:chgData name="Sweta Kumari" userId="9296ba99-4350-4591-929d-1caacada8499" providerId="ADAL" clId="{46CC8448-A434-4C78-8F26-4C67F1CF4594}" dt="2024-10-17T04:51:22.453" v="0"/>
      <pc:docMkLst>
        <pc:docMk/>
      </pc:docMkLst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1805167336" sldId="258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1805167336" sldId="258"/>
            <ac:inkMk id="3" creationId="{F7353FAF-A234-6FAF-7AC1-5B0337C1E22D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714053349" sldId="259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714053349" sldId="259"/>
            <ac:inkMk id="4" creationId="{31F05D3E-2D79-9C9C-E53B-9332394C4FDA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1586368028" sldId="260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1586368028" sldId="260"/>
            <ac:inkMk id="3" creationId="{6D83E4A0-03ED-D1A3-152A-97B4806C253C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2991192077" sldId="261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2991192077" sldId="261"/>
            <ac:inkMk id="4" creationId="{C64AFF54-C84D-7018-23C1-241C79CADD25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3819735789" sldId="262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3819735789" sldId="262"/>
            <ac:inkMk id="4" creationId="{184BAD3C-4F55-23B8-1C10-8B9D2B2D6DD2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4205612192" sldId="263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4205612192" sldId="263"/>
            <ac:inkMk id="4" creationId="{2B91E2BE-F645-BF23-A98D-EA3C28FA2115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1038252756" sldId="264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1038252756" sldId="264"/>
            <ac:inkMk id="3" creationId="{0C5DE46C-280C-1806-6406-D046BAAA0C1D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555823985" sldId="265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555823985" sldId="265"/>
            <ac:inkMk id="3" creationId="{60A01315-44C0-622F-66D9-BE61EC1213D4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1064117946" sldId="266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1064117946" sldId="266"/>
            <ac:inkMk id="5" creationId="{4B8722F7-BB2C-140D-4EFE-5D1C8037FA5C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17774020" sldId="267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17774020" sldId="267"/>
            <ac:inkMk id="4" creationId="{84650241-1344-124B-BAA9-272BC2DA866D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612677903" sldId="268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612677903" sldId="268"/>
            <ac:inkMk id="4" creationId="{65A68B83-6BF7-A76D-A58C-14E77DBF0F45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4256283502" sldId="269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4256283502" sldId="269"/>
            <ac:inkMk id="4" creationId="{4C04A572-2E05-07AD-4DB7-78FEE1D27A9F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2744853941" sldId="288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2744853941" sldId="288"/>
            <ac:inkMk id="4" creationId="{EE6DEAAC-EBC5-2D74-1F27-376D25473DAD}"/>
          </ac:inkMkLst>
        </pc:inkChg>
      </pc:sldChg>
      <pc:sldChg chg="addSp">
        <pc:chgData name="Sweta Kumari" userId="9296ba99-4350-4591-929d-1caacada8499" providerId="ADAL" clId="{46CC8448-A434-4C78-8F26-4C67F1CF4594}" dt="2024-10-17T04:51:22.453" v="0"/>
        <pc:sldMkLst>
          <pc:docMk/>
          <pc:sldMk cId="289282352" sldId="289"/>
        </pc:sldMkLst>
        <pc:inkChg chg="add">
          <ac:chgData name="Sweta Kumari" userId="9296ba99-4350-4591-929d-1caacada8499" providerId="ADAL" clId="{46CC8448-A434-4C78-8F26-4C67F1CF4594}" dt="2024-10-17T04:51:22.453" v="0"/>
          <ac:inkMkLst>
            <pc:docMk/>
            <pc:sldMk cId="289282352" sldId="289"/>
            <ac:inkMk id="4" creationId="{0DA70EC7-5360-3254-24F0-6715918BA415}"/>
          </ac:inkMkLst>
        </pc:inkChg>
      </pc:sldChg>
    </pc:docChg>
  </pc:docChgLst>
  <pc:docChgLst>
    <pc:chgData name="Suchi Kumari" userId="e08f47ff-0e64-4da4-ae2d-3a92f14381a3" providerId="ADAL" clId="{33B255F7-584D-49B8-8C8B-658DA3953E3B}"/>
    <pc:docChg chg="undo redo custSel addSld delSld modSld sldOrd">
      <pc:chgData name="Suchi Kumari" userId="e08f47ff-0e64-4da4-ae2d-3a92f14381a3" providerId="ADAL" clId="{33B255F7-584D-49B8-8C8B-658DA3953E3B}" dt="2024-10-13T09:39:29.048" v="3188" actId="20577"/>
      <pc:docMkLst>
        <pc:docMk/>
      </pc:docMkLst>
      <pc:sldChg chg="addSp delSp modSp mod setBg addAnim">
        <pc:chgData name="Suchi Kumari" userId="e08f47ff-0e64-4da4-ae2d-3a92f14381a3" providerId="ADAL" clId="{33B255F7-584D-49B8-8C8B-658DA3953E3B}" dt="2024-10-12T13:31:13.424" v="1360" actId="27614"/>
        <pc:sldMkLst>
          <pc:docMk/>
          <pc:sldMk cId="1752818891" sldId="256"/>
        </pc:sldMkLst>
        <pc:spChg chg="mod">
          <ac:chgData name="Suchi Kumari" userId="e08f47ff-0e64-4da4-ae2d-3a92f14381a3" providerId="ADAL" clId="{33B255F7-584D-49B8-8C8B-658DA3953E3B}" dt="2024-10-12T13:31:06.771" v="1358" actId="26606"/>
          <ac:spMkLst>
            <pc:docMk/>
            <pc:sldMk cId="1752818891" sldId="256"/>
            <ac:spMk id="2" creationId="{FF027CA8-35BC-8BC3-4850-6B2323859475}"/>
          </ac:spMkLst>
        </pc:spChg>
        <pc:spChg chg="del mod">
          <ac:chgData name="Suchi Kumari" userId="e08f47ff-0e64-4da4-ae2d-3a92f14381a3" providerId="ADAL" clId="{33B255F7-584D-49B8-8C8B-658DA3953E3B}" dt="2024-10-12T13:31:01.821" v="1357" actId="478"/>
          <ac:spMkLst>
            <pc:docMk/>
            <pc:sldMk cId="1752818891" sldId="256"/>
            <ac:spMk id="3" creationId="{BED171AC-C79C-E186-84CA-2189414469F8}"/>
          </ac:spMkLst>
        </pc:spChg>
        <pc:spChg chg="add del">
          <ac:chgData name="Suchi Kumari" userId="e08f47ff-0e64-4da4-ae2d-3a92f14381a3" providerId="ADAL" clId="{33B255F7-584D-49B8-8C8B-658DA3953E3B}" dt="2024-10-12T13:31:06.771" v="1358" actId="26606"/>
          <ac:spMkLst>
            <pc:docMk/>
            <pc:sldMk cId="1752818891" sldId="256"/>
            <ac:spMk id="8" creationId="{289ED1AA-8684-4D37-B208-8777E1A7780D}"/>
          </ac:spMkLst>
        </pc:spChg>
        <pc:spChg chg="add del">
          <ac:chgData name="Suchi Kumari" userId="e08f47ff-0e64-4da4-ae2d-3a92f14381a3" providerId="ADAL" clId="{33B255F7-584D-49B8-8C8B-658DA3953E3B}" dt="2024-10-12T13:31:06.771" v="1358" actId="26606"/>
          <ac:spMkLst>
            <pc:docMk/>
            <pc:sldMk cId="1752818891" sldId="256"/>
            <ac:spMk id="10" creationId="{4180E01B-B1F4-437C-807D-1C930718EE64}"/>
          </ac:spMkLst>
        </pc:spChg>
        <pc:spChg chg="add del">
          <ac:chgData name="Suchi Kumari" userId="e08f47ff-0e64-4da4-ae2d-3a92f14381a3" providerId="ADAL" clId="{33B255F7-584D-49B8-8C8B-658DA3953E3B}" dt="2024-10-12T13:31:06.771" v="1358" actId="26606"/>
          <ac:spMkLst>
            <pc:docMk/>
            <pc:sldMk cId="1752818891" sldId="256"/>
            <ac:spMk id="12" creationId="{41F77738-2AF0-4750-A0C7-F97C2C17590E}"/>
          </ac:spMkLst>
        </pc:spChg>
        <pc:spChg chg="add">
          <ac:chgData name="Suchi Kumari" userId="e08f47ff-0e64-4da4-ae2d-3a92f14381a3" providerId="ADAL" clId="{33B255F7-584D-49B8-8C8B-658DA3953E3B}" dt="2024-10-12T13:31:06.771" v="1358" actId="26606"/>
          <ac:spMkLst>
            <pc:docMk/>
            <pc:sldMk cId="1752818891" sldId="256"/>
            <ac:spMk id="18" creationId="{F609FF9A-4FCE-468E-A86A-C9AB525EAE71}"/>
          </ac:spMkLst>
        </pc:spChg>
        <pc:spChg chg="add">
          <ac:chgData name="Suchi Kumari" userId="e08f47ff-0e64-4da4-ae2d-3a92f14381a3" providerId="ADAL" clId="{33B255F7-584D-49B8-8C8B-658DA3953E3B}" dt="2024-10-12T13:31:06.771" v="1358" actId="26606"/>
          <ac:spMkLst>
            <pc:docMk/>
            <pc:sldMk cId="1752818891" sldId="256"/>
            <ac:spMk id="20" creationId="{021E12D4-3A88-428D-8E5E-AF1AFD923D63}"/>
          </ac:spMkLst>
        </pc:spChg>
        <pc:picChg chg="add mod">
          <ac:chgData name="Suchi Kumari" userId="e08f47ff-0e64-4da4-ae2d-3a92f14381a3" providerId="ADAL" clId="{33B255F7-584D-49B8-8C8B-658DA3953E3B}" dt="2024-10-12T13:31:13.424" v="1360" actId="27614"/>
          <ac:picMkLst>
            <pc:docMk/>
            <pc:sldMk cId="1752818891" sldId="256"/>
            <ac:picMk id="14" creationId="{1F0B11B3-6FD2-2ABA-82F6-4A642FA085DD}"/>
          </ac:picMkLst>
        </pc:picChg>
      </pc:sldChg>
      <pc:sldChg chg="addSp delSp modSp mod setBg">
        <pc:chgData name="Suchi Kumari" userId="e08f47ff-0e64-4da4-ae2d-3a92f14381a3" providerId="ADAL" clId="{33B255F7-584D-49B8-8C8B-658DA3953E3B}" dt="2024-10-12T13:32:08.071" v="1383" actId="26606"/>
        <pc:sldMkLst>
          <pc:docMk/>
          <pc:sldMk cId="543332618" sldId="257"/>
        </pc:sldMkLst>
        <pc:spChg chg="mod">
          <ac:chgData name="Suchi Kumari" userId="e08f47ff-0e64-4da4-ae2d-3a92f14381a3" providerId="ADAL" clId="{33B255F7-584D-49B8-8C8B-658DA3953E3B}" dt="2024-10-12T13:32:08.071" v="1383" actId="26606"/>
          <ac:spMkLst>
            <pc:docMk/>
            <pc:sldMk cId="543332618" sldId="257"/>
            <ac:spMk id="2" creationId="{B4A03CF9-7232-0A0A-1D9C-023874050DE1}"/>
          </ac:spMkLst>
        </pc:spChg>
        <pc:spChg chg="del mod">
          <ac:chgData name="Suchi Kumari" userId="e08f47ff-0e64-4da4-ae2d-3a92f14381a3" providerId="ADAL" clId="{33B255F7-584D-49B8-8C8B-658DA3953E3B}" dt="2024-10-12T13:32:08.071" v="1383" actId="26606"/>
          <ac:spMkLst>
            <pc:docMk/>
            <pc:sldMk cId="543332618" sldId="257"/>
            <ac:spMk id="3" creationId="{DDC501D9-D7EC-F487-9C81-65C8104EB1E2}"/>
          </ac:spMkLst>
        </pc:spChg>
        <pc:spChg chg="add">
          <ac:chgData name="Suchi Kumari" userId="e08f47ff-0e64-4da4-ae2d-3a92f14381a3" providerId="ADAL" clId="{33B255F7-584D-49B8-8C8B-658DA3953E3B}" dt="2024-10-12T13:32:08.071" v="1383" actId="26606"/>
          <ac:spMkLst>
            <pc:docMk/>
            <pc:sldMk cId="543332618" sldId="257"/>
            <ac:spMk id="9" creationId="{53B021B3-DE93-4AB7-8A18-CF5F1CED88B8}"/>
          </ac:spMkLst>
        </pc:spChg>
        <pc:spChg chg="add">
          <ac:chgData name="Suchi Kumari" userId="e08f47ff-0e64-4da4-ae2d-3a92f14381a3" providerId="ADAL" clId="{33B255F7-584D-49B8-8C8B-658DA3953E3B}" dt="2024-10-12T13:32:08.071" v="1383" actId="26606"/>
          <ac:spMkLst>
            <pc:docMk/>
            <pc:sldMk cId="543332618" sldId="257"/>
            <ac:spMk id="11" creationId="{52D502E5-F6B4-4D58-B4AE-FC466FF15EE8}"/>
          </ac:spMkLst>
        </pc:spChg>
        <pc:spChg chg="add">
          <ac:chgData name="Suchi Kumari" userId="e08f47ff-0e64-4da4-ae2d-3a92f14381a3" providerId="ADAL" clId="{33B255F7-584D-49B8-8C8B-658DA3953E3B}" dt="2024-10-12T13:32:08.071" v="1383" actId="26606"/>
          <ac:spMkLst>
            <pc:docMk/>
            <pc:sldMk cId="543332618" sldId="257"/>
            <ac:spMk id="13" creationId="{9DECDBF4-02B6-4BB4-B65B-B8107AD6A9E8}"/>
          </ac:spMkLst>
        </pc:spChg>
        <pc:graphicFrameChg chg="add">
          <ac:chgData name="Suchi Kumari" userId="e08f47ff-0e64-4da4-ae2d-3a92f14381a3" providerId="ADAL" clId="{33B255F7-584D-49B8-8C8B-658DA3953E3B}" dt="2024-10-12T13:32:08.071" v="1383" actId="26606"/>
          <ac:graphicFrameMkLst>
            <pc:docMk/>
            <pc:sldMk cId="543332618" sldId="257"/>
            <ac:graphicFrameMk id="5" creationId="{8C042A84-2CFA-351E-BA7D-5649A2A4B19D}"/>
          </ac:graphicFrameMkLst>
        </pc:graphicFrameChg>
      </pc:sldChg>
      <pc:sldChg chg="addSp delSp modSp mod setBg">
        <pc:chgData name="Suchi Kumari" userId="e08f47ff-0e64-4da4-ae2d-3a92f14381a3" providerId="ADAL" clId="{33B255F7-584D-49B8-8C8B-658DA3953E3B}" dt="2024-10-12T13:34:02.730" v="1392" actId="14100"/>
        <pc:sldMkLst>
          <pc:docMk/>
          <pc:sldMk cId="1805167336" sldId="258"/>
        </pc:sldMkLst>
        <pc:spChg chg="mod">
          <ac:chgData name="Suchi Kumari" userId="e08f47ff-0e64-4da4-ae2d-3a92f14381a3" providerId="ADAL" clId="{33B255F7-584D-49B8-8C8B-658DA3953E3B}" dt="2024-10-12T13:33:09.477" v="1386" actId="26606"/>
          <ac:spMkLst>
            <pc:docMk/>
            <pc:sldMk cId="1805167336" sldId="258"/>
            <ac:spMk id="2" creationId="{BCB9A065-FE6D-AEFC-CEDD-21B4D736DC6B}"/>
          </ac:spMkLst>
        </pc:spChg>
        <pc:spChg chg="add del mod">
          <ac:chgData name="Suchi Kumari" userId="e08f47ff-0e64-4da4-ae2d-3a92f14381a3" providerId="ADAL" clId="{33B255F7-584D-49B8-8C8B-658DA3953E3B}" dt="2024-10-12T13:33:09.477" v="1386" actId="26606"/>
          <ac:spMkLst>
            <pc:docMk/>
            <pc:sldMk cId="1805167336" sldId="258"/>
            <ac:spMk id="3" creationId="{074E3AEE-EF71-C53B-11E9-763930942111}"/>
          </ac:spMkLst>
        </pc:spChg>
        <pc:spChg chg="add del">
          <ac:chgData name="Suchi Kumari" userId="e08f47ff-0e64-4da4-ae2d-3a92f14381a3" providerId="ADAL" clId="{33B255F7-584D-49B8-8C8B-658DA3953E3B}" dt="2024-10-12T13:33:43.500" v="1390" actId="26606"/>
          <ac:spMkLst>
            <pc:docMk/>
            <pc:sldMk cId="1805167336" sldId="258"/>
            <ac:spMk id="6" creationId="{7301F447-EEF7-48F5-AF73-7566EE7F64AD}"/>
          </ac:spMkLst>
        </pc:spChg>
        <pc:spChg chg="add del">
          <ac:chgData name="Suchi Kumari" userId="e08f47ff-0e64-4da4-ae2d-3a92f14381a3" providerId="ADAL" clId="{33B255F7-584D-49B8-8C8B-658DA3953E3B}" dt="2024-10-12T13:33:43.500" v="1390" actId="26606"/>
          <ac:spMkLst>
            <pc:docMk/>
            <pc:sldMk cId="1805167336" sldId="258"/>
            <ac:spMk id="7" creationId="{F7117410-A2A4-4085-9ADC-46744551DBDE}"/>
          </ac:spMkLst>
        </pc:spChg>
        <pc:spChg chg="add del">
          <ac:chgData name="Suchi Kumari" userId="e08f47ff-0e64-4da4-ae2d-3a92f14381a3" providerId="ADAL" clId="{33B255F7-584D-49B8-8C8B-658DA3953E3B}" dt="2024-10-12T13:33:43.500" v="1390" actId="26606"/>
          <ac:spMkLst>
            <pc:docMk/>
            <pc:sldMk cId="1805167336" sldId="258"/>
            <ac:spMk id="8" creationId="{99F74EB5-E547-4FB4-95F5-BCC788F3C4A0}"/>
          </ac:spMkLst>
        </pc:spChg>
        <pc:spChg chg="add del">
          <ac:chgData name="Suchi Kumari" userId="e08f47ff-0e64-4da4-ae2d-3a92f14381a3" providerId="ADAL" clId="{33B255F7-584D-49B8-8C8B-658DA3953E3B}" dt="2024-10-12T13:32:47.576" v="1385" actId="26606"/>
          <ac:spMkLst>
            <pc:docMk/>
            <pc:sldMk cId="1805167336" sldId="258"/>
            <ac:spMk id="9" creationId="{53B021B3-DE93-4AB7-8A18-CF5F1CED88B8}"/>
          </ac:spMkLst>
        </pc:spChg>
        <pc:spChg chg="add del">
          <ac:chgData name="Suchi Kumari" userId="e08f47ff-0e64-4da4-ae2d-3a92f14381a3" providerId="ADAL" clId="{33B255F7-584D-49B8-8C8B-658DA3953E3B}" dt="2024-10-12T13:32:47.576" v="1385" actId="26606"/>
          <ac:spMkLst>
            <pc:docMk/>
            <pc:sldMk cId="1805167336" sldId="258"/>
            <ac:spMk id="11" creationId="{52D502E5-F6B4-4D58-B4AE-FC466FF15EE8}"/>
          </ac:spMkLst>
        </pc:spChg>
        <pc:spChg chg="add del">
          <ac:chgData name="Suchi Kumari" userId="e08f47ff-0e64-4da4-ae2d-3a92f14381a3" providerId="ADAL" clId="{33B255F7-584D-49B8-8C8B-658DA3953E3B}" dt="2024-10-12T13:32:47.576" v="1385" actId="26606"/>
          <ac:spMkLst>
            <pc:docMk/>
            <pc:sldMk cId="1805167336" sldId="258"/>
            <ac:spMk id="13" creationId="{9DECDBF4-02B6-4BB4-B65B-B8107AD6A9E8}"/>
          </ac:spMkLst>
        </pc:spChg>
        <pc:spChg chg="add">
          <ac:chgData name="Suchi Kumari" userId="e08f47ff-0e64-4da4-ae2d-3a92f14381a3" providerId="ADAL" clId="{33B255F7-584D-49B8-8C8B-658DA3953E3B}" dt="2024-10-12T13:33:43.500" v="1390" actId="26606"/>
          <ac:spMkLst>
            <pc:docMk/>
            <pc:sldMk cId="1805167336" sldId="258"/>
            <ac:spMk id="15" creationId="{7301F447-EEF7-48F5-AF73-7566EE7F64AD}"/>
          </ac:spMkLst>
        </pc:spChg>
        <pc:spChg chg="add">
          <ac:chgData name="Suchi Kumari" userId="e08f47ff-0e64-4da4-ae2d-3a92f14381a3" providerId="ADAL" clId="{33B255F7-584D-49B8-8C8B-658DA3953E3B}" dt="2024-10-12T13:33:43.500" v="1390" actId="26606"/>
          <ac:spMkLst>
            <pc:docMk/>
            <pc:sldMk cId="1805167336" sldId="258"/>
            <ac:spMk id="17" creationId="{F7117410-A2A4-4085-9ADC-46744551DBDE}"/>
          </ac:spMkLst>
        </pc:spChg>
        <pc:spChg chg="add">
          <ac:chgData name="Suchi Kumari" userId="e08f47ff-0e64-4da4-ae2d-3a92f14381a3" providerId="ADAL" clId="{33B255F7-584D-49B8-8C8B-658DA3953E3B}" dt="2024-10-12T13:33:43.500" v="1390" actId="26606"/>
          <ac:spMkLst>
            <pc:docMk/>
            <pc:sldMk cId="1805167336" sldId="258"/>
            <ac:spMk id="19" creationId="{99F74EB5-E547-4FB4-95F5-BCC788F3C4A0}"/>
          </ac:spMkLst>
        </pc:spChg>
        <pc:graphicFrameChg chg="add del">
          <ac:chgData name="Suchi Kumari" userId="e08f47ff-0e64-4da4-ae2d-3a92f14381a3" providerId="ADAL" clId="{33B255F7-584D-49B8-8C8B-658DA3953E3B}" dt="2024-10-12T13:32:47.576" v="1385" actId="26606"/>
          <ac:graphicFrameMkLst>
            <pc:docMk/>
            <pc:sldMk cId="1805167336" sldId="258"/>
            <ac:graphicFrameMk id="5" creationId="{356EE686-8E97-89E4-9A32-4C3C500687CC}"/>
          </ac:graphicFrameMkLst>
        </pc:graphicFrameChg>
        <pc:graphicFrameChg chg="add mod modGraphic">
          <ac:chgData name="Suchi Kumari" userId="e08f47ff-0e64-4da4-ae2d-3a92f14381a3" providerId="ADAL" clId="{33B255F7-584D-49B8-8C8B-658DA3953E3B}" dt="2024-10-12T13:34:02.730" v="1392" actId="14100"/>
          <ac:graphicFrameMkLst>
            <pc:docMk/>
            <pc:sldMk cId="1805167336" sldId="258"/>
            <ac:graphicFrameMk id="10" creationId="{5A0135C0-545F-0BC2-C49A-01DCB71FA6A0}"/>
          </ac:graphicFrameMkLst>
        </pc:graphicFrameChg>
      </pc:sldChg>
      <pc:sldChg chg="addSp delSp modSp new mod setBg">
        <pc:chgData name="Suchi Kumari" userId="e08f47ff-0e64-4da4-ae2d-3a92f14381a3" providerId="ADAL" clId="{33B255F7-584D-49B8-8C8B-658DA3953E3B}" dt="2024-10-12T13:20:56.780" v="1271" actId="2711"/>
        <pc:sldMkLst>
          <pc:docMk/>
          <pc:sldMk cId="714053349" sldId="259"/>
        </pc:sldMkLst>
        <pc:spChg chg="mod">
          <ac:chgData name="Suchi Kumari" userId="e08f47ff-0e64-4da4-ae2d-3a92f14381a3" providerId="ADAL" clId="{33B255F7-584D-49B8-8C8B-658DA3953E3B}" dt="2024-10-12T13:20:56.780" v="1271" actId="2711"/>
          <ac:spMkLst>
            <pc:docMk/>
            <pc:sldMk cId="714053349" sldId="259"/>
            <ac:spMk id="2" creationId="{9BDAEC49-E90D-B703-09DA-56706F3CA27B}"/>
          </ac:spMkLst>
        </pc:spChg>
        <pc:spChg chg="mod">
          <ac:chgData name="Suchi Kumari" userId="e08f47ff-0e64-4da4-ae2d-3a92f14381a3" providerId="ADAL" clId="{33B255F7-584D-49B8-8C8B-658DA3953E3B}" dt="2024-10-12T13:20:50.480" v="1270" actId="14100"/>
          <ac:spMkLst>
            <pc:docMk/>
            <pc:sldMk cId="714053349" sldId="259"/>
            <ac:spMk id="3" creationId="{58A099C5-EE2C-FBDD-881B-F02F732EC406}"/>
          </ac:spMkLst>
        </pc:spChg>
        <pc:spChg chg="add">
          <ac:chgData name="Suchi Kumari" userId="e08f47ff-0e64-4da4-ae2d-3a92f14381a3" providerId="ADAL" clId="{33B255F7-584D-49B8-8C8B-658DA3953E3B}" dt="2024-10-12T06:00:28.091" v="55"/>
          <ac:spMkLst>
            <pc:docMk/>
            <pc:sldMk cId="714053349" sldId="259"/>
            <ac:spMk id="4" creationId="{4F1CC2B7-D8A5-081D-5645-4D817A42E878}"/>
          </ac:spMkLst>
        </pc:spChg>
        <pc:spChg chg="add del">
          <ac:chgData name="Suchi Kumari" userId="e08f47ff-0e64-4da4-ae2d-3a92f14381a3" providerId="ADAL" clId="{33B255F7-584D-49B8-8C8B-658DA3953E3B}" dt="2024-10-12T13:20:30.532" v="1263" actId="26606"/>
          <ac:spMkLst>
            <pc:docMk/>
            <pc:sldMk cId="714053349" sldId="259"/>
            <ac:spMk id="8" creationId="{DEE2AD96-B495-4E06-9291-B71706F728CB}"/>
          </ac:spMkLst>
        </pc:spChg>
        <pc:spChg chg="add">
          <ac:chgData name="Suchi Kumari" userId="e08f47ff-0e64-4da4-ae2d-3a92f14381a3" providerId="ADAL" clId="{33B255F7-584D-49B8-8C8B-658DA3953E3B}" dt="2024-10-12T13:20:30.542" v="1264" actId="26606"/>
          <ac:spMkLst>
            <pc:docMk/>
            <pc:sldMk cId="714053349" sldId="259"/>
            <ac:spMk id="9" creationId="{C0763A76-9F1C-4FC5-82B7-DD475DA461B2}"/>
          </ac:spMkLst>
        </pc:spChg>
        <pc:spChg chg="add del">
          <ac:chgData name="Suchi Kumari" userId="e08f47ff-0e64-4da4-ae2d-3a92f14381a3" providerId="ADAL" clId="{33B255F7-584D-49B8-8C8B-658DA3953E3B}" dt="2024-10-12T13:20:30.532" v="1263" actId="26606"/>
          <ac:spMkLst>
            <pc:docMk/>
            <pc:sldMk cId="714053349" sldId="259"/>
            <ac:spMk id="10" creationId="{53CF6D67-C5A8-4ADD-9E8E-1E38CA1D3166}"/>
          </ac:spMkLst>
        </pc:spChg>
        <pc:spChg chg="add">
          <ac:chgData name="Suchi Kumari" userId="e08f47ff-0e64-4da4-ae2d-3a92f14381a3" providerId="ADAL" clId="{33B255F7-584D-49B8-8C8B-658DA3953E3B}" dt="2024-10-12T13:20:30.542" v="1264" actId="26606"/>
          <ac:spMkLst>
            <pc:docMk/>
            <pc:sldMk cId="714053349" sldId="259"/>
            <ac:spMk id="11" creationId="{E81BF4F6-F2CF-4984-9D14-D6966D92F99F}"/>
          </ac:spMkLst>
        </pc:spChg>
        <pc:spChg chg="add del">
          <ac:chgData name="Suchi Kumari" userId="e08f47ff-0e64-4da4-ae2d-3a92f14381a3" providerId="ADAL" clId="{33B255F7-584D-49B8-8C8B-658DA3953E3B}" dt="2024-10-12T13:20:30.532" v="1263" actId="26606"/>
          <ac:spMkLst>
            <pc:docMk/>
            <pc:sldMk cId="714053349" sldId="259"/>
            <ac:spMk id="12" creationId="{86909FA0-B515-4681-B7A8-FA281D133B94}"/>
          </ac:spMkLst>
        </pc:spChg>
        <pc:spChg chg="add del">
          <ac:chgData name="Suchi Kumari" userId="e08f47ff-0e64-4da4-ae2d-3a92f14381a3" providerId="ADAL" clId="{33B255F7-584D-49B8-8C8B-658DA3953E3B}" dt="2024-10-12T13:20:30.532" v="1263" actId="26606"/>
          <ac:spMkLst>
            <pc:docMk/>
            <pc:sldMk cId="714053349" sldId="259"/>
            <ac:spMk id="14" creationId="{21C9FE86-FCC3-4A31-AA1C-C882262B7FE7}"/>
          </ac:spMkLst>
        </pc:spChg>
        <pc:spChg chg="add del">
          <ac:chgData name="Suchi Kumari" userId="e08f47ff-0e64-4da4-ae2d-3a92f14381a3" providerId="ADAL" clId="{33B255F7-584D-49B8-8C8B-658DA3953E3B}" dt="2024-10-12T13:20:30.532" v="1263" actId="26606"/>
          <ac:spMkLst>
            <pc:docMk/>
            <pc:sldMk cId="714053349" sldId="259"/>
            <ac:spMk id="16" creationId="{7D96243B-ECED-4B71-8E06-AE9A285EAD20}"/>
          </ac:spMkLst>
        </pc:spChg>
        <pc:spChg chg="add del">
          <ac:chgData name="Suchi Kumari" userId="e08f47ff-0e64-4da4-ae2d-3a92f14381a3" providerId="ADAL" clId="{33B255F7-584D-49B8-8C8B-658DA3953E3B}" dt="2024-10-12T13:20:30.532" v="1263" actId="26606"/>
          <ac:spMkLst>
            <pc:docMk/>
            <pc:sldMk cId="714053349" sldId="259"/>
            <ac:spMk id="18" creationId="{A09989E4-EFDC-4A90-A633-E0525FB4139E}"/>
          </ac:spMkLst>
        </pc:spChg>
        <pc:picChg chg="add del mod">
          <ac:chgData name="Suchi Kumari" userId="e08f47ff-0e64-4da4-ae2d-3a92f14381a3" providerId="ADAL" clId="{33B255F7-584D-49B8-8C8B-658DA3953E3B}" dt="2024-10-12T13:20:36.512" v="1266" actId="478"/>
          <ac:picMkLst>
            <pc:docMk/>
            <pc:sldMk cId="714053349" sldId="259"/>
            <ac:picMk id="5" creationId="{8E2D9FAD-31BB-05B5-49C2-0E14DD1B6187}"/>
          </ac:picMkLst>
        </pc:picChg>
      </pc:sldChg>
      <pc:sldChg chg="addSp delSp modSp new mod setBg">
        <pc:chgData name="Suchi Kumari" userId="e08f47ff-0e64-4da4-ae2d-3a92f14381a3" providerId="ADAL" clId="{33B255F7-584D-49B8-8C8B-658DA3953E3B}" dt="2024-10-12T13:27:57.929" v="1350" actId="255"/>
        <pc:sldMkLst>
          <pc:docMk/>
          <pc:sldMk cId="1586368028" sldId="260"/>
        </pc:sldMkLst>
        <pc:spChg chg="mod">
          <ac:chgData name="Suchi Kumari" userId="e08f47ff-0e64-4da4-ae2d-3a92f14381a3" providerId="ADAL" clId="{33B255F7-584D-49B8-8C8B-658DA3953E3B}" dt="2024-10-12T13:27:57.929" v="1350" actId="255"/>
          <ac:spMkLst>
            <pc:docMk/>
            <pc:sldMk cId="1586368028" sldId="260"/>
            <ac:spMk id="2" creationId="{07F86095-821A-69BF-6F9B-03AF8E709CFC}"/>
          </ac:spMkLst>
        </pc:spChg>
        <pc:spChg chg="del mod">
          <ac:chgData name="Suchi Kumari" userId="e08f47ff-0e64-4da4-ae2d-3a92f14381a3" providerId="ADAL" clId="{33B255F7-584D-49B8-8C8B-658DA3953E3B}" dt="2024-10-12T13:23:56.714" v="1272" actId="26606"/>
          <ac:spMkLst>
            <pc:docMk/>
            <pc:sldMk cId="1586368028" sldId="260"/>
            <ac:spMk id="3" creationId="{2977102C-CB97-F8A8-7927-8A5AAD8DCFEF}"/>
          </ac:spMkLst>
        </pc:spChg>
        <pc:spChg chg="add">
          <ac:chgData name="Suchi Kumari" userId="e08f47ff-0e64-4da4-ae2d-3a92f14381a3" providerId="ADAL" clId="{33B255F7-584D-49B8-8C8B-658DA3953E3B}" dt="2024-10-12T13:23:56.714" v="1272" actId="26606"/>
          <ac:spMkLst>
            <pc:docMk/>
            <pc:sldMk cId="1586368028" sldId="260"/>
            <ac:spMk id="10" creationId="{B50AB553-2A96-4A92-96F2-93548E096954}"/>
          </ac:spMkLst>
        </pc:spChg>
        <pc:graphicFrameChg chg="add mod modGraphic">
          <ac:chgData name="Suchi Kumari" userId="e08f47ff-0e64-4da4-ae2d-3a92f14381a3" providerId="ADAL" clId="{33B255F7-584D-49B8-8C8B-658DA3953E3B}" dt="2024-10-12T13:27:38.382" v="1348" actId="20577"/>
          <ac:graphicFrameMkLst>
            <pc:docMk/>
            <pc:sldMk cId="1586368028" sldId="260"/>
            <ac:graphicFrameMk id="5" creationId="{252E67F4-8691-6536-896A-BFECD17913B2}"/>
          </ac:graphicFrameMkLst>
        </pc:graphicFrameChg>
        <pc:picChg chg="add">
          <ac:chgData name="Suchi Kumari" userId="e08f47ff-0e64-4da4-ae2d-3a92f14381a3" providerId="ADAL" clId="{33B255F7-584D-49B8-8C8B-658DA3953E3B}" dt="2024-10-12T13:23:56.714" v="1272" actId="26606"/>
          <ac:picMkLst>
            <pc:docMk/>
            <pc:sldMk cId="1586368028" sldId="260"/>
            <ac:picMk id="6" creationId="{90838764-0CBB-74C4-232C-B623C06685C6}"/>
          </ac:picMkLst>
        </pc:picChg>
      </pc:sldChg>
      <pc:sldChg chg="addSp modSp new mod setBg modAnim">
        <pc:chgData name="Suchi Kumari" userId="e08f47ff-0e64-4da4-ae2d-3a92f14381a3" providerId="ADAL" clId="{33B255F7-584D-49B8-8C8B-658DA3953E3B}" dt="2024-10-12T12:18:18.985" v="820"/>
        <pc:sldMkLst>
          <pc:docMk/>
          <pc:sldMk cId="2991192077" sldId="261"/>
        </pc:sldMkLst>
        <pc:spChg chg="mod">
          <ac:chgData name="Suchi Kumari" userId="e08f47ff-0e64-4da4-ae2d-3a92f14381a3" providerId="ADAL" clId="{33B255F7-584D-49B8-8C8B-658DA3953E3B}" dt="2024-10-12T12:17:43.003" v="815" actId="1076"/>
          <ac:spMkLst>
            <pc:docMk/>
            <pc:sldMk cId="2991192077" sldId="261"/>
            <ac:spMk id="2" creationId="{CF7F16BF-ACE7-2784-C26E-6DFBC8ED7D99}"/>
          </ac:spMkLst>
        </pc:spChg>
        <pc:spChg chg="mod">
          <ac:chgData name="Suchi Kumari" userId="e08f47ff-0e64-4da4-ae2d-3a92f14381a3" providerId="ADAL" clId="{33B255F7-584D-49B8-8C8B-658DA3953E3B}" dt="2024-10-12T12:17:46.342" v="816" actId="1076"/>
          <ac:spMkLst>
            <pc:docMk/>
            <pc:sldMk cId="2991192077" sldId="261"/>
            <ac:spMk id="3" creationId="{FA617ECE-9F89-C4ED-4537-BAAE8ADC0DB8}"/>
          </ac:spMkLst>
        </pc:spChg>
        <pc:spChg chg="add mod">
          <ac:chgData name="Suchi Kumari" userId="e08f47ff-0e64-4da4-ae2d-3a92f14381a3" providerId="ADAL" clId="{33B255F7-584D-49B8-8C8B-658DA3953E3B}" dt="2024-10-12T12:18:12.586" v="819" actId="207"/>
          <ac:spMkLst>
            <pc:docMk/>
            <pc:sldMk cId="2991192077" sldId="261"/>
            <ac:spMk id="5" creationId="{ECB82E44-0308-0EFF-75EC-34121DB6712A}"/>
          </ac:spMkLst>
        </pc:spChg>
        <pc:spChg chg="add">
          <ac:chgData name="Suchi Kumari" userId="e08f47ff-0e64-4da4-ae2d-3a92f14381a3" providerId="ADAL" clId="{33B255F7-584D-49B8-8C8B-658DA3953E3B}" dt="2024-10-12T12:16:44.206" v="801" actId="26606"/>
          <ac:spMkLst>
            <pc:docMk/>
            <pc:sldMk cId="2991192077" sldId="261"/>
            <ac:spMk id="10" creationId="{B36F400F-DF28-43BC-8D8E-4929793B392A}"/>
          </ac:spMkLst>
        </pc:spChg>
      </pc:sldChg>
      <pc:sldChg chg="addSp modSp new mod">
        <pc:chgData name="Suchi Kumari" userId="e08f47ff-0e64-4da4-ae2d-3a92f14381a3" providerId="ADAL" clId="{33B255F7-584D-49B8-8C8B-658DA3953E3B}" dt="2024-10-12T13:30:19.532" v="1355" actId="123"/>
        <pc:sldMkLst>
          <pc:docMk/>
          <pc:sldMk cId="3819735789" sldId="262"/>
        </pc:sldMkLst>
        <pc:spChg chg="mod">
          <ac:chgData name="Suchi Kumari" userId="e08f47ff-0e64-4da4-ae2d-3a92f14381a3" providerId="ADAL" clId="{33B255F7-584D-49B8-8C8B-658DA3953E3B}" dt="2024-10-12T13:28:23.849" v="1352"/>
          <ac:spMkLst>
            <pc:docMk/>
            <pc:sldMk cId="3819735789" sldId="262"/>
            <ac:spMk id="2" creationId="{3256CF70-4F10-C297-BD1F-533FC1226994}"/>
          </ac:spMkLst>
        </pc:spChg>
        <pc:spChg chg="mod">
          <ac:chgData name="Suchi Kumari" userId="e08f47ff-0e64-4da4-ae2d-3a92f14381a3" providerId="ADAL" clId="{33B255F7-584D-49B8-8C8B-658DA3953E3B}" dt="2024-10-12T13:30:19.532" v="1355" actId="123"/>
          <ac:spMkLst>
            <pc:docMk/>
            <pc:sldMk cId="3819735789" sldId="262"/>
            <ac:spMk id="3" creationId="{DEDB38EA-E5E3-4D42-C78A-B219C582C124}"/>
          </ac:spMkLst>
        </pc:spChg>
        <pc:picChg chg="add mod">
          <ac:chgData name="Suchi Kumari" userId="e08f47ff-0e64-4da4-ae2d-3a92f14381a3" providerId="ADAL" clId="{33B255F7-584D-49B8-8C8B-658DA3953E3B}" dt="2024-10-12T13:28:11.721" v="1351" actId="1076"/>
          <ac:picMkLst>
            <pc:docMk/>
            <pc:sldMk cId="3819735789" sldId="262"/>
            <ac:picMk id="5" creationId="{18FD7972-FD40-89A7-8601-4B54B251A282}"/>
          </ac:picMkLst>
        </pc:picChg>
      </pc:sldChg>
      <pc:sldChg chg="addSp delSp modSp new mod ord modAnim">
        <pc:chgData name="Suchi Kumari" userId="e08f47ff-0e64-4da4-ae2d-3a92f14381a3" providerId="ADAL" clId="{33B255F7-584D-49B8-8C8B-658DA3953E3B}" dt="2024-10-12T12:39:04.969" v="947" actId="1076"/>
        <pc:sldMkLst>
          <pc:docMk/>
          <pc:sldMk cId="4205612192" sldId="263"/>
        </pc:sldMkLst>
        <pc:spChg chg="mod">
          <ac:chgData name="Suchi Kumari" userId="e08f47ff-0e64-4da4-ae2d-3a92f14381a3" providerId="ADAL" clId="{33B255F7-584D-49B8-8C8B-658DA3953E3B}" dt="2024-10-12T12:38:45.809" v="943" actId="2711"/>
          <ac:spMkLst>
            <pc:docMk/>
            <pc:sldMk cId="4205612192" sldId="263"/>
            <ac:spMk id="2" creationId="{595E8B86-78A2-3344-EEC7-8BAC73EA1CEC}"/>
          </ac:spMkLst>
        </pc:spChg>
        <pc:spChg chg="add del mod">
          <ac:chgData name="Suchi Kumari" userId="e08f47ff-0e64-4da4-ae2d-3a92f14381a3" providerId="ADAL" clId="{33B255F7-584D-49B8-8C8B-658DA3953E3B}" dt="2024-10-12T12:38:52.257" v="944" actId="2711"/>
          <ac:spMkLst>
            <pc:docMk/>
            <pc:sldMk cId="4205612192" sldId="263"/>
            <ac:spMk id="3" creationId="{DBF4F33B-B8B8-A792-0335-CFDDCA8A6CAC}"/>
          </ac:spMkLst>
        </pc:spChg>
        <pc:spChg chg="add mod">
          <ac:chgData name="Suchi Kumari" userId="e08f47ff-0e64-4da4-ae2d-3a92f14381a3" providerId="ADAL" clId="{33B255F7-584D-49B8-8C8B-658DA3953E3B}" dt="2024-10-12T10:57:53.426" v="121"/>
          <ac:spMkLst>
            <pc:docMk/>
            <pc:sldMk cId="4205612192" sldId="263"/>
            <ac:spMk id="4" creationId="{1711A935-0399-C21A-96F9-CAA63915C01A}"/>
          </ac:spMkLst>
        </pc:spChg>
        <pc:spChg chg="add">
          <ac:chgData name="Suchi Kumari" userId="e08f47ff-0e64-4da4-ae2d-3a92f14381a3" providerId="ADAL" clId="{33B255F7-584D-49B8-8C8B-658DA3953E3B}" dt="2024-10-12T10:58:30.796" v="129"/>
          <ac:spMkLst>
            <pc:docMk/>
            <pc:sldMk cId="4205612192" sldId="263"/>
            <ac:spMk id="5" creationId="{BF8DE3A8-3229-95B5-E10E-C9D022E0DBDD}"/>
          </ac:spMkLst>
        </pc:spChg>
        <pc:spChg chg="add mod">
          <ac:chgData name="Suchi Kumari" userId="e08f47ff-0e64-4da4-ae2d-3a92f14381a3" providerId="ADAL" clId="{33B255F7-584D-49B8-8C8B-658DA3953E3B}" dt="2024-10-12T12:39:04.969" v="947" actId="1076"/>
          <ac:spMkLst>
            <pc:docMk/>
            <pc:sldMk cId="4205612192" sldId="263"/>
            <ac:spMk id="7" creationId="{97990E1C-797E-5694-5E01-8306A4326A1A}"/>
          </ac:spMkLst>
        </pc:spChg>
      </pc:sldChg>
      <pc:sldChg chg="addSp delSp modSp new mod ord">
        <pc:chgData name="Suchi Kumari" userId="e08f47ff-0e64-4da4-ae2d-3a92f14381a3" providerId="ADAL" clId="{33B255F7-584D-49B8-8C8B-658DA3953E3B}" dt="2024-10-12T13:36:17.064" v="1395" actId="20578"/>
        <pc:sldMkLst>
          <pc:docMk/>
          <pc:sldMk cId="1038252756" sldId="264"/>
        </pc:sldMkLst>
        <pc:spChg chg="mod">
          <ac:chgData name="Suchi Kumari" userId="e08f47ff-0e64-4da4-ae2d-3a92f14381a3" providerId="ADAL" clId="{33B255F7-584D-49B8-8C8B-658DA3953E3B}" dt="2024-10-12T11:44:03.335" v="593" actId="113"/>
          <ac:spMkLst>
            <pc:docMk/>
            <pc:sldMk cId="1038252756" sldId="264"/>
            <ac:spMk id="2" creationId="{3D4C1CAD-E8F1-1998-6D69-AC3A8C419CC4}"/>
          </ac:spMkLst>
        </pc:spChg>
        <pc:spChg chg="del">
          <ac:chgData name="Suchi Kumari" userId="e08f47ff-0e64-4da4-ae2d-3a92f14381a3" providerId="ADAL" clId="{33B255F7-584D-49B8-8C8B-658DA3953E3B}" dt="2024-10-12T11:01:01.754" v="246" actId="3680"/>
          <ac:spMkLst>
            <pc:docMk/>
            <pc:sldMk cId="1038252756" sldId="264"/>
            <ac:spMk id="3" creationId="{A52F1426-7703-2BB7-4734-68A87F707C1D}"/>
          </ac:spMkLst>
        </pc:spChg>
        <pc:graphicFrameChg chg="add mod ord modGraphic">
          <ac:chgData name="Suchi Kumari" userId="e08f47ff-0e64-4da4-ae2d-3a92f14381a3" providerId="ADAL" clId="{33B255F7-584D-49B8-8C8B-658DA3953E3B}" dt="2024-10-12T11:43:55.922" v="591" actId="1076"/>
          <ac:graphicFrameMkLst>
            <pc:docMk/>
            <pc:sldMk cId="1038252756" sldId="264"/>
            <ac:graphicFrameMk id="4" creationId="{EED829DE-F908-3C60-4833-D3768413B892}"/>
          </ac:graphicFrameMkLst>
        </pc:graphicFrameChg>
      </pc:sldChg>
      <pc:sldChg chg="modSp add mod ord">
        <pc:chgData name="Suchi Kumari" userId="e08f47ff-0e64-4da4-ae2d-3a92f14381a3" providerId="ADAL" clId="{33B255F7-584D-49B8-8C8B-658DA3953E3B}" dt="2024-10-12T13:36:17.064" v="1395" actId="20578"/>
        <pc:sldMkLst>
          <pc:docMk/>
          <pc:sldMk cId="555823985" sldId="265"/>
        </pc:sldMkLst>
        <pc:spChg chg="mod">
          <ac:chgData name="Suchi Kumari" userId="e08f47ff-0e64-4da4-ae2d-3a92f14381a3" providerId="ADAL" clId="{33B255F7-584D-49B8-8C8B-658DA3953E3B}" dt="2024-10-12T11:45:12.613" v="603" actId="113"/>
          <ac:spMkLst>
            <pc:docMk/>
            <pc:sldMk cId="555823985" sldId="265"/>
            <ac:spMk id="2" creationId="{3D4C1CAD-E8F1-1998-6D69-AC3A8C419CC4}"/>
          </ac:spMkLst>
        </pc:spChg>
        <pc:graphicFrameChg chg="mod modGraphic">
          <ac:chgData name="Suchi Kumari" userId="e08f47ff-0e64-4da4-ae2d-3a92f14381a3" providerId="ADAL" clId="{33B255F7-584D-49B8-8C8B-658DA3953E3B}" dt="2024-10-12T11:45:34.213" v="606" actId="1076"/>
          <ac:graphicFrameMkLst>
            <pc:docMk/>
            <pc:sldMk cId="555823985" sldId="265"/>
            <ac:graphicFrameMk id="4" creationId="{EED829DE-F908-3C60-4833-D3768413B892}"/>
          </ac:graphicFrameMkLst>
        </pc:graphicFrameChg>
      </pc:sldChg>
      <pc:sldChg chg="addSp modSp new mod modAnim">
        <pc:chgData name="Suchi Kumari" userId="e08f47ff-0e64-4da4-ae2d-3a92f14381a3" providerId="ADAL" clId="{33B255F7-584D-49B8-8C8B-658DA3953E3B}" dt="2024-10-12T12:00:58.237" v="669"/>
        <pc:sldMkLst>
          <pc:docMk/>
          <pc:sldMk cId="1064117946" sldId="266"/>
        </pc:sldMkLst>
        <pc:spChg chg="mod">
          <ac:chgData name="Suchi Kumari" userId="e08f47ff-0e64-4da4-ae2d-3a92f14381a3" providerId="ADAL" clId="{33B255F7-584D-49B8-8C8B-658DA3953E3B}" dt="2024-10-12T11:55:45.112" v="624" actId="20577"/>
          <ac:spMkLst>
            <pc:docMk/>
            <pc:sldMk cId="1064117946" sldId="266"/>
            <ac:spMk id="2" creationId="{BFC0A767-436A-9C84-1B3F-17644F0E4945}"/>
          </ac:spMkLst>
        </pc:spChg>
        <pc:spChg chg="mod">
          <ac:chgData name="Suchi Kumari" userId="e08f47ff-0e64-4da4-ae2d-3a92f14381a3" providerId="ADAL" clId="{33B255F7-584D-49B8-8C8B-658DA3953E3B}" dt="2024-10-12T12:00:45.939" v="668" actId="13926"/>
          <ac:spMkLst>
            <pc:docMk/>
            <pc:sldMk cId="1064117946" sldId="266"/>
            <ac:spMk id="3" creationId="{9B37DA8C-84AF-F956-037F-978204A972DB}"/>
          </ac:spMkLst>
        </pc:spChg>
        <pc:spChg chg="add mod">
          <ac:chgData name="Suchi Kumari" userId="e08f47ff-0e64-4da4-ae2d-3a92f14381a3" providerId="ADAL" clId="{33B255F7-584D-49B8-8C8B-658DA3953E3B}" dt="2024-10-12T11:57:53.698" v="654" actId="1076"/>
          <ac:spMkLst>
            <pc:docMk/>
            <pc:sldMk cId="1064117946" sldId="266"/>
            <ac:spMk id="4" creationId="{BB91F764-9D9F-F2B9-2CCC-9EF833E8B118}"/>
          </ac:spMkLst>
        </pc:spChg>
      </pc:sldChg>
      <pc:sldChg chg="addSp modSp new mod modAnim">
        <pc:chgData name="Suchi Kumari" userId="e08f47ff-0e64-4da4-ae2d-3a92f14381a3" providerId="ADAL" clId="{33B255F7-584D-49B8-8C8B-658DA3953E3B}" dt="2024-10-12T12:34:42.250" v="863" actId="20577"/>
        <pc:sldMkLst>
          <pc:docMk/>
          <pc:sldMk cId="17774020" sldId="267"/>
        </pc:sldMkLst>
        <pc:spChg chg="mod">
          <ac:chgData name="Suchi Kumari" userId="e08f47ff-0e64-4da4-ae2d-3a92f14381a3" providerId="ADAL" clId="{33B255F7-584D-49B8-8C8B-658DA3953E3B}" dt="2024-10-12T12:34:42.250" v="863" actId="20577"/>
          <ac:spMkLst>
            <pc:docMk/>
            <pc:sldMk cId="17774020" sldId="267"/>
            <ac:spMk id="2" creationId="{A0EC2EDE-6814-F024-29F1-EEE4B7136ABB}"/>
          </ac:spMkLst>
        </pc:spChg>
        <pc:spChg chg="mod">
          <ac:chgData name="Suchi Kumari" userId="e08f47ff-0e64-4da4-ae2d-3a92f14381a3" providerId="ADAL" clId="{33B255F7-584D-49B8-8C8B-658DA3953E3B}" dt="2024-10-12T12:12:06.154" v="769" actId="1076"/>
          <ac:spMkLst>
            <pc:docMk/>
            <pc:sldMk cId="17774020" sldId="267"/>
            <ac:spMk id="3" creationId="{B915D01B-2F6D-505B-0EA0-D10CB6DDE2D1}"/>
          </ac:spMkLst>
        </pc:spChg>
        <pc:spChg chg="add mod">
          <ac:chgData name="Suchi Kumari" userId="e08f47ff-0e64-4da4-ae2d-3a92f14381a3" providerId="ADAL" clId="{33B255F7-584D-49B8-8C8B-658DA3953E3B}" dt="2024-10-12T12:12:56.392" v="773" actId="20577"/>
          <ac:spMkLst>
            <pc:docMk/>
            <pc:sldMk cId="17774020" sldId="267"/>
            <ac:spMk id="5" creationId="{1F45EB1A-8B90-0912-A933-2681F41839BB}"/>
          </ac:spMkLst>
        </pc:spChg>
      </pc:sldChg>
      <pc:sldChg chg="addSp modSp new mod modAnim">
        <pc:chgData name="Suchi Kumari" userId="e08f47ff-0e64-4da4-ae2d-3a92f14381a3" providerId="ADAL" clId="{33B255F7-584D-49B8-8C8B-658DA3953E3B}" dt="2024-10-12T12:38:37.745" v="942" actId="27636"/>
        <pc:sldMkLst>
          <pc:docMk/>
          <pc:sldMk cId="612677903" sldId="268"/>
        </pc:sldMkLst>
        <pc:spChg chg="mod">
          <ac:chgData name="Suchi Kumari" userId="e08f47ff-0e64-4da4-ae2d-3a92f14381a3" providerId="ADAL" clId="{33B255F7-584D-49B8-8C8B-658DA3953E3B}" dt="2024-10-12T12:38:37.745" v="942" actId="27636"/>
          <ac:spMkLst>
            <pc:docMk/>
            <pc:sldMk cId="612677903" sldId="268"/>
            <ac:spMk id="2" creationId="{EA384AD7-73F5-E1B9-510E-B15C9EEE716F}"/>
          </ac:spMkLst>
        </pc:spChg>
        <pc:spChg chg="mod">
          <ac:chgData name="Suchi Kumari" userId="e08f47ff-0e64-4da4-ae2d-3a92f14381a3" providerId="ADAL" clId="{33B255F7-584D-49B8-8C8B-658DA3953E3B}" dt="2024-10-12T12:38:09.585" v="935" actId="21"/>
          <ac:spMkLst>
            <pc:docMk/>
            <pc:sldMk cId="612677903" sldId="268"/>
            <ac:spMk id="3" creationId="{AD50E9E3-3DA0-8664-A806-CA3CE7CC0FD4}"/>
          </ac:spMkLst>
        </pc:spChg>
        <pc:spChg chg="add mod">
          <ac:chgData name="Suchi Kumari" userId="e08f47ff-0e64-4da4-ae2d-3a92f14381a3" providerId="ADAL" clId="{33B255F7-584D-49B8-8C8B-658DA3953E3B}" dt="2024-10-12T12:38:26.760" v="939" actId="255"/>
          <ac:spMkLst>
            <pc:docMk/>
            <pc:sldMk cId="612677903" sldId="268"/>
            <ac:spMk id="5" creationId="{BE755EA7-DB8D-AE14-2551-6E89B3A3757E}"/>
          </ac:spMkLst>
        </pc:spChg>
      </pc:sldChg>
      <pc:sldChg chg="addSp modSp new mod modAnim">
        <pc:chgData name="Suchi Kumari" userId="e08f47ff-0e64-4da4-ae2d-3a92f14381a3" providerId="ADAL" clId="{33B255F7-584D-49B8-8C8B-658DA3953E3B}" dt="2024-10-12T12:50:11.391" v="1042"/>
        <pc:sldMkLst>
          <pc:docMk/>
          <pc:sldMk cId="4256283502" sldId="269"/>
        </pc:sldMkLst>
        <pc:spChg chg="mod">
          <ac:chgData name="Suchi Kumari" userId="e08f47ff-0e64-4da4-ae2d-3a92f14381a3" providerId="ADAL" clId="{33B255F7-584D-49B8-8C8B-658DA3953E3B}" dt="2024-10-12T12:47:27.802" v="1002" actId="1076"/>
          <ac:spMkLst>
            <pc:docMk/>
            <pc:sldMk cId="4256283502" sldId="269"/>
            <ac:spMk id="2" creationId="{F47D0AD5-D60F-D9D4-6367-E1F9BFB79B8E}"/>
          </ac:spMkLst>
        </pc:spChg>
        <pc:spChg chg="mod">
          <ac:chgData name="Suchi Kumari" userId="e08f47ff-0e64-4da4-ae2d-3a92f14381a3" providerId="ADAL" clId="{33B255F7-584D-49B8-8C8B-658DA3953E3B}" dt="2024-10-12T12:49:42.430" v="1036" actId="20577"/>
          <ac:spMkLst>
            <pc:docMk/>
            <pc:sldMk cId="4256283502" sldId="269"/>
            <ac:spMk id="3" creationId="{276B0805-CC61-1ABC-66E7-609BDEDE77E4}"/>
          </ac:spMkLst>
        </pc:spChg>
        <pc:spChg chg="add mod">
          <ac:chgData name="Suchi Kumari" userId="e08f47ff-0e64-4da4-ae2d-3a92f14381a3" providerId="ADAL" clId="{33B255F7-584D-49B8-8C8B-658DA3953E3B}" dt="2024-10-12T12:49:54.600" v="1039" actId="113"/>
          <ac:spMkLst>
            <pc:docMk/>
            <pc:sldMk cId="4256283502" sldId="269"/>
            <ac:spMk id="5" creationId="{D2626EB8-49B8-32CA-814A-9DF8B6E747D4}"/>
          </ac:spMkLst>
        </pc:spChg>
      </pc:sldChg>
      <pc:sldChg chg="addSp modSp new mod setBg modAnim">
        <pc:chgData name="Suchi Kumari" userId="e08f47ff-0e64-4da4-ae2d-3a92f14381a3" providerId="ADAL" clId="{33B255F7-584D-49B8-8C8B-658DA3953E3B}" dt="2024-10-12T13:13:34.750" v="1240"/>
        <pc:sldMkLst>
          <pc:docMk/>
          <pc:sldMk cId="3904551981" sldId="270"/>
        </pc:sldMkLst>
        <pc:spChg chg="mod">
          <ac:chgData name="Suchi Kumari" userId="e08f47ff-0e64-4da4-ae2d-3a92f14381a3" providerId="ADAL" clId="{33B255F7-584D-49B8-8C8B-658DA3953E3B}" dt="2024-10-12T12:52:22.290" v="1066" actId="26606"/>
          <ac:spMkLst>
            <pc:docMk/>
            <pc:sldMk cId="3904551981" sldId="270"/>
            <ac:spMk id="2" creationId="{9A6CC4E0-A6BD-8777-5F28-41AC67E0C658}"/>
          </ac:spMkLst>
        </pc:spChg>
        <pc:spChg chg="mod">
          <ac:chgData name="Suchi Kumari" userId="e08f47ff-0e64-4da4-ae2d-3a92f14381a3" providerId="ADAL" clId="{33B255F7-584D-49B8-8C8B-658DA3953E3B}" dt="2024-10-12T13:13:16.704" v="1238" actId="123"/>
          <ac:spMkLst>
            <pc:docMk/>
            <pc:sldMk cId="3904551981" sldId="270"/>
            <ac:spMk id="3" creationId="{EAD8A86A-B458-F06D-E1F9-3A8DA23B9CA3}"/>
          </ac:spMkLst>
        </pc:spChg>
        <pc:spChg chg="add">
          <ac:chgData name="Suchi Kumari" userId="e08f47ff-0e64-4da4-ae2d-3a92f14381a3" providerId="ADAL" clId="{33B255F7-584D-49B8-8C8B-658DA3953E3B}" dt="2024-10-12T12:52:22.290" v="1066" actId="26606"/>
          <ac:spMkLst>
            <pc:docMk/>
            <pc:sldMk cId="3904551981" sldId="270"/>
            <ac:spMk id="10" creationId="{7FF47CB7-972F-479F-A36D-9E72D26EC8DA}"/>
          </ac:spMkLst>
        </pc:spChg>
        <pc:spChg chg="add">
          <ac:chgData name="Suchi Kumari" userId="e08f47ff-0e64-4da4-ae2d-3a92f14381a3" providerId="ADAL" clId="{33B255F7-584D-49B8-8C8B-658DA3953E3B}" dt="2024-10-12T12:52:22.290" v="1066" actId="26606"/>
          <ac:spMkLst>
            <pc:docMk/>
            <pc:sldMk cId="3904551981" sldId="270"/>
            <ac:spMk id="12" creationId="{0D153B68-5844-490D-8E67-F616D6D721CA}"/>
          </ac:spMkLst>
        </pc:spChg>
        <pc:spChg chg="add">
          <ac:chgData name="Suchi Kumari" userId="e08f47ff-0e64-4da4-ae2d-3a92f14381a3" providerId="ADAL" clId="{33B255F7-584D-49B8-8C8B-658DA3953E3B}" dt="2024-10-12T12:52:22.290" v="1066" actId="26606"/>
          <ac:spMkLst>
            <pc:docMk/>
            <pc:sldMk cId="3904551981" sldId="270"/>
            <ac:spMk id="14" creationId="{9A0D773F-7A7D-4DBB-9DEA-86BB8B8F4BC8}"/>
          </ac:spMkLst>
        </pc:spChg>
        <pc:picChg chg="add mod">
          <ac:chgData name="Suchi Kumari" userId="e08f47ff-0e64-4da4-ae2d-3a92f14381a3" providerId="ADAL" clId="{33B255F7-584D-49B8-8C8B-658DA3953E3B}" dt="2024-10-12T13:12:52.420" v="1233" actId="1076"/>
          <ac:picMkLst>
            <pc:docMk/>
            <pc:sldMk cId="3904551981" sldId="270"/>
            <ac:picMk id="5" creationId="{4F738CD6-CE76-A9FA-9F27-64444BEC0144}"/>
          </ac:picMkLst>
        </pc:picChg>
      </pc:sldChg>
      <pc:sldChg chg="addSp modSp new mod modAnim">
        <pc:chgData name="Suchi Kumari" userId="e08f47ff-0e64-4da4-ae2d-3a92f14381a3" providerId="ADAL" clId="{33B255F7-584D-49B8-8C8B-658DA3953E3B}" dt="2024-10-12T13:01:01.960" v="1164"/>
        <pc:sldMkLst>
          <pc:docMk/>
          <pc:sldMk cId="3353077453" sldId="271"/>
        </pc:sldMkLst>
        <pc:spChg chg="mod">
          <ac:chgData name="Suchi Kumari" userId="e08f47ff-0e64-4da4-ae2d-3a92f14381a3" providerId="ADAL" clId="{33B255F7-584D-49B8-8C8B-658DA3953E3B}" dt="2024-10-12T13:00:07.852" v="1153" actId="14100"/>
          <ac:spMkLst>
            <pc:docMk/>
            <pc:sldMk cId="3353077453" sldId="271"/>
            <ac:spMk id="2" creationId="{2911E2F5-AE3B-15B9-C024-897B3C1B28E4}"/>
          </ac:spMkLst>
        </pc:spChg>
        <pc:spChg chg="mod">
          <ac:chgData name="Suchi Kumari" userId="e08f47ff-0e64-4da4-ae2d-3a92f14381a3" providerId="ADAL" clId="{33B255F7-584D-49B8-8C8B-658DA3953E3B}" dt="2024-10-12T13:00:12.850" v="1154" actId="1076"/>
          <ac:spMkLst>
            <pc:docMk/>
            <pc:sldMk cId="3353077453" sldId="271"/>
            <ac:spMk id="3" creationId="{DF288ED4-681A-23A9-A749-D69EE7B7CDA4}"/>
          </ac:spMkLst>
        </pc:spChg>
        <pc:spChg chg="add mod">
          <ac:chgData name="Suchi Kumari" userId="e08f47ff-0e64-4da4-ae2d-3a92f14381a3" providerId="ADAL" clId="{33B255F7-584D-49B8-8C8B-658DA3953E3B}" dt="2024-10-12T13:00:49.434" v="1161" actId="113"/>
          <ac:spMkLst>
            <pc:docMk/>
            <pc:sldMk cId="3353077453" sldId="271"/>
            <ac:spMk id="5" creationId="{E8E3E60D-C8F3-791B-5C41-177638373085}"/>
          </ac:spMkLst>
        </pc:spChg>
      </pc:sldChg>
      <pc:sldChg chg="addSp modSp new mod modAnim">
        <pc:chgData name="Suchi Kumari" userId="e08f47ff-0e64-4da4-ae2d-3a92f14381a3" providerId="ADAL" clId="{33B255F7-584D-49B8-8C8B-658DA3953E3B}" dt="2024-10-12T13:12:26.022" v="1232" actId="2711"/>
        <pc:sldMkLst>
          <pc:docMk/>
          <pc:sldMk cId="3352966839" sldId="272"/>
        </pc:sldMkLst>
        <pc:spChg chg="mod">
          <ac:chgData name="Suchi Kumari" userId="e08f47ff-0e64-4da4-ae2d-3a92f14381a3" providerId="ADAL" clId="{33B255F7-584D-49B8-8C8B-658DA3953E3B}" dt="2024-10-12T13:12:26.022" v="1232" actId="2711"/>
          <ac:spMkLst>
            <pc:docMk/>
            <pc:sldMk cId="3352966839" sldId="272"/>
            <ac:spMk id="2" creationId="{B74B27A5-C6DF-D033-ADBA-883AA31A4923}"/>
          </ac:spMkLst>
        </pc:spChg>
        <pc:spChg chg="mod">
          <ac:chgData name="Suchi Kumari" userId="e08f47ff-0e64-4da4-ae2d-3a92f14381a3" providerId="ADAL" clId="{33B255F7-584D-49B8-8C8B-658DA3953E3B}" dt="2024-10-12T13:12:02.450" v="1228" actId="14100"/>
          <ac:spMkLst>
            <pc:docMk/>
            <pc:sldMk cId="3352966839" sldId="272"/>
            <ac:spMk id="3" creationId="{AFC17CAB-AA53-DDAC-F0B5-48CC562BECED}"/>
          </ac:spMkLst>
        </pc:spChg>
        <pc:spChg chg="add">
          <ac:chgData name="Suchi Kumari" userId="e08f47ff-0e64-4da4-ae2d-3a92f14381a3" providerId="ADAL" clId="{33B255F7-584D-49B8-8C8B-658DA3953E3B}" dt="2024-10-12T13:11:31.745" v="1213"/>
          <ac:spMkLst>
            <pc:docMk/>
            <pc:sldMk cId="3352966839" sldId="272"/>
            <ac:spMk id="4" creationId="{B901D8A4-8289-61D4-E5E8-532A298A82CB}"/>
          </ac:spMkLst>
        </pc:spChg>
        <pc:spChg chg="add mod">
          <ac:chgData name="Suchi Kumari" userId="e08f47ff-0e64-4da4-ae2d-3a92f14381a3" providerId="ADAL" clId="{33B255F7-584D-49B8-8C8B-658DA3953E3B}" dt="2024-10-12T13:11:55.263" v="1227" actId="207"/>
          <ac:spMkLst>
            <pc:docMk/>
            <pc:sldMk cId="3352966839" sldId="272"/>
            <ac:spMk id="6" creationId="{33FFF1D0-5ED5-2D77-674C-2AE0CAFE07E8}"/>
          </ac:spMkLst>
        </pc:spChg>
      </pc:sldChg>
      <pc:sldChg chg="addSp modSp new mod modMedia setBg">
        <pc:chgData name="Suchi Kumari" userId="e08f47ff-0e64-4da4-ae2d-3a92f14381a3" providerId="ADAL" clId="{33B255F7-584D-49B8-8C8B-658DA3953E3B}" dt="2024-10-12T13:37:08.013" v="1427"/>
        <pc:sldMkLst>
          <pc:docMk/>
          <pc:sldMk cId="2063674863" sldId="273"/>
        </pc:sldMkLst>
        <pc:spChg chg="mod">
          <ac:chgData name="Suchi Kumari" userId="e08f47ff-0e64-4da4-ae2d-3a92f14381a3" providerId="ADAL" clId="{33B255F7-584D-49B8-8C8B-658DA3953E3B}" dt="2024-10-12T13:37:06.360" v="1425" actId="26606"/>
          <ac:spMkLst>
            <pc:docMk/>
            <pc:sldMk cId="2063674863" sldId="273"/>
            <ac:spMk id="2" creationId="{8C4D75A6-B369-DC7C-A1CD-4DFF775B4ACA}"/>
          </ac:spMkLst>
        </pc:spChg>
        <pc:spChg chg="add">
          <ac:chgData name="Suchi Kumari" userId="e08f47ff-0e64-4da4-ae2d-3a92f14381a3" providerId="ADAL" clId="{33B255F7-584D-49B8-8C8B-658DA3953E3B}" dt="2024-10-12T13:37:06.360" v="1425" actId="26606"/>
          <ac:spMkLst>
            <pc:docMk/>
            <pc:sldMk cId="2063674863" sldId="273"/>
            <ac:spMk id="8" creationId="{C1DD1A8A-57D5-4A81-AD04-532B043C5611}"/>
          </ac:spMkLst>
        </pc:spChg>
        <pc:spChg chg="add">
          <ac:chgData name="Suchi Kumari" userId="e08f47ff-0e64-4da4-ae2d-3a92f14381a3" providerId="ADAL" clId="{33B255F7-584D-49B8-8C8B-658DA3953E3B}" dt="2024-10-12T13:37:06.360" v="1425" actId="26606"/>
          <ac:spMkLst>
            <pc:docMk/>
            <pc:sldMk cId="2063674863" sldId="273"/>
            <ac:spMk id="10" creationId="{007891EC-4501-44ED-A8C8-B11B6DB767AB}"/>
          </ac:spMkLst>
        </pc:spChg>
        <pc:picChg chg="add mod">
          <ac:chgData name="Suchi Kumari" userId="e08f47ff-0e64-4da4-ae2d-3a92f14381a3" providerId="ADAL" clId="{33B255F7-584D-49B8-8C8B-658DA3953E3B}" dt="2024-10-12T13:37:08.013" v="1427"/>
          <ac:picMkLst>
            <pc:docMk/>
            <pc:sldMk cId="2063674863" sldId="273"/>
            <ac:picMk id="4" creationId="{3415C850-997B-DBCF-615C-0ACEAB487653}"/>
          </ac:picMkLst>
        </pc:picChg>
      </pc:sldChg>
      <pc:sldChg chg="addSp delSp modSp new mod setBg">
        <pc:chgData name="Suchi Kumari" userId="e08f47ff-0e64-4da4-ae2d-3a92f14381a3" providerId="ADAL" clId="{33B255F7-584D-49B8-8C8B-658DA3953E3B}" dt="2024-10-12T13:53:16.525" v="1507" actId="26606"/>
        <pc:sldMkLst>
          <pc:docMk/>
          <pc:sldMk cId="4102200469" sldId="274"/>
        </pc:sldMkLst>
        <pc:spChg chg="mod">
          <ac:chgData name="Suchi Kumari" userId="e08f47ff-0e64-4da4-ae2d-3a92f14381a3" providerId="ADAL" clId="{33B255F7-584D-49B8-8C8B-658DA3953E3B}" dt="2024-10-12T13:51:58.610" v="1500" actId="26606"/>
          <ac:spMkLst>
            <pc:docMk/>
            <pc:sldMk cId="4102200469" sldId="274"/>
            <ac:spMk id="2" creationId="{B3EE1052-0FAA-D405-5171-0FC47F866AE6}"/>
          </ac:spMkLst>
        </pc:spChg>
        <pc:spChg chg="del mod">
          <ac:chgData name="Suchi Kumari" userId="e08f47ff-0e64-4da4-ae2d-3a92f14381a3" providerId="ADAL" clId="{33B255F7-584D-49B8-8C8B-658DA3953E3B}" dt="2024-10-12T13:51:58.610" v="1500" actId="26606"/>
          <ac:spMkLst>
            <pc:docMk/>
            <pc:sldMk cId="4102200469" sldId="274"/>
            <ac:spMk id="3" creationId="{40B8CDAB-6738-1E08-7224-29A85207FC66}"/>
          </ac:spMkLst>
        </pc:spChg>
        <pc:spChg chg="add del">
          <ac:chgData name="Suchi Kumari" userId="e08f47ff-0e64-4da4-ae2d-3a92f14381a3" providerId="ADAL" clId="{33B255F7-584D-49B8-8C8B-658DA3953E3B}" dt="2024-10-12T13:53:16.525" v="1507" actId="26606"/>
          <ac:spMkLst>
            <pc:docMk/>
            <pc:sldMk cId="4102200469" sldId="274"/>
            <ac:spMk id="10" creationId="{B50AB553-2A96-4A92-96F2-93548E096954}"/>
          </ac:spMkLst>
        </pc:spChg>
        <pc:spChg chg="add">
          <ac:chgData name="Suchi Kumari" userId="e08f47ff-0e64-4da4-ae2d-3a92f14381a3" providerId="ADAL" clId="{33B255F7-584D-49B8-8C8B-658DA3953E3B}" dt="2024-10-12T13:53:16.525" v="1507" actId="26606"/>
          <ac:spMkLst>
            <pc:docMk/>
            <pc:sldMk cId="4102200469" sldId="274"/>
            <ac:spMk id="12" creationId="{257363FD-7E77-4145-9483-331A807ADF0E}"/>
          </ac:spMkLst>
        </pc:spChg>
        <pc:spChg chg="add del">
          <ac:chgData name="Suchi Kumari" userId="e08f47ff-0e64-4da4-ae2d-3a92f14381a3" providerId="ADAL" clId="{33B255F7-584D-49B8-8C8B-658DA3953E3B}" dt="2024-10-12T13:52:54.011" v="1506" actId="26606"/>
          <ac:spMkLst>
            <pc:docMk/>
            <pc:sldMk cId="4102200469" sldId="274"/>
            <ac:spMk id="15" creationId="{B50AB553-2A96-4A92-96F2-93548E096954}"/>
          </ac:spMkLst>
        </pc:spChg>
        <pc:graphicFrameChg chg="add mod modGraphic">
          <ac:chgData name="Suchi Kumari" userId="e08f47ff-0e64-4da4-ae2d-3a92f14381a3" providerId="ADAL" clId="{33B255F7-584D-49B8-8C8B-658DA3953E3B}" dt="2024-10-12T13:53:16.525" v="1507" actId="26606"/>
          <ac:graphicFrameMkLst>
            <pc:docMk/>
            <pc:sldMk cId="4102200469" sldId="274"/>
            <ac:graphicFrameMk id="5" creationId="{B81C9F4E-F090-3C8C-3023-8DED698E71EC}"/>
          </ac:graphicFrameMkLst>
        </pc:graphicFrameChg>
        <pc:picChg chg="add mod">
          <ac:chgData name="Suchi Kumari" userId="e08f47ff-0e64-4da4-ae2d-3a92f14381a3" providerId="ADAL" clId="{33B255F7-584D-49B8-8C8B-658DA3953E3B}" dt="2024-10-12T13:53:16.525" v="1507" actId="26606"/>
          <ac:picMkLst>
            <pc:docMk/>
            <pc:sldMk cId="4102200469" sldId="274"/>
            <ac:picMk id="6" creationId="{F6F42257-B157-D22E-F426-6EF22882306E}"/>
          </ac:picMkLst>
        </pc:picChg>
      </pc:sldChg>
      <pc:sldChg chg="addSp modSp new mod setBg">
        <pc:chgData name="Suchi Kumari" userId="e08f47ff-0e64-4da4-ae2d-3a92f14381a3" providerId="ADAL" clId="{33B255F7-584D-49B8-8C8B-658DA3953E3B}" dt="2024-10-13T06:07:37.702" v="1892" actId="255"/>
        <pc:sldMkLst>
          <pc:docMk/>
          <pc:sldMk cId="14053099" sldId="275"/>
        </pc:sldMkLst>
        <pc:spChg chg="mod">
          <ac:chgData name="Suchi Kumari" userId="e08f47ff-0e64-4da4-ae2d-3a92f14381a3" providerId="ADAL" clId="{33B255F7-584D-49B8-8C8B-658DA3953E3B}" dt="2024-10-13T06:07:21.820" v="1889" actId="26606"/>
          <ac:spMkLst>
            <pc:docMk/>
            <pc:sldMk cId="14053099" sldId="275"/>
            <ac:spMk id="2" creationId="{97677B23-B11E-2A03-B495-E741CAFB3CC9}"/>
          </ac:spMkLst>
        </pc:spChg>
        <pc:spChg chg="mod ord">
          <ac:chgData name="Suchi Kumari" userId="e08f47ff-0e64-4da4-ae2d-3a92f14381a3" providerId="ADAL" clId="{33B255F7-584D-49B8-8C8B-658DA3953E3B}" dt="2024-10-13T06:07:37.702" v="1892" actId="255"/>
          <ac:spMkLst>
            <pc:docMk/>
            <pc:sldMk cId="14053099" sldId="275"/>
            <ac:spMk id="3" creationId="{33C7ED52-A091-4CD2-84C8-903CFD76B94C}"/>
          </ac:spMkLst>
        </pc:spChg>
        <pc:picChg chg="add mod">
          <ac:chgData name="Suchi Kumari" userId="e08f47ff-0e64-4da4-ae2d-3a92f14381a3" providerId="ADAL" clId="{33B255F7-584D-49B8-8C8B-658DA3953E3B}" dt="2024-10-13T06:07:21.820" v="1889" actId="26606"/>
          <ac:picMkLst>
            <pc:docMk/>
            <pc:sldMk cId="14053099" sldId="275"/>
            <ac:picMk id="7" creationId="{4B2AC113-B21B-8939-438C-88B73719D03A}"/>
          </ac:picMkLst>
        </pc:picChg>
      </pc:sldChg>
      <pc:sldChg chg="addSp modSp new del mod modAnim">
        <pc:chgData name="Suchi Kumari" userId="e08f47ff-0e64-4da4-ae2d-3a92f14381a3" providerId="ADAL" clId="{33B255F7-584D-49B8-8C8B-658DA3953E3B}" dt="2024-10-13T05:18:52.052" v="1622" actId="47"/>
        <pc:sldMkLst>
          <pc:docMk/>
          <pc:sldMk cId="2366980549" sldId="276"/>
        </pc:sldMkLst>
        <pc:spChg chg="mod">
          <ac:chgData name="Suchi Kumari" userId="e08f47ff-0e64-4da4-ae2d-3a92f14381a3" providerId="ADAL" clId="{33B255F7-584D-49B8-8C8B-658DA3953E3B}" dt="2024-10-12T13:56:53.076" v="1555" actId="20577"/>
          <ac:spMkLst>
            <pc:docMk/>
            <pc:sldMk cId="2366980549" sldId="276"/>
            <ac:spMk id="2" creationId="{E877C9A2-FD68-EA0D-8567-4EDD46D07749}"/>
          </ac:spMkLst>
        </pc:spChg>
        <pc:spChg chg="mod">
          <ac:chgData name="Suchi Kumari" userId="e08f47ff-0e64-4da4-ae2d-3a92f14381a3" providerId="ADAL" clId="{33B255F7-584D-49B8-8C8B-658DA3953E3B}" dt="2024-10-12T13:57:58.555" v="1572" actId="20577"/>
          <ac:spMkLst>
            <pc:docMk/>
            <pc:sldMk cId="2366980549" sldId="276"/>
            <ac:spMk id="3" creationId="{25378F52-CF3E-2147-08F2-B8E511247329}"/>
          </ac:spMkLst>
        </pc:spChg>
        <pc:spChg chg="add mod">
          <ac:chgData name="Suchi Kumari" userId="e08f47ff-0e64-4da4-ae2d-3a92f14381a3" providerId="ADAL" clId="{33B255F7-584D-49B8-8C8B-658DA3953E3B}" dt="2024-10-12T13:58:43.595" v="1585" actId="113"/>
          <ac:spMkLst>
            <pc:docMk/>
            <pc:sldMk cId="2366980549" sldId="276"/>
            <ac:spMk id="5" creationId="{3F1F81EF-752E-BB6A-1FC0-48A409B8B2C3}"/>
          </ac:spMkLst>
        </pc:spChg>
      </pc:sldChg>
      <pc:sldChg chg="modSp add mod">
        <pc:chgData name="Suchi Kumari" userId="e08f47ff-0e64-4da4-ae2d-3a92f14381a3" providerId="ADAL" clId="{33B255F7-584D-49B8-8C8B-658DA3953E3B}" dt="2024-10-13T05:18:46.286" v="1621" actId="20577"/>
        <pc:sldMkLst>
          <pc:docMk/>
          <pc:sldMk cId="2167509804" sldId="277"/>
        </pc:sldMkLst>
        <pc:spChg chg="mod">
          <ac:chgData name="Suchi Kumari" userId="e08f47ff-0e64-4da4-ae2d-3a92f14381a3" providerId="ADAL" clId="{33B255F7-584D-49B8-8C8B-658DA3953E3B}" dt="2024-10-13T05:18:46.286" v="1621" actId="20577"/>
          <ac:spMkLst>
            <pc:docMk/>
            <pc:sldMk cId="2167509804" sldId="277"/>
            <ac:spMk id="2" creationId="{E877C9A2-FD68-EA0D-8567-4EDD46D07749}"/>
          </ac:spMkLst>
        </pc:spChg>
        <pc:spChg chg="mod">
          <ac:chgData name="Suchi Kumari" userId="e08f47ff-0e64-4da4-ae2d-3a92f14381a3" providerId="ADAL" clId="{33B255F7-584D-49B8-8C8B-658DA3953E3B}" dt="2024-10-13T05:18:06.878" v="1604" actId="20577"/>
          <ac:spMkLst>
            <pc:docMk/>
            <pc:sldMk cId="2167509804" sldId="277"/>
            <ac:spMk id="3" creationId="{25378F52-CF3E-2147-08F2-B8E511247329}"/>
          </ac:spMkLst>
        </pc:spChg>
        <pc:spChg chg="mod">
          <ac:chgData name="Suchi Kumari" userId="e08f47ff-0e64-4da4-ae2d-3a92f14381a3" providerId="ADAL" clId="{33B255F7-584D-49B8-8C8B-658DA3953E3B}" dt="2024-10-13T05:18:31.799" v="1605"/>
          <ac:spMkLst>
            <pc:docMk/>
            <pc:sldMk cId="2167509804" sldId="277"/>
            <ac:spMk id="5" creationId="{3F1F81EF-752E-BB6A-1FC0-48A409B8B2C3}"/>
          </ac:spMkLst>
        </pc:spChg>
      </pc:sldChg>
      <pc:sldChg chg="addSp modSp new mod ord modAnim">
        <pc:chgData name="Suchi Kumari" userId="e08f47ff-0e64-4da4-ae2d-3a92f14381a3" providerId="ADAL" clId="{33B255F7-584D-49B8-8C8B-658DA3953E3B}" dt="2024-10-13T06:54:57.926" v="1945"/>
        <pc:sldMkLst>
          <pc:docMk/>
          <pc:sldMk cId="390451916" sldId="278"/>
        </pc:sldMkLst>
        <pc:spChg chg="mod">
          <ac:chgData name="Suchi Kumari" userId="e08f47ff-0e64-4da4-ae2d-3a92f14381a3" providerId="ADAL" clId="{33B255F7-584D-49B8-8C8B-658DA3953E3B}" dt="2024-10-13T05:23:37.992" v="1718" actId="207"/>
          <ac:spMkLst>
            <pc:docMk/>
            <pc:sldMk cId="390451916" sldId="278"/>
            <ac:spMk id="2" creationId="{9AD07396-E562-CCD5-4B14-007CB3EA7712}"/>
          </ac:spMkLst>
        </pc:spChg>
        <pc:spChg chg="mod">
          <ac:chgData name="Suchi Kumari" userId="e08f47ff-0e64-4da4-ae2d-3a92f14381a3" providerId="ADAL" clId="{33B255F7-584D-49B8-8C8B-658DA3953E3B}" dt="2024-10-13T05:22:39.032" v="1707" actId="14100"/>
          <ac:spMkLst>
            <pc:docMk/>
            <pc:sldMk cId="390451916" sldId="278"/>
            <ac:spMk id="3" creationId="{01BF5892-BE95-6A20-4095-3CC4C2FC9FF4}"/>
          </ac:spMkLst>
        </pc:spChg>
        <pc:spChg chg="add mod">
          <ac:chgData name="Suchi Kumari" userId="e08f47ff-0e64-4da4-ae2d-3a92f14381a3" providerId="ADAL" clId="{33B255F7-584D-49B8-8C8B-658DA3953E3B}" dt="2024-10-13T05:22:43.551" v="1708" actId="1076"/>
          <ac:spMkLst>
            <pc:docMk/>
            <pc:sldMk cId="390451916" sldId="278"/>
            <ac:spMk id="5" creationId="{395E5DF8-4357-39CC-94FC-9ABC939F3CBF}"/>
          </ac:spMkLst>
        </pc:spChg>
      </pc:sldChg>
      <pc:sldChg chg="modSp add mod modAnim">
        <pc:chgData name="Suchi Kumari" userId="e08f47ff-0e64-4da4-ae2d-3a92f14381a3" providerId="ADAL" clId="{33B255F7-584D-49B8-8C8B-658DA3953E3B}" dt="2024-10-13T05:44:29.222" v="1775"/>
        <pc:sldMkLst>
          <pc:docMk/>
          <pc:sldMk cId="539320391" sldId="279"/>
        </pc:sldMkLst>
        <pc:spChg chg="mod">
          <ac:chgData name="Suchi Kumari" userId="e08f47ff-0e64-4da4-ae2d-3a92f14381a3" providerId="ADAL" clId="{33B255F7-584D-49B8-8C8B-658DA3953E3B}" dt="2024-10-13T05:39:47.783" v="1729" actId="1076"/>
          <ac:spMkLst>
            <pc:docMk/>
            <pc:sldMk cId="539320391" sldId="279"/>
            <ac:spMk id="2" creationId="{9AD07396-E562-CCD5-4B14-007CB3EA7712}"/>
          </ac:spMkLst>
        </pc:spChg>
        <pc:spChg chg="mod">
          <ac:chgData name="Suchi Kumari" userId="e08f47ff-0e64-4da4-ae2d-3a92f14381a3" providerId="ADAL" clId="{33B255F7-584D-49B8-8C8B-658DA3953E3B}" dt="2024-10-13T05:44:12.487" v="1774"/>
          <ac:spMkLst>
            <pc:docMk/>
            <pc:sldMk cId="539320391" sldId="279"/>
            <ac:spMk id="3" creationId="{01BF5892-BE95-6A20-4095-3CC4C2FC9FF4}"/>
          </ac:spMkLst>
        </pc:spChg>
        <pc:spChg chg="mod">
          <ac:chgData name="Suchi Kumari" userId="e08f47ff-0e64-4da4-ae2d-3a92f14381a3" providerId="ADAL" clId="{33B255F7-584D-49B8-8C8B-658DA3953E3B}" dt="2024-10-13T05:44:29.222" v="1775"/>
          <ac:spMkLst>
            <pc:docMk/>
            <pc:sldMk cId="539320391" sldId="279"/>
            <ac:spMk id="5" creationId="{395E5DF8-4357-39CC-94FC-9ABC939F3CBF}"/>
          </ac:spMkLst>
        </pc:spChg>
      </pc:sldChg>
      <pc:sldChg chg="modSp add mod">
        <pc:chgData name="Suchi Kumari" userId="e08f47ff-0e64-4da4-ae2d-3a92f14381a3" providerId="ADAL" clId="{33B255F7-584D-49B8-8C8B-658DA3953E3B}" dt="2024-10-13T05:48:37.601" v="1815" actId="14100"/>
        <pc:sldMkLst>
          <pc:docMk/>
          <pc:sldMk cId="4118854501" sldId="280"/>
        </pc:sldMkLst>
        <pc:spChg chg="mod">
          <ac:chgData name="Suchi Kumari" userId="e08f47ff-0e64-4da4-ae2d-3a92f14381a3" providerId="ADAL" clId="{33B255F7-584D-49B8-8C8B-658DA3953E3B}" dt="2024-10-13T05:48:37.601" v="1815" actId="14100"/>
          <ac:spMkLst>
            <pc:docMk/>
            <pc:sldMk cId="4118854501" sldId="280"/>
            <ac:spMk id="2" creationId="{9AD07396-E562-CCD5-4B14-007CB3EA7712}"/>
          </ac:spMkLst>
        </pc:spChg>
        <pc:spChg chg="mod">
          <ac:chgData name="Suchi Kumari" userId="e08f47ff-0e64-4da4-ae2d-3a92f14381a3" providerId="ADAL" clId="{33B255F7-584D-49B8-8C8B-658DA3953E3B}" dt="2024-10-13T05:48:24.866" v="1811" actId="1076"/>
          <ac:spMkLst>
            <pc:docMk/>
            <pc:sldMk cId="4118854501" sldId="280"/>
            <ac:spMk id="3" creationId="{01BF5892-BE95-6A20-4095-3CC4C2FC9FF4}"/>
          </ac:spMkLst>
        </pc:spChg>
        <pc:spChg chg="mod">
          <ac:chgData name="Suchi Kumari" userId="e08f47ff-0e64-4da4-ae2d-3a92f14381a3" providerId="ADAL" clId="{33B255F7-584D-49B8-8C8B-658DA3953E3B}" dt="2024-10-13T05:48:12.552" v="1809" actId="14100"/>
          <ac:spMkLst>
            <pc:docMk/>
            <pc:sldMk cId="4118854501" sldId="280"/>
            <ac:spMk id="5" creationId="{395E5DF8-4357-39CC-94FC-9ABC939F3CBF}"/>
          </ac:spMkLst>
        </pc:spChg>
      </pc:sldChg>
      <pc:sldChg chg="modSp add mod ord modAnim">
        <pc:chgData name="Suchi Kumari" userId="e08f47ff-0e64-4da4-ae2d-3a92f14381a3" providerId="ADAL" clId="{33B255F7-584D-49B8-8C8B-658DA3953E3B}" dt="2024-10-13T05:51:55.709" v="1873" actId="113"/>
        <pc:sldMkLst>
          <pc:docMk/>
          <pc:sldMk cId="85288945" sldId="281"/>
        </pc:sldMkLst>
        <pc:spChg chg="mod">
          <ac:chgData name="Suchi Kumari" userId="e08f47ff-0e64-4da4-ae2d-3a92f14381a3" providerId="ADAL" clId="{33B255F7-584D-49B8-8C8B-658DA3953E3B}" dt="2024-10-13T05:49:27.540" v="1839" actId="20577"/>
          <ac:spMkLst>
            <pc:docMk/>
            <pc:sldMk cId="85288945" sldId="281"/>
            <ac:spMk id="2" creationId="{9AD07396-E562-CCD5-4B14-007CB3EA7712}"/>
          </ac:spMkLst>
        </pc:spChg>
        <pc:spChg chg="mod">
          <ac:chgData name="Suchi Kumari" userId="e08f47ff-0e64-4da4-ae2d-3a92f14381a3" providerId="ADAL" clId="{33B255F7-584D-49B8-8C8B-658DA3953E3B}" dt="2024-10-13T05:50:41.648" v="1868" actId="1076"/>
          <ac:spMkLst>
            <pc:docMk/>
            <pc:sldMk cId="85288945" sldId="281"/>
            <ac:spMk id="3" creationId="{01BF5892-BE95-6A20-4095-3CC4C2FC9FF4}"/>
          </ac:spMkLst>
        </pc:spChg>
        <pc:spChg chg="mod">
          <ac:chgData name="Suchi Kumari" userId="e08f47ff-0e64-4da4-ae2d-3a92f14381a3" providerId="ADAL" clId="{33B255F7-584D-49B8-8C8B-658DA3953E3B}" dt="2024-10-13T05:51:55.709" v="1873" actId="113"/>
          <ac:spMkLst>
            <pc:docMk/>
            <pc:sldMk cId="85288945" sldId="281"/>
            <ac:spMk id="5" creationId="{395E5DF8-4357-39CC-94FC-9ABC939F3CBF}"/>
          </ac:spMkLst>
        </pc:spChg>
      </pc:sldChg>
      <pc:sldChg chg="new del">
        <pc:chgData name="Suchi Kumari" userId="e08f47ff-0e64-4da4-ae2d-3a92f14381a3" providerId="ADAL" clId="{33B255F7-584D-49B8-8C8B-658DA3953E3B}" dt="2024-10-13T06:03:32.819" v="1876" actId="47"/>
        <pc:sldMkLst>
          <pc:docMk/>
          <pc:sldMk cId="2659883225" sldId="282"/>
        </pc:sldMkLst>
      </pc:sldChg>
      <pc:sldChg chg="addSp delSp modSp new mod modAnim">
        <pc:chgData name="Suchi Kumari" userId="e08f47ff-0e64-4da4-ae2d-3a92f14381a3" providerId="ADAL" clId="{33B255F7-584D-49B8-8C8B-658DA3953E3B}" dt="2024-10-13T08:50:05.634" v="2844" actId="13926"/>
        <pc:sldMkLst>
          <pc:docMk/>
          <pc:sldMk cId="2062280889" sldId="283"/>
        </pc:sldMkLst>
        <pc:spChg chg="mod">
          <ac:chgData name="Suchi Kumari" userId="e08f47ff-0e64-4da4-ae2d-3a92f14381a3" providerId="ADAL" clId="{33B255F7-584D-49B8-8C8B-658DA3953E3B}" dt="2024-10-13T08:50:05.634" v="2844" actId="13926"/>
          <ac:spMkLst>
            <pc:docMk/>
            <pc:sldMk cId="2062280889" sldId="283"/>
            <ac:spMk id="2" creationId="{43A6EB2C-662B-496D-1AF8-433DA3124489}"/>
          </ac:spMkLst>
        </pc:spChg>
        <pc:spChg chg="add del mod">
          <ac:chgData name="Suchi Kumari" userId="e08f47ff-0e64-4da4-ae2d-3a92f14381a3" providerId="ADAL" clId="{33B255F7-584D-49B8-8C8B-658DA3953E3B}" dt="2024-10-13T08:48:01.948" v="2817" actId="20577"/>
          <ac:spMkLst>
            <pc:docMk/>
            <pc:sldMk cId="2062280889" sldId="283"/>
            <ac:spMk id="3" creationId="{F4CD8FE8-A5BF-0E91-5369-0FEA9EBE79EE}"/>
          </ac:spMkLst>
        </pc:spChg>
        <pc:spChg chg="add mod">
          <ac:chgData name="Suchi Kumari" userId="e08f47ff-0e64-4da4-ae2d-3a92f14381a3" providerId="ADAL" clId="{33B255F7-584D-49B8-8C8B-658DA3953E3B}" dt="2024-10-13T08:44:21.518" v="2635"/>
          <ac:spMkLst>
            <pc:docMk/>
            <pc:sldMk cId="2062280889" sldId="283"/>
            <ac:spMk id="4" creationId="{6260269C-2A79-E284-BE72-A77FE2573146}"/>
          </ac:spMkLst>
        </pc:spChg>
        <pc:spChg chg="add">
          <ac:chgData name="Suchi Kumari" userId="e08f47ff-0e64-4da4-ae2d-3a92f14381a3" providerId="ADAL" clId="{33B255F7-584D-49B8-8C8B-658DA3953E3B}" dt="2024-10-13T08:48:38.462" v="2821"/>
          <ac:spMkLst>
            <pc:docMk/>
            <pc:sldMk cId="2062280889" sldId="283"/>
            <ac:spMk id="7" creationId="{80C8462B-CAA9-B262-FC52-B36F02DDE7F2}"/>
          </ac:spMkLst>
        </pc:spChg>
        <pc:spChg chg="add mod">
          <ac:chgData name="Suchi Kumari" userId="e08f47ff-0e64-4da4-ae2d-3a92f14381a3" providerId="ADAL" clId="{33B255F7-584D-49B8-8C8B-658DA3953E3B}" dt="2024-10-13T08:49:47.901" v="2841" actId="207"/>
          <ac:spMkLst>
            <pc:docMk/>
            <pc:sldMk cId="2062280889" sldId="283"/>
            <ac:spMk id="9" creationId="{7B7CBBC7-FBC6-E5DD-553B-457DF2BFFC7C}"/>
          </ac:spMkLst>
        </pc:spChg>
        <pc:picChg chg="add mod">
          <ac:chgData name="Suchi Kumari" userId="e08f47ff-0e64-4da4-ae2d-3a92f14381a3" providerId="ADAL" clId="{33B255F7-584D-49B8-8C8B-658DA3953E3B}" dt="2024-10-13T08:48:16.167" v="2820" actId="1076"/>
          <ac:picMkLst>
            <pc:docMk/>
            <pc:sldMk cId="2062280889" sldId="283"/>
            <ac:picMk id="6" creationId="{756BEE3C-8761-C0C2-3162-20C34E508E8C}"/>
          </ac:picMkLst>
        </pc:picChg>
      </pc:sldChg>
      <pc:sldChg chg="addSp delSp modSp add mod">
        <pc:chgData name="Suchi Kumari" userId="e08f47ff-0e64-4da4-ae2d-3a92f14381a3" providerId="ADAL" clId="{33B255F7-584D-49B8-8C8B-658DA3953E3B}" dt="2024-10-13T06:53:56.833" v="1941" actId="1076"/>
        <pc:sldMkLst>
          <pc:docMk/>
          <pc:sldMk cId="3518247590" sldId="284"/>
        </pc:sldMkLst>
        <pc:spChg chg="mod">
          <ac:chgData name="Suchi Kumari" userId="e08f47ff-0e64-4da4-ae2d-3a92f14381a3" providerId="ADAL" clId="{33B255F7-584D-49B8-8C8B-658DA3953E3B}" dt="2024-10-13T06:22:15.582" v="1912" actId="1076"/>
          <ac:spMkLst>
            <pc:docMk/>
            <pc:sldMk cId="3518247590" sldId="284"/>
            <ac:spMk id="2" creationId="{E877C9A2-FD68-EA0D-8567-4EDD46D07749}"/>
          </ac:spMkLst>
        </pc:spChg>
        <pc:spChg chg="mod">
          <ac:chgData name="Suchi Kumari" userId="e08f47ff-0e64-4da4-ae2d-3a92f14381a3" providerId="ADAL" clId="{33B255F7-584D-49B8-8C8B-658DA3953E3B}" dt="2024-10-13T06:23:39.092" v="1939" actId="20577"/>
          <ac:spMkLst>
            <pc:docMk/>
            <pc:sldMk cId="3518247590" sldId="284"/>
            <ac:spMk id="3" creationId="{25378F52-CF3E-2147-08F2-B8E511247329}"/>
          </ac:spMkLst>
        </pc:spChg>
        <pc:spChg chg="add">
          <ac:chgData name="Suchi Kumari" userId="e08f47ff-0e64-4da4-ae2d-3a92f14381a3" providerId="ADAL" clId="{33B255F7-584D-49B8-8C8B-658DA3953E3B}" dt="2024-10-13T06:09:04.057" v="1895"/>
          <ac:spMkLst>
            <pc:docMk/>
            <pc:sldMk cId="3518247590" sldId="284"/>
            <ac:spMk id="4" creationId="{9E9F188E-D9A6-CA85-79EA-2406B898B0AA}"/>
          </ac:spMkLst>
        </pc:spChg>
        <pc:spChg chg="mod">
          <ac:chgData name="Suchi Kumari" userId="e08f47ff-0e64-4da4-ae2d-3a92f14381a3" providerId="ADAL" clId="{33B255F7-584D-49B8-8C8B-658DA3953E3B}" dt="2024-10-13T06:23:03.844" v="1917" actId="1076"/>
          <ac:spMkLst>
            <pc:docMk/>
            <pc:sldMk cId="3518247590" sldId="284"/>
            <ac:spMk id="5" creationId="{3F1F81EF-752E-BB6A-1FC0-48A409B8B2C3}"/>
          </ac:spMkLst>
        </pc:spChg>
        <pc:picChg chg="add del">
          <ac:chgData name="Suchi Kumari" userId="e08f47ff-0e64-4da4-ae2d-3a92f14381a3" providerId="ADAL" clId="{33B255F7-584D-49B8-8C8B-658DA3953E3B}" dt="2024-10-13T06:09:35.177" v="1898" actId="478"/>
          <ac:picMkLst>
            <pc:docMk/>
            <pc:sldMk cId="3518247590" sldId="284"/>
            <ac:picMk id="6" creationId="{39D3FF9B-5E6A-EEC5-8B99-83AFFBB0113B}"/>
          </ac:picMkLst>
        </pc:picChg>
        <pc:picChg chg="add mod">
          <ac:chgData name="Suchi Kumari" userId="e08f47ff-0e64-4da4-ae2d-3a92f14381a3" providerId="ADAL" clId="{33B255F7-584D-49B8-8C8B-658DA3953E3B}" dt="2024-10-13T06:53:56.833" v="1941" actId="1076"/>
          <ac:picMkLst>
            <pc:docMk/>
            <pc:sldMk cId="3518247590" sldId="284"/>
            <ac:picMk id="8" creationId="{72C27489-0CAF-0464-8414-85BE3771BCE8}"/>
          </ac:picMkLst>
        </pc:picChg>
        <pc:picChg chg="add mod">
          <ac:chgData name="Suchi Kumari" userId="e08f47ff-0e64-4da4-ae2d-3a92f14381a3" providerId="ADAL" clId="{33B255F7-584D-49B8-8C8B-658DA3953E3B}" dt="2024-10-13T06:53:53.183" v="1940" actId="1076"/>
          <ac:picMkLst>
            <pc:docMk/>
            <pc:sldMk cId="3518247590" sldId="284"/>
            <ac:picMk id="10" creationId="{3AF25728-6BCC-B7A5-2B5C-8785A4D5D636}"/>
          </ac:picMkLst>
        </pc:picChg>
      </pc:sldChg>
      <pc:sldChg chg="addSp delSp modSp new del mod">
        <pc:chgData name="Suchi Kumari" userId="e08f47ff-0e64-4da4-ae2d-3a92f14381a3" providerId="ADAL" clId="{33B255F7-584D-49B8-8C8B-658DA3953E3B}" dt="2024-10-13T06:08:04.980" v="1893" actId="47"/>
        <pc:sldMkLst>
          <pc:docMk/>
          <pc:sldMk cId="3965150919" sldId="284"/>
        </pc:sldMkLst>
        <pc:spChg chg="add del mod">
          <ac:chgData name="Suchi Kumari" userId="e08f47ff-0e64-4da4-ae2d-3a92f14381a3" providerId="ADAL" clId="{33B255F7-584D-49B8-8C8B-658DA3953E3B}" dt="2024-10-13T06:06:39.314" v="1885" actId="20577"/>
          <ac:spMkLst>
            <pc:docMk/>
            <pc:sldMk cId="3965150919" sldId="284"/>
            <ac:spMk id="3" creationId="{036BD50C-F4CD-C178-A0AE-4193AC2D5997}"/>
          </ac:spMkLst>
        </pc:spChg>
        <pc:picChg chg="add del mod ord">
          <ac:chgData name="Suchi Kumari" userId="e08f47ff-0e64-4da4-ae2d-3a92f14381a3" providerId="ADAL" clId="{33B255F7-584D-49B8-8C8B-658DA3953E3B}" dt="2024-10-13T06:06:34.698" v="1879" actId="22"/>
          <ac:picMkLst>
            <pc:docMk/>
            <pc:sldMk cId="3965150919" sldId="284"/>
            <ac:picMk id="5" creationId="{F021B6BD-709F-57F8-0866-7DBDF3755991}"/>
          </ac:picMkLst>
        </pc:picChg>
        <pc:picChg chg="add del">
          <ac:chgData name="Suchi Kumari" userId="e08f47ff-0e64-4da4-ae2d-3a92f14381a3" providerId="ADAL" clId="{33B255F7-584D-49B8-8C8B-658DA3953E3B}" dt="2024-10-13T06:07:12.321" v="1887" actId="21"/>
          <ac:picMkLst>
            <pc:docMk/>
            <pc:sldMk cId="3965150919" sldId="284"/>
            <ac:picMk id="7" creationId="{4B2AC113-B21B-8939-438C-88B73719D03A}"/>
          </ac:picMkLst>
        </pc:picChg>
      </pc:sldChg>
      <pc:sldChg chg="addSp modSp add mod modAnim">
        <pc:chgData name="Suchi Kumari" userId="e08f47ff-0e64-4da4-ae2d-3a92f14381a3" providerId="ADAL" clId="{33B255F7-584D-49B8-8C8B-658DA3953E3B}" dt="2024-10-13T06:58:23.676" v="1968" actId="14100"/>
        <pc:sldMkLst>
          <pc:docMk/>
          <pc:sldMk cId="680135116" sldId="285"/>
        </pc:sldMkLst>
        <pc:spChg chg="mod">
          <ac:chgData name="Suchi Kumari" userId="e08f47ff-0e64-4da4-ae2d-3a92f14381a3" providerId="ADAL" clId="{33B255F7-584D-49B8-8C8B-658DA3953E3B}" dt="2024-10-13T06:57:41.218" v="1957" actId="20577"/>
          <ac:spMkLst>
            <pc:docMk/>
            <pc:sldMk cId="680135116" sldId="285"/>
            <ac:spMk id="2" creationId="{B74B27A5-C6DF-D033-ADBA-883AA31A4923}"/>
          </ac:spMkLst>
        </pc:spChg>
        <pc:spChg chg="mod">
          <ac:chgData name="Suchi Kumari" userId="e08f47ff-0e64-4da4-ae2d-3a92f14381a3" providerId="ADAL" clId="{33B255F7-584D-49B8-8C8B-658DA3953E3B}" dt="2024-10-13T06:58:01.448" v="1961" actId="1076"/>
          <ac:spMkLst>
            <pc:docMk/>
            <pc:sldMk cId="680135116" sldId="285"/>
            <ac:spMk id="3" creationId="{AFC17CAB-AA53-DDAC-F0B5-48CC562BECED}"/>
          </ac:spMkLst>
        </pc:spChg>
        <pc:spChg chg="add">
          <ac:chgData name="Suchi Kumari" userId="e08f47ff-0e64-4da4-ae2d-3a92f14381a3" providerId="ADAL" clId="{33B255F7-584D-49B8-8C8B-658DA3953E3B}" dt="2024-10-13T06:57:07.659" v="1947"/>
          <ac:spMkLst>
            <pc:docMk/>
            <pc:sldMk cId="680135116" sldId="285"/>
            <ac:spMk id="4" creationId="{B0021F8E-EDF5-AE8E-E352-E275C3707CDD}"/>
          </ac:spMkLst>
        </pc:spChg>
        <pc:spChg chg="mod">
          <ac:chgData name="Suchi Kumari" userId="e08f47ff-0e64-4da4-ae2d-3a92f14381a3" providerId="ADAL" clId="{33B255F7-584D-49B8-8C8B-658DA3953E3B}" dt="2024-10-13T06:58:23.676" v="1968" actId="14100"/>
          <ac:spMkLst>
            <pc:docMk/>
            <pc:sldMk cId="680135116" sldId="285"/>
            <ac:spMk id="6" creationId="{33FFF1D0-5ED5-2D77-674C-2AE0CAFE07E8}"/>
          </ac:spMkLst>
        </pc:spChg>
      </pc:sldChg>
      <pc:sldChg chg="modSp add mod">
        <pc:chgData name="Suchi Kumari" userId="e08f47ff-0e64-4da4-ae2d-3a92f14381a3" providerId="ADAL" clId="{33B255F7-584D-49B8-8C8B-658DA3953E3B}" dt="2024-10-13T07:09:36.179" v="1992"/>
        <pc:sldMkLst>
          <pc:docMk/>
          <pc:sldMk cId="4203711870" sldId="286"/>
        </pc:sldMkLst>
        <pc:spChg chg="mod">
          <ac:chgData name="Suchi Kumari" userId="e08f47ff-0e64-4da4-ae2d-3a92f14381a3" providerId="ADAL" clId="{33B255F7-584D-49B8-8C8B-658DA3953E3B}" dt="2024-10-13T07:09:18.775" v="1991" actId="20577"/>
          <ac:spMkLst>
            <pc:docMk/>
            <pc:sldMk cId="4203711870" sldId="286"/>
            <ac:spMk id="2" creationId="{9AD07396-E562-CCD5-4B14-007CB3EA7712}"/>
          </ac:spMkLst>
        </pc:spChg>
        <pc:spChg chg="mod">
          <ac:chgData name="Suchi Kumari" userId="e08f47ff-0e64-4da4-ae2d-3a92f14381a3" providerId="ADAL" clId="{33B255F7-584D-49B8-8C8B-658DA3953E3B}" dt="2024-10-13T07:08:35.979" v="1975" actId="20577"/>
          <ac:spMkLst>
            <pc:docMk/>
            <pc:sldMk cId="4203711870" sldId="286"/>
            <ac:spMk id="3" creationId="{01BF5892-BE95-6A20-4095-3CC4C2FC9FF4}"/>
          </ac:spMkLst>
        </pc:spChg>
        <pc:spChg chg="mod">
          <ac:chgData name="Suchi Kumari" userId="e08f47ff-0e64-4da4-ae2d-3a92f14381a3" providerId="ADAL" clId="{33B255F7-584D-49B8-8C8B-658DA3953E3B}" dt="2024-10-13T07:09:36.179" v="1992"/>
          <ac:spMkLst>
            <pc:docMk/>
            <pc:sldMk cId="4203711870" sldId="286"/>
            <ac:spMk id="5" creationId="{395E5DF8-4357-39CC-94FC-9ABC939F3CBF}"/>
          </ac:spMkLst>
        </pc:spChg>
      </pc:sldChg>
      <pc:sldChg chg="modSp add mod modAnim">
        <pc:chgData name="Suchi Kumari" userId="e08f47ff-0e64-4da4-ae2d-3a92f14381a3" providerId="ADAL" clId="{33B255F7-584D-49B8-8C8B-658DA3953E3B}" dt="2024-10-13T07:15:30.042" v="2017"/>
        <pc:sldMkLst>
          <pc:docMk/>
          <pc:sldMk cId="553923815" sldId="287"/>
        </pc:sldMkLst>
        <pc:spChg chg="mod">
          <ac:chgData name="Suchi Kumari" userId="e08f47ff-0e64-4da4-ae2d-3a92f14381a3" providerId="ADAL" clId="{33B255F7-584D-49B8-8C8B-658DA3953E3B}" dt="2024-10-13T07:14:14.514" v="2006" actId="6549"/>
          <ac:spMkLst>
            <pc:docMk/>
            <pc:sldMk cId="553923815" sldId="287"/>
            <ac:spMk id="2" creationId="{9AD07396-E562-CCD5-4B14-007CB3EA7712}"/>
          </ac:spMkLst>
        </pc:spChg>
        <pc:spChg chg="mod">
          <ac:chgData name="Suchi Kumari" userId="e08f47ff-0e64-4da4-ae2d-3a92f14381a3" providerId="ADAL" clId="{33B255F7-584D-49B8-8C8B-658DA3953E3B}" dt="2024-10-13T07:15:30.042" v="2017"/>
          <ac:spMkLst>
            <pc:docMk/>
            <pc:sldMk cId="553923815" sldId="287"/>
            <ac:spMk id="3" creationId="{01BF5892-BE95-6A20-4095-3CC4C2FC9FF4}"/>
          </ac:spMkLst>
        </pc:spChg>
        <pc:spChg chg="mod">
          <ac:chgData name="Suchi Kumari" userId="e08f47ff-0e64-4da4-ae2d-3a92f14381a3" providerId="ADAL" clId="{33B255F7-584D-49B8-8C8B-658DA3953E3B}" dt="2024-10-13T07:13:54.984" v="1999" actId="1076"/>
          <ac:spMkLst>
            <pc:docMk/>
            <pc:sldMk cId="553923815" sldId="287"/>
            <ac:spMk id="5" creationId="{395E5DF8-4357-39CC-94FC-9ABC939F3CBF}"/>
          </ac:spMkLst>
        </pc:spChg>
      </pc:sldChg>
      <pc:sldChg chg="addSp delSp modSp new mod ord modAnim modNotesTx">
        <pc:chgData name="Suchi Kumari" userId="e08f47ff-0e64-4da4-ae2d-3a92f14381a3" providerId="ADAL" clId="{33B255F7-584D-49B8-8C8B-658DA3953E3B}" dt="2024-10-13T09:39:29.048" v="3188" actId="20577"/>
        <pc:sldMkLst>
          <pc:docMk/>
          <pc:sldMk cId="2744853941" sldId="288"/>
        </pc:sldMkLst>
        <pc:spChg chg="mod">
          <ac:chgData name="Suchi Kumari" userId="e08f47ff-0e64-4da4-ae2d-3a92f14381a3" providerId="ADAL" clId="{33B255F7-584D-49B8-8C8B-658DA3953E3B}" dt="2024-10-13T07:45:46.354" v="2049" actId="20577"/>
          <ac:spMkLst>
            <pc:docMk/>
            <pc:sldMk cId="2744853941" sldId="288"/>
            <ac:spMk id="2" creationId="{F658902B-403D-2CDB-7083-2523F7ACA1F6}"/>
          </ac:spMkLst>
        </pc:spChg>
        <pc:spChg chg="mod">
          <ac:chgData name="Suchi Kumari" userId="e08f47ff-0e64-4da4-ae2d-3a92f14381a3" providerId="ADAL" clId="{33B255F7-584D-49B8-8C8B-658DA3953E3B}" dt="2024-10-13T07:46:04.751" v="2052" actId="21"/>
          <ac:spMkLst>
            <pc:docMk/>
            <pc:sldMk cId="2744853941" sldId="288"/>
            <ac:spMk id="3" creationId="{8BEE8E17-4E78-4540-C7BD-32B1DC4CD79C}"/>
          </ac:spMkLst>
        </pc:spChg>
        <pc:spChg chg="add mod">
          <ac:chgData name="Suchi Kumari" userId="e08f47ff-0e64-4da4-ae2d-3a92f14381a3" providerId="ADAL" clId="{33B255F7-584D-49B8-8C8B-658DA3953E3B}" dt="2024-10-13T07:46:44.100" v="2058" actId="14100"/>
          <ac:spMkLst>
            <pc:docMk/>
            <pc:sldMk cId="2744853941" sldId="288"/>
            <ac:spMk id="5" creationId="{160F7043-4B08-0DDD-26C1-26EF28470822}"/>
          </ac:spMkLst>
        </pc:spChg>
        <pc:picChg chg="add del mod">
          <ac:chgData name="Suchi Kumari" userId="e08f47ff-0e64-4da4-ae2d-3a92f14381a3" providerId="ADAL" clId="{33B255F7-584D-49B8-8C8B-658DA3953E3B}" dt="2024-10-13T07:53:34.254" v="2085" actId="478"/>
          <ac:picMkLst>
            <pc:docMk/>
            <pc:sldMk cId="2744853941" sldId="288"/>
            <ac:picMk id="7" creationId="{E65303A4-3A0B-4287-E70D-5B688220394A}"/>
          </ac:picMkLst>
        </pc:picChg>
      </pc:sldChg>
      <pc:sldChg chg="modSp add mod modAnim">
        <pc:chgData name="Suchi Kumari" userId="e08f47ff-0e64-4da4-ae2d-3a92f14381a3" providerId="ADAL" clId="{33B255F7-584D-49B8-8C8B-658DA3953E3B}" dt="2024-10-13T07:53:27.424" v="2084"/>
        <pc:sldMkLst>
          <pc:docMk/>
          <pc:sldMk cId="289282352" sldId="289"/>
        </pc:sldMkLst>
        <pc:spChg chg="mod">
          <ac:chgData name="Suchi Kumari" userId="e08f47ff-0e64-4da4-ae2d-3a92f14381a3" providerId="ADAL" clId="{33B255F7-584D-49B8-8C8B-658DA3953E3B}" dt="2024-10-13T07:52:56.266" v="2079" actId="2711"/>
          <ac:spMkLst>
            <pc:docMk/>
            <pc:sldMk cId="289282352" sldId="289"/>
            <ac:spMk id="2" creationId="{F658902B-403D-2CDB-7083-2523F7ACA1F6}"/>
          </ac:spMkLst>
        </pc:spChg>
        <pc:spChg chg="mod">
          <ac:chgData name="Suchi Kumari" userId="e08f47ff-0e64-4da4-ae2d-3a92f14381a3" providerId="ADAL" clId="{33B255F7-584D-49B8-8C8B-658DA3953E3B}" dt="2024-10-13T07:52:32.955" v="2075" actId="1076"/>
          <ac:spMkLst>
            <pc:docMk/>
            <pc:sldMk cId="289282352" sldId="289"/>
            <ac:spMk id="3" creationId="{8BEE8E17-4E78-4540-C7BD-32B1DC4CD79C}"/>
          </ac:spMkLst>
        </pc:spChg>
        <pc:spChg chg="mod">
          <ac:chgData name="Suchi Kumari" userId="e08f47ff-0e64-4da4-ae2d-3a92f14381a3" providerId="ADAL" clId="{33B255F7-584D-49B8-8C8B-658DA3953E3B}" dt="2024-10-13T07:51:27.066" v="2072" actId="1076"/>
          <ac:spMkLst>
            <pc:docMk/>
            <pc:sldMk cId="289282352" sldId="289"/>
            <ac:spMk id="5" creationId="{160F7043-4B08-0DDD-26C1-26EF28470822}"/>
          </ac:spMkLst>
        </pc:spChg>
        <pc:picChg chg="mod">
          <ac:chgData name="Suchi Kumari" userId="e08f47ff-0e64-4da4-ae2d-3a92f14381a3" providerId="ADAL" clId="{33B255F7-584D-49B8-8C8B-658DA3953E3B}" dt="2024-10-13T07:52:46.434" v="2077" actId="1076"/>
          <ac:picMkLst>
            <pc:docMk/>
            <pc:sldMk cId="289282352" sldId="289"/>
            <ac:picMk id="7" creationId="{E65303A4-3A0B-4287-E70D-5B688220394A}"/>
          </ac:picMkLst>
        </pc:picChg>
      </pc:sldChg>
      <pc:sldChg chg="addSp delSp modSp new mod modAnim">
        <pc:chgData name="Suchi Kumari" userId="e08f47ff-0e64-4da4-ae2d-3a92f14381a3" providerId="ADAL" clId="{33B255F7-584D-49B8-8C8B-658DA3953E3B}" dt="2024-10-13T08:06:18.506" v="2239"/>
        <pc:sldMkLst>
          <pc:docMk/>
          <pc:sldMk cId="2977563959" sldId="290"/>
        </pc:sldMkLst>
        <pc:spChg chg="mod">
          <ac:chgData name="Suchi Kumari" userId="e08f47ff-0e64-4da4-ae2d-3a92f14381a3" providerId="ADAL" clId="{33B255F7-584D-49B8-8C8B-658DA3953E3B}" dt="2024-10-13T08:05:40.242" v="2231" actId="1076"/>
          <ac:spMkLst>
            <pc:docMk/>
            <pc:sldMk cId="2977563959" sldId="290"/>
            <ac:spMk id="2" creationId="{352882DA-EA40-1086-7A48-FC28F4495849}"/>
          </ac:spMkLst>
        </pc:spChg>
        <pc:spChg chg="mod">
          <ac:chgData name="Suchi Kumari" userId="e08f47ff-0e64-4da4-ae2d-3a92f14381a3" providerId="ADAL" clId="{33B255F7-584D-49B8-8C8B-658DA3953E3B}" dt="2024-10-13T08:05:33.981" v="2230" actId="1076"/>
          <ac:spMkLst>
            <pc:docMk/>
            <pc:sldMk cId="2977563959" sldId="290"/>
            <ac:spMk id="3" creationId="{B29F20F4-CF09-DFCC-ADB6-C7FD16D42F13}"/>
          </ac:spMkLst>
        </pc:spChg>
        <pc:spChg chg="add del mod">
          <ac:chgData name="Suchi Kumari" userId="e08f47ff-0e64-4da4-ae2d-3a92f14381a3" providerId="ADAL" clId="{33B255F7-584D-49B8-8C8B-658DA3953E3B}" dt="2024-10-13T08:03:59.865" v="2203" actId="478"/>
          <ac:spMkLst>
            <pc:docMk/>
            <pc:sldMk cId="2977563959" sldId="290"/>
            <ac:spMk id="5" creationId="{2C6C7B8C-2F5B-F5F0-C102-78399FD78C77}"/>
          </ac:spMkLst>
        </pc:spChg>
        <pc:spChg chg="add mod">
          <ac:chgData name="Suchi Kumari" userId="e08f47ff-0e64-4da4-ae2d-3a92f14381a3" providerId="ADAL" clId="{33B255F7-584D-49B8-8C8B-658DA3953E3B}" dt="2024-10-13T08:05:54.548" v="2234" actId="207"/>
          <ac:spMkLst>
            <pc:docMk/>
            <pc:sldMk cId="2977563959" sldId="290"/>
            <ac:spMk id="9" creationId="{9925C12E-45C2-3922-FB11-BD48556192F4}"/>
          </ac:spMkLst>
        </pc:spChg>
        <pc:picChg chg="add mod">
          <ac:chgData name="Suchi Kumari" userId="e08f47ff-0e64-4da4-ae2d-3a92f14381a3" providerId="ADAL" clId="{33B255F7-584D-49B8-8C8B-658DA3953E3B}" dt="2024-10-13T08:05:46.885" v="2232" actId="1076"/>
          <ac:picMkLst>
            <pc:docMk/>
            <pc:sldMk cId="2977563959" sldId="290"/>
            <ac:picMk id="7" creationId="{6E9EF910-39B6-52D4-5A72-769F8AE94E12}"/>
          </ac:picMkLst>
        </pc:picChg>
      </pc:sldChg>
      <pc:sldChg chg="new del">
        <pc:chgData name="Suchi Kumari" userId="e08f47ff-0e64-4da4-ae2d-3a92f14381a3" providerId="ADAL" clId="{33B255F7-584D-49B8-8C8B-658DA3953E3B}" dt="2024-10-13T08:17:00.352" v="2241" actId="47"/>
        <pc:sldMkLst>
          <pc:docMk/>
          <pc:sldMk cId="1883521498" sldId="291"/>
        </pc:sldMkLst>
      </pc:sldChg>
      <pc:sldChg chg="addSp delSp modSp new mod modAnim">
        <pc:chgData name="Suchi Kumari" userId="e08f47ff-0e64-4da4-ae2d-3a92f14381a3" providerId="ADAL" clId="{33B255F7-584D-49B8-8C8B-658DA3953E3B}" dt="2024-10-13T09:13:28.735" v="2990" actId="13926"/>
        <pc:sldMkLst>
          <pc:docMk/>
          <pc:sldMk cId="3067920281" sldId="291"/>
        </pc:sldMkLst>
        <pc:spChg chg="mod">
          <ac:chgData name="Suchi Kumari" userId="e08f47ff-0e64-4da4-ae2d-3a92f14381a3" providerId="ADAL" clId="{33B255F7-584D-49B8-8C8B-658DA3953E3B}" dt="2024-10-13T09:13:28.735" v="2990" actId="13926"/>
          <ac:spMkLst>
            <pc:docMk/>
            <pc:sldMk cId="3067920281" sldId="291"/>
            <ac:spMk id="2" creationId="{573D0A40-ACEF-A088-B310-EB40849F6923}"/>
          </ac:spMkLst>
        </pc:spChg>
        <pc:spChg chg="add del mod">
          <ac:chgData name="Suchi Kumari" userId="e08f47ff-0e64-4da4-ae2d-3a92f14381a3" providerId="ADAL" clId="{33B255F7-584D-49B8-8C8B-658DA3953E3B}" dt="2024-10-13T08:21:27.051" v="2328" actId="14100"/>
          <ac:spMkLst>
            <pc:docMk/>
            <pc:sldMk cId="3067920281" sldId="291"/>
            <ac:spMk id="3" creationId="{345221A5-D524-16C4-4F98-46A19165F9E8}"/>
          </ac:spMkLst>
        </pc:spChg>
        <pc:spChg chg="add mod">
          <ac:chgData name="Suchi Kumari" userId="e08f47ff-0e64-4da4-ae2d-3a92f14381a3" providerId="ADAL" clId="{33B255F7-584D-49B8-8C8B-658DA3953E3B}" dt="2024-10-13T08:18:13.151" v="2282"/>
          <ac:spMkLst>
            <pc:docMk/>
            <pc:sldMk cId="3067920281" sldId="291"/>
            <ac:spMk id="4" creationId="{F6710C06-F598-3830-2303-27A356097E93}"/>
          </ac:spMkLst>
        </pc:spChg>
        <pc:spChg chg="add mod">
          <ac:chgData name="Suchi Kumari" userId="e08f47ff-0e64-4da4-ae2d-3a92f14381a3" providerId="ADAL" clId="{33B255F7-584D-49B8-8C8B-658DA3953E3B}" dt="2024-10-13T08:19:19.568" v="2308" actId="20577"/>
          <ac:spMkLst>
            <pc:docMk/>
            <pc:sldMk cId="3067920281" sldId="291"/>
            <ac:spMk id="6" creationId="{C4C65FDD-265A-1541-A56F-BAACF983759F}"/>
          </ac:spMkLst>
        </pc:spChg>
        <pc:spChg chg="add del">
          <ac:chgData name="Suchi Kumari" userId="e08f47ff-0e64-4da4-ae2d-3a92f14381a3" providerId="ADAL" clId="{33B255F7-584D-49B8-8C8B-658DA3953E3B}" dt="2024-10-13T08:20:50.730" v="2313" actId="22"/>
          <ac:spMkLst>
            <pc:docMk/>
            <pc:sldMk cId="3067920281" sldId="291"/>
            <ac:spMk id="8" creationId="{907A5714-E90A-1E28-9F42-8B7F0AA519A3}"/>
          </ac:spMkLst>
        </pc:spChg>
        <pc:spChg chg="add mod">
          <ac:chgData name="Suchi Kumari" userId="e08f47ff-0e64-4da4-ae2d-3a92f14381a3" providerId="ADAL" clId="{33B255F7-584D-49B8-8C8B-658DA3953E3B}" dt="2024-10-13T08:21:20.704" v="2327" actId="1076"/>
          <ac:spMkLst>
            <pc:docMk/>
            <pc:sldMk cId="3067920281" sldId="291"/>
            <ac:spMk id="10" creationId="{88F0BBC8-E90A-3246-90E7-E2D27C2051C7}"/>
          </ac:spMkLst>
        </pc:spChg>
      </pc:sldChg>
      <pc:sldChg chg="addSp delSp modSp add mod delAnim modAnim">
        <pc:chgData name="Suchi Kumari" userId="e08f47ff-0e64-4da4-ae2d-3a92f14381a3" providerId="ADAL" clId="{33B255F7-584D-49B8-8C8B-658DA3953E3B}" dt="2024-10-13T08:26:47.887" v="2371" actId="207"/>
        <pc:sldMkLst>
          <pc:docMk/>
          <pc:sldMk cId="701678405" sldId="292"/>
        </pc:sldMkLst>
        <pc:spChg chg="mod">
          <ac:chgData name="Suchi Kumari" userId="e08f47ff-0e64-4da4-ae2d-3a92f14381a3" providerId="ADAL" clId="{33B255F7-584D-49B8-8C8B-658DA3953E3B}" dt="2024-10-13T08:26:47.887" v="2371" actId="207"/>
          <ac:spMkLst>
            <pc:docMk/>
            <pc:sldMk cId="701678405" sldId="292"/>
            <ac:spMk id="3" creationId="{345221A5-D524-16C4-4F98-46A19165F9E8}"/>
          </ac:spMkLst>
        </pc:spChg>
        <pc:spChg chg="add">
          <ac:chgData name="Suchi Kumari" userId="e08f47ff-0e64-4da4-ae2d-3a92f14381a3" providerId="ADAL" clId="{33B255F7-584D-49B8-8C8B-658DA3953E3B}" dt="2024-10-13T08:23:37.717" v="2334"/>
          <ac:spMkLst>
            <pc:docMk/>
            <pc:sldMk cId="701678405" sldId="292"/>
            <ac:spMk id="4" creationId="{B80B7C72-04EB-30E7-1CD3-F8AA97CC6F82}"/>
          </ac:spMkLst>
        </pc:spChg>
        <pc:spChg chg="add">
          <ac:chgData name="Suchi Kumari" userId="e08f47ff-0e64-4da4-ae2d-3a92f14381a3" providerId="ADAL" clId="{33B255F7-584D-49B8-8C8B-658DA3953E3B}" dt="2024-10-13T08:24:19.478" v="2342"/>
          <ac:spMkLst>
            <pc:docMk/>
            <pc:sldMk cId="701678405" sldId="292"/>
            <ac:spMk id="5" creationId="{DE0636AC-8070-69C7-5373-4CDC21D94A86}"/>
          </ac:spMkLst>
        </pc:spChg>
        <pc:spChg chg="mod">
          <ac:chgData name="Suchi Kumari" userId="e08f47ff-0e64-4da4-ae2d-3a92f14381a3" providerId="ADAL" clId="{33B255F7-584D-49B8-8C8B-658DA3953E3B}" dt="2024-10-13T08:25:53.794" v="2359" actId="207"/>
          <ac:spMkLst>
            <pc:docMk/>
            <pc:sldMk cId="701678405" sldId="292"/>
            <ac:spMk id="6" creationId="{C4C65FDD-265A-1541-A56F-BAACF983759F}"/>
          </ac:spMkLst>
        </pc:spChg>
        <pc:spChg chg="del mod">
          <ac:chgData name="Suchi Kumari" userId="e08f47ff-0e64-4da4-ae2d-3a92f14381a3" providerId="ADAL" clId="{33B255F7-584D-49B8-8C8B-658DA3953E3B}" dt="2024-10-13T08:25:42.101" v="2356" actId="478"/>
          <ac:spMkLst>
            <pc:docMk/>
            <pc:sldMk cId="701678405" sldId="292"/>
            <ac:spMk id="10" creationId="{88F0BBC8-E90A-3246-90E7-E2D27C2051C7}"/>
          </ac:spMkLst>
        </pc:spChg>
      </pc:sldChg>
      <pc:sldChg chg="addSp delSp modSp add mod">
        <pc:chgData name="Suchi Kumari" userId="e08f47ff-0e64-4da4-ae2d-3a92f14381a3" providerId="ADAL" clId="{33B255F7-584D-49B8-8C8B-658DA3953E3B}" dt="2024-10-13T08:36:23.019" v="2521" actId="478"/>
        <pc:sldMkLst>
          <pc:docMk/>
          <pc:sldMk cId="1385356997" sldId="293"/>
        </pc:sldMkLst>
        <pc:spChg chg="mod">
          <ac:chgData name="Suchi Kumari" userId="e08f47ff-0e64-4da4-ae2d-3a92f14381a3" providerId="ADAL" clId="{33B255F7-584D-49B8-8C8B-658DA3953E3B}" dt="2024-10-13T08:34:21.457" v="2517" actId="6549"/>
          <ac:spMkLst>
            <pc:docMk/>
            <pc:sldMk cId="1385356997" sldId="293"/>
            <ac:spMk id="2" creationId="{573D0A40-ACEF-A088-B310-EB40849F6923}"/>
          </ac:spMkLst>
        </pc:spChg>
        <pc:spChg chg="mod">
          <ac:chgData name="Suchi Kumari" userId="e08f47ff-0e64-4da4-ae2d-3a92f14381a3" providerId="ADAL" clId="{33B255F7-584D-49B8-8C8B-658DA3953E3B}" dt="2024-10-13T08:33:35.908" v="2506" actId="113"/>
          <ac:spMkLst>
            <pc:docMk/>
            <pc:sldMk cId="1385356997" sldId="293"/>
            <ac:spMk id="3" creationId="{345221A5-D524-16C4-4F98-46A19165F9E8}"/>
          </ac:spMkLst>
        </pc:spChg>
        <pc:spChg chg="add">
          <ac:chgData name="Suchi Kumari" userId="e08f47ff-0e64-4da4-ae2d-3a92f14381a3" providerId="ADAL" clId="{33B255F7-584D-49B8-8C8B-658DA3953E3B}" dt="2024-10-13T08:27:37.728" v="2373"/>
          <ac:spMkLst>
            <pc:docMk/>
            <pc:sldMk cId="1385356997" sldId="293"/>
            <ac:spMk id="4" creationId="{1CC22BA8-B39C-34A8-82D0-486C6BF8C547}"/>
          </ac:spMkLst>
        </pc:spChg>
        <pc:spChg chg="mod">
          <ac:chgData name="Suchi Kumari" userId="e08f47ff-0e64-4da4-ae2d-3a92f14381a3" providerId="ADAL" clId="{33B255F7-584D-49B8-8C8B-658DA3953E3B}" dt="2024-10-13T08:35:15.087" v="2520" actId="1076"/>
          <ac:spMkLst>
            <pc:docMk/>
            <pc:sldMk cId="1385356997" sldId="293"/>
            <ac:spMk id="6" creationId="{C4C65FDD-265A-1541-A56F-BAACF983759F}"/>
          </ac:spMkLst>
        </pc:spChg>
        <pc:picChg chg="add del mod">
          <ac:chgData name="Suchi Kumari" userId="e08f47ff-0e64-4da4-ae2d-3a92f14381a3" providerId="ADAL" clId="{33B255F7-584D-49B8-8C8B-658DA3953E3B}" dt="2024-10-13T08:36:23.019" v="2521" actId="478"/>
          <ac:picMkLst>
            <pc:docMk/>
            <pc:sldMk cId="1385356997" sldId="293"/>
            <ac:picMk id="7" creationId="{979A8443-BE48-380F-14F0-DA34A36CC873}"/>
          </ac:picMkLst>
        </pc:picChg>
      </pc:sldChg>
      <pc:sldChg chg="addSp modSp add mod modAnim">
        <pc:chgData name="Suchi Kumari" userId="e08f47ff-0e64-4da4-ae2d-3a92f14381a3" providerId="ADAL" clId="{33B255F7-584D-49B8-8C8B-658DA3953E3B}" dt="2024-10-13T08:40:31.991" v="2631" actId="14100"/>
        <pc:sldMkLst>
          <pc:docMk/>
          <pc:sldMk cId="1548286789" sldId="294"/>
        </pc:sldMkLst>
        <pc:spChg chg="mod">
          <ac:chgData name="Suchi Kumari" userId="e08f47ff-0e64-4da4-ae2d-3a92f14381a3" providerId="ADAL" clId="{33B255F7-584D-49B8-8C8B-658DA3953E3B}" dt="2024-10-13T08:40:31.991" v="2631" actId="14100"/>
          <ac:spMkLst>
            <pc:docMk/>
            <pc:sldMk cId="1548286789" sldId="294"/>
            <ac:spMk id="2" creationId="{573D0A40-ACEF-A088-B310-EB40849F6923}"/>
          </ac:spMkLst>
        </pc:spChg>
        <pc:spChg chg="mod">
          <ac:chgData name="Suchi Kumari" userId="e08f47ff-0e64-4da4-ae2d-3a92f14381a3" providerId="ADAL" clId="{33B255F7-584D-49B8-8C8B-658DA3953E3B}" dt="2024-10-13T08:40:11.509" v="2622" actId="14100"/>
          <ac:spMkLst>
            <pc:docMk/>
            <pc:sldMk cId="1548286789" sldId="294"/>
            <ac:spMk id="3" creationId="{345221A5-D524-16C4-4F98-46A19165F9E8}"/>
          </ac:spMkLst>
        </pc:spChg>
        <pc:spChg chg="add">
          <ac:chgData name="Suchi Kumari" userId="e08f47ff-0e64-4da4-ae2d-3a92f14381a3" providerId="ADAL" clId="{33B255F7-584D-49B8-8C8B-658DA3953E3B}" dt="2024-10-13T08:36:58.234" v="2523"/>
          <ac:spMkLst>
            <pc:docMk/>
            <pc:sldMk cId="1548286789" sldId="294"/>
            <ac:spMk id="4" creationId="{9964B004-78AF-D0B0-1D62-FF320229BF6F}"/>
          </ac:spMkLst>
        </pc:spChg>
        <pc:spChg chg="add">
          <ac:chgData name="Suchi Kumari" userId="e08f47ff-0e64-4da4-ae2d-3a92f14381a3" providerId="ADAL" clId="{33B255F7-584D-49B8-8C8B-658DA3953E3B}" dt="2024-10-13T08:39:54.752" v="2611"/>
          <ac:spMkLst>
            <pc:docMk/>
            <pc:sldMk cId="1548286789" sldId="294"/>
            <ac:spMk id="5" creationId="{28D105C6-261C-8F36-A634-75F49D1C93AB}"/>
          </ac:spMkLst>
        </pc:spChg>
        <pc:spChg chg="mod">
          <ac:chgData name="Suchi Kumari" userId="e08f47ff-0e64-4da4-ae2d-3a92f14381a3" providerId="ADAL" clId="{33B255F7-584D-49B8-8C8B-658DA3953E3B}" dt="2024-10-13T08:38:28.099" v="2610" actId="20577"/>
          <ac:spMkLst>
            <pc:docMk/>
            <pc:sldMk cId="1548286789" sldId="294"/>
            <ac:spMk id="6" creationId="{C4C65FDD-265A-1541-A56F-BAACF983759F}"/>
          </ac:spMkLst>
        </pc:spChg>
      </pc:sldChg>
      <pc:sldChg chg="addSp delSp modSp new mod setBg">
        <pc:chgData name="Suchi Kumari" userId="e08f47ff-0e64-4da4-ae2d-3a92f14381a3" providerId="ADAL" clId="{33B255F7-584D-49B8-8C8B-658DA3953E3B}" dt="2024-10-13T09:08:40.606" v="2975" actId="123"/>
        <pc:sldMkLst>
          <pc:docMk/>
          <pc:sldMk cId="69317208" sldId="295"/>
        </pc:sldMkLst>
        <pc:spChg chg="mod">
          <ac:chgData name="Suchi Kumari" userId="e08f47ff-0e64-4da4-ae2d-3a92f14381a3" providerId="ADAL" clId="{33B255F7-584D-49B8-8C8B-658DA3953E3B}" dt="2024-10-13T09:08:29.739" v="2972" actId="26606"/>
          <ac:spMkLst>
            <pc:docMk/>
            <pc:sldMk cId="69317208" sldId="295"/>
            <ac:spMk id="2" creationId="{7D529E1F-7215-91C0-FDFF-423F1804CA96}"/>
          </ac:spMkLst>
        </pc:spChg>
        <pc:spChg chg="add del mod">
          <ac:chgData name="Suchi Kumari" userId="e08f47ff-0e64-4da4-ae2d-3a92f14381a3" providerId="ADAL" clId="{33B255F7-584D-49B8-8C8B-658DA3953E3B}" dt="2024-10-13T09:08:40.606" v="2975" actId="123"/>
          <ac:spMkLst>
            <pc:docMk/>
            <pc:sldMk cId="69317208" sldId="295"/>
            <ac:spMk id="3" creationId="{59AE52B4-381A-F6DC-31C6-EEC3FA3D2FE1}"/>
          </ac:spMkLst>
        </pc:spChg>
        <pc:spChg chg="add mod">
          <ac:chgData name="Suchi Kumari" userId="e08f47ff-0e64-4da4-ae2d-3a92f14381a3" providerId="ADAL" clId="{33B255F7-584D-49B8-8C8B-658DA3953E3B}" dt="2024-10-13T09:03:21.215" v="2866"/>
          <ac:spMkLst>
            <pc:docMk/>
            <pc:sldMk cId="69317208" sldId="295"/>
            <ac:spMk id="4" creationId="{AD9D0327-610F-2740-33B1-59687EF06121}"/>
          </ac:spMkLst>
        </pc:spChg>
        <pc:spChg chg="add">
          <ac:chgData name="Suchi Kumari" userId="e08f47ff-0e64-4da4-ae2d-3a92f14381a3" providerId="ADAL" clId="{33B255F7-584D-49B8-8C8B-658DA3953E3B}" dt="2024-10-13T09:08:29.739" v="2972" actId="26606"/>
          <ac:spMkLst>
            <pc:docMk/>
            <pc:sldMk cId="69317208" sldId="295"/>
            <ac:spMk id="9" creationId="{E51BA4DF-2BD4-4EC2-B1DB-B27C8AC71864}"/>
          </ac:spMkLst>
        </pc:spChg>
        <pc:picChg chg="add">
          <ac:chgData name="Suchi Kumari" userId="e08f47ff-0e64-4da4-ae2d-3a92f14381a3" providerId="ADAL" clId="{33B255F7-584D-49B8-8C8B-658DA3953E3B}" dt="2024-10-13T09:08:29.739" v="2972" actId="26606"/>
          <ac:picMkLst>
            <pc:docMk/>
            <pc:sldMk cId="69317208" sldId="295"/>
            <ac:picMk id="5" creationId="{6A4A0A1C-0A6F-B386-61E0-21C2D850E0FF}"/>
          </ac:picMkLst>
        </pc:picChg>
      </pc:sldChg>
      <pc:sldChg chg="addSp modSp add mod ord modAnim">
        <pc:chgData name="Suchi Kumari" userId="e08f47ff-0e64-4da4-ae2d-3a92f14381a3" providerId="ADAL" clId="{33B255F7-584D-49B8-8C8B-658DA3953E3B}" dt="2024-10-13T09:11:54.921" v="2987"/>
        <pc:sldMkLst>
          <pc:docMk/>
          <pc:sldMk cId="3035965955" sldId="296"/>
        </pc:sldMkLst>
        <pc:spChg chg="mod">
          <ac:chgData name="Suchi Kumari" userId="e08f47ff-0e64-4da4-ae2d-3a92f14381a3" providerId="ADAL" clId="{33B255F7-584D-49B8-8C8B-658DA3953E3B}" dt="2024-10-13T09:07:43.995" v="2968" actId="13926"/>
          <ac:spMkLst>
            <pc:docMk/>
            <pc:sldMk cId="3035965955" sldId="296"/>
            <ac:spMk id="2" creationId="{9AD07396-E562-CCD5-4B14-007CB3EA7712}"/>
          </ac:spMkLst>
        </pc:spChg>
        <pc:spChg chg="mod">
          <ac:chgData name="Suchi Kumari" userId="e08f47ff-0e64-4da4-ae2d-3a92f14381a3" providerId="ADAL" clId="{33B255F7-584D-49B8-8C8B-658DA3953E3B}" dt="2024-10-13T09:11:32.128" v="2984" actId="20577"/>
          <ac:spMkLst>
            <pc:docMk/>
            <pc:sldMk cId="3035965955" sldId="296"/>
            <ac:spMk id="3" creationId="{01BF5892-BE95-6A20-4095-3CC4C2FC9FF4}"/>
          </ac:spMkLst>
        </pc:spChg>
        <pc:spChg chg="mod">
          <ac:chgData name="Suchi Kumari" userId="e08f47ff-0e64-4da4-ae2d-3a92f14381a3" providerId="ADAL" clId="{33B255F7-584D-49B8-8C8B-658DA3953E3B}" dt="2024-10-13T09:11:02.092" v="2980" actId="14100"/>
          <ac:spMkLst>
            <pc:docMk/>
            <pc:sldMk cId="3035965955" sldId="296"/>
            <ac:spMk id="5" creationId="{395E5DF8-4357-39CC-94FC-9ABC939F3CBF}"/>
          </ac:spMkLst>
        </pc:spChg>
        <pc:spChg chg="add">
          <ac:chgData name="Suchi Kumari" userId="e08f47ff-0e64-4da4-ae2d-3a92f14381a3" providerId="ADAL" clId="{33B255F7-584D-49B8-8C8B-658DA3953E3B}" dt="2024-10-13T09:10:45.599" v="2977"/>
          <ac:spMkLst>
            <pc:docMk/>
            <pc:sldMk cId="3035965955" sldId="296"/>
            <ac:spMk id="7" creationId="{27160E9C-168E-D407-0B96-8354F9A25865}"/>
          </ac:spMkLst>
        </pc:spChg>
        <pc:picChg chg="add mod">
          <ac:chgData name="Suchi Kumari" userId="e08f47ff-0e64-4da4-ae2d-3a92f14381a3" providerId="ADAL" clId="{33B255F7-584D-49B8-8C8B-658DA3953E3B}" dt="2024-10-13T09:11:39.745" v="2985" actId="1076"/>
          <ac:picMkLst>
            <pc:docMk/>
            <pc:sldMk cId="3035965955" sldId="296"/>
            <ac:picMk id="6" creationId="{9960762C-427B-2E48-4AEE-D57AD3F561AD}"/>
          </ac:picMkLst>
        </pc:picChg>
      </pc:sldChg>
      <pc:sldChg chg="addSp modSp new mod modMedia setBg">
        <pc:chgData name="Suchi Kumari" userId="e08f47ff-0e64-4da4-ae2d-3a92f14381a3" providerId="ADAL" clId="{33B255F7-584D-49B8-8C8B-658DA3953E3B}" dt="2024-10-13T09:14:23.635" v="3032"/>
        <pc:sldMkLst>
          <pc:docMk/>
          <pc:sldMk cId="4104564908" sldId="297"/>
        </pc:sldMkLst>
        <pc:spChg chg="mod">
          <ac:chgData name="Suchi Kumari" userId="e08f47ff-0e64-4da4-ae2d-3a92f14381a3" providerId="ADAL" clId="{33B255F7-584D-49B8-8C8B-658DA3953E3B}" dt="2024-10-13T09:14:21.254" v="3030" actId="26606"/>
          <ac:spMkLst>
            <pc:docMk/>
            <pc:sldMk cId="4104564908" sldId="297"/>
            <ac:spMk id="2" creationId="{E6A50583-7848-D2EB-7C26-FF2928E9342A}"/>
          </ac:spMkLst>
        </pc:spChg>
        <pc:spChg chg="add">
          <ac:chgData name="Suchi Kumari" userId="e08f47ff-0e64-4da4-ae2d-3a92f14381a3" providerId="ADAL" clId="{33B255F7-584D-49B8-8C8B-658DA3953E3B}" dt="2024-10-13T09:14:21.254" v="3030" actId="26606"/>
          <ac:spMkLst>
            <pc:docMk/>
            <pc:sldMk cId="4104564908" sldId="297"/>
            <ac:spMk id="8" creationId="{C1DD1A8A-57D5-4A81-AD04-532B043C5611}"/>
          </ac:spMkLst>
        </pc:spChg>
        <pc:spChg chg="add">
          <ac:chgData name="Suchi Kumari" userId="e08f47ff-0e64-4da4-ae2d-3a92f14381a3" providerId="ADAL" clId="{33B255F7-584D-49B8-8C8B-658DA3953E3B}" dt="2024-10-13T09:14:21.254" v="3030" actId="26606"/>
          <ac:spMkLst>
            <pc:docMk/>
            <pc:sldMk cId="4104564908" sldId="297"/>
            <ac:spMk id="10" creationId="{007891EC-4501-44ED-A8C8-B11B6DB767AB}"/>
          </ac:spMkLst>
        </pc:spChg>
        <pc:picChg chg="add mod">
          <ac:chgData name="Suchi Kumari" userId="e08f47ff-0e64-4da4-ae2d-3a92f14381a3" providerId="ADAL" clId="{33B255F7-584D-49B8-8C8B-658DA3953E3B}" dt="2024-10-13T09:14:23.635" v="3032"/>
          <ac:picMkLst>
            <pc:docMk/>
            <pc:sldMk cId="4104564908" sldId="297"/>
            <ac:picMk id="4" creationId="{E137379E-2AB8-55C4-5EF4-73E6D25D8C8B}"/>
          </ac:picMkLst>
        </pc:picChg>
      </pc:sldChg>
      <pc:sldChg chg="new del">
        <pc:chgData name="Suchi Kumari" userId="e08f47ff-0e64-4da4-ae2d-3a92f14381a3" providerId="ADAL" clId="{33B255F7-584D-49B8-8C8B-658DA3953E3B}" dt="2024-10-13T09:14:08.798" v="3029" actId="47"/>
        <pc:sldMkLst>
          <pc:docMk/>
          <pc:sldMk cId="1324553760" sldId="298"/>
        </pc:sldMkLst>
      </pc:sldChg>
      <pc:sldChg chg="addSp modSp new mod setBg">
        <pc:chgData name="Suchi Kumari" userId="e08f47ff-0e64-4da4-ae2d-3a92f14381a3" providerId="ADAL" clId="{33B255F7-584D-49B8-8C8B-658DA3953E3B}" dt="2024-10-13T09:35:22.686" v="3146" actId="207"/>
        <pc:sldMkLst>
          <pc:docMk/>
          <pc:sldMk cId="2565249015" sldId="298"/>
        </pc:sldMkLst>
        <pc:spChg chg="mod">
          <ac:chgData name="Suchi Kumari" userId="e08f47ff-0e64-4da4-ae2d-3a92f14381a3" providerId="ADAL" clId="{33B255F7-584D-49B8-8C8B-658DA3953E3B}" dt="2024-10-13T09:33:57.389" v="3133" actId="26606"/>
          <ac:spMkLst>
            <pc:docMk/>
            <pc:sldMk cId="2565249015" sldId="298"/>
            <ac:spMk id="2" creationId="{D264F90B-5ABD-7385-8BE8-D8909DDE79EA}"/>
          </ac:spMkLst>
        </pc:spChg>
        <pc:spChg chg="mod">
          <ac:chgData name="Suchi Kumari" userId="e08f47ff-0e64-4da4-ae2d-3a92f14381a3" providerId="ADAL" clId="{33B255F7-584D-49B8-8C8B-658DA3953E3B}" dt="2024-10-13T09:35:22.686" v="3146" actId="207"/>
          <ac:spMkLst>
            <pc:docMk/>
            <pc:sldMk cId="2565249015" sldId="298"/>
            <ac:spMk id="3" creationId="{A15A6E0E-1BB8-CAF4-4915-5BDEE76E7A7E}"/>
          </ac:spMkLst>
        </pc:spChg>
        <pc:spChg chg="add">
          <ac:chgData name="Suchi Kumari" userId="e08f47ff-0e64-4da4-ae2d-3a92f14381a3" providerId="ADAL" clId="{33B255F7-584D-49B8-8C8B-658DA3953E3B}" dt="2024-10-13T09:19:48.872" v="3097"/>
          <ac:spMkLst>
            <pc:docMk/>
            <pc:sldMk cId="2565249015" sldId="298"/>
            <ac:spMk id="4" creationId="{2BCFE5C5-B713-816E-EC09-02A8D147513B}"/>
          </ac:spMkLst>
        </pc:spChg>
        <pc:spChg chg="add">
          <ac:chgData name="Suchi Kumari" userId="e08f47ff-0e64-4da4-ae2d-3a92f14381a3" providerId="ADAL" clId="{33B255F7-584D-49B8-8C8B-658DA3953E3B}" dt="2024-10-13T09:33:57.389" v="3133" actId="26606"/>
          <ac:spMkLst>
            <pc:docMk/>
            <pc:sldMk cId="2565249015" sldId="298"/>
            <ac:spMk id="8" creationId="{389575E1-3389-451A-A5F7-27854C25C599}"/>
          </ac:spMkLst>
        </pc:spChg>
        <pc:spChg chg="add">
          <ac:chgData name="Suchi Kumari" userId="e08f47ff-0e64-4da4-ae2d-3a92f14381a3" providerId="ADAL" clId="{33B255F7-584D-49B8-8C8B-658DA3953E3B}" dt="2024-10-13T09:33:57.389" v="3133" actId="26606"/>
          <ac:spMkLst>
            <pc:docMk/>
            <pc:sldMk cId="2565249015" sldId="298"/>
            <ac:spMk id="10" creationId="{A53CCC5C-D88E-40FB-B30B-23DCDBD01D37}"/>
          </ac:spMkLst>
        </pc:spChg>
        <pc:spChg chg="add">
          <ac:chgData name="Suchi Kumari" userId="e08f47ff-0e64-4da4-ae2d-3a92f14381a3" providerId="ADAL" clId="{33B255F7-584D-49B8-8C8B-658DA3953E3B}" dt="2024-10-13T09:33:57.389" v="3133" actId="26606"/>
          <ac:spMkLst>
            <pc:docMk/>
            <pc:sldMk cId="2565249015" sldId="298"/>
            <ac:spMk id="12" creationId="{081E4A58-353D-44AE-B2FC-2A74E2E400F7}"/>
          </ac:spMkLst>
        </pc:spChg>
      </pc:sldChg>
      <pc:sldChg chg="addSp modSp new mod setBg">
        <pc:chgData name="Suchi Kumari" userId="e08f47ff-0e64-4da4-ae2d-3a92f14381a3" providerId="ADAL" clId="{33B255F7-584D-49B8-8C8B-658DA3953E3B}" dt="2024-10-13T09:17:14.516" v="3051" actId="26606"/>
        <pc:sldMkLst>
          <pc:docMk/>
          <pc:sldMk cId="3876811141" sldId="299"/>
        </pc:sldMkLst>
        <pc:spChg chg="mod">
          <ac:chgData name="Suchi Kumari" userId="e08f47ff-0e64-4da4-ae2d-3a92f14381a3" providerId="ADAL" clId="{33B255F7-584D-49B8-8C8B-658DA3953E3B}" dt="2024-10-13T09:17:14.516" v="3051" actId="26606"/>
          <ac:spMkLst>
            <pc:docMk/>
            <pc:sldMk cId="3876811141" sldId="299"/>
            <ac:spMk id="2" creationId="{E3FC88A0-694D-FFE4-5DCF-AACA37893ACA}"/>
          </ac:spMkLst>
        </pc:spChg>
        <pc:spChg chg="add">
          <ac:chgData name="Suchi Kumari" userId="e08f47ff-0e64-4da4-ae2d-3a92f14381a3" providerId="ADAL" clId="{33B255F7-584D-49B8-8C8B-658DA3953E3B}" dt="2024-10-13T09:17:14.516" v="3051" actId="26606"/>
          <ac:spMkLst>
            <pc:docMk/>
            <pc:sldMk cId="3876811141" sldId="299"/>
            <ac:spMk id="7" creationId="{D278ADA9-6383-4BDD-80D2-8899A402687B}"/>
          </ac:spMkLst>
        </pc:spChg>
        <pc:spChg chg="add">
          <ac:chgData name="Suchi Kumari" userId="e08f47ff-0e64-4da4-ae2d-3a92f14381a3" providerId="ADAL" clId="{33B255F7-584D-49B8-8C8B-658DA3953E3B}" dt="2024-10-13T09:17:14.516" v="3051" actId="26606"/>
          <ac:spMkLst>
            <pc:docMk/>
            <pc:sldMk cId="3876811141" sldId="299"/>
            <ac:spMk id="9" creationId="{484B7147-B0F6-40ED-B5A2-FF72BC8198B6}"/>
          </ac:spMkLst>
        </pc:spChg>
        <pc:spChg chg="add">
          <ac:chgData name="Suchi Kumari" userId="e08f47ff-0e64-4da4-ae2d-3a92f14381a3" providerId="ADAL" clId="{33B255F7-584D-49B8-8C8B-658DA3953E3B}" dt="2024-10-13T09:17:14.516" v="3051" actId="26606"/>
          <ac:spMkLst>
            <pc:docMk/>
            <pc:sldMk cId="3876811141" sldId="299"/>
            <ac:spMk id="11" creationId="{B36D2DE0-0628-4A9A-A59D-7BA8B5EB3022}"/>
          </ac:spMkLst>
        </pc:spChg>
        <pc:spChg chg="add">
          <ac:chgData name="Suchi Kumari" userId="e08f47ff-0e64-4da4-ae2d-3a92f14381a3" providerId="ADAL" clId="{33B255F7-584D-49B8-8C8B-658DA3953E3B}" dt="2024-10-13T09:17:14.516" v="3051" actId="26606"/>
          <ac:spMkLst>
            <pc:docMk/>
            <pc:sldMk cId="3876811141" sldId="299"/>
            <ac:spMk id="13" creationId="{48E405C9-94BE-41DA-928C-DEC9A8550E9F}"/>
          </ac:spMkLst>
        </pc:spChg>
        <pc:spChg chg="add">
          <ac:chgData name="Suchi Kumari" userId="e08f47ff-0e64-4da4-ae2d-3a92f14381a3" providerId="ADAL" clId="{33B255F7-584D-49B8-8C8B-658DA3953E3B}" dt="2024-10-13T09:17:14.516" v="3051" actId="26606"/>
          <ac:spMkLst>
            <pc:docMk/>
            <pc:sldMk cId="3876811141" sldId="299"/>
            <ac:spMk id="15" creationId="{D2091A72-D5BB-42AC-8FD3-F7747D90861E}"/>
          </ac:spMkLst>
        </pc:spChg>
        <pc:spChg chg="add">
          <ac:chgData name="Suchi Kumari" userId="e08f47ff-0e64-4da4-ae2d-3a92f14381a3" providerId="ADAL" clId="{33B255F7-584D-49B8-8C8B-658DA3953E3B}" dt="2024-10-13T09:17:14.516" v="3051" actId="26606"/>
          <ac:spMkLst>
            <pc:docMk/>
            <pc:sldMk cId="3876811141" sldId="299"/>
            <ac:spMk id="17" creationId="{6ED12BFC-A737-46AF-8411-481112D54B0C}"/>
          </ac:spMkLst>
        </pc:spChg>
      </pc:sldChg>
      <pc:sldChg chg="modSp new mod modNotesTx">
        <pc:chgData name="Suchi Kumari" userId="e08f47ff-0e64-4da4-ae2d-3a92f14381a3" providerId="ADAL" clId="{33B255F7-584D-49B8-8C8B-658DA3953E3B}" dt="2024-10-13T09:38:43.884" v="3180"/>
        <pc:sldMkLst>
          <pc:docMk/>
          <pc:sldMk cId="879679342" sldId="300"/>
        </pc:sldMkLst>
        <pc:spChg chg="mod">
          <ac:chgData name="Suchi Kumari" userId="e08f47ff-0e64-4da4-ae2d-3a92f14381a3" providerId="ADAL" clId="{33B255F7-584D-49B8-8C8B-658DA3953E3B}" dt="2024-10-13T09:36:23.321" v="3178" actId="20577"/>
          <ac:spMkLst>
            <pc:docMk/>
            <pc:sldMk cId="879679342" sldId="300"/>
            <ac:spMk id="2" creationId="{746A0D24-67F7-CAE5-98B3-81621D703A82}"/>
          </ac:spMkLst>
        </pc:spChg>
        <pc:spChg chg="mod">
          <ac:chgData name="Suchi Kumari" userId="e08f47ff-0e64-4da4-ae2d-3a92f14381a3" providerId="ADAL" clId="{33B255F7-584D-49B8-8C8B-658DA3953E3B}" dt="2024-10-13T09:36:27.814" v="3179" actId="12"/>
          <ac:spMkLst>
            <pc:docMk/>
            <pc:sldMk cId="879679342" sldId="300"/>
            <ac:spMk id="3" creationId="{C3B05FCB-E211-29DC-AA71-C433C14D9581}"/>
          </ac:spMkLst>
        </pc:spChg>
      </pc:sldChg>
    </pc:docChg>
  </pc:docChgLst>
  <pc:docChgLst>
    <pc:chgData name="Sweta Kumari" userId="9296ba99-4350-4591-929d-1caacada8499" providerId="ADAL" clId="{B4888C98-8584-4F69-AE8C-A8F07D083714}"/>
    <pc:docChg chg="custSel addSld delSld modSld">
      <pc:chgData name="Sweta Kumari" userId="9296ba99-4350-4591-929d-1caacada8499" providerId="ADAL" clId="{B4888C98-8584-4F69-AE8C-A8F07D083714}" dt="2024-10-17T07:15:30.828" v="507" actId="47"/>
      <pc:docMkLst>
        <pc:docMk/>
      </pc:docMkLst>
      <pc:sldChg chg="modSp">
        <pc:chgData name="Sweta Kumari" userId="9296ba99-4350-4591-929d-1caacada8499" providerId="ADAL" clId="{B4888C98-8584-4F69-AE8C-A8F07D083714}" dt="2024-10-17T03:04:40.141" v="446" actId="255"/>
        <pc:sldMkLst>
          <pc:docMk/>
          <pc:sldMk cId="543332618" sldId="257"/>
        </pc:sldMkLst>
        <pc:graphicFrameChg chg="mod">
          <ac:chgData name="Sweta Kumari" userId="9296ba99-4350-4591-929d-1caacada8499" providerId="ADAL" clId="{B4888C98-8584-4F69-AE8C-A8F07D083714}" dt="2024-10-17T03:04:40.141" v="446" actId="255"/>
          <ac:graphicFrameMkLst>
            <pc:docMk/>
            <pc:sldMk cId="543332618" sldId="257"/>
            <ac:graphicFrameMk id="5" creationId="{8C042A84-2CFA-351E-BA7D-5649A2A4B19D}"/>
          </ac:graphicFrameMkLst>
        </pc:graphicFrameChg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2063674863" sldId="273"/>
        </pc:sldMkLst>
      </pc:sldChg>
      <pc:sldChg chg="del">
        <pc:chgData name="Sweta Kumari" userId="9296ba99-4350-4591-929d-1caacada8499" providerId="ADAL" clId="{B4888C98-8584-4F69-AE8C-A8F07D083714}" dt="2024-10-17T07:15:30.828" v="507" actId="47"/>
        <pc:sldMkLst>
          <pc:docMk/>
          <pc:sldMk cId="4102200469" sldId="274"/>
        </pc:sldMkLst>
      </pc:sldChg>
      <pc:sldChg chg="del">
        <pc:chgData name="Sweta Kumari" userId="9296ba99-4350-4591-929d-1caacada8499" providerId="ADAL" clId="{B4888C98-8584-4F69-AE8C-A8F07D083714}" dt="2024-10-17T07:15:30.828" v="507" actId="47"/>
        <pc:sldMkLst>
          <pc:docMk/>
          <pc:sldMk cId="14053099" sldId="275"/>
        </pc:sldMkLst>
      </pc:sldChg>
      <pc:sldChg chg="modSp del mod modAnim">
        <pc:chgData name="Sweta Kumari" userId="9296ba99-4350-4591-929d-1caacada8499" providerId="ADAL" clId="{B4888C98-8584-4F69-AE8C-A8F07D083714}" dt="2024-10-17T07:15:30.828" v="507" actId="47"/>
        <pc:sldMkLst>
          <pc:docMk/>
          <pc:sldMk cId="2167509804" sldId="277"/>
        </pc:sldMkLst>
        <pc:spChg chg="mod">
          <ac:chgData name="Sweta Kumari" userId="9296ba99-4350-4591-929d-1caacada8499" providerId="ADAL" clId="{B4888C98-8584-4F69-AE8C-A8F07D083714}" dt="2024-10-17T02:02:50.664" v="28" actId="20577"/>
          <ac:spMkLst>
            <pc:docMk/>
            <pc:sldMk cId="2167509804" sldId="277"/>
            <ac:spMk id="5" creationId="{3F1F81EF-752E-BB6A-1FC0-48A409B8B2C3}"/>
          </ac:spMkLst>
        </pc:spChg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390451916" sldId="278"/>
        </pc:sldMkLst>
      </pc:sldChg>
      <pc:sldChg chg="del">
        <pc:chgData name="Sweta Kumari" userId="9296ba99-4350-4591-929d-1caacada8499" providerId="ADAL" clId="{B4888C98-8584-4F69-AE8C-A8F07D083714}" dt="2024-10-17T07:15:30.828" v="507" actId="47"/>
        <pc:sldMkLst>
          <pc:docMk/>
          <pc:sldMk cId="539320391" sldId="279"/>
        </pc:sldMkLst>
      </pc:sldChg>
      <pc:sldChg chg="del">
        <pc:chgData name="Sweta Kumari" userId="9296ba99-4350-4591-929d-1caacada8499" providerId="ADAL" clId="{B4888C98-8584-4F69-AE8C-A8F07D083714}" dt="2024-10-17T07:15:30.828" v="507" actId="47"/>
        <pc:sldMkLst>
          <pc:docMk/>
          <pc:sldMk cId="4118854501" sldId="280"/>
        </pc:sldMkLst>
      </pc:sldChg>
      <pc:sldChg chg="del">
        <pc:chgData name="Sweta Kumari" userId="9296ba99-4350-4591-929d-1caacada8499" providerId="ADAL" clId="{B4888C98-8584-4F69-AE8C-A8F07D083714}" dt="2024-10-17T07:15:30.828" v="507" actId="47"/>
        <pc:sldMkLst>
          <pc:docMk/>
          <pc:sldMk cId="85288945" sldId="281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2062280889" sldId="283"/>
        </pc:sldMkLst>
      </pc:sldChg>
      <pc:sldChg chg="modSp del">
        <pc:chgData name="Sweta Kumari" userId="9296ba99-4350-4591-929d-1caacada8499" providerId="ADAL" clId="{B4888C98-8584-4F69-AE8C-A8F07D083714}" dt="2024-10-17T07:15:30.828" v="507" actId="47"/>
        <pc:sldMkLst>
          <pc:docMk/>
          <pc:sldMk cId="3518247590" sldId="284"/>
        </pc:sldMkLst>
        <pc:spChg chg="mod">
          <ac:chgData name="Sweta Kumari" userId="9296ba99-4350-4591-929d-1caacada8499" providerId="ADAL" clId="{B4888C98-8584-4F69-AE8C-A8F07D083714}" dt="2024-10-17T02:12:06.480" v="46" actId="20577"/>
          <ac:spMkLst>
            <pc:docMk/>
            <pc:sldMk cId="3518247590" sldId="284"/>
            <ac:spMk id="3" creationId="{25378F52-CF3E-2147-08F2-B8E511247329}"/>
          </ac:spMkLst>
        </pc:spChg>
        <pc:spChg chg="mod">
          <ac:chgData name="Sweta Kumari" userId="9296ba99-4350-4591-929d-1caacada8499" providerId="ADAL" clId="{B4888C98-8584-4F69-AE8C-A8F07D083714}" dt="2024-10-17T02:12:24.924" v="49" actId="20577"/>
          <ac:spMkLst>
            <pc:docMk/>
            <pc:sldMk cId="3518247590" sldId="284"/>
            <ac:spMk id="5" creationId="{3F1F81EF-752E-BB6A-1FC0-48A409B8B2C3}"/>
          </ac:spMkLst>
        </pc:spChg>
      </pc:sldChg>
      <pc:sldChg chg="del">
        <pc:chgData name="Sweta Kumari" userId="9296ba99-4350-4591-929d-1caacada8499" providerId="ADAL" clId="{B4888C98-8584-4F69-AE8C-A8F07D083714}" dt="2024-10-17T02:24:53.856" v="136" actId="47"/>
        <pc:sldMkLst>
          <pc:docMk/>
          <pc:sldMk cId="680135116" sldId="285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4203711870" sldId="286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553923815" sldId="287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3067920281" sldId="291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701678405" sldId="292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1385356997" sldId="293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1548286789" sldId="294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69317208" sldId="295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3035965955" sldId="296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4104564908" sldId="297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2565249015" sldId="298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3876811141" sldId="299"/>
        </pc:sldMkLst>
      </pc:sldChg>
      <pc:sldChg chg="del">
        <pc:chgData name="Sweta Kumari" userId="9296ba99-4350-4591-929d-1caacada8499" providerId="ADAL" clId="{B4888C98-8584-4F69-AE8C-A8F07D083714}" dt="2024-10-17T02:26:22.339" v="147" actId="47"/>
        <pc:sldMkLst>
          <pc:docMk/>
          <pc:sldMk cId="879679342" sldId="300"/>
        </pc:sldMkLst>
      </pc:sldChg>
      <pc:sldChg chg="delSp modSp add mod setBg delDesignElem">
        <pc:chgData name="Sweta Kumari" userId="9296ba99-4350-4591-929d-1caacada8499" providerId="ADAL" clId="{B4888C98-8584-4F69-AE8C-A8F07D083714}" dt="2024-10-17T02:26:54.573" v="173" actId="20577"/>
        <pc:sldMkLst>
          <pc:docMk/>
          <pc:sldMk cId="3645027695" sldId="616"/>
        </pc:sldMkLst>
        <pc:spChg chg="mod">
          <ac:chgData name="Sweta Kumari" userId="9296ba99-4350-4591-929d-1caacada8499" providerId="ADAL" clId="{B4888C98-8584-4F69-AE8C-A8F07D083714}" dt="2024-10-17T02:26:54.573" v="173" actId="20577"/>
          <ac:spMkLst>
            <pc:docMk/>
            <pc:sldMk cId="3645027695" sldId="616"/>
            <ac:spMk id="3" creationId="{C2562EB7-8D4D-BE1F-DCAC-8E0388C61206}"/>
          </ac:spMkLst>
        </pc:spChg>
        <pc:cxnChg chg="del">
          <ac:chgData name="Sweta Kumari" userId="9296ba99-4350-4591-929d-1caacada8499" providerId="ADAL" clId="{B4888C98-8584-4F69-AE8C-A8F07D083714}" dt="2024-10-17T02:26:42.756" v="149"/>
          <ac:cxnSpMkLst>
            <pc:docMk/>
            <pc:sldMk cId="3645027695" sldId="616"/>
            <ac:cxnSpMk id="9" creationId="{1503BFE4-729B-D9D0-C17B-501E6AF1127A}"/>
          </ac:cxnSpMkLst>
        </pc:cxnChg>
      </pc:sldChg>
      <pc:sldChg chg="modSp add mod">
        <pc:chgData name="Sweta Kumari" userId="9296ba99-4350-4591-929d-1caacada8499" providerId="ADAL" clId="{B4888C98-8584-4F69-AE8C-A8F07D083714}" dt="2024-10-17T03:02:42.774" v="437" actId="20577"/>
        <pc:sldMkLst>
          <pc:docMk/>
          <pc:sldMk cId="3836904153" sldId="725"/>
        </pc:sldMkLst>
        <pc:spChg chg="mod">
          <ac:chgData name="Sweta Kumari" userId="9296ba99-4350-4591-929d-1caacada8499" providerId="ADAL" clId="{B4888C98-8584-4F69-AE8C-A8F07D083714}" dt="2024-10-17T03:02:42.774" v="437" actId="20577"/>
          <ac:spMkLst>
            <pc:docMk/>
            <pc:sldMk cId="3836904153" sldId="725"/>
            <ac:spMk id="3" creationId="{A008EEB8-761A-0296-9D5A-AF2B313FB187}"/>
          </ac:spMkLst>
        </pc:spChg>
      </pc:sldChg>
      <pc:sldChg chg="addSp delSp modSp new mod setBg">
        <pc:chgData name="Sweta Kumari" userId="9296ba99-4350-4591-929d-1caacada8499" providerId="ADAL" clId="{B4888C98-8584-4F69-AE8C-A8F07D083714}" dt="2024-10-17T02:25:40.019" v="145" actId="26606"/>
        <pc:sldMkLst>
          <pc:docMk/>
          <pc:sldMk cId="2429074811" sldId="726"/>
        </pc:sldMkLst>
        <pc:spChg chg="mod">
          <ac:chgData name="Sweta Kumari" userId="9296ba99-4350-4591-929d-1caacada8499" providerId="ADAL" clId="{B4888C98-8584-4F69-AE8C-A8F07D083714}" dt="2024-10-17T02:25:40.019" v="145" actId="26606"/>
          <ac:spMkLst>
            <pc:docMk/>
            <pc:sldMk cId="2429074811" sldId="726"/>
            <ac:spMk id="2" creationId="{B3A78135-B6EF-5C05-026F-E9E2571AB800}"/>
          </ac:spMkLst>
        </pc:spChg>
        <pc:spChg chg="del mod">
          <ac:chgData name="Sweta Kumari" userId="9296ba99-4350-4591-929d-1caacada8499" providerId="ADAL" clId="{B4888C98-8584-4F69-AE8C-A8F07D083714}" dt="2024-10-17T02:25:40.019" v="145" actId="26606"/>
          <ac:spMkLst>
            <pc:docMk/>
            <pc:sldMk cId="2429074811" sldId="726"/>
            <ac:spMk id="3" creationId="{C940B17A-4633-81BF-58B3-3873E017DA21}"/>
          </ac:spMkLst>
        </pc:spChg>
        <pc:spChg chg="add">
          <ac:chgData name="Sweta Kumari" userId="9296ba99-4350-4591-929d-1caacada8499" providerId="ADAL" clId="{B4888C98-8584-4F69-AE8C-A8F07D083714}" dt="2024-10-17T02:25:40.019" v="145" actId="26606"/>
          <ac:spMkLst>
            <pc:docMk/>
            <pc:sldMk cId="2429074811" sldId="726"/>
            <ac:spMk id="9" creationId="{BACC6370-2D7E-4714-9D71-7542949D7D5D}"/>
          </ac:spMkLst>
        </pc:spChg>
        <pc:spChg chg="add">
          <ac:chgData name="Sweta Kumari" userId="9296ba99-4350-4591-929d-1caacada8499" providerId="ADAL" clId="{B4888C98-8584-4F69-AE8C-A8F07D083714}" dt="2024-10-17T02:25:40.019" v="145" actId="26606"/>
          <ac:spMkLst>
            <pc:docMk/>
            <pc:sldMk cId="2429074811" sldId="726"/>
            <ac:spMk id="11" creationId="{256B2C21-A230-48C0-8DF1-C46611373C44}"/>
          </ac:spMkLst>
        </pc:spChg>
        <pc:spChg chg="add">
          <ac:chgData name="Sweta Kumari" userId="9296ba99-4350-4591-929d-1caacada8499" providerId="ADAL" clId="{B4888C98-8584-4F69-AE8C-A8F07D083714}" dt="2024-10-17T02:25:40.019" v="145" actId="26606"/>
          <ac:spMkLst>
            <pc:docMk/>
            <pc:sldMk cId="2429074811" sldId="726"/>
            <ac:spMk id="13" creationId="{3847E18C-932D-4C95-AABA-FEC7C9499AD7}"/>
          </ac:spMkLst>
        </pc:spChg>
        <pc:spChg chg="add">
          <ac:chgData name="Sweta Kumari" userId="9296ba99-4350-4591-929d-1caacada8499" providerId="ADAL" clId="{B4888C98-8584-4F69-AE8C-A8F07D083714}" dt="2024-10-17T02:25:40.019" v="145" actId="26606"/>
          <ac:spMkLst>
            <pc:docMk/>
            <pc:sldMk cId="2429074811" sldId="726"/>
            <ac:spMk id="15" creationId="{3150CB11-0C61-439E-910F-5787759E72A0}"/>
          </ac:spMkLst>
        </pc:spChg>
        <pc:spChg chg="add">
          <ac:chgData name="Sweta Kumari" userId="9296ba99-4350-4591-929d-1caacada8499" providerId="ADAL" clId="{B4888C98-8584-4F69-AE8C-A8F07D083714}" dt="2024-10-17T02:25:40.019" v="145" actId="26606"/>
          <ac:spMkLst>
            <pc:docMk/>
            <pc:sldMk cId="2429074811" sldId="726"/>
            <ac:spMk id="17" creationId="{43F8A58B-5155-44CE-A5FF-7647B47D0A7A}"/>
          </ac:spMkLst>
        </pc:spChg>
        <pc:spChg chg="add">
          <ac:chgData name="Sweta Kumari" userId="9296ba99-4350-4591-929d-1caacada8499" providerId="ADAL" clId="{B4888C98-8584-4F69-AE8C-A8F07D083714}" dt="2024-10-17T02:25:40.019" v="145" actId="26606"/>
          <ac:spMkLst>
            <pc:docMk/>
            <pc:sldMk cId="2429074811" sldId="726"/>
            <ac:spMk id="19" creationId="{443F2ACA-E6D6-4028-82DD-F03C262D5DE6}"/>
          </ac:spMkLst>
        </pc:spChg>
        <pc:graphicFrameChg chg="add">
          <ac:chgData name="Sweta Kumari" userId="9296ba99-4350-4591-929d-1caacada8499" providerId="ADAL" clId="{B4888C98-8584-4F69-AE8C-A8F07D083714}" dt="2024-10-17T02:25:40.019" v="145" actId="26606"/>
          <ac:graphicFrameMkLst>
            <pc:docMk/>
            <pc:sldMk cId="2429074811" sldId="726"/>
            <ac:graphicFrameMk id="5" creationId="{F975BB69-4A88-9B89-E8C6-825E6CC6C434}"/>
          </ac:graphicFrameMkLst>
        </pc:graphicFrameChg>
      </pc:sldChg>
      <pc:sldChg chg="addSp delSp modSp new mod setBg">
        <pc:chgData name="Sweta Kumari" userId="9296ba99-4350-4591-929d-1caacada8499" providerId="ADAL" clId="{B4888C98-8584-4F69-AE8C-A8F07D083714}" dt="2024-10-17T02:25:53.908" v="146" actId="26606"/>
        <pc:sldMkLst>
          <pc:docMk/>
          <pc:sldMk cId="2032191520" sldId="727"/>
        </pc:sldMkLst>
        <pc:spChg chg="mod">
          <ac:chgData name="Sweta Kumari" userId="9296ba99-4350-4591-929d-1caacada8499" providerId="ADAL" clId="{B4888C98-8584-4F69-AE8C-A8F07D083714}" dt="2024-10-17T02:25:53.908" v="146" actId="26606"/>
          <ac:spMkLst>
            <pc:docMk/>
            <pc:sldMk cId="2032191520" sldId="727"/>
            <ac:spMk id="2" creationId="{AD2C6421-B3B4-E7A8-9687-4F73AAE9B1C2}"/>
          </ac:spMkLst>
        </pc:spChg>
        <pc:spChg chg="del mod">
          <ac:chgData name="Sweta Kumari" userId="9296ba99-4350-4591-929d-1caacada8499" providerId="ADAL" clId="{B4888C98-8584-4F69-AE8C-A8F07D083714}" dt="2024-10-17T02:25:53.908" v="146" actId="26606"/>
          <ac:spMkLst>
            <pc:docMk/>
            <pc:sldMk cId="2032191520" sldId="727"/>
            <ac:spMk id="3" creationId="{7D585C99-893C-2600-F659-B82897861180}"/>
          </ac:spMkLst>
        </pc:spChg>
        <pc:spChg chg="add">
          <ac:chgData name="Sweta Kumari" userId="9296ba99-4350-4591-929d-1caacada8499" providerId="ADAL" clId="{B4888C98-8584-4F69-AE8C-A8F07D083714}" dt="2024-10-17T02:25:53.908" v="146" actId="26606"/>
          <ac:spMkLst>
            <pc:docMk/>
            <pc:sldMk cId="2032191520" sldId="727"/>
            <ac:spMk id="9" creationId="{BACC6370-2D7E-4714-9D71-7542949D7D5D}"/>
          </ac:spMkLst>
        </pc:spChg>
        <pc:spChg chg="add">
          <ac:chgData name="Sweta Kumari" userId="9296ba99-4350-4591-929d-1caacada8499" providerId="ADAL" clId="{B4888C98-8584-4F69-AE8C-A8F07D083714}" dt="2024-10-17T02:25:53.908" v="146" actId="26606"/>
          <ac:spMkLst>
            <pc:docMk/>
            <pc:sldMk cId="2032191520" sldId="727"/>
            <ac:spMk id="11" creationId="{256B2C21-A230-48C0-8DF1-C46611373C44}"/>
          </ac:spMkLst>
        </pc:spChg>
        <pc:spChg chg="add">
          <ac:chgData name="Sweta Kumari" userId="9296ba99-4350-4591-929d-1caacada8499" providerId="ADAL" clId="{B4888C98-8584-4F69-AE8C-A8F07D083714}" dt="2024-10-17T02:25:53.908" v="146" actId="26606"/>
          <ac:spMkLst>
            <pc:docMk/>
            <pc:sldMk cId="2032191520" sldId="727"/>
            <ac:spMk id="13" creationId="{3847E18C-932D-4C95-AABA-FEC7C9499AD7}"/>
          </ac:spMkLst>
        </pc:spChg>
        <pc:spChg chg="add">
          <ac:chgData name="Sweta Kumari" userId="9296ba99-4350-4591-929d-1caacada8499" providerId="ADAL" clId="{B4888C98-8584-4F69-AE8C-A8F07D083714}" dt="2024-10-17T02:25:53.908" v="146" actId="26606"/>
          <ac:spMkLst>
            <pc:docMk/>
            <pc:sldMk cId="2032191520" sldId="727"/>
            <ac:spMk id="15" creationId="{3150CB11-0C61-439E-910F-5787759E72A0}"/>
          </ac:spMkLst>
        </pc:spChg>
        <pc:spChg chg="add">
          <ac:chgData name="Sweta Kumari" userId="9296ba99-4350-4591-929d-1caacada8499" providerId="ADAL" clId="{B4888C98-8584-4F69-AE8C-A8F07D083714}" dt="2024-10-17T02:25:53.908" v="146" actId="26606"/>
          <ac:spMkLst>
            <pc:docMk/>
            <pc:sldMk cId="2032191520" sldId="727"/>
            <ac:spMk id="17" creationId="{43F8A58B-5155-44CE-A5FF-7647B47D0A7A}"/>
          </ac:spMkLst>
        </pc:spChg>
        <pc:spChg chg="add">
          <ac:chgData name="Sweta Kumari" userId="9296ba99-4350-4591-929d-1caacada8499" providerId="ADAL" clId="{B4888C98-8584-4F69-AE8C-A8F07D083714}" dt="2024-10-17T02:25:53.908" v="146" actId="26606"/>
          <ac:spMkLst>
            <pc:docMk/>
            <pc:sldMk cId="2032191520" sldId="727"/>
            <ac:spMk id="19" creationId="{443F2ACA-E6D6-4028-82DD-F03C262D5DE6}"/>
          </ac:spMkLst>
        </pc:spChg>
        <pc:graphicFrameChg chg="add">
          <ac:chgData name="Sweta Kumari" userId="9296ba99-4350-4591-929d-1caacada8499" providerId="ADAL" clId="{B4888C98-8584-4F69-AE8C-A8F07D083714}" dt="2024-10-17T02:25:53.908" v="146" actId="26606"/>
          <ac:graphicFrameMkLst>
            <pc:docMk/>
            <pc:sldMk cId="2032191520" sldId="727"/>
            <ac:graphicFrameMk id="5" creationId="{D1CE1C3B-60B6-9E46-896E-F140FED25453}"/>
          </ac:graphicFrameMkLst>
        </pc:graphicFrameChg>
      </pc:sldChg>
      <pc:sldChg chg="addSp delSp modSp new del mod">
        <pc:chgData name="Sweta Kumari" userId="9296ba99-4350-4591-929d-1caacada8499" providerId="ADAL" clId="{B4888C98-8584-4F69-AE8C-A8F07D083714}" dt="2024-10-17T05:51:18.613" v="506" actId="2696"/>
        <pc:sldMkLst>
          <pc:docMk/>
          <pc:sldMk cId="1388286267" sldId="728"/>
        </pc:sldMkLst>
        <pc:spChg chg="mod">
          <ac:chgData name="Sweta Kumari" userId="9296ba99-4350-4591-929d-1caacada8499" providerId="ADAL" clId="{B4888C98-8584-4F69-AE8C-A8F07D083714}" dt="2024-10-17T03:06:47.716" v="476" actId="113"/>
          <ac:spMkLst>
            <pc:docMk/>
            <pc:sldMk cId="1388286267" sldId="728"/>
            <ac:spMk id="2" creationId="{68530064-2FBD-BF81-7F96-8D0D834B5859}"/>
          </ac:spMkLst>
        </pc:spChg>
        <pc:spChg chg="add del mod">
          <ac:chgData name="Sweta Kumari" userId="9296ba99-4350-4591-929d-1caacada8499" providerId="ADAL" clId="{B4888C98-8584-4F69-AE8C-A8F07D083714}" dt="2024-10-17T03:07:27.371" v="486" actId="20577"/>
          <ac:spMkLst>
            <pc:docMk/>
            <pc:sldMk cId="1388286267" sldId="728"/>
            <ac:spMk id="3" creationId="{D5FB71FF-95AF-26D1-9197-D5E2A2D668E9}"/>
          </ac:spMkLst>
        </pc:spChg>
        <pc:spChg chg="add mod">
          <ac:chgData name="Sweta Kumari" userId="9296ba99-4350-4591-929d-1caacada8499" providerId="ADAL" clId="{B4888C98-8584-4F69-AE8C-A8F07D083714}" dt="2024-10-17T03:06:33.298" v="449"/>
          <ac:spMkLst>
            <pc:docMk/>
            <pc:sldMk cId="1388286267" sldId="728"/>
            <ac:spMk id="4" creationId="{EB096C18-BBC3-D3F1-265A-26E369D514EA}"/>
          </ac:spMkLst>
        </pc:spChg>
      </pc:sldChg>
      <pc:sldChg chg="modSp add del mod">
        <pc:chgData name="Sweta Kumari" userId="9296ba99-4350-4591-929d-1caacada8499" providerId="ADAL" clId="{B4888C98-8584-4F69-AE8C-A8F07D083714}" dt="2024-10-17T05:51:18.613" v="506" actId="2696"/>
        <pc:sldMkLst>
          <pc:docMk/>
          <pc:sldMk cId="3029725799" sldId="729"/>
        </pc:sldMkLst>
        <pc:spChg chg="mod">
          <ac:chgData name="Sweta Kumari" userId="9296ba99-4350-4591-929d-1caacada8499" providerId="ADAL" clId="{B4888C98-8584-4F69-AE8C-A8F07D083714}" dt="2024-10-17T03:09:02.339" v="492"/>
          <ac:spMkLst>
            <pc:docMk/>
            <pc:sldMk cId="3029725799" sldId="729"/>
            <ac:spMk id="2" creationId="{68530064-2FBD-BF81-7F96-8D0D834B5859}"/>
          </ac:spMkLst>
        </pc:spChg>
        <pc:spChg chg="mod">
          <ac:chgData name="Sweta Kumari" userId="9296ba99-4350-4591-929d-1caacada8499" providerId="ADAL" clId="{B4888C98-8584-4F69-AE8C-A8F07D083714}" dt="2024-10-17T03:09:14.763" v="495" actId="113"/>
          <ac:spMkLst>
            <pc:docMk/>
            <pc:sldMk cId="3029725799" sldId="729"/>
            <ac:spMk id="3" creationId="{D5FB71FF-95AF-26D1-9197-D5E2A2D668E9}"/>
          </ac:spMkLst>
        </pc:spChg>
      </pc:sldChg>
      <pc:sldChg chg="modSp add del mod">
        <pc:chgData name="Sweta Kumari" userId="9296ba99-4350-4591-929d-1caacada8499" providerId="ADAL" clId="{B4888C98-8584-4F69-AE8C-A8F07D083714}" dt="2024-10-17T05:51:18.613" v="506" actId="2696"/>
        <pc:sldMkLst>
          <pc:docMk/>
          <pc:sldMk cId="2754061940" sldId="730"/>
        </pc:sldMkLst>
        <pc:spChg chg="mod">
          <ac:chgData name="Sweta Kumari" userId="9296ba99-4350-4591-929d-1caacada8499" providerId="ADAL" clId="{B4888C98-8584-4F69-AE8C-A8F07D083714}" dt="2024-10-17T03:09:55.688" v="505" actId="27636"/>
          <ac:spMkLst>
            <pc:docMk/>
            <pc:sldMk cId="2754061940" sldId="730"/>
            <ac:spMk id="3" creationId="{D5FB71FF-95AF-26D1-9197-D5E2A2D668E9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102DF-7766-4A8F-B549-CF377482A6F3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0DA637-DF40-487C-9B5B-37FB15B00BD3}">
      <dgm:prSet/>
      <dgm:spPr/>
      <dgm:t>
        <a:bodyPr/>
        <a:lstStyle/>
        <a:p>
          <a:r>
            <a:rPr lang="en-US"/>
            <a:t>Recap</a:t>
          </a:r>
        </a:p>
      </dgm:t>
    </dgm:pt>
    <dgm:pt modelId="{A3026F90-C58D-436B-BBBE-70F6C03941AD}" type="parTrans" cxnId="{7676B0E3-F0B4-4C6B-BD37-2A8E7B0A3A8D}">
      <dgm:prSet/>
      <dgm:spPr/>
      <dgm:t>
        <a:bodyPr/>
        <a:lstStyle/>
        <a:p>
          <a:endParaRPr lang="en-US"/>
        </a:p>
      </dgm:t>
    </dgm:pt>
    <dgm:pt modelId="{731342B4-FD58-42C2-AB49-77C4FC9C16B3}" type="sibTrans" cxnId="{7676B0E3-F0B4-4C6B-BD37-2A8E7B0A3A8D}">
      <dgm:prSet/>
      <dgm:spPr/>
      <dgm:t>
        <a:bodyPr/>
        <a:lstStyle/>
        <a:p>
          <a:endParaRPr lang="en-US"/>
        </a:p>
      </dgm:t>
    </dgm:pt>
    <dgm:pt modelId="{6969F6DD-42C2-4429-9FAF-69687E4BB9CB}">
      <dgm:prSet/>
      <dgm:spPr/>
      <dgm:t>
        <a:bodyPr/>
        <a:lstStyle/>
        <a:p>
          <a:r>
            <a:rPr lang="en-US"/>
            <a:t>What is Pointers?</a:t>
          </a:r>
        </a:p>
      </dgm:t>
    </dgm:pt>
    <dgm:pt modelId="{A1A40062-A3B3-4760-B325-ED67CADEF374}" type="parTrans" cxnId="{B97555F3-3827-4E6C-BD14-EFCDB8C6ED3D}">
      <dgm:prSet/>
      <dgm:spPr/>
      <dgm:t>
        <a:bodyPr/>
        <a:lstStyle/>
        <a:p>
          <a:endParaRPr lang="en-US"/>
        </a:p>
      </dgm:t>
    </dgm:pt>
    <dgm:pt modelId="{1BBDBD15-907B-46AF-A4F2-E02B895FF8FC}" type="sibTrans" cxnId="{B97555F3-3827-4E6C-BD14-EFCDB8C6ED3D}">
      <dgm:prSet/>
      <dgm:spPr/>
      <dgm:t>
        <a:bodyPr/>
        <a:lstStyle/>
        <a:p>
          <a:endParaRPr lang="en-US"/>
        </a:p>
      </dgm:t>
    </dgm:pt>
    <dgm:pt modelId="{5B627735-8A08-4817-B50B-1EC75FB0A657}">
      <dgm:prSet/>
      <dgm:spPr/>
      <dgm:t>
        <a:bodyPr/>
        <a:lstStyle/>
        <a:p>
          <a:r>
            <a:rPr lang="en-US"/>
            <a:t>Declaration</a:t>
          </a:r>
        </a:p>
      </dgm:t>
    </dgm:pt>
    <dgm:pt modelId="{1B93C0D2-F169-4404-BB49-A6609EE5F5AA}" type="parTrans" cxnId="{E9CA0AB0-0D1F-4569-A929-7E8E70CF17AD}">
      <dgm:prSet/>
      <dgm:spPr/>
      <dgm:t>
        <a:bodyPr/>
        <a:lstStyle/>
        <a:p>
          <a:endParaRPr lang="en-US"/>
        </a:p>
      </dgm:t>
    </dgm:pt>
    <dgm:pt modelId="{7E9CAF3F-135C-4FF8-8C6F-12D799B9FACD}" type="sibTrans" cxnId="{E9CA0AB0-0D1F-4569-A929-7E8E70CF17AD}">
      <dgm:prSet/>
      <dgm:spPr/>
      <dgm:t>
        <a:bodyPr/>
        <a:lstStyle/>
        <a:p>
          <a:endParaRPr lang="en-US"/>
        </a:p>
      </dgm:t>
    </dgm:pt>
    <dgm:pt modelId="{A4DF03D9-11F3-4B9E-9179-0A8F5899A033}">
      <dgm:prSet/>
      <dgm:spPr/>
      <dgm:t>
        <a:bodyPr/>
        <a:lstStyle/>
        <a:p>
          <a:r>
            <a:rPr lang="en-US"/>
            <a:t>Types of Pointers</a:t>
          </a:r>
        </a:p>
      </dgm:t>
    </dgm:pt>
    <dgm:pt modelId="{A66CCB6B-8C2E-47A2-8FD0-1F120B0D49DE}" type="parTrans" cxnId="{A8B576BA-2B9D-4681-BB97-9D9442EF1544}">
      <dgm:prSet/>
      <dgm:spPr/>
      <dgm:t>
        <a:bodyPr/>
        <a:lstStyle/>
        <a:p>
          <a:endParaRPr lang="en-US"/>
        </a:p>
      </dgm:t>
    </dgm:pt>
    <dgm:pt modelId="{F6E54288-5D4E-4453-85DF-8217170B8321}" type="sibTrans" cxnId="{A8B576BA-2B9D-4681-BB97-9D9442EF1544}">
      <dgm:prSet/>
      <dgm:spPr/>
      <dgm:t>
        <a:bodyPr/>
        <a:lstStyle/>
        <a:p>
          <a:endParaRPr lang="en-US"/>
        </a:p>
      </dgm:t>
    </dgm:pt>
    <dgm:pt modelId="{E2633E70-C1A0-4B16-A32C-10D7BB7AB91C}">
      <dgm:prSet/>
      <dgm:spPr/>
      <dgm:t>
        <a:bodyPr/>
        <a:lstStyle/>
        <a:p>
          <a:r>
            <a:rPr lang="en-US"/>
            <a:t>Pointers Arithmetic</a:t>
          </a:r>
        </a:p>
      </dgm:t>
    </dgm:pt>
    <dgm:pt modelId="{E5AC6849-832C-4499-8FA4-E7AB9AC30695}" type="parTrans" cxnId="{638D1A6F-41C0-4BDB-8808-06BC438F96BF}">
      <dgm:prSet/>
      <dgm:spPr/>
      <dgm:t>
        <a:bodyPr/>
        <a:lstStyle/>
        <a:p>
          <a:endParaRPr lang="en-US"/>
        </a:p>
      </dgm:t>
    </dgm:pt>
    <dgm:pt modelId="{7AECEF4B-AE5A-40B7-B39A-73E1C326CD8D}" type="sibTrans" cxnId="{638D1A6F-41C0-4BDB-8808-06BC438F96BF}">
      <dgm:prSet/>
      <dgm:spPr/>
      <dgm:t>
        <a:bodyPr/>
        <a:lstStyle/>
        <a:p>
          <a:endParaRPr lang="en-US"/>
        </a:p>
      </dgm:t>
    </dgm:pt>
    <dgm:pt modelId="{769008E4-64F4-4712-B110-1EE53E68919F}" type="pres">
      <dgm:prSet presAssocID="{D99102DF-7766-4A8F-B549-CF377482A6F3}" presName="linear" presStyleCnt="0">
        <dgm:presLayoutVars>
          <dgm:dir/>
          <dgm:animLvl val="lvl"/>
          <dgm:resizeHandles val="exact"/>
        </dgm:presLayoutVars>
      </dgm:prSet>
      <dgm:spPr/>
    </dgm:pt>
    <dgm:pt modelId="{EE2A804B-2086-412F-B026-8ED0C15A6837}" type="pres">
      <dgm:prSet presAssocID="{720DA637-DF40-487C-9B5B-37FB15B00BD3}" presName="parentLin" presStyleCnt="0"/>
      <dgm:spPr/>
    </dgm:pt>
    <dgm:pt modelId="{26ED76CE-2859-41C4-A872-01BEDD081705}" type="pres">
      <dgm:prSet presAssocID="{720DA637-DF40-487C-9B5B-37FB15B00BD3}" presName="parentLeftMargin" presStyleLbl="node1" presStyleIdx="0" presStyleCnt="5"/>
      <dgm:spPr/>
    </dgm:pt>
    <dgm:pt modelId="{52021CF7-5D2E-498E-B47B-CAA580795F11}" type="pres">
      <dgm:prSet presAssocID="{720DA637-DF40-487C-9B5B-37FB15B00BD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1D5DC9D-F47C-4FFC-A06F-898DAB9771FB}" type="pres">
      <dgm:prSet presAssocID="{720DA637-DF40-487C-9B5B-37FB15B00BD3}" presName="negativeSpace" presStyleCnt="0"/>
      <dgm:spPr/>
    </dgm:pt>
    <dgm:pt modelId="{98F75E0C-0822-4A57-9C59-F83040E527B1}" type="pres">
      <dgm:prSet presAssocID="{720DA637-DF40-487C-9B5B-37FB15B00BD3}" presName="childText" presStyleLbl="conFgAcc1" presStyleIdx="0" presStyleCnt="5">
        <dgm:presLayoutVars>
          <dgm:bulletEnabled val="1"/>
        </dgm:presLayoutVars>
      </dgm:prSet>
      <dgm:spPr/>
    </dgm:pt>
    <dgm:pt modelId="{145E7A84-C1D1-428D-87D6-66EAA5E9AE0C}" type="pres">
      <dgm:prSet presAssocID="{731342B4-FD58-42C2-AB49-77C4FC9C16B3}" presName="spaceBetweenRectangles" presStyleCnt="0"/>
      <dgm:spPr/>
    </dgm:pt>
    <dgm:pt modelId="{32BE284B-5438-4547-A5A4-951CCEA35B3A}" type="pres">
      <dgm:prSet presAssocID="{6969F6DD-42C2-4429-9FAF-69687E4BB9CB}" presName="parentLin" presStyleCnt="0"/>
      <dgm:spPr/>
    </dgm:pt>
    <dgm:pt modelId="{E9D9E5F0-404C-4924-A1A1-CCB688B20D2B}" type="pres">
      <dgm:prSet presAssocID="{6969F6DD-42C2-4429-9FAF-69687E4BB9CB}" presName="parentLeftMargin" presStyleLbl="node1" presStyleIdx="0" presStyleCnt="5"/>
      <dgm:spPr/>
    </dgm:pt>
    <dgm:pt modelId="{6CEAD848-0F73-4D9B-BE54-4192B4632101}" type="pres">
      <dgm:prSet presAssocID="{6969F6DD-42C2-4429-9FAF-69687E4BB9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1149AC-BF26-4666-A816-DF49B4473D32}" type="pres">
      <dgm:prSet presAssocID="{6969F6DD-42C2-4429-9FAF-69687E4BB9CB}" presName="negativeSpace" presStyleCnt="0"/>
      <dgm:spPr/>
    </dgm:pt>
    <dgm:pt modelId="{976C58D0-9A6A-4FDC-A874-85CA18FC2686}" type="pres">
      <dgm:prSet presAssocID="{6969F6DD-42C2-4429-9FAF-69687E4BB9CB}" presName="childText" presStyleLbl="conFgAcc1" presStyleIdx="1" presStyleCnt="5">
        <dgm:presLayoutVars>
          <dgm:bulletEnabled val="1"/>
        </dgm:presLayoutVars>
      </dgm:prSet>
      <dgm:spPr/>
    </dgm:pt>
    <dgm:pt modelId="{C244F424-5BE8-4A03-B143-9B520C7B20B7}" type="pres">
      <dgm:prSet presAssocID="{1BBDBD15-907B-46AF-A4F2-E02B895FF8FC}" presName="spaceBetweenRectangles" presStyleCnt="0"/>
      <dgm:spPr/>
    </dgm:pt>
    <dgm:pt modelId="{B7767957-ACC2-48A1-ADDD-ED6E7B3AFD79}" type="pres">
      <dgm:prSet presAssocID="{5B627735-8A08-4817-B50B-1EC75FB0A657}" presName="parentLin" presStyleCnt="0"/>
      <dgm:spPr/>
    </dgm:pt>
    <dgm:pt modelId="{10586AC6-0B4E-4F94-A806-A6F6DCCA9B28}" type="pres">
      <dgm:prSet presAssocID="{5B627735-8A08-4817-B50B-1EC75FB0A657}" presName="parentLeftMargin" presStyleLbl="node1" presStyleIdx="1" presStyleCnt="5"/>
      <dgm:spPr/>
    </dgm:pt>
    <dgm:pt modelId="{B4FC18E1-ED67-482D-84A5-BC7F7DDF77F3}" type="pres">
      <dgm:prSet presAssocID="{5B627735-8A08-4817-B50B-1EC75FB0A65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EAED2BF-31B1-452C-A1A1-B250A7D79767}" type="pres">
      <dgm:prSet presAssocID="{5B627735-8A08-4817-B50B-1EC75FB0A657}" presName="negativeSpace" presStyleCnt="0"/>
      <dgm:spPr/>
    </dgm:pt>
    <dgm:pt modelId="{F33F0E22-B00C-47E1-A6FB-105EF4DB3F33}" type="pres">
      <dgm:prSet presAssocID="{5B627735-8A08-4817-B50B-1EC75FB0A657}" presName="childText" presStyleLbl="conFgAcc1" presStyleIdx="2" presStyleCnt="5">
        <dgm:presLayoutVars>
          <dgm:bulletEnabled val="1"/>
        </dgm:presLayoutVars>
      </dgm:prSet>
      <dgm:spPr/>
    </dgm:pt>
    <dgm:pt modelId="{E5B4BF50-7047-476A-862F-A367DF271B52}" type="pres">
      <dgm:prSet presAssocID="{7E9CAF3F-135C-4FF8-8C6F-12D799B9FACD}" presName="spaceBetweenRectangles" presStyleCnt="0"/>
      <dgm:spPr/>
    </dgm:pt>
    <dgm:pt modelId="{E0D0CED8-136C-46AD-B481-D31E0AEC738D}" type="pres">
      <dgm:prSet presAssocID="{A4DF03D9-11F3-4B9E-9179-0A8F5899A033}" presName="parentLin" presStyleCnt="0"/>
      <dgm:spPr/>
    </dgm:pt>
    <dgm:pt modelId="{5D2CCCB4-C017-4B5C-97DB-2726DD0344AB}" type="pres">
      <dgm:prSet presAssocID="{A4DF03D9-11F3-4B9E-9179-0A8F5899A033}" presName="parentLeftMargin" presStyleLbl="node1" presStyleIdx="2" presStyleCnt="5"/>
      <dgm:spPr/>
    </dgm:pt>
    <dgm:pt modelId="{F9C426BE-6B30-46D6-B146-86E4F3A8766A}" type="pres">
      <dgm:prSet presAssocID="{A4DF03D9-11F3-4B9E-9179-0A8F5899A0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E6B851-2F96-493B-9527-4A648DCEC3C8}" type="pres">
      <dgm:prSet presAssocID="{A4DF03D9-11F3-4B9E-9179-0A8F5899A033}" presName="negativeSpace" presStyleCnt="0"/>
      <dgm:spPr/>
    </dgm:pt>
    <dgm:pt modelId="{0FFFC348-C2C6-40CC-9613-17732A61CE36}" type="pres">
      <dgm:prSet presAssocID="{A4DF03D9-11F3-4B9E-9179-0A8F5899A033}" presName="childText" presStyleLbl="conFgAcc1" presStyleIdx="3" presStyleCnt="5">
        <dgm:presLayoutVars>
          <dgm:bulletEnabled val="1"/>
        </dgm:presLayoutVars>
      </dgm:prSet>
      <dgm:spPr/>
    </dgm:pt>
    <dgm:pt modelId="{FB1E6D5D-0584-44C4-84B6-9A3D9036C0AF}" type="pres">
      <dgm:prSet presAssocID="{F6E54288-5D4E-4453-85DF-8217170B8321}" presName="spaceBetweenRectangles" presStyleCnt="0"/>
      <dgm:spPr/>
    </dgm:pt>
    <dgm:pt modelId="{F64A03BB-7208-40DD-969B-9052BC3C4DAE}" type="pres">
      <dgm:prSet presAssocID="{E2633E70-C1A0-4B16-A32C-10D7BB7AB91C}" presName="parentLin" presStyleCnt="0"/>
      <dgm:spPr/>
    </dgm:pt>
    <dgm:pt modelId="{D3A118FE-FA3A-4858-9F9B-D15AF599A2DF}" type="pres">
      <dgm:prSet presAssocID="{E2633E70-C1A0-4B16-A32C-10D7BB7AB91C}" presName="parentLeftMargin" presStyleLbl="node1" presStyleIdx="3" presStyleCnt="5"/>
      <dgm:spPr/>
    </dgm:pt>
    <dgm:pt modelId="{DCF0096D-6625-443B-91C1-255F87EBE25C}" type="pres">
      <dgm:prSet presAssocID="{E2633E70-C1A0-4B16-A32C-10D7BB7AB91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CADA096-1665-439B-8D53-60FEE1D8D8A7}" type="pres">
      <dgm:prSet presAssocID="{E2633E70-C1A0-4B16-A32C-10D7BB7AB91C}" presName="negativeSpace" presStyleCnt="0"/>
      <dgm:spPr/>
    </dgm:pt>
    <dgm:pt modelId="{7E8DB757-DC3C-40C9-8563-A52E5D8CBCE1}" type="pres">
      <dgm:prSet presAssocID="{E2633E70-C1A0-4B16-A32C-10D7BB7AB91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73F5F09-13B1-44C5-B3A1-899B84DDC34E}" type="presOf" srcId="{5B627735-8A08-4817-B50B-1EC75FB0A657}" destId="{10586AC6-0B4E-4F94-A806-A6F6DCCA9B28}" srcOrd="0" destOrd="0" presId="urn:microsoft.com/office/officeart/2005/8/layout/list1"/>
    <dgm:cxn modelId="{2535E138-9060-4E62-A21A-02FDD8A93653}" type="presOf" srcId="{E2633E70-C1A0-4B16-A32C-10D7BB7AB91C}" destId="{DCF0096D-6625-443B-91C1-255F87EBE25C}" srcOrd="1" destOrd="0" presId="urn:microsoft.com/office/officeart/2005/8/layout/list1"/>
    <dgm:cxn modelId="{24C20867-6E8A-4B77-80E6-300781239A85}" type="presOf" srcId="{720DA637-DF40-487C-9B5B-37FB15B00BD3}" destId="{26ED76CE-2859-41C4-A872-01BEDD081705}" srcOrd="0" destOrd="0" presId="urn:microsoft.com/office/officeart/2005/8/layout/list1"/>
    <dgm:cxn modelId="{A3F51A6D-8B31-4645-B6D2-57B02CB2BEF1}" type="presOf" srcId="{E2633E70-C1A0-4B16-A32C-10D7BB7AB91C}" destId="{D3A118FE-FA3A-4858-9F9B-D15AF599A2DF}" srcOrd="0" destOrd="0" presId="urn:microsoft.com/office/officeart/2005/8/layout/list1"/>
    <dgm:cxn modelId="{F948DA4E-C396-4178-B61E-B208EE1B3952}" type="presOf" srcId="{D99102DF-7766-4A8F-B549-CF377482A6F3}" destId="{769008E4-64F4-4712-B110-1EE53E68919F}" srcOrd="0" destOrd="0" presId="urn:microsoft.com/office/officeart/2005/8/layout/list1"/>
    <dgm:cxn modelId="{638D1A6F-41C0-4BDB-8808-06BC438F96BF}" srcId="{D99102DF-7766-4A8F-B549-CF377482A6F3}" destId="{E2633E70-C1A0-4B16-A32C-10D7BB7AB91C}" srcOrd="4" destOrd="0" parTransId="{E5AC6849-832C-4499-8FA4-E7AB9AC30695}" sibTransId="{7AECEF4B-AE5A-40B7-B39A-73E1C326CD8D}"/>
    <dgm:cxn modelId="{7A74DB51-3621-4564-A580-D093927C6FBC}" type="presOf" srcId="{6969F6DD-42C2-4429-9FAF-69687E4BB9CB}" destId="{E9D9E5F0-404C-4924-A1A1-CCB688B20D2B}" srcOrd="0" destOrd="0" presId="urn:microsoft.com/office/officeart/2005/8/layout/list1"/>
    <dgm:cxn modelId="{A36DBBA8-96AD-4FA4-88FE-1099E77D12B6}" type="presOf" srcId="{5B627735-8A08-4817-B50B-1EC75FB0A657}" destId="{B4FC18E1-ED67-482D-84A5-BC7F7DDF77F3}" srcOrd="1" destOrd="0" presId="urn:microsoft.com/office/officeart/2005/8/layout/list1"/>
    <dgm:cxn modelId="{E9CA0AB0-0D1F-4569-A929-7E8E70CF17AD}" srcId="{D99102DF-7766-4A8F-B549-CF377482A6F3}" destId="{5B627735-8A08-4817-B50B-1EC75FB0A657}" srcOrd="2" destOrd="0" parTransId="{1B93C0D2-F169-4404-BB49-A6609EE5F5AA}" sibTransId="{7E9CAF3F-135C-4FF8-8C6F-12D799B9FACD}"/>
    <dgm:cxn modelId="{A9C315B5-2F56-4E13-BE8F-B161CB64467D}" type="presOf" srcId="{A4DF03D9-11F3-4B9E-9179-0A8F5899A033}" destId="{5D2CCCB4-C017-4B5C-97DB-2726DD0344AB}" srcOrd="0" destOrd="0" presId="urn:microsoft.com/office/officeart/2005/8/layout/list1"/>
    <dgm:cxn modelId="{A8B576BA-2B9D-4681-BB97-9D9442EF1544}" srcId="{D99102DF-7766-4A8F-B549-CF377482A6F3}" destId="{A4DF03D9-11F3-4B9E-9179-0A8F5899A033}" srcOrd="3" destOrd="0" parTransId="{A66CCB6B-8C2E-47A2-8FD0-1F120B0D49DE}" sibTransId="{F6E54288-5D4E-4453-85DF-8217170B8321}"/>
    <dgm:cxn modelId="{65489BC4-561C-4FB1-BF8E-A1BE06870BDE}" type="presOf" srcId="{720DA637-DF40-487C-9B5B-37FB15B00BD3}" destId="{52021CF7-5D2E-498E-B47B-CAA580795F11}" srcOrd="1" destOrd="0" presId="urn:microsoft.com/office/officeart/2005/8/layout/list1"/>
    <dgm:cxn modelId="{48EDA2CC-6A99-4B19-9244-BF0471F46A32}" type="presOf" srcId="{A4DF03D9-11F3-4B9E-9179-0A8F5899A033}" destId="{F9C426BE-6B30-46D6-B146-86E4F3A8766A}" srcOrd="1" destOrd="0" presId="urn:microsoft.com/office/officeart/2005/8/layout/list1"/>
    <dgm:cxn modelId="{7676B0E3-F0B4-4C6B-BD37-2A8E7B0A3A8D}" srcId="{D99102DF-7766-4A8F-B549-CF377482A6F3}" destId="{720DA637-DF40-487C-9B5B-37FB15B00BD3}" srcOrd="0" destOrd="0" parTransId="{A3026F90-C58D-436B-BBBE-70F6C03941AD}" sibTransId="{731342B4-FD58-42C2-AB49-77C4FC9C16B3}"/>
    <dgm:cxn modelId="{B97555F3-3827-4E6C-BD14-EFCDB8C6ED3D}" srcId="{D99102DF-7766-4A8F-B549-CF377482A6F3}" destId="{6969F6DD-42C2-4429-9FAF-69687E4BB9CB}" srcOrd="1" destOrd="0" parTransId="{A1A40062-A3B3-4760-B325-ED67CADEF374}" sibTransId="{1BBDBD15-907B-46AF-A4F2-E02B895FF8FC}"/>
    <dgm:cxn modelId="{F509D7FC-5D93-41AB-87E3-A05D6AE7EB45}" type="presOf" srcId="{6969F6DD-42C2-4429-9FAF-69687E4BB9CB}" destId="{6CEAD848-0F73-4D9B-BE54-4192B4632101}" srcOrd="1" destOrd="0" presId="urn:microsoft.com/office/officeart/2005/8/layout/list1"/>
    <dgm:cxn modelId="{7AC34651-2A95-431D-ABEE-2AE373A4F63D}" type="presParOf" srcId="{769008E4-64F4-4712-B110-1EE53E68919F}" destId="{EE2A804B-2086-412F-B026-8ED0C15A6837}" srcOrd="0" destOrd="0" presId="urn:microsoft.com/office/officeart/2005/8/layout/list1"/>
    <dgm:cxn modelId="{07EFFB59-81D8-49B5-8C2D-E8E6F01350DE}" type="presParOf" srcId="{EE2A804B-2086-412F-B026-8ED0C15A6837}" destId="{26ED76CE-2859-41C4-A872-01BEDD081705}" srcOrd="0" destOrd="0" presId="urn:microsoft.com/office/officeart/2005/8/layout/list1"/>
    <dgm:cxn modelId="{65D0C565-2494-4CFB-852C-6F8EA9D0608D}" type="presParOf" srcId="{EE2A804B-2086-412F-B026-8ED0C15A6837}" destId="{52021CF7-5D2E-498E-B47B-CAA580795F11}" srcOrd="1" destOrd="0" presId="urn:microsoft.com/office/officeart/2005/8/layout/list1"/>
    <dgm:cxn modelId="{75324520-5F85-428D-8AE5-DFD1F26690FF}" type="presParOf" srcId="{769008E4-64F4-4712-B110-1EE53E68919F}" destId="{11D5DC9D-F47C-4FFC-A06F-898DAB9771FB}" srcOrd="1" destOrd="0" presId="urn:microsoft.com/office/officeart/2005/8/layout/list1"/>
    <dgm:cxn modelId="{5AA007EA-027B-4F08-9CAD-9A4683033CC5}" type="presParOf" srcId="{769008E4-64F4-4712-B110-1EE53E68919F}" destId="{98F75E0C-0822-4A57-9C59-F83040E527B1}" srcOrd="2" destOrd="0" presId="urn:microsoft.com/office/officeart/2005/8/layout/list1"/>
    <dgm:cxn modelId="{F30140F7-86DC-4DCF-84D1-44CD735FCAC6}" type="presParOf" srcId="{769008E4-64F4-4712-B110-1EE53E68919F}" destId="{145E7A84-C1D1-428D-87D6-66EAA5E9AE0C}" srcOrd="3" destOrd="0" presId="urn:microsoft.com/office/officeart/2005/8/layout/list1"/>
    <dgm:cxn modelId="{A7F05918-4FE1-4E87-8D5A-4B6D3BD24AEE}" type="presParOf" srcId="{769008E4-64F4-4712-B110-1EE53E68919F}" destId="{32BE284B-5438-4547-A5A4-951CCEA35B3A}" srcOrd="4" destOrd="0" presId="urn:microsoft.com/office/officeart/2005/8/layout/list1"/>
    <dgm:cxn modelId="{289F13E9-DB59-4F83-B25E-6579B36B994C}" type="presParOf" srcId="{32BE284B-5438-4547-A5A4-951CCEA35B3A}" destId="{E9D9E5F0-404C-4924-A1A1-CCB688B20D2B}" srcOrd="0" destOrd="0" presId="urn:microsoft.com/office/officeart/2005/8/layout/list1"/>
    <dgm:cxn modelId="{47FCF1FA-6696-40DA-86C0-2CE3001B3108}" type="presParOf" srcId="{32BE284B-5438-4547-A5A4-951CCEA35B3A}" destId="{6CEAD848-0F73-4D9B-BE54-4192B4632101}" srcOrd="1" destOrd="0" presId="urn:microsoft.com/office/officeart/2005/8/layout/list1"/>
    <dgm:cxn modelId="{FE8EFEB7-4631-49E4-8930-5048DFE25B36}" type="presParOf" srcId="{769008E4-64F4-4712-B110-1EE53E68919F}" destId="{4F1149AC-BF26-4666-A816-DF49B4473D32}" srcOrd="5" destOrd="0" presId="urn:microsoft.com/office/officeart/2005/8/layout/list1"/>
    <dgm:cxn modelId="{55F15AD0-315E-41E7-AE8F-D4024CB86122}" type="presParOf" srcId="{769008E4-64F4-4712-B110-1EE53E68919F}" destId="{976C58D0-9A6A-4FDC-A874-85CA18FC2686}" srcOrd="6" destOrd="0" presId="urn:microsoft.com/office/officeart/2005/8/layout/list1"/>
    <dgm:cxn modelId="{CC8ABAAA-F23E-4640-959E-0E35D1CE8413}" type="presParOf" srcId="{769008E4-64F4-4712-B110-1EE53E68919F}" destId="{C244F424-5BE8-4A03-B143-9B520C7B20B7}" srcOrd="7" destOrd="0" presId="urn:microsoft.com/office/officeart/2005/8/layout/list1"/>
    <dgm:cxn modelId="{DCD230C7-BF02-4AF5-9977-0FAACF8C0866}" type="presParOf" srcId="{769008E4-64F4-4712-B110-1EE53E68919F}" destId="{B7767957-ACC2-48A1-ADDD-ED6E7B3AFD79}" srcOrd="8" destOrd="0" presId="urn:microsoft.com/office/officeart/2005/8/layout/list1"/>
    <dgm:cxn modelId="{E0983769-9200-4161-AB7C-1E9060FDDB51}" type="presParOf" srcId="{B7767957-ACC2-48A1-ADDD-ED6E7B3AFD79}" destId="{10586AC6-0B4E-4F94-A806-A6F6DCCA9B28}" srcOrd="0" destOrd="0" presId="urn:microsoft.com/office/officeart/2005/8/layout/list1"/>
    <dgm:cxn modelId="{66370137-F8A6-4998-AB48-AB349DCCACD1}" type="presParOf" srcId="{B7767957-ACC2-48A1-ADDD-ED6E7B3AFD79}" destId="{B4FC18E1-ED67-482D-84A5-BC7F7DDF77F3}" srcOrd="1" destOrd="0" presId="urn:microsoft.com/office/officeart/2005/8/layout/list1"/>
    <dgm:cxn modelId="{3E2E98C6-E7AF-410E-A408-10312B27B350}" type="presParOf" srcId="{769008E4-64F4-4712-B110-1EE53E68919F}" destId="{8EAED2BF-31B1-452C-A1A1-B250A7D79767}" srcOrd="9" destOrd="0" presId="urn:microsoft.com/office/officeart/2005/8/layout/list1"/>
    <dgm:cxn modelId="{ED17AB5F-3F52-4A3D-9612-2449CBFC8E53}" type="presParOf" srcId="{769008E4-64F4-4712-B110-1EE53E68919F}" destId="{F33F0E22-B00C-47E1-A6FB-105EF4DB3F33}" srcOrd="10" destOrd="0" presId="urn:microsoft.com/office/officeart/2005/8/layout/list1"/>
    <dgm:cxn modelId="{CEA8A16E-B25C-4692-A911-D73D69467873}" type="presParOf" srcId="{769008E4-64F4-4712-B110-1EE53E68919F}" destId="{E5B4BF50-7047-476A-862F-A367DF271B52}" srcOrd="11" destOrd="0" presId="urn:microsoft.com/office/officeart/2005/8/layout/list1"/>
    <dgm:cxn modelId="{62CC53A6-B3CF-4F34-BA6D-4489CDE5E158}" type="presParOf" srcId="{769008E4-64F4-4712-B110-1EE53E68919F}" destId="{E0D0CED8-136C-46AD-B481-D31E0AEC738D}" srcOrd="12" destOrd="0" presId="urn:microsoft.com/office/officeart/2005/8/layout/list1"/>
    <dgm:cxn modelId="{76D9BA8A-5A72-414C-875B-38E897B57D7C}" type="presParOf" srcId="{E0D0CED8-136C-46AD-B481-D31E0AEC738D}" destId="{5D2CCCB4-C017-4B5C-97DB-2726DD0344AB}" srcOrd="0" destOrd="0" presId="urn:microsoft.com/office/officeart/2005/8/layout/list1"/>
    <dgm:cxn modelId="{BD2309B5-0ADD-4974-8A13-6A3460BC7D29}" type="presParOf" srcId="{E0D0CED8-136C-46AD-B481-D31E0AEC738D}" destId="{F9C426BE-6B30-46D6-B146-86E4F3A8766A}" srcOrd="1" destOrd="0" presId="urn:microsoft.com/office/officeart/2005/8/layout/list1"/>
    <dgm:cxn modelId="{67369017-D9CF-4B5D-8F9B-82B97A46FD52}" type="presParOf" srcId="{769008E4-64F4-4712-B110-1EE53E68919F}" destId="{48E6B851-2F96-493B-9527-4A648DCEC3C8}" srcOrd="13" destOrd="0" presId="urn:microsoft.com/office/officeart/2005/8/layout/list1"/>
    <dgm:cxn modelId="{26E92F3B-010C-4D80-A4CD-FC55879EC958}" type="presParOf" srcId="{769008E4-64F4-4712-B110-1EE53E68919F}" destId="{0FFFC348-C2C6-40CC-9613-17732A61CE36}" srcOrd="14" destOrd="0" presId="urn:microsoft.com/office/officeart/2005/8/layout/list1"/>
    <dgm:cxn modelId="{A522BE64-D9D6-4FBE-A8D0-80CF8D93BCF1}" type="presParOf" srcId="{769008E4-64F4-4712-B110-1EE53E68919F}" destId="{FB1E6D5D-0584-44C4-84B6-9A3D9036C0AF}" srcOrd="15" destOrd="0" presId="urn:microsoft.com/office/officeart/2005/8/layout/list1"/>
    <dgm:cxn modelId="{A5D59756-1175-4F5A-9AB0-0EECE7728286}" type="presParOf" srcId="{769008E4-64F4-4712-B110-1EE53E68919F}" destId="{F64A03BB-7208-40DD-969B-9052BC3C4DAE}" srcOrd="16" destOrd="0" presId="urn:microsoft.com/office/officeart/2005/8/layout/list1"/>
    <dgm:cxn modelId="{F388543D-DA44-4F20-8D37-E1A226B4EF61}" type="presParOf" srcId="{F64A03BB-7208-40DD-969B-9052BC3C4DAE}" destId="{D3A118FE-FA3A-4858-9F9B-D15AF599A2DF}" srcOrd="0" destOrd="0" presId="urn:microsoft.com/office/officeart/2005/8/layout/list1"/>
    <dgm:cxn modelId="{9015D797-3258-4B75-9E1C-2076435E1EEF}" type="presParOf" srcId="{F64A03BB-7208-40DD-969B-9052BC3C4DAE}" destId="{DCF0096D-6625-443B-91C1-255F87EBE25C}" srcOrd="1" destOrd="0" presId="urn:microsoft.com/office/officeart/2005/8/layout/list1"/>
    <dgm:cxn modelId="{C7777808-6481-4EE3-B80B-F9EF15BF5A6E}" type="presParOf" srcId="{769008E4-64F4-4712-B110-1EE53E68919F}" destId="{1CADA096-1665-439B-8D53-60FEE1D8D8A7}" srcOrd="17" destOrd="0" presId="urn:microsoft.com/office/officeart/2005/8/layout/list1"/>
    <dgm:cxn modelId="{EEACBF01-7B89-4DD5-8A86-4118E743FCAD}" type="presParOf" srcId="{769008E4-64F4-4712-B110-1EE53E68919F}" destId="{7E8DB757-DC3C-40C9-8563-A52E5D8CBCE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7F93A2-3D65-4B51-8B05-B783221A9756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06E4D9-074D-414C-8CB9-42402962BC1C}">
      <dgm:prSet/>
      <dgm:spPr/>
      <dgm:t>
        <a:bodyPr/>
        <a:lstStyle/>
        <a:p>
          <a:r>
            <a:rPr lang="en-US"/>
            <a:t>Types of Recursion with Example</a:t>
          </a:r>
        </a:p>
      </dgm:t>
    </dgm:pt>
    <dgm:pt modelId="{0B02ECB0-1187-41F7-A72D-40954DA40AA2}" type="parTrans" cxnId="{D63728B5-DAFC-4623-AF31-16DE1DF520A9}">
      <dgm:prSet/>
      <dgm:spPr/>
      <dgm:t>
        <a:bodyPr/>
        <a:lstStyle/>
        <a:p>
          <a:endParaRPr lang="en-US"/>
        </a:p>
      </dgm:t>
    </dgm:pt>
    <dgm:pt modelId="{A22EB21D-9CBA-4B49-AEB3-443A277A7277}" type="sibTrans" cxnId="{D63728B5-DAFC-4623-AF31-16DE1DF520A9}">
      <dgm:prSet/>
      <dgm:spPr/>
      <dgm:t>
        <a:bodyPr/>
        <a:lstStyle/>
        <a:p>
          <a:endParaRPr lang="en-US"/>
        </a:p>
      </dgm:t>
    </dgm:pt>
    <dgm:pt modelId="{983F30E8-D6CC-409B-88B5-8A8FB54F36CD}">
      <dgm:prSet/>
      <dgm:spPr/>
      <dgm:t>
        <a:bodyPr/>
        <a:lstStyle/>
        <a:p>
          <a:r>
            <a:rPr lang="en-US"/>
            <a:t>Recursion Vs iteration</a:t>
          </a:r>
        </a:p>
      </dgm:t>
    </dgm:pt>
    <dgm:pt modelId="{F935A571-6B74-4135-990A-B406E0C98AD0}" type="parTrans" cxnId="{EB7038C7-8B68-4841-A1D2-BB70CEB52EDD}">
      <dgm:prSet/>
      <dgm:spPr/>
      <dgm:t>
        <a:bodyPr/>
        <a:lstStyle/>
        <a:p>
          <a:endParaRPr lang="en-US"/>
        </a:p>
      </dgm:t>
    </dgm:pt>
    <dgm:pt modelId="{8F408D94-4CCE-452F-BB42-BBBCB85BCCFE}" type="sibTrans" cxnId="{EB7038C7-8B68-4841-A1D2-BB70CEB52EDD}">
      <dgm:prSet/>
      <dgm:spPr/>
      <dgm:t>
        <a:bodyPr/>
        <a:lstStyle/>
        <a:p>
          <a:endParaRPr lang="en-US"/>
        </a:p>
      </dgm:t>
    </dgm:pt>
    <dgm:pt modelId="{5A29F172-CAD9-4D09-A25C-D6B631CAE4E8}">
      <dgm:prSet/>
      <dgm:spPr/>
      <dgm:t>
        <a:bodyPr/>
        <a:lstStyle/>
        <a:p>
          <a:r>
            <a:rPr lang="en-US"/>
            <a:t>Advantages &amp; Disadvantages of Recursion</a:t>
          </a:r>
        </a:p>
      </dgm:t>
    </dgm:pt>
    <dgm:pt modelId="{F4DFDBC7-4847-470D-9ECD-2309530C751C}" type="parTrans" cxnId="{23B1166D-4181-4A81-8E97-E90B16F5DEA4}">
      <dgm:prSet/>
      <dgm:spPr/>
      <dgm:t>
        <a:bodyPr/>
        <a:lstStyle/>
        <a:p>
          <a:endParaRPr lang="en-US"/>
        </a:p>
      </dgm:t>
    </dgm:pt>
    <dgm:pt modelId="{BA8612C1-44AF-449F-941B-256A7164C782}" type="sibTrans" cxnId="{23B1166D-4181-4A81-8E97-E90B16F5DEA4}">
      <dgm:prSet/>
      <dgm:spPr/>
      <dgm:t>
        <a:bodyPr/>
        <a:lstStyle/>
        <a:p>
          <a:endParaRPr lang="en-US"/>
        </a:p>
      </dgm:t>
    </dgm:pt>
    <dgm:pt modelId="{9CBB292E-06E1-48A0-9D82-09AA1EC3AAAD}">
      <dgm:prSet/>
      <dgm:spPr/>
      <dgm:t>
        <a:bodyPr/>
        <a:lstStyle/>
        <a:p>
          <a:r>
            <a:rPr lang="en-US"/>
            <a:t>Recursion in Arrays</a:t>
          </a:r>
        </a:p>
      </dgm:t>
    </dgm:pt>
    <dgm:pt modelId="{484758CF-7202-4B21-9E67-C4D6EAD727ED}" type="parTrans" cxnId="{14A6DD30-8262-40CC-B82C-1BDA763E7C02}">
      <dgm:prSet/>
      <dgm:spPr/>
      <dgm:t>
        <a:bodyPr/>
        <a:lstStyle/>
        <a:p>
          <a:endParaRPr lang="en-US"/>
        </a:p>
      </dgm:t>
    </dgm:pt>
    <dgm:pt modelId="{C92C23E6-250E-4AC3-8A86-F7C3B800C891}" type="sibTrans" cxnId="{14A6DD30-8262-40CC-B82C-1BDA763E7C02}">
      <dgm:prSet/>
      <dgm:spPr/>
      <dgm:t>
        <a:bodyPr/>
        <a:lstStyle/>
        <a:p>
          <a:endParaRPr lang="en-US"/>
        </a:p>
      </dgm:t>
    </dgm:pt>
    <dgm:pt modelId="{89F26FA2-A864-4BD0-8CCE-EC3760F2482A}">
      <dgm:prSet/>
      <dgm:spPr/>
      <dgm:t>
        <a:bodyPr/>
        <a:lstStyle/>
        <a:p>
          <a:r>
            <a:rPr lang="en-US"/>
            <a:t>Exercises</a:t>
          </a:r>
        </a:p>
      </dgm:t>
    </dgm:pt>
    <dgm:pt modelId="{4BF1C54A-1667-44D1-9F5F-1E1C428F1E28}" type="parTrans" cxnId="{52DF01D0-2B2B-49E4-B957-383EDD352B29}">
      <dgm:prSet/>
      <dgm:spPr/>
      <dgm:t>
        <a:bodyPr/>
        <a:lstStyle/>
        <a:p>
          <a:endParaRPr lang="en-US"/>
        </a:p>
      </dgm:t>
    </dgm:pt>
    <dgm:pt modelId="{B90093D1-EB04-41C5-840B-BFEEDEC725DA}" type="sibTrans" cxnId="{52DF01D0-2B2B-49E4-B957-383EDD352B29}">
      <dgm:prSet/>
      <dgm:spPr/>
      <dgm:t>
        <a:bodyPr/>
        <a:lstStyle/>
        <a:p>
          <a:endParaRPr lang="en-US"/>
        </a:p>
      </dgm:t>
    </dgm:pt>
    <dgm:pt modelId="{B61E10E1-72D9-48AE-85FC-F38FAFF7BCAC}" type="pres">
      <dgm:prSet presAssocID="{207F93A2-3D65-4B51-8B05-B783221A9756}" presName="vert0" presStyleCnt="0">
        <dgm:presLayoutVars>
          <dgm:dir/>
          <dgm:animOne val="branch"/>
          <dgm:animLvl val="lvl"/>
        </dgm:presLayoutVars>
      </dgm:prSet>
      <dgm:spPr/>
    </dgm:pt>
    <dgm:pt modelId="{4A043034-A53D-4EFA-B5E7-882863CC4403}" type="pres">
      <dgm:prSet presAssocID="{2E06E4D9-074D-414C-8CB9-42402962BC1C}" presName="thickLine" presStyleLbl="alignNode1" presStyleIdx="0" presStyleCnt="5"/>
      <dgm:spPr/>
    </dgm:pt>
    <dgm:pt modelId="{9D076B76-67BA-4614-80ED-75A7C01AC6E3}" type="pres">
      <dgm:prSet presAssocID="{2E06E4D9-074D-414C-8CB9-42402962BC1C}" presName="horz1" presStyleCnt="0"/>
      <dgm:spPr/>
    </dgm:pt>
    <dgm:pt modelId="{2F7AB2CC-02E7-44D1-ADA8-08563DBF5901}" type="pres">
      <dgm:prSet presAssocID="{2E06E4D9-074D-414C-8CB9-42402962BC1C}" presName="tx1" presStyleLbl="revTx" presStyleIdx="0" presStyleCnt="5"/>
      <dgm:spPr/>
    </dgm:pt>
    <dgm:pt modelId="{E8BB2CCA-7F78-42F2-829A-C66D51035BF6}" type="pres">
      <dgm:prSet presAssocID="{2E06E4D9-074D-414C-8CB9-42402962BC1C}" presName="vert1" presStyleCnt="0"/>
      <dgm:spPr/>
    </dgm:pt>
    <dgm:pt modelId="{7B1DF19E-8A43-4025-8271-4EFABBD9B78E}" type="pres">
      <dgm:prSet presAssocID="{983F30E8-D6CC-409B-88B5-8A8FB54F36CD}" presName="thickLine" presStyleLbl="alignNode1" presStyleIdx="1" presStyleCnt="5"/>
      <dgm:spPr/>
    </dgm:pt>
    <dgm:pt modelId="{70F92C92-FF88-4371-A955-CC1ABA84F988}" type="pres">
      <dgm:prSet presAssocID="{983F30E8-D6CC-409B-88B5-8A8FB54F36CD}" presName="horz1" presStyleCnt="0"/>
      <dgm:spPr/>
    </dgm:pt>
    <dgm:pt modelId="{8816DBAF-E7EE-42B3-8D09-2732520B49BC}" type="pres">
      <dgm:prSet presAssocID="{983F30E8-D6CC-409B-88B5-8A8FB54F36CD}" presName="tx1" presStyleLbl="revTx" presStyleIdx="1" presStyleCnt="5"/>
      <dgm:spPr/>
    </dgm:pt>
    <dgm:pt modelId="{13AA44F6-C76E-45FE-9D6F-0837F5B8E913}" type="pres">
      <dgm:prSet presAssocID="{983F30E8-D6CC-409B-88B5-8A8FB54F36CD}" presName="vert1" presStyleCnt="0"/>
      <dgm:spPr/>
    </dgm:pt>
    <dgm:pt modelId="{2A69AFF5-A046-4275-8848-163451145F68}" type="pres">
      <dgm:prSet presAssocID="{5A29F172-CAD9-4D09-A25C-D6B631CAE4E8}" presName="thickLine" presStyleLbl="alignNode1" presStyleIdx="2" presStyleCnt="5"/>
      <dgm:spPr/>
    </dgm:pt>
    <dgm:pt modelId="{D7477E01-AF9A-43CE-B1E5-B3CC2CB20C29}" type="pres">
      <dgm:prSet presAssocID="{5A29F172-CAD9-4D09-A25C-D6B631CAE4E8}" presName="horz1" presStyleCnt="0"/>
      <dgm:spPr/>
    </dgm:pt>
    <dgm:pt modelId="{5F62CB4D-9E79-47CA-A443-8E643F7EA348}" type="pres">
      <dgm:prSet presAssocID="{5A29F172-CAD9-4D09-A25C-D6B631CAE4E8}" presName="tx1" presStyleLbl="revTx" presStyleIdx="2" presStyleCnt="5"/>
      <dgm:spPr/>
    </dgm:pt>
    <dgm:pt modelId="{E8ADF7E5-8D46-4DEE-9F3A-6F20A2C18836}" type="pres">
      <dgm:prSet presAssocID="{5A29F172-CAD9-4D09-A25C-D6B631CAE4E8}" presName="vert1" presStyleCnt="0"/>
      <dgm:spPr/>
    </dgm:pt>
    <dgm:pt modelId="{F1FA1142-D99D-4B86-A36A-FAB2BBD75B59}" type="pres">
      <dgm:prSet presAssocID="{9CBB292E-06E1-48A0-9D82-09AA1EC3AAAD}" presName="thickLine" presStyleLbl="alignNode1" presStyleIdx="3" presStyleCnt="5"/>
      <dgm:spPr/>
    </dgm:pt>
    <dgm:pt modelId="{15439D7A-FA8D-4124-9D2C-B3C076DAFDB2}" type="pres">
      <dgm:prSet presAssocID="{9CBB292E-06E1-48A0-9D82-09AA1EC3AAAD}" presName="horz1" presStyleCnt="0"/>
      <dgm:spPr/>
    </dgm:pt>
    <dgm:pt modelId="{81D14263-23BB-4D38-9060-1A097A105D27}" type="pres">
      <dgm:prSet presAssocID="{9CBB292E-06E1-48A0-9D82-09AA1EC3AAAD}" presName="tx1" presStyleLbl="revTx" presStyleIdx="3" presStyleCnt="5"/>
      <dgm:spPr/>
    </dgm:pt>
    <dgm:pt modelId="{76A34076-4732-4326-8014-CFF106468C1C}" type="pres">
      <dgm:prSet presAssocID="{9CBB292E-06E1-48A0-9D82-09AA1EC3AAAD}" presName="vert1" presStyleCnt="0"/>
      <dgm:spPr/>
    </dgm:pt>
    <dgm:pt modelId="{6064BB2A-D0F5-4C24-874B-954F768ACA23}" type="pres">
      <dgm:prSet presAssocID="{89F26FA2-A864-4BD0-8CCE-EC3760F2482A}" presName="thickLine" presStyleLbl="alignNode1" presStyleIdx="4" presStyleCnt="5"/>
      <dgm:spPr/>
    </dgm:pt>
    <dgm:pt modelId="{DC019DD6-0528-4522-B001-D79F491EEF12}" type="pres">
      <dgm:prSet presAssocID="{89F26FA2-A864-4BD0-8CCE-EC3760F2482A}" presName="horz1" presStyleCnt="0"/>
      <dgm:spPr/>
    </dgm:pt>
    <dgm:pt modelId="{13DD45F5-4A43-4717-AC32-2DBC08F279E4}" type="pres">
      <dgm:prSet presAssocID="{89F26FA2-A864-4BD0-8CCE-EC3760F2482A}" presName="tx1" presStyleLbl="revTx" presStyleIdx="4" presStyleCnt="5"/>
      <dgm:spPr/>
    </dgm:pt>
    <dgm:pt modelId="{CB05181F-BECB-484D-BAA0-73381FF6DDA3}" type="pres">
      <dgm:prSet presAssocID="{89F26FA2-A864-4BD0-8CCE-EC3760F2482A}" presName="vert1" presStyleCnt="0"/>
      <dgm:spPr/>
    </dgm:pt>
  </dgm:ptLst>
  <dgm:cxnLst>
    <dgm:cxn modelId="{14A6DD30-8262-40CC-B82C-1BDA763E7C02}" srcId="{207F93A2-3D65-4B51-8B05-B783221A9756}" destId="{9CBB292E-06E1-48A0-9D82-09AA1EC3AAAD}" srcOrd="3" destOrd="0" parTransId="{484758CF-7202-4B21-9E67-C4D6EAD727ED}" sibTransId="{C92C23E6-250E-4AC3-8A86-F7C3B800C891}"/>
    <dgm:cxn modelId="{79875C3E-4418-4AA1-86A8-458DDA197D65}" type="presOf" srcId="{9CBB292E-06E1-48A0-9D82-09AA1EC3AAAD}" destId="{81D14263-23BB-4D38-9060-1A097A105D27}" srcOrd="0" destOrd="0" presId="urn:microsoft.com/office/officeart/2008/layout/LinedList"/>
    <dgm:cxn modelId="{C6AB5A5F-4BFA-4AD4-BE3F-DBCE53DFF275}" type="presOf" srcId="{89F26FA2-A864-4BD0-8CCE-EC3760F2482A}" destId="{13DD45F5-4A43-4717-AC32-2DBC08F279E4}" srcOrd="0" destOrd="0" presId="urn:microsoft.com/office/officeart/2008/layout/LinedList"/>
    <dgm:cxn modelId="{AA7C9543-A983-4F65-8ABB-98445E55B057}" type="presOf" srcId="{5A29F172-CAD9-4D09-A25C-D6B631CAE4E8}" destId="{5F62CB4D-9E79-47CA-A443-8E643F7EA348}" srcOrd="0" destOrd="0" presId="urn:microsoft.com/office/officeart/2008/layout/LinedList"/>
    <dgm:cxn modelId="{23B1166D-4181-4A81-8E97-E90B16F5DEA4}" srcId="{207F93A2-3D65-4B51-8B05-B783221A9756}" destId="{5A29F172-CAD9-4D09-A25C-D6B631CAE4E8}" srcOrd="2" destOrd="0" parTransId="{F4DFDBC7-4847-470D-9ECD-2309530C751C}" sibTransId="{BA8612C1-44AF-449F-941B-256A7164C782}"/>
    <dgm:cxn modelId="{B104607C-6478-4DBE-ADA0-DA61B2A15DEE}" type="presOf" srcId="{983F30E8-D6CC-409B-88B5-8A8FB54F36CD}" destId="{8816DBAF-E7EE-42B3-8D09-2732520B49BC}" srcOrd="0" destOrd="0" presId="urn:microsoft.com/office/officeart/2008/layout/LinedList"/>
    <dgm:cxn modelId="{D63728B5-DAFC-4623-AF31-16DE1DF520A9}" srcId="{207F93A2-3D65-4B51-8B05-B783221A9756}" destId="{2E06E4D9-074D-414C-8CB9-42402962BC1C}" srcOrd="0" destOrd="0" parTransId="{0B02ECB0-1187-41F7-A72D-40954DA40AA2}" sibTransId="{A22EB21D-9CBA-4B49-AEB3-443A277A7277}"/>
    <dgm:cxn modelId="{EB7038C7-8B68-4841-A1D2-BB70CEB52EDD}" srcId="{207F93A2-3D65-4B51-8B05-B783221A9756}" destId="{983F30E8-D6CC-409B-88B5-8A8FB54F36CD}" srcOrd="1" destOrd="0" parTransId="{F935A571-6B74-4135-990A-B406E0C98AD0}" sibTransId="{8F408D94-4CCE-452F-BB42-BBBCB85BCCFE}"/>
    <dgm:cxn modelId="{E77A36CD-A387-4551-A302-8DFA87560127}" type="presOf" srcId="{2E06E4D9-074D-414C-8CB9-42402962BC1C}" destId="{2F7AB2CC-02E7-44D1-ADA8-08563DBF5901}" srcOrd="0" destOrd="0" presId="urn:microsoft.com/office/officeart/2008/layout/LinedList"/>
    <dgm:cxn modelId="{52DF01D0-2B2B-49E4-B957-383EDD352B29}" srcId="{207F93A2-3D65-4B51-8B05-B783221A9756}" destId="{89F26FA2-A864-4BD0-8CCE-EC3760F2482A}" srcOrd="4" destOrd="0" parTransId="{4BF1C54A-1667-44D1-9F5F-1E1C428F1E28}" sibTransId="{B90093D1-EB04-41C5-840B-BFEEDEC725DA}"/>
    <dgm:cxn modelId="{856291F5-0381-4CCF-8B63-A017740F1A00}" type="presOf" srcId="{207F93A2-3D65-4B51-8B05-B783221A9756}" destId="{B61E10E1-72D9-48AE-85FC-F38FAFF7BCAC}" srcOrd="0" destOrd="0" presId="urn:microsoft.com/office/officeart/2008/layout/LinedList"/>
    <dgm:cxn modelId="{41210A15-6D4A-4B5A-BA82-51A6A8A658C7}" type="presParOf" srcId="{B61E10E1-72D9-48AE-85FC-F38FAFF7BCAC}" destId="{4A043034-A53D-4EFA-B5E7-882863CC4403}" srcOrd="0" destOrd="0" presId="urn:microsoft.com/office/officeart/2008/layout/LinedList"/>
    <dgm:cxn modelId="{257AADEC-9EED-473F-80D2-415733EDAB3D}" type="presParOf" srcId="{B61E10E1-72D9-48AE-85FC-F38FAFF7BCAC}" destId="{9D076B76-67BA-4614-80ED-75A7C01AC6E3}" srcOrd="1" destOrd="0" presId="urn:microsoft.com/office/officeart/2008/layout/LinedList"/>
    <dgm:cxn modelId="{9ECB1801-0397-4CE3-BA0B-64BEB47DE8CD}" type="presParOf" srcId="{9D076B76-67BA-4614-80ED-75A7C01AC6E3}" destId="{2F7AB2CC-02E7-44D1-ADA8-08563DBF5901}" srcOrd="0" destOrd="0" presId="urn:microsoft.com/office/officeart/2008/layout/LinedList"/>
    <dgm:cxn modelId="{1ABB064B-4A72-464B-8CDA-5CC35093517C}" type="presParOf" srcId="{9D076B76-67BA-4614-80ED-75A7C01AC6E3}" destId="{E8BB2CCA-7F78-42F2-829A-C66D51035BF6}" srcOrd="1" destOrd="0" presId="urn:microsoft.com/office/officeart/2008/layout/LinedList"/>
    <dgm:cxn modelId="{636AEBD4-3FC0-4FF0-B799-FB0834BAF101}" type="presParOf" srcId="{B61E10E1-72D9-48AE-85FC-F38FAFF7BCAC}" destId="{7B1DF19E-8A43-4025-8271-4EFABBD9B78E}" srcOrd="2" destOrd="0" presId="urn:microsoft.com/office/officeart/2008/layout/LinedList"/>
    <dgm:cxn modelId="{835BB0F4-967A-4FA9-9728-18767492BDCC}" type="presParOf" srcId="{B61E10E1-72D9-48AE-85FC-F38FAFF7BCAC}" destId="{70F92C92-FF88-4371-A955-CC1ABA84F988}" srcOrd="3" destOrd="0" presId="urn:microsoft.com/office/officeart/2008/layout/LinedList"/>
    <dgm:cxn modelId="{341DD0C7-2EAE-47AD-AE52-1FCF01DEE682}" type="presParOf" srcId="{70F92C92-FF88-4371-A955-CC1ABA84F988}" destId="{8816DBAF-E7EE-42B3-8D09-2732520B49BC}" srcOrd="0" destOrd="0" presId="urn:microsoft.com/office/officeart/2008/layout/LinedList"/>
    <dgm:cxn modelId="{4B32CF15-A8D5-4B18-A08D-AD6939194801}" type="presParOf" srcId="{70F92C92-FF88-4371-A955-CC1ABA84F988}" destId="{13AA44F6-C76E-45FE-9D6F-0837F5B8E913}" srcOrd="1" destOrd="0" presId="urn:microsoft.com/office/officeart/2008/layout/LinedList"/>
    <dgm:cxn modelId="{C48345DA-D491-4AA8-808D-2D13C4F5B280}" type="presParOf" srcId="{B61E10E1-72D9-48AE-85FC-F38FAFF7BCAC}" destId="{2A69AFF5-A046-4275-8848-163451145F68}" srcOrd="4" destOrd="0" presId="urn:microsoft.com/office/officeart/2008/layout/LinedList"/>
    <dgm:cxn modelId="{EA5BAFF1-EEB6-4D87-AEC3-94B870625C19}" type="presParOf" srcId="{B61E10E1-72D9-48AE-85FC-F38FAFF7BCAC}" destId="{D7477E01-AF9A-43CE-B1E5-B3CC2CB20C29}" srcOrd="5" destOrd="0" presId="urn:microsoft.com/office/officeart/2008/layout/LinedList"/>
    <dgm:cxn modelId="{A077FD12-E84D-4E45-82DA-D6B260D28F99}" type="presParOf" srcId="{D7477E01-AF9A-43CE-B1E5-B3CC2CB20C29}" destId="{5F62CB4D-9E79-47CA-A443-8E643F7EA348}" srcOrd="0" destOrd="0" presId="urn:microsoft.com/office/officeart/2008/layout/LinedList"/>
    <dgm:cxn modelId="{EEEA0B6D-1FCE-442F-85B8-48EBFEAF4711}" type="presParOf" srcId="{D7477E01-AF9A-43CE-B1E5-B3CC2CB20C29}" destId="{E8ADF7E5-8D46-4DEE-9F3A-6F20A2C18836}" srcOrd="1" destOrd="0" presId="urn:microsoft.com/office/officeart/2008/layout/LinedList"/>
    <dgm:cxn modelId="{2FC45FC6-03F3-4CF7-A64C-5EA330C0EE80}" type="presParOf" srcId="{B61E10E1-72D9-48AE-85FC-F38FAFF7BCAC}" destId="{F1FA1142-D99D-4B86-A36A-FAB2BBD75B59}" srcOrd="6" destOrd="0" presId="urn:microsoft.com/office/officeart/2008/layout/LinedList"/>
    <dgm:cxn modelId="{F1255828-8835-4F7C-94A2-E19180B59710}" type="presParOf" srcId="{B61E10E1-72D9-48AE-85FC-F38FAFF7BCAC}" destId="{15439D7A-FA8D-4124-9D2C-B3C076DAFDB2}" srcOrd="7" destOrd="0" presId="urn:microsoft.com/office/officeart/2008/layout/LinedList"/>
    <dgm:cxn modelId="{FB7F35D8-E2B8-44E4-9B13-09E4FCC228AA}" type="presParOf" srcId="{15439D7A-FA8D-4124-9D2C-B3C076DAFDB2}" destId="{81D14263-23BB-4D38-9060-1A097A105D27}" srcOrd="0" destOrd="0" presId="urn:microsoft.com/office/officeart/2008/layout/LinedList"/>
    <dgm:cxn modelId="{D0DCAF3F-B878-4311-A820-81959757C39F}" type="presParOf" srcId="{15439D7A-FA8D-4124-9D2C-B3C076DAFDB2}" destId="{76A34076-4732-4326-8014-CFF106468C1C}" srcOrd="1" destOrd="0" presId="urn:microsoft.com/office/officeart/2008/layout/LinedList"/>
    <dgm:cxn modelId="{980AB808-FE86-4450-967D-581C53D0FF16}" type="presParOf" srcId="{B61E10E1-72D9-48AE-85FC-F38FAFF7BCAC}" destId="{6064BB2A-D0F5-4C24-874B-954F768ACA23}" srcOrd="8" destOrd="0" presId="urn:microsoft.com/office/officeart/2008/layout/LinedList"/>
    <dgm:cxn modelId="{77AAA5A3-29D5-43FA-A578-2D4E9137E863}" type="presParOf" srcId="{B61E10E1-72D9-48AE-85FC-F38FAFF7BCAC}" destId="{DC019DD6-0528-4522-B001-D79F491EEF12}" srcOrd="9" destOrd="0" presId="urn:microsoft.com/office/officeart/2008/layout/LinedList"/>
    <dgm:cxn modelId="{C034514C-1C20-4D0E-A70A-E82DAC3B9C61}" type="presParOf" srcId="{DC019DD6-0528-4522-B001-D79F491EEF12}" destId="{13DD45F5-4A43-4717-AC32-2DBC08F279E4}" srcOrd="0" destOrd="0" presId="urn:microsoft.com/office/officeart/2008/layout/LinedList"/>
    <dgm:cxn modelId="{AB7C79F4-A2FA-4C1D-A196-C1858E534D51}" type="presParOf" srcId="{DC019DD6-0528-4522-B001-D79F491EEF12}" destId="{CB05181F-BECB-484D-BAA0-73381FF6DD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8FC05-4005-4D92-BD65-C74683A316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586DC4-C54D-4B6E-83E6-F94EEA8145CF}">
      <dgm:prSet/>
      <dgm:spPr/>
      <dgm:t>
        <a:bodyPr/>
        <a:lstStyle/>
        <a:p>
          <a:r>
            <a:rPr lang="en-US" b="0" i="0" dirty="0"/>
            <a:t>C pointer is the derived data type that is used to store the address of another variable.</a:t>
          </a:r>
          <a:endParaRPr lang="en-US" dirty="0"/>
        </a:p>
      </dgm:t>
    </dgm:pt>
    <dgm:pt modelId="{D7035E1F-068E-4771-853F-951983317597}" type="parTrans" cxnId="{31BFBAEF-1649-4449-9D7F-CC5CACDAFBA4}">
      <dgm:prSet/>
      <dgm:spPr/>
      <dgm:t>
        <a:bodyPr/>
        <a:lstStyle/>
        <a:p>
          <a:endParaRPr lang="en-US"/>
        </a:p>
      </dgm:t>
    </dgm:pt>
    <dgm:pt modelId="{30D2E4FB-DA3B-4D0C-812A-DF6A1A602211}" type="sibTrans" cxnId="{31BFBAEF-1649-4449-9D7F-CC5CACDAFBA4}">
      <dgm:prSet/>
      <dgm:spPr/>
      <dgm:t>
        <a:bodyPr/>
        <a:lstStyle/>
        <a:p>
          <a:endParaRPr lang="en-US"/>
        </a:p>
      </dgm:t>
    </dgm:pt>
    <dgm:pt modelId="{CA32E960-94D2-42EF-95D5-9DC56F32EFE3}">
      <dgm:prSet custT="1"/>
      <dgm:spPr/>
      <dgm:t>
        <a:bodyPr/>
        <a:lstStyle/>
        <a:p>
          <a:r>
            <a:rPr lang="en-US" sz="2400" b="1" dirty="0"/>
            <a:t>Efficient manipulation: </a:t>
          </a:r>
          <a:r>
            <a:rPr lang="en-US" sz="2400" dirty="0"/>
            <a:t>It </a:t>
          </a:r>
          <a:r>
            <a:rPr lang="en-US" sz="2400" b="0" i="0" dirty="0"/>
            <a:t>can access and manipulate the variable's data stored at that location.</a:t>
          </a:r>
        </a:p>
        <a:p>
          <a:r>
            <a:rPr lang="en-US" sz="2400" b="0" i="0" dirty="0"/>
            <a:t> </a:t>
          </a:r>
          <a:endParaRPr lang="en-US" sz="2400" dirty="0"/>
        </a:p>
      </dgm:t>
    </dgm:pt>
    <dgm:pt modelId="{80E183FC-E98D-4D0C-89F7-E141DE05A2D0}" type="parTrans" cxnId="{7853835D-E7F6-452E-91A9-84EABF152C23}">
      <dgm:prSet/>
      <dgm:spPr/>
      <dgm:t>
        <a:bodyPr/>
        <a:lstStyle/>
        <a:p>
          <a:endParaRPr lang="en-US"/>
        </a:p>
      </dgm:t>
    </dgm:pt>
    <dgm:pt modelId="{8BFE42E3-9601-43C9-8248-48D79F409FEC}" type="sibTrans" cxnId="{7853835D-E7F6-452E-91A9-84EABF152C23}">
      <dgm:prSet/>
      <dgm:spPr/>
      <dgm:t>
        <a:bodyPr/>
        <a:lstStyle/>
        <a:p>
          <a:endParaRPr lang="en-US"/>
        </a:p>
      </dgm:t>
    </dgm:pt>
    <dgm:pt modelId="{9717308C-F4AD-4735-83F5-18BC5B1D31E9}">
      <dgm:prSet/>
      <dgm:spPr/>
      <dgm:t>
        <a:bodyPr/>
        <a:lstStyle/>
        <a:p>
          <a:r>
            <a:rPr lang="en-US" b="0" i="0"/>
            <a:t>You can pass the data efficiently between the functions, and create dynamic data structures like linked lists, trees, and graphs.</a:t>
          </a:r>
          <a:endParaRPr lang="en-US"/>
        </a:p>
      </dgm:t>
    </dgm:pt>
    <dgm:pt modelId="{D7419DD1-FB73-4CA4-BD97-C2D740B2E4E0}" type="parTrans" cxnId="{A534C5E8-CFBE-4682-B74A-7FB2519340A5}">
      <dgm:prSet/>
      <dgm:spPr/>
      <dgm:t>
        <a:bodyPr/>
        <a:lstStyle/>
        <a:p>
          <a:endParaRPr lang="en-US"/>
        </a:p>
      </dgm:t>
    </dgm:pt>
    <dgm:pt modelId="{4C5EC2AE-49CE-489C-AF49-855600EA8875}" type="sibTrans" cxnId="{A534C5E8-CFBE-4682-B74A-7FB2519340A5}">
      <dgm:prSet/>
      <dgm:spPr/>
      <dgm:t>
        <a:bodyPr/>
        <a:lstStyle/>
        <a:p>
          <a:endParaRPr lang="en-US"/>
        </a:p>
      </dgm:t>
    </dgm:pt>
    <dgm:pt modelId="{86CE6741-F24A-4B8A-8624-80440477951A}" type="pres">
      <dgm:prSet presAssocID="{3D68FC05-4005-4D92-BD65-C74683A316D0}" presName="root" presStyleCnt="0">
        <dgm:presLayoutVars>
          <dgm:dir/>
          <dgm:resizeHandles val="exact"/>
        </dgm:presLayoutVars>
      </dgm:prSet>
      <dgm:spPr/>
    </dgm:pt>
    <dgm:pt modelId="{79A4E21D-6E40-4421-9F24-878AF43647CD}" type="pres">
      <dgm:prSet presAssocID="{FE586DC4-C54D-4B6E-83E6-F94EEA8145CF}" presName="compNode" presStyleCnt="0"/>
      <dgm:spPr/>
    </dgm:pt>
    <dgm:pt modelId="{0FE4A897-7719-47F4-A613-FA129713D015}" type="pres">
      <dgm:prSet presAssocID="{FE586DC4-C54D-4B6E-83E6-F94EEA8145CF}" presName="bgRect" presStyleLbl="bgShp" presStyleIdx="0" presStyleCnt="3"/>
      <dgm:spPr/>
    </dgm:pt>
    <dgm:pt modelId="{E98112E9-15BC-46B9-98AE-2F8840387D00}" type="pres">
      <dgm:prSet presAssocID="{FE586DC4-C54D-4B6E-83E6-F94EEA8145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48F35998-5A9D-447B-8375-552EA63E82A9}" type="pres">
      <dgm:prSet presAssocID="{FE586DC4-C54D-4B6E-83E6-F94EEA8145CF}" presName="spaceRect" presStyleCnt="0"/>
      <dgm:spPr/>
    </dgm:pt>
    <dgm:pt modelId="{A000ED7B-0C45-4E59-9148-3F62DC73C98B}" type="pres">
      <dgm:prSet presAssocID="{FE586DC4-C54D-4B6E-83E6-F94EEA8145CF}" presName="parTx" presStyleLbl="revTx" presStyleIdx="0" presStyleCnt="3">
        <dgm:presLayoutVars>
          <dgm:chMax val="0"/>
          <dgm:chPref val="0"/>
        </dgm:presLayoutVars>
      </dgm:prSet>
      <dgm:spPr/>
    </dgm:pt>
    <dgm:pt modelId="{66563C7D-182D-4CDB-BDDC-43E00F217A3F}" type="pres">
      <dgm:prSet presAssocID="{30D2E4FB-DA3B-4D0C-812A-DF6A1A602211}" presName="sibTrans" presStyleCnt="0"/>
      <dgm:spPr/>
    </dgm:pt>
    <dgm:pt modelId="{E189F2E8-7553-474C-9F83-E62E79FE03EF}" type="pres">
      <dgm:prSet presAssocID="{CA32E960-94D2-42EF-95D5-9DC56F32EFE3}" presName="compNode" presStyleCnt="0"/>
      <dgm:spPr/>
    </dgm:pt>
    <dgm:pt modelId="{BCCEDDBB-D11E-4A57-9019-CA396AF5A72D}" type="pres">
      <dgm:prSet presAssocID="{CA32E960-94D2-42EF-95D5-9DC56F32EFE3}" presName="bgRect" presStyleLbl="bgShp" presStyleIdx="1" presStyleCnt="3"/>
      <dgm:spPr/>
    </dgm:pt>
    <dgm:pt modelId="{20CCFB59-D21D-4FF2-9D55-260DA0A08DE7}" type="pres">
      <dgm:prSet presAssocID="{CA32E960-94D2-42EF-95D5-9DC56F32EF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CBC29BD-E601-4FC5-B460-BCB1D09BFB64}" type="pres">
      <dgm:prSet presAssocID="{CA32E960-94D2-42EF-95D5-9DC56F32EFE3}" presName="spaceRect" presStyleCnt="0"/>
      <dgm:spPr/>
    </dgm:pt>
    <dgm:pt modelId="{15C92091-4DDB-4D2A-8871-884EDFA1395B}" type="pres">
      <dgm:prSet presAssocID="{CA32E960-94D2-42EF-95D5-9DC56F32EFE3}" presName="parTx" presStyleLbl="revTx" presStyleIdx="1" presStyleCnt="3">
        <dgm:presLayoutVars>
          <dgm:chMax val="0"/>
          <dgm:chPref val="0"/>
        </dgm:presLayoutVars>
      </dgm:prSet>
      <dgm:spPr/>
    </dgm:pt>
    <dgm:pt modelId="{38765F7F-D219-495A-BC1D-FB219C25C743}" type="pres">
      <dgm:prSet presAssocID="{8BFE42E3-9601-43C9-8248-48D79F409FEC}" presName="sibTrans" presStyleCnt="0"/>
      <dgm:spPr/>
    </dgm:pt>
    <dgm:pt modelId="{089BDD1C-2044-41CA-87E9-FE321820B92C}" type="pres">
      <dgm:prSet presAssocID="{9717308C-F4AD-4735-83F5-18BC5B1D31E9}" presName="compNode" presStyleCnt="0"/>
      <dgm:spPr/>
    </dgm:pt>
    <dgm:pt modelId="{91C57DD3-D21F-4F7F-AA4D-E7A95F4B0484}" type="pres">
      <dgm:prSet presAssocID="{9717308C-F4AD-4735-83F5-18BC5B1D31E9}" presName="bgRect" presStyleLbl="bgShp" presStyleIdx="2" presStyleCnt="3"/>
      <dgm:spPr/>
    </dgm:pt>
    <dgm:pt modelId="{518AD2B0-56FD-44FF-A170-55A38AEAE770}" type="pres">
      <dgm:prSet presAssocID="{9717308C-F4AD-4735-83F5-18BC5B1D31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44470FF-CA2B-4D84-81C8-9C08CD46B815}" type="pres">
      <dgm:prSet presAssocID="{9717308C-F4AD-4735-83F5-18BC5B1D31E9}" presName="spaceRect" presStyleCnt="0"/>
      <dgm:spPr/>
    </dgm:pt>
    <dgm:pt modelId="{2D5D127B-13D6-4AE6-A928-D88E0BAB43F8}" type="pres">
      <dgm:prSet presAssocID="{9717308C-F4AD-4735-83F5-18BC5B1D31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53835D-E7F6-452E-91A9-84EABF152C23}" srcId="{3D68FC05-4005-4D92-BD65-C74683A316D0}" destId="{CA32E960-94D2-42EF-95D5-9DC56F32EFE3}" srcOrd="1" destOrd="0" parTransId="{80E183FC-E98D-4D0C-89F7-E141DE05A2D0}" sibTransId="{8BFE42E3-9601-43C9-8248-48D79F409FEC}"/>
    <dgm:cxn modelId="{C8C2927A-59C7-406F-B746-F7D4B8C15FEB}" type="presOf" srcId="{9717308C-F4AD-4735-83F5-18BC5B1D31E9}" destId="{2D5D127B-13D6-4AE6-A928-D88E0BAB43F8}" srcOrd="0" destOrd="0" presId="urn:microsoft.com/office/officeart/2018/2/layout/IconVerticalSolidList"/>
    <dgm:cxn modelId="{ED23A78B-FC8A-4318-9B11-90A009201840}" type="presOf" srcId="{FE586DC4-C54D-4B6E-83E6-F94EEA8145CF}" destId="{A000ED7B-0C45-4E59-9148-3F62DC73C98B}" srcOrd="0" destOrd="0" presId="urn:microsoft.com/office/officeart/2018/2/layout/IconVerticalSolidList"/>
    <dgm:cxn modelId="{D98249A5-8591-45EC-81FA-96513892BDD3}" type="presOf" srcId="{CA32E960-94D2-42EF-95D5-9DC56F32EFE3}" destId="{15C92091-4DDB-4D2A-8871-884EDFA1395B}" srcOrd="0" destOrd="0" presId="urn:microsoft.com/office/officeart/2018/2/layout/IconVerticalSolidList"/>
    <dgm:cxn modelId="{A534C5E8-CFBE-4682-B74A-7FB2519340A5}" srcId="{3D68FC05-4005-4D92-BD65-C74683A316D0}" destId="{9717308C-F4AD-4735-83F5-18BC5B1D31E9}" srcOrd="2" destOrd="0" parTransId="{D7419DD1-FB73-4CA4-BD97-C2D740B2E4E0}" sibTransId="{4C5EC2AE-49CE-489C-AF49-855600EA8875}"/>
    <dgm:cxn modelId="{9C3D4DEF-01EE-41E7-A2EF-DB9785DB20F4}" type="presOf" srcId="{3D68FC05-4005-4D92-BD65-C74683A316D0}" destId="{86CE6741-F24A-4B8A-8624-80440477951A}" srcOrd="0" destOrd="0" presId="urn:microsoft.com/office/officeart/2018/2/layout/IconVerticalSolidList"/>
    <dgm:cxn modelId="{31BFBAEF-1649-4449-9D7F-CC5CACDAFBA4}" srcId="{3D68FC05-4005-4D92-BD65-C74683A316D0}" destId="{FE586DC4-C54D-4B6E-83E6-F94EEA8145CF}" srcOrd="0" destOrd="0" parTransId="{D7035E1F-068E-4771-853F-951983317597}" sibTransId="{30D2E4FB-DA3B-4D0C-812A-DF6A1A602211}"/>
    <dgm:cxn modelId="{1FB8653B-A27A-4FC3-B630-FF2CDED89F49}" type="presParOf" srcId="{86CE6741-F24A-4B8A-8624-80440477951A}" destId="{79A4E21D-6E40-4421-9F24-878AF43647CD}" srcOrd="0" destOrd="0" presId="urn:microsoft.com/office/officeart/2018/2/layout/IconVerticalSolidList"/>
    <dgm:cxn modelId="{F37C7359-6320-4FCC-A900-7DCCD7B56185}" type="presParOf" srcId="{79A4E21D-6E40-4421-9F24-878AF43647CD}" destId="{0FE4A897-7719-47F4-A613-FA129713D015}" srcOrd="0" destOrd="0" presId="urn:microsoft.com/office/officeart/2018/2/layout/IconVerticalSolidList"/>
    <dgm:cxn modelId="{87BAC6FF-7D6E-49BF-B79E-CD30964F116D}" type="presParOf" srcId="{79A4E21D-6E40-4421-9F24-878AF43647CD}" destId="{E98112E9-15BC-46B9-98AE-2F8840387D00}" srcOrd="1" destOrd="0" presId="urn:microsoft.com/office/officeart/2018/2/layout/IconVerticalSolidList"/>
    <dgm:cxn modelId="{DBBEECB0-E323-4C2A-829E-0ACE932752C5}" type="presParOf" srcId="{79A4E21D-6E40-4421-9F24-878AF43647CD}" destId="{48F35998-5A9D-447B-8375-552EA63E82A9}" srcOrd="2" destOrd="0" presId="urn:microsoft.com/office/officeart/2018/2/layout/IconVerticalSolidList"/>
    <dgm:cxn modelId="{2C849C80-FB81-4719-9182-D1807CECCB66}" type="presParOf" srcId="{79A4E21D-6E40-4421-9F24-878AF43647CD}" destId="{A000ED7B-0C45-4E59-9148-3F62DC73C98B}" srcOrd="3" destOrd="0" presId="urn:microsoft.com/office/officeart/2018/2/layout/IconVerticalSolidList"/>
    <dgm:cxn modelId="{2E266548-07FA-4A49-9C8D-5FFBC80997FE}" type="presParOf" srcId="{86CE6741-F24A-4B8A-8624-80440477951A}" destId="{66563C7D-182D-4CDB-BDDC-43E00F217A3F}" srcOrd="1" destOrd="0" presId="urn:microsoft.com/office/officeart/2018/2/layout/IconVerticalSolidList"/>
    <dgm:cxn modelId="{CAA3B8CF-7906-483D-9D72-3DD94912142B}" type="presParOf" srcId="{86CE6741-F24A-4B8A-8624-80440477951A}" destId="{E189F2E8-7553-474C-9F83-E62E79FE03EF}" srcOrd="2" destOrd="0" presId="urn:microsoft.com/office/officeart/2018/2/layout/IconVerticalSolidList"/>
    <dgm:cxn modelId="{E7B26E02-8C3B-479B-9392-5EBA8CFB36EA}" type="presParOf" srcId="{E189F2E8-7553-474C-9F83-E62E79FE03EF}" destId="{BCCEDDBB-D11E-4A57-9019-CA396AF5A72D}" srcOrd="0" destOrd="0" presId="urn:microsoft.com/office/officeart/2018/2/layout/IconVerticalSolidList"/>
    <dgm:cxn modelId="{72FD1A56-EAAB-4C9A-A93B-3F72607F5B09}" type="presParOf" srcId="{E189F2E8-7553-474C-9F83-E62E79FE03EF}" destId="{20CCFB59-D21D-4FF2-9D55-260DA0A08DE7}" srcOrd="1" destOrd="0" presId="urn:microsoft.com/office/officeart/2018/2/layout/IconVerticalSolidList"/>
    <dgm:cxn modelId="{D96D7CD6-A13C-4AC4-A7A8-190DC62A5E8D}" type="presParOf" srcId="{E189F2E8-7553-474C-9F83-E62E79FE03EF}" destId="{8CBC29BD-E601-4FC5-B460-BCB1D09BFB64}" srcOrd="2" destOrd="0" presId="urn:microsoft.com/office/officeart/2018/2/layout/IconVerticalSolidList"/>
    <dgm:cxn modelId="{C53F3111-D53D-412A-8B3B-75EAF3758DBB}" type="presParOf" srcId="{E189F2E8-7553-474C-9F83-E62E79FE03EF}" destId="{15C92091-4DDB-4D2A-8871-884EDFA1395B}" srcOrd="3" destOrd="0" presId="urn:microsoft.com/office/officeart/2018/2/layout/IconVerticalSolidList"/>
    <dgm:cxn modelId="{59E1A05A-470F-4095-B697-9188BC23D64A}" type="presParOf" srcId="{86CE6741-F24A-4B8A-8624-80440477951A}" destId="{38765F7F-D219-495A-BC1D-FB219C25C743}" srcOrd="3" destOrd="0" presId="urn:microsoft.com/office/officeart/2018/2/layout/IconVerticalSolidList"/>
    <dgm:cxn modelId="{AE916A88-BA8D-426D-9922-D835624566E4}" type="presParOf" srcId="{86CE6741-F24A-4B8A-8624-80440477951A}" destId="{089BDD1C-2044-41CA-87E9-FE321820B92C}" srcOrd="4" destOrd="0" presId="urn:microsoft.com/office/officeart/2018/2/layout/IconVerticalSolidList"/>
    <dgm:cxn modelId="{BBF7B9A7-631A-46CE-82BB-00735CEF390B}" type="presParOf" srcId="{089BDD1C-2044-41CA-87E9-FE321820B92C}" destId="{91C57DD3-D21F-4F7F-AA4D-E7A95F4B0484}" srcOrd="0" destOrd="0" presId="urn:microsoft.com/office/officeart/2018/2/layout/IconVerticalSolidList"/>
    <dgm:cxn modelId="{12AD7A0D-8CAF-49A1-A1E0-E2671E8EC43C}" type="presParOf" srcId="{089BDD1C-2044-41CA-87E9-FE321820B92C}" destId="{518AD2B0-56FD-44FF-A170-55A38AEAE770}" srcOrd="1" destOrd="0" presId="urn:microsoft.com/office/officeart/2018/2/layout/IconVerticalSolidList"/>
    <dgm:cxn modelId="{77428596-5F13-4232-948C-380E5538D29D}" type="presParOf" srcId="{089BDD1C-2044-41CA-87E9-FE321820B92C}" destId="{444470FF-CA2B-4D84-81C8-9C08CD46B815}" srcOrd="2" destOrd="0" presId="urn:microsoft.com/office/officeart/2018/2/layout/IconVerticalSolidList"/>
    <dgm:cxn modelId="{533A2B4F-B96D-4733-ABBA-F6693FB19675}" type="presParOf" srcId="{089BDD1C-2044-41CA-87E9-FE321820B92C}" destId="{2D5D127B-13D6-4AE6-A928-D88E0BAB43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894C77-17C7-4386-94B7-140229BB67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9E4B36-FAAB-489E-9053-0028EE424F61}">
      <dgm:prSet/>
      <dgm:spPr/>
      <dgm:t>
        <a:bodyPr/>
        <a:lstStyle/>
        <a:p>
          <a:pPr>
            <a:defRPr b="1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We use dereferencing operator (*) followed by the data type.</a:t>
          </a:r>
        </a:p>
      </dgm:t>
    </dgm:pt>
    <dgm:pt modelId="{4601DF88-61FA-4B80-975C-97370E223650}" type="parTrans" cxnId="{D717C1C9-1D70-4129-99CE-5169E1B7E3AC}">
      <dgm:prSet/>
      <dgm:spPr/>
      <dgm:t>
        <a:bodyPr/>
        <a:lstStyle/>
        <a:p>
          <a:endParaRPr lang="en-US"/>
        </a:p>
      </dgm:t>
    </dgm:pt>
    <dgm:pt modelId="{FC99D865-C1EA-4852-BCF1-B579E576BBF9}" type="sibTrans" cxnId="{D717C1C9-1D70-4129-99CE-5169E1B7E3AC}">
      <dgm:prSet/>
      <dgm:spPr/>
      <dgm:t>
        <a:bodyPr/>
        <a:lstStyle/>
        <a:p>
          <a:endParaRPr lang="en-US"/>
        </a:p>
      </dgm:t>
    </dgm:pt>
    <dgm:pt modelId="{16B597A7-9A53-40C3-8F99-DDD8E2EC3FED}">
      <dgm:prSet/>
      <dgm:spPr/>
      <dgm:t>
        <a:bodyPr/>
        <a:lstStyle/>
        <a:p>
          <a:pPr>
            <a:defRPr b="1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Syntax</a:t>
          </a:r>
        </a:p>
      </dgm:t>
    </dgm:pt>
    <dgm:pt modelId="{4B8453F7-D730-4694-A134-73507E0A9F6D}" type="parTrans" cxnId="{0BCD7C16-2D6D-48A9-8EEE-A12DF31173D5}">
      <dgm:prSet/>
      <dgm:spPr/>
      <dgm:t>
        <a:bodyPr/>
        <a:lstStyle/>
        <a:p>
          <a:endParaRPr lang="en-US"/>
        </a:p>
      </dgm:t>
    </dgm:pt>
    <dgm:pt modelId="{BDB0B297-DD97-4102-B8BF-764BB501A7BC}" type="sibTrans" cxnId="{0BCD7C16-2D6D-48A9-8EEE-A12DF31173D5}">
      <dgm:prSet/>
      <dgm:spPr/>
      <dgm:t>
        <a:bodyPr/>
        <a:lstStyle/>
        <a:p>
          <a:endParaRPr lang="en-US"/>
        </a:p>
      </dgm:t>
    </dgm:pt>
    <dgm:pt modelId="{6E5E9688-E6E8-4FEB-B14C-AA9072F570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type *var-name;</a:t>
          </a:r>
        </a:p>
      </dgm:t>
    </dgm:pt>
    <dgm:pt modelId="{006BB1B4-E821-45F3-BA2C-B3807A06CD17}" type="parTrans" cxnId="{18105B6E-2CE4-4053-A332-E0C730386B10}">
      <dgm:prSet/>
      <dgm:spPr/>
      <dgm:t>
        <a:bodyPr/>
        <a:lstStyle/>
        <a:p>
          <a:endParaRPr lang="en-US"/>
        </a:p>
      </dgm:t>
    </dgm:pt>
    <dgm:pt modelId="{71386A10-6AA9-444D-8B70-03822F724C7C}" type="sibTrans" cxnId="{18105B6E-2CE4-4053-A332-E0C730386B10}">
      <dgm:prSet/>
      <dgm:spPr/>
      <dgm:t>
        <a:bodyPr/>
        <a:lstStyle/>
        <a:p>
          <a:endParaRPr lang="en-US"/>
        </a:p>
      </dgm:t>
    </dgm:pt>
    <dgm:pt modelId="{897AD17F-D453-47AD-915B-9E0C2FF59B4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Here, type is the pointer's base type and var-name is the name of the pointer 	variable. </a:t>
          </a:r>
        </a:p>
      </dgm:t>
    </dgm:pt>
    <dgm:pt modelId="{F005201E-CADC-4AD8-8F9D-B83231C427DC}" type="parTrans" cxnId="{E271F614-BB86-4A06-B6E0-DDFF28CE2ECC}">
      <dgm:prSet/>
      <dgm:spPr/>
      <dgm:t>
        <a:bodyPr/>
        <a:lstStyle/>
        <a:p>
          <a:endParaRPr lang="en-US"/>
        </a:p>
      </dgm:t>
    </dgm:pt>
    <dgm:pt modelId="{5AC0FBD6-50AA-471E-847A-71C7C2D6AEE6}" type="sibTrans" cxnId="{E271F614-BB86-4A06-B6E0-DDFF28CE2ECC}">
      <dgm:prSet/>
      <dgm:spPr/>
      <dgm:t>
        <a:bodyPr/>
        <a:lstStyle/>
        <a:p>
          <a:endParaRPr lang="en-US"/>
        </a:p>
      </dgm:t>
    </dgm:pt>
    <dgm:pt modelId="{37B72006-73B3-4829-8A69-D4FE91D1C30E}">
      <dgm:prSet/>
      <dgm:spPr/>
      <dgm:t>
        <a:bodyPr/>
        <a:lstStyle/>
        <a:p>
          <a:pPr>
            <a:defRPr b="1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asterisk * is being used to designate a variable as a pointer.</a:t>
          </a:r>
        </a:p>
      </dgm:t>
    </dgm:pt>
    <dgm:pt modelId="{FE202792-0B3B-4A6A-8DE3-05D23679D9CE}" type="parTrans" cxnId="{A2777ED2-AC5E-422B-8998-05B4D7127105}">
      <dgm:prSet/>
      <dgm:spPr/>
      <dgm:t>
        <a:bodyPr/>
        <a:lstStyle/>
        <a:p>
          <a:endParaRPr lang="en-US"/>
        </a:p>
      </dgm:t>
    </dgm:pt>
    <dgm:pt modelId="{37C64C80-A890-4E80-83FA-50919BDC2B88}" type="sibTrans" cxnId="{A2777ED2-AC5E-422B-8998-05B4D7127105}">
      <dgm:prSet/>
      <dgm:spPr/>
      <dgm:t>
        <a:bodyPr/>
        <a:lstStyle/>
        <a:p>
          <a:endParaRPr lang="en-US"/>
        </a:p>
      </dgm:t>
    </dgm:pt>
    <dgm:pt modelId="{2C85C3A6-E236-4EAB-9F00-D723C954F0A6}">
      <dgm:prSet/>
      <dgm:spPr/>
      <dgm:t>
        <a:bodyPr/>
        <a:lstStyle/>
        <a:p>
          <a:pPr>
            <a:defRPr b="1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Example:</a:t>
          </a:r>
        </a:p>
      </dgm:t>
    </dgm:pt>
    <dgm:pt modelId="{A288EAA1-4093-426E-BA53-BF056FBF2401}" type="parTrans" cxnId="{1E3D6CA3-AC4A-4CDC-904D-91F3511E1A66}">
      <dgm:prSet/>
      <dgm:spPr/>
      <dgm:t>
        <a:bodyPr/>
        <a:lstStyle/>
        <a:p>
          <a:endParaRPr lang="en-US"/>
        </a:p>
      </dgm:t>
    </dgm:pt>
    <dgm:pt modelId="{3B47768F-DF0C-4A1D-B1ED-617C536A4F0F}" type="sibTrans" cxnId="{1E3D6CA3-AC4A-4CDC-904D-91F3511E1A66}">
      <dgm:prSet/>
      <dgm:spPr/>
      <dgm:t>
        <a:bodyPr/>
        <a:lstStyle/>
        <a:p>
          <a:endParaRPr lang="en-US"/>
        </a:p>
      </dgm:t>
    </dgm:pt>
    <dgm:pt modelId="{BFFAB0DB-89ED-40A7-B1A5-BFA6289A155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int    *ip;    /* pointer to an integer */</a:t>
          </a:r>
        </a:p>
      </dgm:t>
    </dgm:pt>
    <dgm:pt modelId="{CCA84A00-A263-49D9-B442-20F844516006}" type="parTrans" cxnId="{0E4FAEE2-6A39-4BEF-B17C-0294EA64E94B}">
      <dgm:prSet/>
      <dgm:spPr/>
      <dgm:t>
        <a:bodyPr/>
        <a:lstStyle/>
        <a:p>
          <a:endParaRPr lang="en-US"/>
        </a:p>
      </dgm:t>
    </dgm:pt>
    <dgm:pt modelId="{63EA39F1-A198-4467-AD76-024F5FD45C53}" type="sibTrans" cxnId="{0E4FAEE2-6A39-4BEF-B17C-0294EA64E94B}">
      <dgm:prSet/>
      <dgm:spPr/>
      <dgm:t>
        <a:bodyPr/>
        <a:lstStyle/>
        <a:p>
          <a:endParaRPr lang="en-US"/>
        </a:p>
      </dgm:t>
    </dgm:pt>
    <dgm:pt modelId="{753326E8-1C2B-4752-A063-6B5E513E82B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double *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dp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;    /* pointer to a double */</a:t>
          </a:r>
        </a:p>
      </dgm:t>
    </dgm:pt>
    <dgm:pt modelId="{69392D69-384C-4FC8-B47B-B8DAAE98A35F}" type="parTrans" cxnId="{2B0C7761-CF37-4032-9A7E-9D5728C2250D}">
      <dgm:prSet/>
      <dgm:spPr/>
      <dgm:t>
        <a:bodyPr/>
        <a:lstStyle/>
        <a:p>
          <a:endParaRPr lang="en-US"/>
        </a:p>
      </dgm:t>
    </dgm:pt>
    <dgm:pt modelId="{259638AF-66C6-4206-8F91-C6ECF9D25744}" type="sibTrans" cxnId="{2B0C7761-CF37-4032-9A7E-9D5728C2250D}">
      <dgm:prSet/>
      <dgm:spPr/>
      <dgm:t>
        <a:bodyPr/>
        <a:lstStyle/>
        <a:p>
          <a:endParaRPr lang="en-US"/>
        </a:p>
      </dgm:t>
    </dgm:pt>
    <dgm:pt modelId="{08B874D5-7E76-47CE-82CC-AB5210CD3486}" type="pres">
      <dgm:prSet presAssocID="{04894C77-17C7-4386-94B7-140229BB6784}" presName="linear" presStyleCnt="0">
        <dgm:presLayoutVars>
          <dgm:dir/>
          <dgm:animLvl val="lvl"/>
          <dgm:resizeHandles val="exact"/>
        </dgm:presLayoutVars>
      </dgm:prSet>
      <dgm:spPr/>
    </dgm:pt>
    <dgm:pt modelId="{EBD8451E-8C0D-48FF-880A-A6A9CB55E39F}" type="pres">
      <dgm:prSet presAssocID="{7E9E4B36-FAAB-489E-9053-0028EE424F61}" presName="parentLin" presStyleCnt="0"/>
      <dgm:spPr/>
    </dgm:pt>
    <dgm:pt modelId="{318796C6-62F2-4A49-83D0-CE4C3E8D628A}" type="pres">
      <dgm:prSet presAssocID="{7E9E4B36-FAAB-489E-9053-0028EE424F61}" presName="parentLeftMargin" presStyleLbl="node1" presStyleIdx="0" presStyleCnt="4"/>
      <dgm:spPr/>
    </dgm:pt>
    <dgm:pt modelId="{C119D576-4EF5-4CD2-BFA3-1195EBC3075E}" type="pres">
      <dgm:prSet presAssocID="{7E9E4B36-FAAB-489E-9053-0028EE424F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BBA5EA-8092-4E68-82A5-8BDB247535B6}" type="pres">
      <dgm:prSet presAssocID="{7E9E4B36-FAAB-489E-9053-0028EE424F61}" presName="negativeSpace" presStyleCnt="0"/>
      <dgm:spPr/>
    </dgm:pt>
    <dgm:pt modelId="{05F04D50-22D0-422B-865E-2665E549C418}" type="pres">
      <dgm:prSet presAssocID="{7E9E4B36-FAAB-489E-9053-0028EE424F61}" presName="childText" presStyleLbl="conFgAcc1" presStyleIdx="0" presStyleCnt="4">
        <dgm:presLayoutVars>
          <dgm:bulletEnabled val="1"/>
        </dgm:presLayoutVars>
      </dgm:prSet>
      <dgm:spPr/>
    </dgm:pt>
    <dgm:pt modelId="{95473195-4CC1-411C-9FF0-4C55FE710C7D}" type="pres">
      <dgm:prSet presAssocID="{FC99D865-C1EA-4852-BCF1-B579E576BBF9}" presName="spaceBetweenRectangles" presStyleCnt="0"/>
      <dgm:spPr/>
    </dgm:pt>
    <dgm:pt modelId="{3EF64DF5-AB36-4781-83D5-2899565722B7}" type="pres">
      <dgm:prSet presAssocID="{16B597A7-9A53-40C3-8F99-DDD8E2EC3FED}" presName="parentLin" presStyleCnt="0"/>
      <dgm:spPr/>
    </dgm:pt>
    <dgm:pt modelId="{C0B6F7F4-05D1-40A0-AFE4-AB6683A5E846}" type="pres">
      <dgm:prSet presAssocID="{16B597A7-9A53-40C3-8F99-DDD8E2EC3FED}" presName="parentLeftMargin" presStyleLbl="node1" presStyleIdx="0" presStyleCnt="4"/>
      <dgm:spPr/>
    </dgm:pt>
    <dgm:pt modelId="{92BAC90E-5281-479C-9DA2-A7F35C034E63}" type="pres">
      <dgm:prSet presAssocID="{16B597A7-9A53-40C3-8F99-DDD8E2EC3F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18C366-1520-4AC4-816D-9F1CA6E6A3B1}" type="pres">
      <dgm:prSet presAssocID="{16B597A7-9A53-40C3-8F99-DDD8E2EC3FED}" presName="negativeSpace" presStyleCnt="0"/>
      <dgm:spPr/>
    </dgm:pt>
    <dgm:pt modelId="{CE1A41C5-6FFC-464E-9320-8E4AEED5BC1F}" type="pres">
      <dgm:prSet presAssocID="{16B597A7-9A53-40C3-8F99-DDD8E2EC3FED}" presName="childText" presStyleLbl="conFgAcc1" presStyleIdx="1" presStyleCnt="4">
        <dgm:presLayoutVars>
          <dgm:bulletEnabled val="1"/>
        </dgm:presLayoutVars>
      </dgm:prSet>
      <dgm:spPr/>
    </dgm:pt>
    <dgm:pt modelId="{B8456EDC-F57C-4EB1-B0C0-26AD715B7DE7}" type="pres">
      <dgm:prSet presAssocID="{BDB0B297-DD97-4102-B8BF-764BB501A7BC}" presName="spaceBetweenRectangles" presStyleCnt="0"/>
      <dgm:spPr/>
    </dgm:pt>
    <dgm:pt modelId="{CF7C7030-4FEA-4915-9739-2D8DE4E613F8}" type="pres">
      <dgm:prSet presAssocID="{37B72006-73B3-4829-8A69-D4FE91D1C30E}" presName="parentLin" presStyleCnt="0"/>
      <dgm:spPr/>
    </dgm:pt>
    <dgm:pt modelId="{63C6C70E-E34C-4A8E-A864-EB501ECB55FA}" type="pres">
      <dgm:prSet presAssocID="{37B72006-73B3-4829-8A69-D4FE91D1C30E}" presName="parentLeftMargin" presStyleLbl="node1" presStyleIdx="1" presStyleCnt="4"/>
      <dgm:spPr/>
    </dgm:pt>
    <dgm:pt modelId="{B525C88B-C076-4712-9027-7E6A8F3D03EC}" type="pres">
      <dgm:prSet presAssocID="{37B72006-73B3-4829-8A69-D4FE91D1C3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E0593D-45AC-4AB7-BC98-64D8DC51DE57}" type="pres">
      <dgm:prSet presAssocID="{37B72006-73B3-4829-8A69-D4FE91D1C30E}" presName="negativeSpace" presStyleCnt="0"/>
      <dgm:spPr/>
    </dgm:pt>
    <dgm:pt modelId="{2FE26A6E-D68B-4F72-958B-7ADD44686ED0}" type="pres">
      <dgm:prSet presAssocID="{37B72006-73B3-4829-8A69-D4FE91D1C30E}" presName="childText" presStyleLbl="conFgAcc1" presStyleIdx="2" presStyleCnt="4">
        <dgm:presLayoutVars>
          <dgm:bulletEnabled val="1"/>
        </dgm:presLayoutVars>
      </dgm:prSet>
      <dgm:spPr/>
    </dgm:pt>
    <dgm:pt modelId="{8E8BF2E5-19FA-47C9-8AF6-939D99E15DF0}" type="pres">
      <dgm:prSet presAssocID="{37C64C80-A890-4E80-83FA-50919BDC2B88}" presName="spaceBetweenRectangles" presStyleCnt="0"/>
      <dgm:spPr/>
    </dgm:pt>
    <dgm:pt modelId="{12AF46F7-C2B6-4018-B5CC-579B14BCC72A}" type="pres">
      <dgm:prSet presAssocID="{2C85C3A6-E236-4EAB-9F00-D723C954F0A6}" presName="parentLin" presStyleCnt="0"/>
      <dgm:spPr/>
    </dgm:pt>
    <dgm:pt modelId="{CD0165F1-5B9F-4276-879E-A303AFE16F0B}" type="pres">
      <dgm:prSet presAssocID="{2C85C3A6-E236-4EAB-9F00-D723C954F0A6}" presName="parentLeftMargin" presStyleLbl="node1" presStyleIdx="2" presStyleCnt="4"/>
      <dgm:spPr/>
    </dgm:pt>
    <dgm:pt modelId="{6D930C49-DDDE-4E43-BF30-E26C6B0CEB52}" type="pres">
      <dgm:prSet presAssocID="{2C85C3A6-E236-4EAB-9F00-D723C954F0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2DD864-627E-4883-ABAE-6C490B273180}" type="pres">
      <dgm:prSet presAssocID="{2C85C3A6-E236-4EAB-9F00-D723C954F0A6}" presName="negativeSpace" presStyleCnt="0"/>
      <dgm:spPr/>
    </dgm:pt>
    <dgm:pt modelId="{E533FF28-E7D6-4A0A-BC4D-F29CFDB3CDAF}" type="pres">
      <dgm:prSet presAssocID="{2C85C3A6-E236-4EAB-9F00-D723C954F0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A384F09-51F9-48B1-A573-FDBF26C76AC4}" type="presOf" srcId="{897AD17F-D453-47AD-915B-9E0C2FF59B4A}" destId="{CE1A41C5-6FFC-464E-9320-8E4AEED5BC1F}" srcOrd="0" destOrd="1" presId="urn:microsoft.com/office/officeart/2005/8/layout/list1"/>
    <dgm:cxn modelId="{E271F614-BB86-4A06-B6E0-DDFF28CE2ECC}" srcId="{16B597A7-9A53-40C3-8F99-DDD8E2EC3FED}" destId="{897AD17F-D453-47AD-915B-9E0C2FF59B4A}" srcOrd="1" destOrd="0" parTransId="{F005201E-CADC-4AD8-8F9D-B83231C427DC}" sibTransId="{5AC0FBD6-50AA-471E-847A-71C7C2D6AEE6}"/>
    <dgm:cxn modelId="{5120D315-FBA6-4830-8F94-BA533DF2123A}" type="presOf" srcId="{37B72006-73B3-4829-8A69-D4FE91D1C30E}" destId="{B525C88B-C076-4712-9027-7E6A8F3D03EC}" srcOrd="1" destOrd="0" presId="urn:microsoft.com/office/officeart/2005/8/layout/list1"/>
    <dgm:cxn modelId="{0BCD7C16-2D6D-48A9-8EEE-A12DF31173D5}" srcId="{04894C77-17C7-4386-94B7-140229BB6784}" destId="{16B597A7-9A53-40C3-8F99-DDD8E2EC3FED}" srcOrd="1" destOrd="0" parTransId="{4B8453F7-D730-4694-A134-73507E0A9F6D}" sibTransId="{BDB0B297-DD97-4102-B8BF-764BB501A7BC}"/>
    <dgm:cxn modelId="{98A00A29-042F-490D-B316-FA26D0C3CAEF}" type="presOf" srcId="{BFFAB0DB-89ED-40A7-B1A5-BFA6289A1550}" destId="{E533FF28-E7D6-4A0A-BC4D-F29CFDB3CDAF}" srcOrd="0" destOrd="0" presId="urn:microsoft.com/office/officeart/2005/8/layout/list1"/>
    <dgm:cxn modelId="{664C7A38-5AB8-4B49-8A52-B514270FD7A9}" type="presOf" srcId="{16B597A7-9A53-40C3-8F99-DDD8E2EC3FED}" destId="{C0B6F7F4-05D1-40A0-AFE4-AB6683A5E846}" srcOrd="0" destOrd="0" presId="urn:microsoft.com/office/officeart/2005/8/layout/list1"/>
    <dgm:cxn modelId="{2B0C7761-CF37-4032-9A7E-9D5728C2250D}" srcId="{2C85C3A6-E236-4EAB-9F00-D723C954F0A6}" destId="{753326E8-1C2B-4752-A063-6B5E513E82B6}" srcOrd="1" destOrd="0" parTransId="{69392D69-384C-4FC8-B47B-B8DAAE98A35F}" sibTransId="{259638AF-66C6-4206-8F91-C6ECF9D25744}"/>
    <dgm:cxn modelId="{D7DA514A-A794-470D-BD8E-AF120BA4BC1E}" type="presOf" srcId="{7E9E4B36-FAAB-489E-9053-0028EE424F61}" destId="{318796C6-62F2-4A49-83D0-CE4C3E8D628A}" srcOrd="0" destOrd="0" presId="urn:microsoft.com/office/officeart/2005/8/layout/list1"/>
    <dgm:cxn modelId="{5FD8334C-AD4F-428C-89BA-E4B66FA4ACE1}" type="presOf" srcId="{04894C77-17C7-4386-94B7-140229BB6784}" destId="{08B874D5-7E76-47CE-82CC-AB5210CD3486}" srcOrd="0" destOrd="0" presId="urn:microsoft.com/office/officeart/2005/8/layout/list1"/>
    <dgm:cxn modelId="{18105B6E-2CE4-4053-A332-E0C730386B10}" srcId="{16B597A7-9A53-40C3-8F99-DDD8E2EC3FED}" destId="{6E5E9688-E6E8-4FEB-B14C-AA9072F5701E}" srcOrd="0" destOrd="0" parTransId="{006BB1B4-E821-45F3-BA2C-B3807A06CD17}" sibTransId="{71386A10-6AA9-444D-8B70-03822F724C7C}"/>
    <dgm:cxn modelId="{68171378-F0DA-494A-ADD4-EF25CD6EF294}" type="presOf" srcId="{2C85C3A6-E236-4EAB-9F00-D723C954F0A6}" destId="{6D930C49-DDDE-4E43-BF30-E26C6B0CEB52}" srcOrd="1" destOrd="0" presId="urn:microsoft.com/office/officeart/2005/8/layout/list1"/>
    <dgm:cxn modelId="{533EA87A-E003-4729-B2B5-1FD499A06086}" type="presOf" srcId="{7E9E4B36-FAAB-489E-9053-0028EE424F61}" destId="{C119D576-4EF5-4CD2-BFA3-1195EBC3075E}" srcOrd="1" destOrd="0" presId="urn:microsoft.com/office/officeart/2005/8/layout/list1"/>
    <dgm:cxn modelId="{1CB8297F-E838-4005-9365-7D8C4AD88047}" type="presOf" srcId="{6E5E9688-E6E8-4FEB-B14C-AA9072F5701E}" destId="{CE1A41C5-6FFC-464E-9320-8E4AEED5BC1F}" srcOrd="0" destOrd="0" presId="urn:microsoft.com/office/officeart/2005/8/layout/list1"/>
    <dgm:cxn modelId="{1E3D6CA3-AC4A-4CDC-904D-91F3511E1A66}" srcId="{04894C77-17C7-4386-94B7-140229BB6784}" destId="{2C85C3A6-E236-4EAB-9F00-D723C954F0A6}" srcOrd="3" destOrd="0" parTransId="{A288EAA1-4093-426E-BA53-BF056FBF2401}" sibTransId="{3B47768F-DF0C-4A1D-B1ED-617C536A4F0F}"/>
    <dgm:cxn modelId="{D717C1C9-1D70-4129-99CE-5169E1B7E3AC}" srcId="{04894C77-17C7-4386-94B7-140229BB6784}" destId="{7E9E4B36-FAAB-489E-9053-0028EE424F61}" srcOrd="0" destOrd="0" parTransId="{4601DF88-61FA-4B80-975C-97370E223650}" sibTransId="{FC99D865-C1EA-4852-BCF1-B579E576BBF9}"/>
    <dgm:cxn modelId="{A2777ED2-AC5E-422B-8998-05B4D7127105}" srcId="{04894C77-17C7-4386-94B7-140229BB6784}" destId="{37B72006-73B3-4829-8A69-D4FE91D1C30E}" srcOrd="2" destOrd="0" parTransId="{FE202792-0B3B-4A6A-8DE3-05D23679D9CE}" sibTransId="{37C64C80-A890-4E80-83FA-50919BDC2B88}"/>
    <dgm:cxn modelId="{7B36D2D8-8F97-41B7-AE34-73221F5CAE2C}" type="presOf" srcId="{753326E8-1C2B-4752-A063-6B5E513E82B6}" destId="{E533FF28-E7D6-4A0A-BC4D-F29CFDB3CDAF}" srcOrd="0" destOrd="1" presId="urn:microsoft.com/office/officeart/2005/8/layout/list1"/>
    <dgm:cxn modelId="{0E4FAEE2-6A39-4BEF-B17C-0294EA64E94B}" srcId="{2C85C3A6-E236-4EAB-9F00-D723C954F0A6}" destId="{BFFAB0DB-89ED-40A7-B1A5-BFA6289A1550}" srcOrd="0" destOrd="0" parTransId="{CCA84A00-A263-49D9-B442-20F844516006}" sibTransId="{63EA39F1-A198-4467-AD76-024F5FD45C53}"/>
    <dgm:cxn modelId="{EA3205EC-4E83-401E-ADE0-961BDEC7A948}" type="presOf" srcId="{2C85C3A6-E236-4EAB-9F00-D723C954F0A6}" destId="{CD0165F1-5B9F-4276-879E-A303AFE16F0B}" srcOrd="0" destOrd="0" presId="urn:microsoft.com/office/officeart/2005/8/layout/list1"/>
    <dgm:cxn modelId="{F1141CF7-622E-4690-822D-DCD6CEB49B2C}" type="presOf" srcId="{37B72006-73B3-4829-8A69-D4FE91D1C30E}" destId="{63C6C70E-E34C-4A8E-A864-EB501ECB55FA}" srcOrd="0" destOrd="0" presId="urn:microsoft.com/office/officeart/2005/8/layout/list1"/>
    <dgm:cxn modelId="{187678F8-67C2-413D-A7E4-431664768FC3}" type="presOf" srcId="{16B597A7-9A53-40C3-8F99-DDD8E2EC3FED}" destId="{92BAC90E-5281-479C-9DA2-A7F35C034E63}" srcOrd="1" destOrd="0" presId="urn:microsoft.com/office/officeart/2005/8/layout/list1"/>
    <dgm:cxn modelId="{089D0CBA-7C9A-4606-AFBA-A63835A84CD0}" type="presParOf" srcId="{08B874D5-7E76-47CE-82CC-AB5210CD3486}" destId="{EBD8451E-8C0D-48FF-880A-A6A9CB55E39F}" srcOrd="0" destOrd="0" presId="urn:microsoft.com/office/officeart/2005/8/layout/list1"/>
    <dgm:cxn modelId="{73196C8F-1360-40DF-A0CF-D44939492C5F}" type="presParOf" srcId="{EBD8451E-8C0D-48FF-880A-A6A9CB55E39F}" destId="{318796C6-62F2-4A49-83D0-CE4C3E8D628A}" srcOrd="0" destOrd="0" presId="urn:microsoft.com/office/officeart/2005/8/layout/list1"/>
    <dgm:cxn modelId="{74A56923-958B-4A47-B94C-9383B5C7C3DA}" type="presParOf" srcId="{EBD8451E-8C0D-48FF-880A-A6A9CB55E39F}" destId="{C119D576-4EF5-4CD2-BFA3-1195EBC3075E}" srcOrd="1" destOrd="0" presId="urn:microsoft.com/office/officeart/2005/8/layout/list1"/>
    <dgm:cxn modelId="{E7A89042-9A6F-4FDD-A53E-7ECEF56B543A}" type="presParOf" srcId="{08B874D5-7E76-47CE-82CC-AB5210CD3486}" destId="{69BBA5EA-8092-4E68-82A5-8BDB247535B6}" srcOrd="1" destOrd="0" presId="urn:microsoft.com/office/officeart/2005/8/layout/list1"/>
    <dgm:cxn modelId="{DF9A3E71-B5C5-4489-8E9B-607ADC7B319E}" type="presParOf" srcId="{08B874D5-7E76-47CE-82CC-AB5210CD3486}" destId="{05F04D50-22D0-422B-865E-2665E549C418}" srcOrd="2" destOrd="0" presId="urn:microsoft.com/office/officeart/2005/8/layout/list1"/>
    <dgm:cxn modelId="{673FE096-8461-4028-BA5D-1BAE3B517766}" type="presParOf" srcId="{08B874D5-7E76-47CE-82CC-AB5210CD3486}" destId="{95473195-4CC1-411C-9FF0-4C55FE710C7D}" srcOrd="3" destOrd="0" presId="urn:microsoft.com/office/officeart/2005/8/layout/list1"/>
    <dgm:cxn modelId="{879C9D5C-9E98-424E-A206-751E6BF03F8A}" type="presParOf" srcId="{08B874D5-7E76-47CE-82CC-AB5210CD3486}" destId="{3EF64DF5-AB36-4781-83D5-2899565722B7}" srcOrd="4" destOrd="0" presId="urn:microsoft.com/office/officeart/2005/8/layout/list1"/>
    <dgm:cxn modelId="{4A84A162-5722-4982-B998-C71D84185DEB}" type="presParOf" srcId="{3EF64DF5-AB36-4781-83D5-2899565722B7}" destId="{C0B6F7F4-05D1-40A0-AFE4-AB6683A5E846}" srcOrd="0" destOrd="0" presId="urn:microsoft.com/office/officeart/2005/8/layout/list1"/>
    <dgm:cxn modelId="{A66A0F42-3CBD-4C5F-A874-4485A5721DF8}" type="presParOf" srcId="{3EF64DF5-AB36-4781-83D5-2899565722B7}" destId="{92BAC90E-5281-479C-9DA2-A7F35C034E63}" srcOrd="1" destOrd="0" presId="urn:microsoft.com/office/officeart/2005/8/layout/list1"/>
    <dgm:cxn modelId="{A03276C7-34AA-4057-A5AE-E9EC7CB6030F}" type="presParOf" srcId="{08B874D5-7E76-47CE-82CC-AB5210CD3486}" destId="{2318C366-1520-4AC4-816D-9F1CA6E6A3B1}" srcOrd="5" destOrd="0" presId="urn:microsoft.com/office/officeart/2005/8/layout/list1"/>
    <dgm:cxn modelId="{436746B0-F341-485C-9C8E-AACC06A2D11A}" type="presParOf" srcId="{08B874D5-7E76-47CE-82CC-AB5210CD3486}" destId="{CE1A41C5-6FFC-464E-9320-8E4AEED5BC1F}" srcOrd="6" destOrd="0" presId="urn:microsoft.com/office/officeart/2005/8/layout/list1"/>
    <dgm:cxn modelId="{CCAC3A86-4DF9-4050-B479-0FF5DE51A424}" type="presParOf" srcId="{08B874D5-7E76-47CE-82CC-AB5210CD3486}" destId="{B8456EDC-F57C-4EB1-B0C0-26AD715B7DE7}" srcOrd="7" destOrd="0" presId="urn:microsoft.com/office/officeart/2005/8/layout/list1"/>
    <dgm:cxn modelId="{66E30FDE-E13C-429B-A7E9-13083D67C787}" type="presParOf" srcId="{08B874D5-7E76-47CE-82CC-AB5210CD3486}" destId="{CF7C7030-4FEA-4915-9739-2D8DE4E613F8}" srcOrd="8" destOrd="0" presId="urn:microsoft.com/office/officeart/2005/8/layout/list1"/>
    <dgm:cxn modelId="{E11D897E-DE63-404F-93CC-99DC668E7380}" type="presParOf" srcId="{CF7C7030-4FEA-4915-9739-2D8DE4E613F8}" destId="{63C6C70E-E34C-4A8E-A864-EB501ECB55FA}" srcOrd="0" destOrd="0" presId="urn:microsoft.com/office/officeart/2005/8/layout/list1"/>
    <dgm:cxn modelId="{CF08D8E5-7802-4E57-9B76-A5A148115D9C}" type="presParOf" srcId="{CF7C7030-4FEA-4915-9739-2D8DE4E613F8}" destId="{B525C88B-C076-4712-9027-7E6A8F3D03EC}" srcOrd="1" destOrd="0" presId="urn:microsoft.com/office/officeart/2005/8/layout/list1"/>
    <dgm:cxn modelId="{4ADF892F-C526-4432-B361-B1EF089F63C6}" type="presParOf" srcId="{08B874D5-7E76-47CE-82CC-AB5210CD3486}" destId="{73E0593D-45AC-4AB7-BC98-64D8DC51DE57}" srcOrd="9" destOrd="0" presId="urn:microsoft.com/office/officeart/2005/8/layout/list1"/>
    <dgm:cxn modelId="{5B354F5A-3054-42D6-B492-85729789E0AB}" type="presParOf" srcId="{08B874D5-7E76-47CE-82CC-AB5210CD3486}" destId="{2FE26A6E-D68B-4F72-958B-7ADD44686ED0}" srcOrd="10" destOrd="0" presId="urn:microsoft.com/office/officeart/2005/8/layout/list1"/>
    <dgm:cxn modelId="{C961FF6E-39EC-47B6-A4CA-39314758FD90}" type="presParOf" srcId="{08B874D5-7E76-47CE-82CC-AB5210CD3486}" destId="{8E8BF2E5-19FA-47C9-8AF6-939D99E15DF0}" srcOrd="11" destOrd="0" presId="urn:microsoft.com/office/officeart/2005/8/layout/list1"/>
    <dgm:cxn modelId="{975140F1-0EF2-43E4-9DB2-603E8332AC86}" type="presParOf" srcId="{08B874D5-7E76-47CE-82CC-AB5210CD3486}" destId="{12AF46F7-C2B6-4018-B5CC-579B14BCC72A}" srcOrd="12" destOrd="0" presId="urn:microsoft.com/office/officeart/2005/8/layout/list1"/>
    <dgm:cxn modelId="{E5A356B3-B205-4BCA-903A-5347294FB0F7}" type="presParOf" srcId="{12AF46F7-C2B6-4018-B5CC-579B14BCC72A}" destId="{CD0165F1-5B9F-4276-879E-A303AFE16F0B}" srcOrd="0" destOrd="0" presId="urn:microsoft.com/office/officeart/2005/8/layout/list1"/>
    <dgm:cxn modelId="{D25B99E5-8AB0-4341-94BC-94D610278C5C}" type="presParOf" srcId="{12AF46F7-C2B6-4018-B5CC-579B14BCC72A}" destId="{6D930C49-DDDE-4E43-BF30-E26C6B0CEB52}" srcOrd="1" destOrd="0" presId="urn:microsoft.com/office/officeart/2005/8/layout/list1"/>
    <dgm:cxn modelId="{B55DB033-2D20-4BC2-A558-497EF86268C2}" type="presParOf" srcId="{08B874D5-7E76-47CE-82CC-AB5210CD3486}" destId="{092DD864-627E-4883-ABAE-6C490B273180}" srcOrd="13" destOrd="0" presId="urn:microsoft.com/office/officeart/2005/8/layout/list1"/>
    <dgm:cxn modelId="{347ADFAF-25B0-4891-A5BD-FCDD988E1632}" type="presParOf" srcId="{08B874D5-7E76-47CE-82CC-AB5210CD3486}" destId="{E533FF28-E7D6-4A0A-BC4D-F29CFDB3CD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9861BD-7000-4E68-950E-623B5F962B6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A05A4E-9744-408E-83CC-FDF8A64E43D7}">
      <dgm:prSet custT="1"/>
      <dgm:spPr/>
      <dgm:t>
        <a:bodyPr/>
        <a:lstStyle/>
        <a:p>
          <a:r>
            <a:rPr lang="en-US" sz="2200" b="0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Obtaining the value stored at that location is known as </a:t>
          </a:r>
          <a:r>
            <a:rPr lang="en-US" sz="22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dereferencing the pointer</a:t>
          </a:r>
          <a:r>
            <a:rPr lang="en-US" sz="2200" b="0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FC398A-550A-4658-ACD6-EAB3584C131F}" type="parTrans" cxnId="{46AC0ECD-B771-4428-A30C-C5CFE9F752CD}">
      <dgm:prSet/>
      <dgm:spPr/>
      <dgm:t>
        <a:bodyPr/>
        <a:lstStyle/>
        <a:p>
          <a:endParaRPr lang="en-US"/>
        </a:p>
      </dgm:t>
    </dgm:pt>
    <dgm:pt modelId="{A457F401-4974-4309-9614-13D6795BD43B}" type="sibTrans" cxnId="{46AC0ECD-B771-4428-A30C-C5CFE9F752CD}">
      <dgm:prSet/>
      <dgm:spPr/>
      <dgm:t>
        <a:bodyPr/>
        <a:lstStyle/>
        <a:p>
          <a:endParaRPr lang="en-US"/>
        </a:p>
      </dgm:t>
    </dgm:pt>
    <dgm:pt modelId="{5AF381BC-88D6-4489-9227-1ACDA65AF74E}">
      <dgm:prSet custT="1"/>
      <dgm:spPr/>
      <dgm:t>
        <a:bodyPr/>
        <a:lstStyle/>
        <a:p>
          <a:r>
            <a:rPr lang="en-US" sz="2200" b="0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Purpose of the following two operators:</a:t>
          </a:r>
          <a:endParaRPr lang="en-US" sz="2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EC944-AE27-44AF-8992-72C613B3B777}" type="parTrans" cxnId="{75C6D66B-FB13-40A5-AEEE-53C1F1DEDCD8}">
      <dgm:prSet/>
      <dgm:spPr/>
      <dgm:t>
        <a:bodyPr/>
        <a:lstStyle/>
        <a:p>
          <a:endParaRPr lang="en-US"/>
        </a:p>
      </dgm:t>
    </dgm:pt>
    <dgm:pt modelId="{C71071A2-7F67-4129-BCCE-C88B81410723}" type="sibTrans" cxnId="{75C6D66B-FB13-40A5-AEEE-53C1F1DEDCD8}">
      <dgm:prSet/>
      <dgm:spPr/>
      <dgm:t>
        <a:bodyPr/>
        <a:lstStyle/>
        <a:p>
          <a:endParaRPr lang="en-US"/>
        </a:p>
      </dgm:t>
    </dgm:pt>
    <dgm:pt modelId="{1B2F1C01-6AA8-4E34-BF8F-907EB6737B63}">
      <dgm:prSet custT="1"/>
      <dgm:spPr/>
      <dgm:t>
        <a:bodyPr/>
        <a:lstStyle/>
        <a:p>
          <a:r>
            <a:rPr lang="en-US" sz="22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&amp; Operator</a:t>
          </a:r>
          <a:r>
            <a:rPr lang="en-US" sz="2200" b="0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− "Address-of operator“ or  “Referencing operator”. Taking the address of an existing variable (using </a:t>
          </a:r>
          <a:r>
            <a:rPr lang="en-US" sz="22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&amp;</a:t>
          </a:r>
          <a:r>
            <a:rPr lang="en-US" sz="2200" b="0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to set a pointer variable.</a:t>
          </a:r>
          <a:endParaRPr lang="en-US" sz="2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CB031-E318-44E6-818D-4875E37DE4F9}" type="parTrans" cxnId="{6DAE1699-52BE-4B56-B7C4-1D5D82ADAA85}">
      <dgm:prSet/>
      <dgm:spPr/>
      <dgm:t>
        <a:bodyPr/>
        <a:lstStyle/>
        <a:p>
          <a:endParaRPr lang="en-US"/>
        </a:p>
      </dgm:t>
    </dgm:pt>
    <dgm:pt modelId="{8875387E-2406-4354-89A3-D131D0EA07C6}" type="sibTrans" cxnId="{6DAE1699-52BE-4B56-B7C4-1D5D82ADAA85}">
      <dgm:prSet/>
      <dgm:spPr/>
      <dgm:t>
        <a:bodyPr/>
        <a:lstStyle/>
        <a:p>
          <a:endParaRPr lang="en-US"/>
        </a:p>
      </dgm:t>
    </dgm:pt>
    <dgm:pt modelId="{B2886900-AB3A-4B72-B9FC-2772BA67FC1B}">
      <dgm:prSet custT="1"/>
      <dgm:spPr/>
      <dgm:t>
        <a:bodyPr/>
        <a:lstStyle/>
        <a:p>
          <a:r>
            <a:rPr lang="en-US" sz="22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* Operator</a:t>
          </a:r>
          <a:r>
            <a:rPr lang="en-US" sz="2200" b="0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- "dereference operator". </a:t>
          </a:r>
          <a:r>
            <a:rPr lang="en-US" sz="22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Dereferencing</a:t>
          </a:r>
          <a:r>
            <a:rPr lang="en-US" sz="2200" b="0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a pointer is used to get the value from the memory address that is pointed by the pointer.</a:t>
          </a:r>
          <a:endParaRPr lang="en-US" sz="2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C96535-5100-4FD1-85E8-83C14C255227}" type="parTrans" cxnId="{4BC16AB6-F5DF-4778-B43F-0C085951D09E}">
      <dgm:prSet/>
      <dgm:spPr/>
      <dgm:t>
        <a:bodyPr/>
        <a:lstStyle/>
        <a:p>
          <a:endParaRPr lang="en-US"/>
        </a:p>
      </dgm:t>
    </dgm:pt>
    <dgm:pt modelId="{87C72462-2EAA-49AB-8607-958086177DB5}" type="sibTrans" cxnId="{4BC16AB6-F5DF-4778-B43F-0C085951D09E}">
      <dgm:prSet/>
      <dgm:spPr/>
      <dgm:t>
        <a:bodyPr/>
        <a:lstStyle/>
        <a:p>
          <a:endParaRPr lang="en-US"/>
        </a:p>
      </dgm:t>
    </dgm:pt>
    <dgm:pt modelId="{5AA18457-5A9D-4985-9013-558590E62912}" type="pres">
      <dgm:prSet presAssocID="{8C9861BD-7000-4E68-950E-623B5F962B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0C0339-47F3-4D0A-B2EE-5A8D476270F6}" type="pres">
      <dgm:prSet presAssocID="{21A05A4E-9744-408E-83CC-FDF8A64E43D7}" presName="root1" presStyleCnt="0"/>
      <dgm:spPr/>
    </dgm:pt>
    <dgm:pt modelId="{0803293A-9A46-4E8C-A25E-65C77DAA3885}" type="pres">
      <dgm:prSet presAssocID="{21A05A4E-9744-408E-83CC-FDF8A64E43D7}" presName="LevelOneTextNode" presStyleLbl="node0" presStyleIdx="0" presStyleCnt="2">
        <dgm:presLayoutVars>
          <dgm:chPref val="3"/>
        </dgm:presLayoutVars>
      </dgm:prSet>
      <dgm:spPr/>
    </dgm:pt>
    <dgm:pt modelId="{743003F4-CB0D-421F-BDB7-6A2459D1FC1E}" type="pres">
      <dgm:prSet presAssocID="{21A05A4E-9744-408E-83CC-FDF8A64E43D7}" presName="level2hierChild" presStyleCnt="0"/>
      <dgm:spPr/>
    </dgm:pt>
    <dgm:pt modelId="{69278362-2A1F-4176-9899-D48432DFEF9E}" type="pres">
      <dgm:prSet presAssocID="{5AF381BC-88D6-4489-9227-1ACDA65AF74E}" presName="root1" presStyleCnt="0"/>
      <dgm:spPr/>
    </dgm:pt>
    <dgm:pt modelId="{7687EB3A-D66C-4BC1-A0E4-90F49EEE361C}" type="pres">
      <dgm:prSet presAssocID="{5AF381BC-88D6-4489-9227-1ACDA65AF74E}" presName="LevelOneTextNode" presStyleLbl="node0" presStyleIdx="1" presStyleCnt="2">
        <dgm:presLayoutVars>
          <dgm:chPref val="3"/>
        </dgm:presLayoutVars>
      </dgm:prSet>
      <dgm:spPr/>
    </dgm:pt>
    <dgm:pt modelId="{E4A0BAC3-457C-4D76-AED6-997A1A3AD0D1}" type="pres">
      <dgm:prSet presAssocID="{5AF381BC-88D6-4489-9227-1ACDA65AF74E}" presName="level2hierChild" presStyleCnt="0"/>
      <dgm:spPr/>
    </dgm:pt>
    <dgm:pt modelId="{07DB404B-98FA-4EBC-AAA0-482BF4E72A4B}" type="pres">
      <dgm:prSet presAssocID="{DA5CB031-E318-44E6-818D-4875E37DE4F9}" presName="conn2-1" presStyleLbl="parChTrans1D2" presStyleIdx="0" presStyleCnt="2"/>
      <dgm:spPr/>
    </dgm:pt>
    <dgm:pt modelId="{5CDBBA02-2DB5-4108-B549-2F87C8640B89}" type="pres">
      <dgm:prSet presAssocID="{DA5CB031-E318-44E6-818D-4875E37DE4F9}" presName="connTx" presStyleLbl="parChTrans1D2" presStyleIdx="0" presStyleCnt="2"/>
      <dgm:spPr/>
    </dgm:pt>
    <dgm:pt modelId="{5AC62EBB-A5D2-48C2-8CFF-7912828206A2}" type="pres">
      <dgm:prSet presAssocID="{1B2F1C01-6AA8-4E34-BF8F-907EB6737B63}" presName="root2" presStyleCnt="0"/>
      <dgm:spPr/>
    </dgm:pt>
    <dgm:pt modelId="{3851252B-C6F8-42F1-BEDB-B7C15E8BDDEB}" type="pres">
      <dgm:prSet presAssocID="{1B2F1C01-6AA8-4E34-BF8F-907EB6737B63}" presName="LevelTwoTextNode" presStyleLbl="node2" presStyleIdx="0" presStyleCnt="2" custScaleX="150910">
        <dgm:presLayoutVars>
          <dgm:chPref val="3"/>
        </dgm:presLayoutVars>
      </dgm:prSet>
      <dgm:spPr/>
    </dgm:pt>
    <dgm:pt modelId="{EB69ED58-ABE2-4525-BBEF-4A860ACADFEC}" type="pres">
      <dgm:prSet presAssocID="{1B2F1C01-6AA8-4E34-BF8F-907EB6737B63}" presName="level3hierChild" presStyleCnt="0"/>
      <dgm:spPr/>
    </dgm:pt>
    <dgm:pt modelId="{C7306A8A-62CE-492D-BFA2-3E6314620226}" type="pres">
      <dgm:prSet presAssocID="{DBC96535-5100-4FD1-85E8-83C14C255227}" presName="conn2-1" presStyleLbl="parChTrans1D2" presStyleIdx="1" presStyleCnt="2"/>
      <dgm:spPr/>
    </dgm:pt>
    <dgm:pt modelId="{1E603A46-C9BC-4ADD-989F-E55AD4ADDD83}" type="pres">
      <dgm:prSet presAssocID="{DBC96535-5100-4FD1-85E8-83C14C255227}" presName="connTx" presStyleLbl="parChTrans1D2" presStyleIdx="1" presStyleCnt="2"/>
      <dgm:spPr/>
    </dgm:pt>
    <dgm:pt modelId="{6831CAE1-9E8E-45EB-B574-579BCE10723D}" type="pres">
      <dgm:prSet presAssocID="{B2886900-AB3A-4B72-B9FC-2772BA67FC1B}" presName="root2" presStyleCnt="0"/>
      <dgm:spPr/>
    </dgm:pt>
    <dgm:pt modelId="{BE61A8B7-A89A-4929-93F9-27A8C2C11B8B}" type="pres">
      <dgm:prSet presAssocID="{B2886900-AB3A-4B72-B9FC-2772BA67FC1B}" presName="LevelTwoTextNode" presStyleLbl="node2" presStyleIdx="1" presStyleCnt="2" custScaleX="149544">
        <dgm:presLayoutVars>
          <dgm:chPref val="3"/>
        </dgm:presLayoutVars>
      </dgm:prSet>
      <dgm:spPr/>
    </dgm:pt>
    <dgm:pt modelId="{96334CDD-1B22-40E7-893C-69292F89ACB5}" type="pres">
      <dgm:prSet presAssocID="{B2886900-AB3A-4B72-B9FC-2772BA67FC1B}" presName="level3hierChild" presStyleCnt="0"/>
      <dgm:spPr/>
    </dgm:pt>
  </dgm:ptLst>
  <dgm:cxnLst>
    <dgm:cxn modelId="{31C8C63E-19C2-4BBC-9C6E-28634926292E}" type="presOf" srcId="{1B2F1C01-6AA8-4E34-BF8F-907EB6737B63}" destId="{3851252B-C6F8-42F1-BEDB-B7C15E8BDDEB}" srcOrd="0" destOrd="0" presId="urn:microsoft.com/office/officeart/2005/8/layout/hierarchy2"/>
    <dgm:cxn modelId="{75C6D66B-FB13-40A5-AEEE-53C1F1DEDCD8}" srcId="{8C9861BD-7000-4E68-950E-623B5F962B6D}" destId="{5AF381BC-88D6-4489-9227-1ACDA65AF74E}" srcOrd="1" destOrd="0" parTransId="{A47EC944-AE27-44AF-8992-72C613B3B777}" sibTransId="{C71071A2-7F67-4129-BCCE-C88B81410723}"/>
    <dgm:cxn modelId="{F1E57B4D-B1DD-447B-B4FE-38A699488274}" type="presOf" srcId="{21A05A4E-9744-408E-83CC-FDF8A64E43D7}" destId="{0803293A-9A46-4E8C-A25E-65C77DAA3885}" srcOrd="0" destOrd="0" presId="urn:microsoft.com/office/officeart/2005/8/layout/hierarchy2"/>
    <dgm:cxn modelId="{45BA4158-A046-4AB4-9B66-802165489437}" type="presOf" srcId="{B2886900-AB3A-4B72-B9FC-2772BA67FC1B}" destId="{BE61A8B7-A89A-4929-93F9-27A8C2C11B8B}" srcOrd="0" destOrd="0" presId="urn:microsoft.com/office/officeart/2005/8/layout/hierarchy2"/>
    <dgm:cxn modelId="{6DAE1699-52BE-4B56-B7C4-1D5D82ADAA85}" srcId="{5AF381BC-88D6-4489-9227-1ACDA65AF74E}" destId="{1B2F1C01-6AA8-4E34-BF8F-907EB6737B63}" srcOrd="0" destOrd="0" parTransId="{DA5CB031-E318-44E6-818D-4875E37DE4F9}" sibTransId="{8875387E-2406-4354-89A3-D131D0EA07C6}"/>
    <dgm:cxn modelId="{8924ECB3-D3D8-475E-B9D8-8077C8E0C63D}" type="presOf" srcId="{DA5CB031-E318-44E6-818D-4875E37DE4F9}" destId="{5CDBBA02-2DB5-4108-B549-2F87C8640B89}" srcOrd="1" destOrd="0" presId="urn:microsoft.com/office/officeart/2005/8/layout/hierarchy2"/>
    <dgm:cxn modelId="{4BC16AB6-F5DF-4778-B43F-0C085951D09E}" srcId="{5AF381BC-88D6-4489-9227-1ACDA65AF74E}" destId="{B2886900-AB3A-4B72-B9FC-2772BA67FC1B}" srcOrd="1" destOrd="0" parTransId="{DBC96535-5100-4FD1-85E8-83C14C255227}" sibTransId="{87C72462-2EAA-49AB-8607-958086177DB5}"/>
    <dgm:cxn modelId="{EE7303C7-E1D4-4257-B978-C28EFFB515A3}" type="presOf" srcId="{5AF381BC-88D6-4489-9227-1ACDA65AF74E}" destId="{7687EB3A-D66C-4BC1-A0E4-90F49EEE361C}" srcOrd="0" destOrd="0" presId="urn:microsoft.com/office/officeart/2005/8/layout/hierarchy2"/>
    <dgm:cxn modelId="{55F24FC9-153E-4BFE-8891-3C15504E2F92}" type="presOf" srcId="{DA5CB031-E318-44E6-818D-4875E37DE4F9}" destId="{07DB404B-98FA-4EBC-AAA0-482BF4E72A4B}" srcOrd="0" destOrd="0" presId="urn:microsoft.com/office/officeart/2005/8/layout/hierarchy2"/>
    <dgm:cxn modelId="{EA44D4CB-9B28-49AA-9E5E-13AD793ADEA4}" type="presOf" srcId="{DBC96535-5100-4FD1-85E8-83C14C255227}" destId="{1E603A46-C9BC-4ADD-989F-E55AD4ADDD83}" srcOrd="1" destOrd="0" presId="urn:microsoft.com/office/officeart/2005/8/layout/hierarchy2"/>
    <dgm:cxn modelId="{46AC0ECD-B771-4428-A30C-C5CFE9F752CD}" srcId="{8C9861BD-7000-4E68-950E-623B5F962B6D}" destId="{21A05A4E-9744-408E-83CC-FDF8A64E43D7}" srcOrd="0" destOrd="0" parTransId="{A8FC398A-550A-4658-ACD6-EAB3584C131F}" sibTransId="{A457F401-4974-4309-9614-13D6795BD43B}"/>
    <dgm:cxn modelId="{D5CA5FD5-E46A-4659-937B-2581A7C2ECA0}" type="presOf" srcId="{DBC96535-5100-4FD1-85E8-83C14C255227}" destId="{C7306A8A-62CE-492D-BFA2-3E6314620226}" srcOrd="0" destOrd="0" presId="urn:microsoft.com/office/officeart/2005/8/layout/hierarchy2"/>
    <dgm:cxn modelId="{62C3D1E4-4BD6-418C-BAD8-A8780BA08900}" type="presOf" srcId="{8C9861BD-7000-4E68-950E-623B5F962B6D}" destId="{5AA18457-5A9D-4985-9013-558590E62912}" srcOrd="0" destOrd="0" presId="urn:microsoft.com/office/officeart/2005/8/layout/hierarchy2"/>
    <dgm:cxn modelId="{8BF04DB7-5951-4288-B85E-A1E8CC5202D8}" type="presParOf" srcId="{5AA18457-5A9D-4985-9013-558590E62912}" destId="{BA0C0339-47F3-4D0A-B2EE-5A8D476270F6}" srcOrd="0" destOrd="0" presId="urn:microsoft.com/office/officeart/2005/8/layout/hierarchy2"/>
    <dgm:cxn modelId="{2CEC0D37-ADD1-4A3F-84CF-A6E3F6A97D58}" type="presParOf" srcId="{BA0C0339-47F3-4D0A-B2EE-5A8D476270F6}" destId="{0803293A-9A46-4E8C-A25E-65C77DAA3885}" srcOrd="0" destOrd="0" presId="urn:microsoft.com/office/officeart/2005/8/layout/hierarchy2"/>
    <dgm:cxn modelId="{71A4B40B-B99D-4342-BEDC-53B7D9613B83}" type="presParOf" srcId="{BA0C0339-47F3-4D0A-B2EE-5A8D476270F6}" destId="{743003F4-CB0D-421F-BDB7-6A2459D1FC1E}" srcOrd="1" destOrd="0" presId="urn:microsoft.com/office/officeart/2005/8/layout/hierarchy2"/>
    <dgm:cxn modelId="{84F47FE8-0B51-466F-8E4B-CBBB1C6010CD}" type="presParOf" srcId="{5AA18457-5A9D-4985-9013-558590E62912}" destId="{69278362-2A1F-4176-9899-D48432DFEF9E}" srcOrd="1" destOrd="0" presId="urn:microsoft.com/office/officeart/2005/8/layout/hierarchy2"/>
    <dgm:cxn modelId="{07D62546-4846-4DCB-AFE6-9B37C9DD62BF}" type="presParOf" srcId="{69278362-2A1F-4176-9899-D48432DFEF9E}" destId="{7687EB3A-D66C-4BC1-A0E4-90F49EEE361C}" srcOrd="0" destOrd="0" presId="urn:microsoft.com/office/officeart/2005/8/layout/hierarchy2"/>
    <dgm:cxn modelId="{C082D299-9186-44DD-9FC4-179F4A4418EF}" type="presParOf" srcId="{69278362-2A1F-4176-9899-D48432DFEF9E}" destId="{E4A0BAC3-457C-4D76-AED6-997A1A3AD0D1}" srcOrd="1" destOrd="0" presId="urn:microsoft.com/office/officeart/2005/8/layout/hierarchy2"/>
    <dgm:cxn modelId="{13924C63-E75B-4738-8E17-36FF21715DBA}" type="presParOf" srcId="{E4A0BAC3-457C-4D76-AED6-997A1A3AD0D1}" destId="{07DB404B-98FA-4EBC-AAA0-482BF4E72A4B}" srcOrd="0" destOrd="0" presId="urn:microsoft.com/office/officeart/2005/8/layout/hierarchy2"/>
    <dgm:cxn modelId="{C55A69CF-530A-4176-BED8-C0E7078A8034}" type="presParOf" srcId="{07DB404B-98FA-4EBC-AAA0-482BF4E72A4B}" destId="{5CDBBA02-2DB5-4108-B549-2F87C8640B89}" srcOrd="0" destOrd="0" presId="urn:microsoft.com/office/officeart/2005/8/layout/hierarchy2"/>
    <dgm:cxn modelId="{B0D5425E-DFF8-425A-8FAC-6E530F8D9743}" type="presParOf" srcId="{E4A0BAC3-457C-4D76-AED6-997A1A3AD0D1}" destId="{5AC62EBB-A5D2-48C2-8CFF-7912828206A2}" srcOrd="1" destOrd="0" presId="urn:microsoft.com/office/officeart/2005/8/layout/hierarchy2"/>
    <dgm:cxn modelId="{A2403633-F5D6-45E5-9F39-57FDE5D20DBF}" type="presParOf" srcId="{5AC62EBB-A5D2-48C2-8CFF-7912828206A2}" destId="{3851252B-C6F8-42F1-BEDB-B7C15E8BDDEB}" srcOrd="0" destOrd="0" presId="urn:microsoft.com/office/officeart/2005/8/layout/hierarchy2"/>
    <dgm:cxn modelId="{08402252-2AB5-4344-86E7-1E5A28ACADE3}" type="presParOf" srcId="{5AC62EBB-A5D2-48C2-8CFF-7912828206A2}" destId="{EB69ED58-ABE2-4525-BBEF-4A860ACADFEC}" srcOrd="1" destOrd="0" presId="urn:microsoft.com/office/officeart/2005/8/layout/hierarchy2"/>
    <dgm:cxn modelId="{C3F87B7F-0E88-4E3F-A603-5C287824BF35}" type="presParOf" srcId="{E4A0BAC3-457C-4D76-AED6-997A1A3AD0D1}" destId="{C7306A8A-62CE-492D-BFA2-3E6314620226}" srcOrd="2" destOrd="0" presId="urn:microsoft.com/office/officeart/2005/8/layout/hierarchy2"/>
    <dgm:cxn modelId="{BCC964B9-6B75-40A1-AE11-947C764E11E6}" type="presParOf" srcId="{C7306A8A-62CE-492D-BFA2-3E6314620226}" destId="{1E603A46-C9BC-4ADD-989F-E55AD4ADDD83}" srcOrd="0" destOrd="0" presId="urn:microsoft.com/office/officeart/2005/8/layout/hierarchy2"/>
    <dgm:cxn modelId="{54982436-0916-4AD4-BE5C-9610895BF1CB}" type="presParOf" srcId="{E4A0BAC3-457C-4D76-AED6-997A1A3AD0D1}" destId="{6831CAE1-9E8E-45EB-B574-579BCE10723D}" srcOrd="3" destOrd="0" presId="urn:microsoft.com/office/officeart/2005/8/layout/hierarchy2"/>
    <dgm:cxn modelId="{7C9FA6BE-E7FF-4C9D-9C0E-AD573E114066}" type="presParOf" srcId="{6831CAE1-9E8E-45EB-B574-579BCE10723D}" destId="{BE61A8B7-A89A-4929-93F9-27A8C2C11B8B}" srcOrd="0" destOrd="0" presId="urn:microsoft.com/office/officeart/2005/8/layout/hierarchy2"/>
    <dgm:cxn modelId="{E190CBC2-2247-40A5-98EB-2B94F54C18D9}" type="presParOf" srcId="{6831CAE1-9E8E-45EB-B574-579BCE10723D}" destId="{96334CDD-1B22-40E7-893C-69292F89AC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75E0C-0822-4A57-9C59-F83040E527B1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21CF7-5D2E-498E-B47B-CAA580795F11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Recap</a:t>
          </a:r>
        </a:p>
      </dsp:txBody>
      <dsp:txXfrm>
        <a:off x="367926" y="104745"/>
        <a:ext cx="4597613" cy="639310"/>
      </dsp:txXfrm>
    </dsp:sp>
    <dsp:sp modelId="{976C58D0-9A6A-4FDC-A874-85CA18FC2686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AD848-0F73-4D9B-BE54-4192B4632101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is Pointers?</a:t>
          </a:r>
        </a:p>
      </dsp:txBody>
      <dsp:txXfrm>
        <a:off x="367926" y="1193385"/>
        <a:ext cx="4597613" cy="639310"/>
      </dsp:txXfrm>
    </dsp:sp>
    <dsp:sp modelId="{F33F0E22-B00C-47E1-A6FB-105EF4DB3F33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C18E1-ED67-482D-84A5-BC7F7DDF77F3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Declaration</a:t>
          </a:r>
        </a:p>
      </dsp:txBody>
      <dsp:txXfrm>
        <a:off x="367926" y="2282025"/>
        <a:ext cx="4597613" cy="639310"/>
      </dsp:txXfrm>
    </dsp:sp>
    <dsp:sp modelId="{0FFFC348-C2C6-40CC-9613-17732A61CE36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26BE-6B30-46D6-B146-86E4F3A8766A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Types of Pointers</a:t>
          </a:r>
        </a:p>
      </dsp:txBody>
      <dsp:txXfrm>
        <a:off x="367926" y="3370665"/>
        <a:ext cx="4597613" cy="639310"/>
      </dsp:txXfrm>
    </dsp:sp>
    <dsp:sp modelId="{7E8DB757-DC3C-40C9-8563-A52E5D8CBCE1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0096D-6625-443B-91C1-255F87EBE25C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Pointers Arithmetic</a:t>
          </a:r>
        </a:p>
      </dsp:txBody>
      <dsp:txXfrm>
        <a:off x="367926" y="4459304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43034-A53D-4EFA-B5E7-882863CC4403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7AB2CC-02E7-44D1-ADA8-08563DBF5901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Types of Recursion with Example</a:t>
          </a:r>
        </a:p>
      </dsp:txBody>
      <dsp:txXfrm>
        <a:off x="0" y="665"/>
        <a:ext cx="6666833" cy="1090517"/>
      </dsp:txXfrm>
    </dsp:sp>
    <dsp:sp modelId="{7B1DF19E-8A43-4025-8271-4EFABBD9B78E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16DBAF-E7EE-42B3-8D09-2732520B49BC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Recursion Vs iteration</a:t>
          </a:r>
        </a:p>
      </dsp:txBody>
      <dsp:txXfrm>
        <a:off x="0" y="1091183"/>
        <a:ext cx="6666833" cy="1090517"/>
      </dsp:txXfrm>
    </dsp:sp>
    <dsp:sp modelId="{2A69AFF5-A046-4275-8848-163451145F68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62CB4D-9E79-47CA-A443-8E643F7EA348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Advantages &amp; Disadvantages of Recursion</a:t>
          </a:r>
        </a:p>
      </dsp:txBody>
      <dsp:txXfrm>
        <a:off x="0" y="2181701"/>
        <a:ext cx="6666833" cy="1090517"/>
      </dsp:txXfrm>
    </dsp:sp>
    <dsp:sp modelId="{F1FA1142-D99D-4B86-A36A-FAB2BBD75B59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14263-23BB-4D38-9060-1A097A105D27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Recursion in Arrays</a:t>
          </a:r>
        </a:p>
      </dsp:txBody>
      <dsp:txXfrm>
        <a:off x="0" y="3272218"/>
        <a:ext cx="6666833" cy="1090517"/>
      </dsp:txXfrm>
    </dsp:sp>
    <dsp:sp modelId="{6064BB2A-D0F5-4C24-874B-954F768ACA23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DD45F5-4A43-4717-AC32-2DBC08F279E4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Exercises</a:t>
          </a:r>
        </a:p>
      </dsp:txBody>
      <dsp:txXfrm>
        <a:off x="0" y="4362736"/>
        <a:ext cx="6666833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4A897-7719-47F4-A613-FA129713D015}">
      <dsp:nvSpPr>
        <dsp:cNvPr id="0" name=""/>
        <dsp:cNvSpPr/>
      </dsp:nvSpPr>
      <dsp:spPr>
        <a:xfrm>
          <a:off x="0" y="4253"/>
          <a:ext cx="10515600" cy="1261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112E9-15BC-46B9-98AE-2F8840387D00}">
      <dsp:nvSpPr>
        <dsp:cNvPr id="0" name=""/>
        <dsp:cNvSpPr/>
      </dsp:nvSpPr>
      <dsp:spPr>
        <a:xfrm>
          <a:off x="381568" y="288064"/>
          <a:ext cx="694439" cy="693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0ED7B-0C45-4E59-9148-3F62DC73C98B}">
      <dsp:nvSpPr>
        <dsp:cNvPr id="0" name=""/>
        <dsp:cNvSpPr/>
      </dsp:nvSpPr>
      <dsp:spPr>
        <a:xfrm>
          <a:off x="1457577" y="4253"/>
          <a:ext cx="8942104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27" tIns="133627" rIns="133627" bIns="13362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 pointer is the derived data type that is used to store the address of another variable.</a:t>
          </a:r>
          <a:endParaRPr lang="en-US" sz="2400" kern="1200" dirty="0"/>
        </a:p>
      </dsp:txBody>
      <dsp:txXfrm>
        <a:off x="1457577" y="4253"/>
        <a:ext cx="8942104" cy="1262617"/>
      </dsp:txXfrm>
    </dsp:sp>
    <dsp:sp modelId="{BCCEDDBB-D11E-4A57-9019-CA396AF5A72D}">
      <dsp:nvSpPr>
        <dsp:cNvPr id="0" name=""/>
        <dsp:cNvSpPr/>
      </dsp:nvSpPr>
      <dsp:spPr>
        <a:xfrm>
          <a:off x="0" y="1547453"/>
          <a:ext cx="10515600" cy="1261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CFB59-D21D-4FF2-9D55-260DA0A08DE7}">
      <dsp:nvSpPr>
        <dsp:cNvPr id="0" name=""/>
        <dsp:cNvSpPr/>
      </dsp:nvSpPr>
      <dsp:spPr>
        <a:xfrm>
          <a:off x="381568" y="1831264"/>
          <a:ext cx="694439" cy="693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92091-4DDB-4D2A-8871-884EDFA1395B}">
      <dsp:nvSpPr>
        <dsp:cNvPr id="0" name=""/>
        <dsp:cNvSpPr/>
      </dsp:nvSpPr>
      <dsp:spPr>
        <a:xfrm>
          <a:off x="1457577" y="1547453"/>
          <a:ext cx="8942104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27" tIns="133627" rIns="133627" bIns="13362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Efficient manipulation: </a:t>
          </a:r>
          <a:r>
            <a:rPr lang="en-US" sz="2400" kern="1200" dirty="0"/>
            <a:t>It </a:t>
          </a:r>
          <a:r>
            <a:rPr lang="en-US" sz="2400" b="0" i="0" kern="1200" dirty="0"/>
            <a:t>can access and manipulate the variable's data stored at that location.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 </a:t>
          </a:r>
          <a:endParaRPr lang="en-US" sz="2400" kern="1200" dirty="0"/>
        </a:p>
      </dsp:txBody>
      <dsp:txXfrm>
        <a:off x="1457577" y="1547453"/>
        <a:ext cx="8942104" cy="1262617"/>
      </dsp:txXfrm>
    </dsp:sp>
    <dsp:sp modelId="{91C57DD3-D21F-4F7F-AA4D-E7A95F4B0484}">
      <dsp:nvSpPr>
        <dsp:cNvPr id="0" name=""/>
        <dsp:cNvSpPr/>
      </dsp:nvSpPr>
      <dsp:spPr>
        <a:xfrm>
          <a:off x="0" y="3090652"/>
          <a:ext cx="10515600" cy="1261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AD2B0-56FD-44FF-A170-55A38AEAE770}">
      <dsp:nvSpPr>
        <dsp:cNvPr id="0" name=""/>
        <dsp:cNvSpPr/>
      </dsp:nvSpPr>
      <dsp:spPr>
        <a:xfrm>
          <a:off x="381568" y="3374464"/>
          <a:ext cx="694439" cy="6937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D127B-13D6-4AE6-A928-D88E0BAB43F8}">
      <dsp:nvSpPr>
        <dsp:cNvPr id="0" name=""/>
        <dsp:cNvSpPr/>
      </dsp:nvSpPr>
      <dsp:spPr>
        <a:xfrm>
          <a:off x="1457577" y="3090652"/>
          <a:ext cx="8942104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27" tIns="133627" rIns="133627" bIns="13362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You can pass the data efficiently between the functions, and create dynamic data structures like linked lists, trees, and graphs.</a:t>
          </a:r>
          <a:endParaRPr lang="en-US" sz="2400" kern="1200"/>
        </a:p>
      </dsp:txBody>
      <dsp:txXfrm>
        <a:off x="1457577" y="3090652"/>
        <a:ext cx="8942104" cy="1262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4D50-22D0-422B-865E-2665E549C418}">
      <dsp:nvSpPr>
        <dsp:cNvPr id="0" name=""/>
        <dsp:cNvSpPr/>
      </dsp:nvSpPr>
      <dsp:spPr>
        <a:xfrm>
          <a:off x="0" y="330790"/>
          <a:ext cx="1085305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9D576-4EF5-4CD2-BFA3-1195EBC3075E}">
      <dsp:nvSpPr>
        <dsp:cNvPr id="0" name=""/>
        <dsp:cNvSpPr/>
      </dsp:nvSpPr>
      <dsp:spPr>
        <a:xfrm>
          <a:off x="542652" y="35590"/>
          <a:ext cx="759713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154" tIns="0" rIns="2871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We use dereferencing operator (*) followed by the data type.</a:t>
          </a:r>
        </a:p>
      </dsp:txBody>
      <dsp:txXfrm>
        <a:off x="571473" y="64411"/>
        <a:ext cx="7539497" cy="532758"/>
      </dsp:txXfrm>
    </dsp:sp>
    <dsp:sp modelId="{CE1A41C5-6FFC-464E-9320-8E4AEED5BC1F}">
      <dsp:nvSpPr>
        <dsp:cNvPr id="0" name=""/>
        <dsp:cNvSpPr/>
      </dsp:nvSpPr>
      <dsp:spPr>
        <a:xfrm>
          <a:off x="0" y="1237990"/>
          <a:ext cx="1085305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318" tIns="416560" rIns="84231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type *var-name;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Here, type is the pointer's base type and var-name is the name of the pointer 	variable. </a:t>
          </a:r>
        </a:p>
      </dsp:txBody>
      <dsp:txXfrm>
        <a:off x="0" y="1237990"/>
        <a:ext cx="10853057" cy="1134000"/>
      </dsp:txXfrm>
    </dsp:sp>
    <dsp:sp modelId="{92BAC90E-5281-479C-9DA2-A7F35C034E63}">
      <dsp:nvSpPr>
        <dsp:cNvPr id="0" name=""/>
        <dsp:cNvSpPr/>
      </dsp:nvSpPr>
      <dsp:spPr>
        <a:xfrm>
          <a:off x="542652" y="942790"/>
          <a:ext cx="759713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154" tIns="0" rIns="2871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Syntax</a:t>
          </a:r>
        </a:p>
      </dsp:txBody>
      <dsp:txXfrm>
        <a:off x="571473" y="971611"/>
        <a:ext cx="7539497" cy="532758"/>
      </dsp:txXfrm>
    </dsp:sp>
    <dsp:sp modelId="{2FE26A6E-D68B-4F72-958B-7ADD44686ED0}">
      <dsp:nvSpPr>
        <dsp:cNvPr id="0" name=""/>
        <dsp:cNvSpPr/>
      </dsp:nvSpPr>
      <dsp:spPr>
        <a:xfrm>
          <a:off x="0" y="2775190"/>
          <a:ext cx="1085305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5C88B-C076-4712-9027-7E6A8F3D03EC}">
      <dsp:nvSpPr>
        <dsp:cNvPr id="0" name=""/>
        <dsp:cNvSpPr/>
      </dsp:nvSpPr>
      <dsp:spPr>
        <a:xfrm>
          <a:off x="542652" y="2479990"/>
          <a:ext cx="759713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154" tIns="0" rIns="2871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asterisk * is being used to designate a variable as a pointer.</a:t>
          </a:r>
        </a:p>
      </dsp:txBody>
      <dsp:txXfrm>
        <a:off x="571473" y="2508811"/>
        <a:ext cx="7539497" cy="532758"/>
      </dsp:txXfrm>
    </dsp:sp>
    <dsp:sp modelId="{E533FF28-E7D6-4A0A-BC4D-F29CFDB3CDAF}">
      <dsp:nvSpPr>
        <dsp:cNvPr id="0" name=""/>
        <dsp:cNvSpPr/>
      </dsp:nvSpPr>
      <dsp:spPr>
        <a:xfrm>
          <a:off x="0" y="3682390"/>
          <a:ext cx="1085305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318" tIns="416560" rIns="84231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int    *ip;    /* pointer to an integer */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double *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dp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;    /* pointer to a double */</a:t>
          </a:r>
        </a:p>
      </dsp:txBody>
      <dsp:txXfrm>
        <a:off x="0" y="3682390"/>
        <a:ext cx="10853057" cy="1134000"/>
      </dsp:txXfrm>
    </dsp:sp>
    <dsp:sp modelId="{6D930C49-DDDE-4E43-BF30-E26C6B0CEB52}">
      <dsp:nvSpPr>
        <dsp:cNvPr id="0" name=""/>
        <dsp:cNvSpPr/>
      </dsp:nvSpPr>
      <dsp:spPr>
        <a:xfrm>
          <a:off x="542652" y="3387190"/>
          <a:ext cx="759713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154" tIns="0" rIns="2871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Example:</a:t>
          </a:r>
        </a:p>
      </dsp:txBody>
      <dsp:txXfrm>
        <a:off x="571473" y="3416011"/>
        <a:ext cx="7539497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3293A-9A46-4E8C-A25E-65C77DAA3885}">
      <dsp:nvSpPr>
        <dsp:cNvPr id="0" name=""/>
        <dsp:cNvSpPr/>
      </dsp:nvSpPr>
      <dsp:spPr>
        <a:xfrm>
          <a:off x="620479" y="3743"/>
          <a:ext cx="3188148" cy="15940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Obtaining the value stored at that location is known as </a:t>
          </a:r>
          <a:r>
            <a:rPr lang="en-US" sz="22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dereferencing the pointer</a:t>
          </a:r>
          <a:r>
            <a:rPr lang="en-US" sz="2200" b="0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2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7168" y="50432"/>
        <a:ext cx="3094770" cy="1500696"/>
      </dsp:txXfrm>
    </dsp:sp>
    <dsp:sp modelId="{7687EB3A-D66C-4BC1-A0E4-90F49EEE361C}">
      <dsp:nvSpPr>
        <dsp:cNvPr id="0" name=""/>
        <dsp:cNvSpPr/>
      </dsp:nvSpPr>
      <dsp:spPr>
        <a:xfrm>
          <a:off x="620479" y="1836928"/>
          <a:ext cx="3188148" cy="15940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Purpose of the following two operators:</a:t>
          </a:r>
          <a:endParaRPr lang="en-US" sz="22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7168" y="1883617"/>
        <a:ext cx="3094770" cy="1500696"/>
      </dsp:txXfrm>
    </dsp:sp>
    <dsp:sp modelId="{07DB404B-98FA-4EBC-AAA0-482BF4E72A4B}">
      <dsp:nvSpPr>
        <dsp:cNvPr id="0" name=""/>
        <dsp:cNvSpPr/>
      </dsp:nvSpPr>
      <dsp:spPr>
        <a:xfrm rot="19457599">
          <a:off x="3661013" y="2142698"/>
          <a:ext cx="1570486" cy="65941"/>
        </a:xfrm>
        <a:custGeom>
          <a:avLst/>
          <a:gdLst/>
          <a:ahLst/>
          <a:cxnLst/>
          <a:rect l="0" t="0" r="0" b="0"/>
          <a:pathLst>
            <a:path>
              <a:moveTo>
                <a:pt x="0" y="32970"/>
              </a:moveTo>
              <a:lnTo>
                <a:pt x="1570486" y="3297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6994" y="2136406"/>
        <a:ext cx="78524" cy="78524"/>
      </dsp:txXfrm>
    </dsp:sp>
    <dsp:sp modelId="{3851252B-C6F8-42F1-BEDB-B7C15E8BDDEB}">
      <dsp:nvSpPr>
        <dsp:cNvPr id="0" name=""/>
        <dsp:cNvSpPr/>
      </dsp:nvSpPr>
      <dsp:spPr>
        <a:xfrm>
          <a:off x="5083886" y="920335"/>
          <a:ext cx="4811234" cy="15940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&amp; Operator</a:t>
          </a:r>
          <a:r>
            <a:rPr lang="en-US" sz="2200" b="0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− "Address-of operator“ or  “Referencing operator”. Taking the address of an existing variable (using </a:t>
          </a:r>
          <a:r>
            <a:rPr lang="en-US" sz="22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&amp;</a:t>
          </a:r>
          <a:r>
            <a:rPr lang="en-US" sz="2200" b="0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to set a pointer variable.</a:t>
          </a:r>
          <a:endParaRPr lang="en-US" sz="22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0575" y="967024"/>
        <a:ext cx="4717856" cy="1500696"/>
      </dsp:txXfrm>
    </dsp:sp>
    <dsp:sp modelId="{C7306A8A-62CE-492D-BFA2-3E6314620226}">
      <dsp:nvSpPr>
        <dsp:cNvPr id="0" name=""/>
        <dsp:cNvSpPr/>
      </dsp:nvSpPr>
      <dsp:spPr>
        <a:xfrm rot="2142401">
          <a:off x="3661013" y="3059290"/>
          <a:ext cx="1570486" cy="65941"/>
        </a:xfrm>
        <a:custGeom>
          <a:avLst/>
          <a:gdLst/>
          <a:ahLst/>
          <a:cxnLst/>
          <a:rect l="0" t="0" r="0" b="0"/>
          <a:pathLst>
            <a:path>
              <a:moveTo>
                <a:pt x="0" y="32970"/>
              </a:moveTo>
              <a:lnTo>
                <a:pt x="1570486" y="3297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6994" y="3052999"/>
        <a:ext cx="78524" cy="78524"/>
      </dsp:txXfrm>
    </dsp:sp>
    <dsp:sp modelId="{BE61A8B7-A89A-4929-93F9-27A8C2C11B8B}">
      <dsp:nvSpPr>
        <dsp:cNvPr id="0" name=""/>
        <dsp:cNvSpPr/>
      </dsp:nvSpPr>
      <dsp:spPr>
        <a:xfrm>
          <a:off x="5083886" y="2753520"/>
          <a:ext cx="4767684" cy="15940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* Operator</a:t>
          </a:r>
          <a:r>
            <a:rPr lang="en-US" sz="2200" b="0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- "dereference operator". </a:t>
          </a:r>
          <a:r>
            <a:rPr lang="en-US" sz="22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Dereferencing</a:t>
          </a:r>
          <a:r>
            <a:rPr lang="en-US" sz="2200" b="0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a pointer is used to get the value from the memory address that is pointed by the pointer.</a:t>
          </a:r>
          <a:endParaRPr lang="en-US" sz="22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0575" y="2800209"/>
        <a:ext cx="4674306" cy="1500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3:57:10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5161 10326 4607 0,'0'0'400'0,"0"0"-400"0,0 0 0 0,0 0 0 0,0 0 768 0,0 0 64 0,0 0 0 15,0 0 16-15,0 0-608 16,0 0-240-16,0 0 176 0,0 0-176 0,0 0 624 0,0 0 16 0,0 0 16 0,0 0 0 0,0 0 352 0,16-6 64 0,-16 6 16 0,16-6 0 0,-16 6-416 0,0 0-80 0,17-4-16 0,-17 4 0 0,18-4 0 0,-1 2-16 0,-17 2 0 0,18 0 0 0,-2-6 112 0,3 4 32 0,3 0 0 0,1-2 0 0,-3 4-128 0,1-2-32 0,4-1 0 0,1 1 0 0,1-2-32 0,6 4 0 0,-1 0 0 0,3 0 0 0,0 4-48 0,6 1-16 0,-2-3 0 0,6 6 0 15,2-2-64-15,7-2-32 0,-3-2 0 0,0 2 0 16,-2-2-176-16,-4-2-48 16,-2 4 0-16,-2-4 0 0,-2-4-128 0,-4 4 0 15,-4-2 0-15,0-2 0 0,-5 4 0 0,-1-2 128 16,-2 0-128-16,-1 0 0 0,-1 2 160 0,-3 0-160 0,3 0 192 16,-5 0-192-16,0-4 416 0,-16 4-32 0,15 0 0 15,-15 0 0-15,18 0-96 0,-18 0-32 0,0 0 0 0,0 0 0 0,17-4-128 0,-17 4-128 31,0 0 144-31,0 0-144 0,0 0 0 0,0 0 0 0,0 0 0 0,0 0 0 32,-9-11-1680-32,-3 3-336 0</inkml:trace>
  <inkml:trace contextRef="#ctx0" brushRef="#br0" timeOffset="2385.94">6817 10273 7023 0,'22'4'304'0,"-22"-4"80"0,0 0-384 0,0 0 0 0,0 0 0 0,0 0 0 0,0 0 320 0,0 0 0 0,15-4 0 0,-15 4 0 0,0 0-64 0,0 0-32 0,0 0 0 0,0 0 0 16,0 0 80-16,0 0 16 0,0 0 0 0,0 0 0 0,0 0 112 0,0 0 16 0,0 0 16 0,-13 0 0 0,13 0-32 0,-18-4-16 0,2 4 0 0,1-2 0 0,15 2-160 0,-16 0-48 0,-1 0 0 0,17 0 0 0,-14-4 112 0,14 4 32 0,0 0 0 0,-14 0 0 0,14 0-32 0,-15 0-16 0,15 0 0 0,0 0 0 15,0 0-112-15,0 0-32 0,0 0 0 0,0 0 0 0,0 0 48 0,0 0 16 0,0 0 0 0,0 0 0 0,0 0 48 0,0 0 16 16,17 0 0-16,-1 4 0 0,1-4-80 0,-1 0-16 15,0 0 0-15,3 0 0 0,8 0-192 0,-7 0 176 16,7 2-176-16,-5-2 160 0,-3-2 32 0,1-2 0 0,1 4 0 16,-5-4 0-16,3 2 64 0,-19 2 0 15,16 0 16-15,-16 0 0 0,16-4-272 0,-16 4 0 16,0 0 0-16,0 0 0 0,0 0 128 0,0 0-128 0,0 0 0 0,0 0 0 16,0 0 288-16,0 0-48 0,0 0-16 0,0 0 0 15,-14 6 32-15,-2-2 16 0,3 0 0 0,-1-2 0 16,-2-2-112-16,16 0-32 0,0 0 0 0,-17 4 0 15,-1-4-128-15,18 0 128 0,-13 0-128 0,13 0 128 16,0 0-128-16,0 0 128 0,0 0-128 0,0 0-10720 16</inkml:trace>
  <inkml:trace contextRef="#ctx0" brushRef="#br0" timeOffset="3944.98">7586 10326 6447 0,'0'0'576'0,"0"0"-576"0,0 0 0 0,0 0 0 0,0 0 0 0,0 0-176 0,0 0 0 0,-11 11 0 0,11-11 640 0,0 0 128 16,0 0 32-16,0 0 0 0,0 0 304 0,-10 16 64 0,10-16 16 0,0 0 0 0,0 0-48 0,0 0-16 0,0 0 0 0,0 0 0 0,0 0-288 0,17 8-48 0,1-4-16 0,2-2 0 0,3-2-128 0,2-2-16 0,-1 0-16 0,7-4 0 0,-4 4-96 0,5-6-16 0,-1 4 0 0,2-2 0 0,0 0 208 0,0-1 48 0,3-1 0 0,-1 2 0 0,2 2 0 0,0-2 16 0,6 6 0 0,2-2 0 0,7 0 32 0,1 2 0 15,8 2 0-15,7-4 0 0,8-4-240 0,-4 4-64 16,-1-7 0-16,-7 7 0 0,-7-2-144 0,1 0-48 0,-7-2 0 0,-2 6 0 15,-4 0 0-15,-2 0-128 16,-4 6 192-16,-6-6-64 0,0 4 224 0,-4-4 32 16,-5 0 16-16,-1 0 0 0,-7 4 160 0,5-2 16 15,-3-2 16-15,-18 0 0 0,16-2-112 0,-16 2-32 0,19-4 0 0,-19 4 0 16,0 0-304-16,0 0-144 0,0 0 128 0,0 0-128 16,0 0 128-16,0 0-128 0,0 0 128 0,0 0-10176 15,0 0-2032-15</inkml:trace>
  <inkml:trace contextRef="#ctx0" brushRef="#br0" timeOffset="71471.03">8996 17178 3679 0,'0'0'320'0,"0"0"-320"0,0 0 0 0,0 0 0 0,0 0 2016 0,0 0 336 0,0 0 64 0,0 0 16 16,0 0-944-16,0 0-176 0,0 0-32 0,0 0-16 0,0 0-416 0,0 0-80 0,0 0 0 0,0 0-16 0,0 0-48 0,16 10 0 0,-16-10 0 0,19 6 0 0,-19-6 0 0,16 4 0 0,3-4 0 0,-3 6 0 0,1-1 64 0,1-5 0 0,2 6 0 0,3-6 0 0,-2 0-16 0,5 0 0 0,5 0 0 0,2 0 0 0,-3-6-352 0,3 3-64 15,8-1-16-15,-4 0 0 0,4-6-128 0,-2 6-16 0,0-2-16 0,0 0 0 0,0-1-32 0,0 3-128 0,0 0 192 0,0-2-64 0,-2 4-128 0,2 2 160 0,2 2-160 16,-2-2 160-16,0 4-160 0,0-2 128 0,6-2-128 0,2 0 128 0,4 0-128 0,2 0 128 16,1-8-128-16,1 0 128 0,0 2-128 0,1-2 128 15,-1-5-128-15,-2 3 128 0,1 4-128 0,3 0 0 0,0 2 144 16,9 0-144-16,0 4 0 0,5-5 128 0,7-1-128 0,-4 4 0 16,2-6 0-16,-6 4 144 0,-7-4-144 0,-5 0 0 15,-7 1 128-15,-4 3-128 0,0 2 0 0,-6 2 0 16,-4 2 192-16,4-2-192 0,0 0 192 0,-2 0-192 0,-2 4 352 15,6-4-32-15,4 0-16 0,2 0 0 0,0 0-64 16,-1 0-16-16,-3-4 0 0,-4-2 0 0,-2 2-80 0,-5-2-16 16,-1 6 0-16,-4 0 0 0,-2-4-128 0,-5-2 192 15,-3 4-192-15,-3-3 192 16,-2 1-64-16,-14 4 0 0,17-6 0 0,-17 6 0 0,10-6 0 0,-10 6 0 16,14-8 0-16,-14 8 0 0,0 0-320 0,13-8-64 15,-13 8 0-15,0 0-10816 31,0 0-2144-31</inkml:trace>
  <inkml:trace contextRef="#ctx0" brushRef="#br0" timeOffset="73123.05">5111 17100 7359 0,'0'0'320'0,"0"0"80"0,0 0-400 0,0 0 0 0,0 0 0 15,0 0 0-15,0 0 2432 0,0 0 384 0,0 0 96 0,0 0 16 0,0 0-1568 0,17-19-304 0,-17 19-64 0,20-2-16 0,1 2 16 0,-1-6 0 16,1 2 0-16,1-2 0 0,3 0 0 0,2 0 0 0,-1-2 0 0,1 1 0 0,2 1-176 0,-3 0-48 0,1-2 0 0,-1 8 0 0,-1-4-320 0,2 4-64 0,-1 0 0 0,3 2-16 0,2 0-128 16,2 4-32-16,3-2 0 0,3 2 0 0,-2 2-208 0,4-1 176 0,4-1-176 0,3 0 160 0,1-2-160 0,-4 0 128 0,-6 0-128 0,0-2 128 0,-2 4-128 0,-5-1 128 0,-1-5-128 0,-2 6 128 0,0-2 16 0,1 0 0 0,-3-2 0 0,6 2 0 0,0 2 0 0,4-2 0 0,4 2 0 0,4-1 0 0,4-1-16 0,8-2 0 0,5 4 0 0,5-6 0 0,-1-2-128 0,2-2 128 0,-5 0-128 15,-7-3 128-15,-3 1-128 0,-4 0 0 0,-6-2 0 0,-2 2 0 0,-4 4 0 0,0 0 0 0,-2-4 160 0,0 6-160 0,4 0 224 0,-1 0-64 0,-1 0-16 0,4 0 0 0,2 0-144 0,0 0 192 0,3 0-192 16,-1-3 192-16,-2 1-192 0,-2 0 0 0,2-2 144 0,-8 0-144 0,-5-2 304 0,-3 4-16 0,0-2 0 0,-7 0 0 0,1 2 80 0,1-2 16 0,-3 4 0 0,-3 0 0 0,3-4-176 0,-3 4-16 0,0 0-16 0,1 0 0 0,-17 0-176 0,18 0 160 0,-1 0-160 0,-17 0 160 0,18 4-160 0,-2-4 0 15,-16 0 144-15,0 0-144 0,17 10 192 0,-17-10-48 0,0 0 0 0,0 0 0 0,0 0 112 0,12 10 32 16,-12-10 0-16,0 0 0 0,0 0 16 0,0 0 0 16,0 0 0-16,0 0 0 15,0 0-64-15,0 0-16 0,-6 14 0 0,6-14 0 0,-14 11-64 0,1-5-16 16,13-6 0-16,-18 6 0 0,-3-2-144 0,1-2 0 16,-3-2 0-1,-1 4 128-15,-5-4-128 0,-2 6 128 0,-4-6-128 0,-8 7 128 0,-8-3-128 0,-8-4 0 16,-9 4 144-16,-2-8-144 0,-3 2 0 0,-5-7 128 0,-2-1-128 15,-13 4 0-15,-9 2-176 0,-19 4-96 0,-16-6-32 16,1 2-12928 0,7-7-2576-16</inkml:trace>
  <inkml:trace contextRef="#ctx0" brushRef="#br0" timeOffset="119590.77">23426 1889 15663 0,'0'0'1392'0,"0"0"-1120"0,0 0-272 0,12-8 0 0,0-1 1664 0,-12 9 288 0,0 0 48 0,13-8 16 16,-13 8-912-16,0 0-176 0,0 0-32 0,16-2-16 0,-16 2 256 0,19 2 48 0,-7 4 16 0,-12-6 0 0,0 0-160 0,0 0-16 0,6 15-16 0,-2 1 0 0,0 3-336 0,0-3-64 0,-4-16-16 0,7 20 0 0,-1-1-176 0,4 1-32 0,2 5-16 0,-2 6 0 0,-5 2-368 16,3 1 144-16,-2 3-144 0,-4 0 0 0,-2 14 128 0,-6 33-128 0,2 11 0 0,-2-38 0 0,4-2 272 0,-9 23-48 0,-3-14-16 0,4-11 0 0,4 0 112 0,-5-12 32 0,-3-4 0 15,8-12 0-15,-2-1-64 0,-3 15-16 0,-1-2 0 0,8 8 0 0,2-2-80 0,2-8-32 0,0 8 0 0,0 23 0 16,0-9-160-16,4-3 128 0,2-11-128 0,2-19 128 0,-2 3 32 0,9 6 0 0,-1-9 0 0,5-3 0 0,-3 1 96 0,2-9 0 16,3-1 16-16,8-6 0 0,3 4-48 0,12-4-16 15,-1-2 0-15,2-4 0 0,2-2-16 0,4-6 0 16,2 2 0-16,3-4 0 15,-1 0-192-15,4-1 128 0,5 9-128 0,0 2 0 0,-3 0 176 0,9 0-176 16,2 0 192-16,3 2-192 16,1-2 0-16,47 0 0 15,54 6 0-15,-36-3 0 16,-47-1 0-16,-20 2 0 0,-23-4 0 0,-6 0 0 16,-16-4 176-16,-8 4-32 15,-1 0 0-15,5-2 0 0,-5-3-144 0,7-5-176 16,-3-4 48-16,-5 4 0 15,-9-1-1168-15,7 1-240 0,1 0-32 0,0 2-16896 0</inkml:trace>
  <inkml:trace contextRef="#ctx0" brushRef="#br0" timeOffset="120979.5">23510 1821 2751 0,'0'0'256'0,"-8"-4"-256"0,8 4 0 0,0 0 3200 0,-15-4 608 0,15 4 112 0,0 0 32 0,-14-6-1872 0,14 6-368 0,0 0-80 0,0 0-16 0,0 0-1296 0,0 0-320 0,0 0 0 0,0 0 2240 0,21-2 368 0,1 0 80 0,9 0 0 0,6 4-1632 0,8-2-336 0,6-2-64 0,15-4-16 0,-3-5-512 0,-10-7-128 0,1 1 0 0,-3 3 1008 0,2-2 160 0,1-5 48 0,-11 9 0 0,8-4-720 0,37-9-144 0,4 11-32 0,13-7 0 0,51-12-320 0,-42 3 0 15,-11-1 0-15,-9 12 192 0,-4 1-16 0,1 6-16 0,-11 1 0 16,-11 3-160-16,-1-2 192 16,6 4-192-16,-27 2 192 0,-2-5 80 0,-2 1 32 15,-4 2 0-15,-4 0 0 0,-4 2-304 16,-5 0 0-16,-3 4 0 0,-3-2 320 0,-1 2 0 0,-5 2 0 0,-2-2 0 16,-12 0-128-16,13 4-32 0,-13-4 0 0,10 14 0 15,0-1-160-15,-2 1 0 0,-1 2 0 16,-3 9 128-16,4 14 0 0,-2 8 0 0,2-2 0 0,0-2-128 15,-1 2 0-15,-1-4 0 0,-2-2 0 16,0-18 0-16,0 5 0 0,2 1 0 0,4 4 0 16,11 26 0 15,12 50 0-31,-3-5 0 0,-7-10 0 0,14 58 0 16,-12-44 0-16,-7-19 0 0,-4-22 0 0,1-10 0 15,-5-12 0-15,4-6 0 0,1-6 0 0,-5-2 0 16,-6 0 128-16,-2-1-128 0,-2 1 0 0,-2-11 0 15,-2 1 0-15,-2 9 0 0,-2-5 0 0,-1 2 0 16,-1-5 144-16,-2-1-144 0,-3-5 0 0,-1 2 128 16,0-5-128-16,-1-1 0 0,-1 0 0 0,-1 4 0 0,-1-1 0 15,-3 1 128-15,-3-2-128 0,-3 1 0 0,-2 3 128 0,0 0-128 16,-10 7 0-16,0 2 0 0,-6-5 0 0,-6 7 128 16,-4-7-128-16,14 1 0 0,-9-5 0 0,-24 9 0 0,9-9 0 0,3-4 0 15,3-1 0-15,1-7 0 31,-1 2-592-31,-3 2-192 0,-3-2-48 0,-3 4-18480 0</inkml:trace>
  <inkml:trace contextRef="#ctx0" brushRef="#br0" timeOffset="130091.8">25131 4219 3071 0,'0'0'0'0,"0"0"0"0,0 6 0 0,0-6 0 0,0 0 3328 0,0 0 656 0,0 0 144 0,0 0 32 0,0 0-2240 0,-6 29-432 0,6-29-80 0,0 0-32 16,0 0-208-16,0 0-32 0,0 0-16 0,0 0 0 0,0 0-160 0,4 16-48 0,-4-16 0 0,0 0 0 0,0 0-32 0,0 0-16 0,0 0 0 0,0 0 0 0,17 0-48 0,-1-4-16 0,1-2 0 0,1-2 0 15,0 0-288-15,1-7-48 0,-7-5-16 0,1-1 0 0,-1 1-288 0,2-1-160 0,5-5 160 0,1-1-160 0,1-6 128 0,-1-2-128 0,1 5 0 0,-5-1 144 0,-6 0-144 0,1-2 0 0,3 7 0 0,-2 5 0 0,0 7 0 16,3-9 0-16,-7 7 0 0,-2 2 0 0,0 1 0 0,-6 13 0 0,0 0 0 0,0 0 0 0,0 0 0 0,0 0 0 0,0 0 0 0,0 0 0 0,-16 2-224 15,16-2 80-15,-14 4 16 0,14-4 0 0,-15 13 128 0,15-13-192 16,-14 14 192-16,0 3-192 0,5 3 192 0,3 0 0 0,4 5 0 0,0 4 0 16,4 6 0-16,-2 6-128 15,0 2 128-15,2 4 0 0,0-2 0 0,4-6 0 16,1-8 0-16,7-1 0 0,0-5 0 0,3-3 0 16,1-5 0-16,5-7 0 0,1 0 0 0,1-4 0 15,4-8 0-15,-1-2-10992 16,1 4-2160-16</inkml:trace>
  <inkml:trace contextRef="#ctx0" brushRef="#br0" timeOffset="130279.37">25798 3600 16575 0,'0'0'1472'0,"-11"0"-1168"0,11 0-304 0,-16-2 0 0,2-2 1872 0,14 4 320 15,0 0 64-15,0 0 16 16,-17 4-3024-16,17-4-592 0,0 0-128 0,0 0-32 0</inkml:trace>
  <inkml:trace contextRef="#ctx0" brushRef="#br0" timeOffset="130769.17">26048 3928 22687 0,'0'0'1008'0,"0"0"208"0,0 0-976 0,0 0-240 15,14 10 0-15,-14-10 0 0,0 0 1632 0,14 11 288 16,-1 7 48-16,-1 0 16 0,-4 3-992 0,3-1-192 16,-1 5-32-16,0 4-16 0,0 6-96 0,-2-3-16 15,-3-7 0-15,-5 2 0 0,-5 3-80 16,3-3-32-16,4 0 0 0,3-3 0 15,-5-3-112-15,-5 1-32 0,-3-3 0 0,0-1 0 0,0-6-208 0,0 1-48 16,2-3-128-16,6-10 192 0,-11 12-192 0,11-12 0 0,0 0 128 0,0 0-128 0,0 0 256 0,0 0 0 16,0 0 0-16,0 0 0 15,-18-12 128-15,6-2 16 0,12 14 16 0,-9-19 0 0,1-10-32 0,2-7-16 16,2-5 0-16,0-13 0 16,-2-17 16-16,2-3 0 0,4-4 0 15,4 10 0-15,2 7-176 0,4 8-16 0,2 12-16 0,3 4 0 0,-5 10-176 0,8 0 160 16,1 3-160-1,3 7 160-15,5 1-160 0,6 0 0 16,2 1 0-16,-3 1 0 0,-5-3 0 0,4 1 128 0,4 0-128 0,0 1 0 16,-3 1 0-16,3 2 0 0,2 1 0 0,-2 1 0 0,0 0 0 0,-2 4 0 0,-1 2 0 0,-1 12 0 31,-2 4 0-31,-2 3 0 0,-3-3-144 16,-5 6 144-16,1 1 0 0,-4-1-160 0,-1-1 160 0,-9-1-128 15,-2 4 128-15,-4-20 0 0,-6 21-144 0,-4-5 144 16,-3 1 0-16,-3 1-144 0,-7-1 144 0,-3-1 0 15,-5-6-144-15,-4 0 144 0,-4 5 0 0,-2 1-144 0,-6 1 144 0,-2-1 0 16,-4 5 0-16,-5-3 0 0,-7 0 0 0,11-3 0 16,11-3 0-16,10-4 0 0,-1-4 0 0,13-2-240 15,7-2 64-15,14 0-19168 16</inkml:trace>
  <inkml:trace contextRef="#ctx0" brushRef="#br0" timeOffset="132777.76">28272 1631 13823 0,'4'-17'1216'0,"-2"1"-960"0,2-5-256 0,-2 1 0 0,0-1 2304 0,-2 5 432 0,0-5 80 15,2 9 0-15,3 0 192 0,-1 4 16 0,-4 8 16 0,8-9 0 0,0-1-2416 0,-8 10-496 0,12-2-128 0,-12 2 0 16,17 2 368-16,-1 2 16 0,-16-4 0 0,12 15 0 0,1 3-192 0,3 17-16 0,-4 2-16 0,-3 10 0 0,-3 4 32 0,-2-4 0 0,0 5 0 0,-4-5 0 0,-2-4 96 0,0 4 32 16,-2 0 0-16,-2-2 0 0,-3-4-48 0,1-2 0 0,-2-4 0 0,0 6 0 0,-1 8-16 0,-1 13-16 0,0 9 0 0,0 5 0 0,5-4 16 0,-1-5 0 0,0-3 0 0,2-7 0 0,4-9-48 0,0-8 0 0,-2 1 0 0,2-10 0 15,0 0-64-15,0-8-16 0,-1 1 0 0,3-1 0 0,3-3 32 0,1 7 0 16,-2-3 0-16,4-1 0 0,4-3 48 15,4 1 16-15,3-3 0 0,-3-5 0 0,3 1-16 0,3 2 0 16,5 1 0-16,14 7 0 0,2-1-80 0,2-5-128 16,6-1 176-16,0-1-176 0,4-10 192 0,9-2-192 15,6-10 192-15,3-4-192 0,-3-8 352 0,0-1-32 16,-1-1-16-16,-1 1 0 0,-5 3-112 0,1 3-32 16,-3 3 0-16,1 2 0 0,-1-2-160 0,3 0 0 0,1-3 0 0,1 3 0 15,-9-4 0-15,0-3 0 16,-1 5 0-16,-11 2 0 0,-4 2 0 0,-6 1 0 0,-5 1 128 0,-9 2-128 15,-3 2 0-15,3 0 0 0,-5 0 0 0,4-4 0 16,-5 2 0-16,-13 4 0 0,0 0 0 0,10-11 0 0,-10 11-224 16,2-14-32-16,-4 4 0 0,-4 0 0 31,-4-7-2624-31,-3 5-544 0,-5-2-96 0,-9 3-32 0</inkml:trace>
  <inkml:trace contextRef="#ctx0" brushRef="#br0" timeOffset="133426.22">28475 1862 18431 0,'0'0'1632'0,"12"-8"-1312"0,-12 8-320 0,19-4 0 0,-3-6 1856 0,3 1 320 0,1 1 48 0,1-2 16 0,1 4-432 0,7 0-80 0,10 0 0 0,4-3-16 0,0-1-752 0,12-6-160 0,3-7-32 0,1-6 0 0,-2 3-256 0,3-11-64 0,1-4-16 15,3 4 0-15,-3 2-128 0,7 9-32 0,4 7 0 0,6 1 0 0,-4 7-144 0,3 5-128 0,10-4 192 0,-12 0-192 0,-9 0 144 0,-23 7-144 0,2-1 0 0,0-2 144 0,0 2-144 0,-2 0 0 0,-2 4 0 0,15 0 0 0,-3 0 0 0,-6 4 0 0,-6 0 144 0,2-2-144 0,8 2 128 0,-5 0-128 16,-10-1 128-16,-13 3-128 0,6-2 176 0,-1 6-48 0,1 0 0 0,10 7 0 0,-6 3 128 0,-4 1 0 16,-7 1 16-16,-1 3 0 0,3-1 112 0,-7-5 32 15,1 3 0-15,1 7 0 16,1 2-160-16,-8-11-16 0,3 1-16 0,5 12 0 15,3-5-96-15,-5 1 0 16,-1 2-128-16,1-1 192 0,3 3-192 0,-3-2 0 16,2 0 128-16,-1-5-128 0,-3 5 0 0,-3-4 0 15,1-3 128-15,-6-7-128 0,2 7 160 0,3 9-16 16,-7-2 0-16,-2-7 0 0,-2-1 16 0,-2 8 0 0,0 2 0 16,4 6 0-16,-2 4-160 0,0 4 128 0,-2 0-128 0,0 0 128 15,-2-6-128-15,0 0 0 0,-4-4 0 0,-4 26 128 16,-3-16-128-16,1-8 0 0,-2-2 0 0,-5-8 0 0,-7-4 128 15,1-3-128-15,0-8 128 0,-1 7-128 0,-5-5 128 0,-6 9-128 16,0-2 128-16,-10 5-128 0,-6-1 128 0,-13 0-128 16,-6 3 128-16,1-1-128 15,3-4 144-15,0-9-144 0,-3-8 160 0,21-6-160 16,-3-2 128-16,-31-6-128 0,0 0 0 0,-4-2 144 16,-2 2-1312-16,0-7-272 0,-3-5-48 0</inkml:trace>
  <inkml:trace contextRef="#ctx0" brushRef="#br0" timeOffset="134897.72">29031 3610 6447 0,'0'0'272'0,"0"0"80"15,0 0-352-15,-19-6 0 0,19 6 0 0,0 0 0 0,0 0 4672 0,-14-4 848 0,14 4 176 0,0 0 48 0,0 0-3184 0,0 0-624 0,0 0-128 0,0 0-16 0,0 0-784 0,0 0-160 0,0 0-16 0,10-12-16 0,6 2-176 0,3 3-16 0,1-1-16 0,3 2 0 0,1 0-224 0,3 2-64 0,2 0 0 0,-9 4 0 0,3 0-96 0,10 4-32 0,-1 2 0 0,-1 2 0 0,0 2-192 0,-4 3 0 0,1 3 0 16,-5 3 0-16,-7-7 0 0,3 6 0 0,-7 1 0 0,0 1 0 0,-1 1 0 0,-7 3 0 0,-4-5 0 0,0-5 0 0,-4 7 0 0,-5 9 0 0,-3 1 0 16,-4 2 0-16,-5 8 176 0,-3 4-176 0,-5 4 192 0,2 2-192 0,-6 3 320 0,1-3-64 0,-3-4 0 0,2-2 0 0,0-8 16 0,7-4 0 0,1-7 0 0,4-5 0 0,3-3 0 0,4-5 0 15,7-3 0-15,7-10 0 0,0 0 48 0,0 0 16 0,0 0 0 0,0 0 0 0,17-23 208 0,1-1 32 0,1-3 16 0,7-4 0 0,1-5-272 16,4-16-64-16,0-5-16 0,3-5 0 0,-1 5-240 0,4 8 144 0,-6 4-144 0,6 8 128 0,-6 4-128 0,5 4 0 0,-5 3 0 0,6 5 0 15,-2 5 0-15,-2 2 0 0,-5-3 0 0,-1 3 0 0,-6-3 0 0,-5 5 0 16,-2 2 0-16,-14 10 0 0,13-15 0 0,-13 15 0 16,0 0 0-16,0 0 128 0,0 0-128 0,0 0 0 0,0 0-160 15,0 0 160-15,0 0 0 0,-13 11 0 0,1 5 0 0,-4-2 0 16,1 1 0-16,1 3 0 0,-5 3 0 0,5-1 160 16,-2 9-160-16,3 4 0 0,5 0 0 15,2 8 0-15,2 6 0 0,2 0 128 0,2 8 0 0,4-4 0 16,2-6 0-16,6 1 0 0,7-3 0 0,3-2 0 15,5-11-128-15,4-5 0 0,2-9 0 0,2-3 128 0,-1-3-128 16,3-6 0-16,2-4 0 0,-12-4 0 16,2-6-1680-1,14-7-368-15,0-3-80 0</inkml:trace>
  <inkml:trace contextRef="#ctx0" brushRef="#br0" timeOffset="139332.84">30783 3791 9215 0,'0'0'400'0,"0"0"96"0,0 0-496 0,0 0 0 0,0 0 0 16,0 0 0-16,0 0 3072 0,0 0 512 0,0 0 96 0,0 0 32 0,0 0-1568 0,0 0-304 0,0 0-64 0,0 0-16 0,0 0-448 0,0 0-96 0,0 0 0 0,0 0-16 0,0 0-288 0,-6-11-48 15,14-3-16-15,0 2 0 0,-5 4-192 0,3 1-32 0,-6 7-16 0,4-10 0 0,0 4-112 0,0 0-32 16,0-2 0-16,-2-3 0 0,0-5-16 0,-2 2 0 0,-2-3 0 0,2 17 0 0,-4-16-64 0,2 2 0 0,2 14-16 0,-8-17 0 0,4-3-96 0,4 20-16 0,0 0 0 16,0 0 0-16,-9-15-256 0,9 15 0 0,0 0 128 0,0 0-128 0,0 0 0 0,-12 0 0 0,12 0 0 0,-10 11 0 0,-2-3 0 0,-1 2 0 0,1 2-144 0,2 3 144 0,0 1-128 0,3 5 128 15,5-1-128-15,0 1 128 0,2-21 0 0,0 22 0 16,6 5 0-16,1-3 0 0,-5-3 0 0,8 3 0 31,0-1 0-31,2 4 0 0,-3 3 0 0,1 1 0 0,2 2 0 0,0 4 0 16,1 4 0-16,-3 0 0 15,-2 0 0-15,0-8 0 0,-3-3 0 0,-1-3 128 16,-2-2-128-16,-2-5 176 0,0 1-176 0,-2-5 0 0,-2-6 0 16,-1 2 0-16,-1-3 0 0,6-9 0 0,-10 10 0 0,0-4 0 15,10-6 0-15,-10 6 0 0,-1-2 0 0,11-4 0 16,-16 6 0-16,-1-1 0 0,3-3 0 0,0 2 0 0,14-4 0 0,-17 6 0 16,1-4 128-16,16-2-128 0,-16 6 0 0,1 0 0 15,1-2 0-15,14-4 0 0,-14 4 0 16,14-4 0-16,0 0 0 0,0 0 0 0,0 0 0 0,0 0 0 15,0 0 0-15,0 0 0 0,0 0 0 0,0 0 0 16,0 0 0-16,0 0 0 0,14 9 128 0,0-5-128 16,3 2 192-16,-5-6-64 0,2-2-128 0,15-2 128 15,2 0-128-15,2-3 128 0,1-3 0 16,5 6-128-16,0-2 192 0,2 2-64 0,2-2-128 16,0 4 0-16,9 4 0 0,-7-2 0 0,-6-2 0 0,2 0-176 15,-6-5 16-15,-3 5 0 16,1-6-2272-16,-2 6-464 0,0-2-96 0,-5 0-16 0</inkml:trace>
  <inkml:trace contextRef="#ctx0" brushRef="#br0" timeOffset="140361.43">31654 3813 22463 0,'0'0'992'0,"0"0"208"0,0 0-960 0,0 0-240 0,0 0 0 0,0 0 0 0,0 0 1664 0,0 0 272 0,0 0 64 0,0 0 16 0,-10 19-880 0,4-7-176 0,0-2-48 0,-4 13 0 0,-3-3-208 15,5-1-32-15,4 1-16 0,4 3 0 0,0 8-160 0,2 1-48 0,-2-1 0 0,4 0 0 0,4-5-192 0,-1-1-64 0,-1-4 0 0,2-5 0 0,4 0 32 0,3-5 0 0,-3-5 0 0,2 2 0 0,1-6 160 0,1-2 16 0,-4-2 16 0,7-4 0 0,-3-9-32 0,-4 1-16 16,5-2 0-16,-5-1 0 0,-6 3-192 0,2-2-48 0,5-5 0 0,-5-2 0 0,2-1-128 0,-6 1 128 0,0-1-128 0,-4-1 128 0,-4-14 0 0,0 8-128 0,-2 5 192 0,-4 7-64 0,-5 3 0 0,1 6-128 0,0 4 192 0,-1-1-64 15,1 5-128-15,14 2 0 16,-16-2 0-16,16 2 0 0,0 0 0 16,0 0 0-16,0 0 0 0,0 0 0 0,0 0 0 0,0 0 0 15,0 0 0-15,0 0 0 0,0 0 0 0,0 0 0 0,0 0 0 0,0 0 0 0,16-6 0 0,-2 2 0 32,5 0 0-32,-7 2 0 0,5 2 0 0,11-4 0 0,1 4 128 0,-4 0-128 0,3 0 0 0,11 0 0 31,-6 0 0-31,-8 4 128 0,1-2-128 0,5 2 0 0,2 2 0 0,-2 0 0 15,1 3 0-15,-7-3 0 0,-9 2 0 0,-3 0 0 0,-5 2 0 0,6 5 0 16,3-1 0-16,-7 2 0 0,-16 1-128 0,-5 5 128 16,3 1 0-16,2 4 0 0,2-1 0 0,8 1 0 0,6 4 0 0,1-5 0 15,3 1 0-15,-6-7 0 0,-6 1 0 0,4-5 0 16,5 3 176-16,-1-7 0 0,-4-2 0 16,4-4 0-16,3 3 32 0,-3-7 16 15,-10-2 0-15,14 0 0 0,3-2-96 0,-1-2 0 16,-4-7-128-16,5 1 192 0,-1-4-48 0,3-3-16 15,-1-3 0-15,-2-1 0 0,-3-5-128 0,1-1 128 0,-4-4-128 16,1 1 128-16,-1-7-128 16,-6 0 160-16,4 0-160 0,-6 6 160 0,-4 0-32 15,-2 5-128-15,-2 5 192 0,-2-1-64 0,1 5-128 0,-3 5 192 16,0 2-192-16,0-3 192 0,-1 7-192 16,5-2 0-16,-2 2 0 0,0 2 0 0,8 4 0 0,-4-6 0 0,-4 4 0 0,8 2 0 15,-9-4 0-15,3-3 0 0,6 7 0 0,0 0 0 0,0 0 0 0,0 0 0 16,0 0 0-16,0 0 0 0,0 0-128 0,0 0 128 15,11-8 0-15,1 6 0 0,0 2 0 0,0 0 0 16,1 0 0 0,1 0 0-16,-2 0-176 0,3 0 176 0,-1 0-128 0,2 2 128 0,3 2 0 0,-5 2-128 15,5 1 128-15,-3-3 0 0,1 4 0 0,-3 0-128 16,-2-4 128-16,3 6 0 0,-5 5 0 16,-2-3-160-1,0 2 160-15,-2-1 0 0,0 5 0 0,-1-5-128 0,-5 7 128 0,0 0 0 0,0 1 0 0,0-1 0 16,0 1 0-16,4 2 0 15,-2 1 0-15,2 3 0 0,0-1 0 0,2-1 0 0,2-2 0 0,3-3 0 16,-3-4 0-16,2 1 0 0,-2 1 0 0,7-5 0 0,5 1 0 16,1-8 0-16,-3 0 0 0,5-2 0 0,3-6 0 0,-5-2 0 31,-21 4 0-31,20-14 144 0,15-5-144 0,-6-3 128 16,-11-5-128-16,-8 1 0 0,-8-5 0 0,-2 4 128 15,-2-4-128-15,-8 5 128 0,-8 1-128 0,-1-1 128 16,3-3-128-16,-9 4 0 0,-10 1 0 0,1-3 0 0,1 4 0 0,0 3-224 15,-4-1 32-15,2 1-13408 16,-2 6-2672-16</inkml:trace>
  <inkml:trace contextRef="#ctx0" brushRef="#br0" timeOffset="141892.84">24000 2358 19695 0,'0'0'864'0,"0"0"192"0,0 0-848 0,-25 6-208 0,25-6 0 0,0 0 0 0,0 0 1488 0,0 0 256 0,0 0 48 0,0 0 16 0,0 0-464 0,0 0-112 16,0 0-16-16,0 0 0 0,0 0-144 0,8-16-48 0,-1 0 0 0,-1-3 0 0,-2 3-128 0,4 1-48 0,-2-1 0 0,0 0 0 15,-2-5-176-15,1 5-32 0,-1 1-16 0,0-1 0 0,-2-5-96 0,-2 5-16 0,0-4 0 0,0 5 0 0,-2-1-96 0,2-1-32 0,0 7 0 0,0 10 0 0,0 0-384 0,0 0 0 0,-8-12 0 0,8 12 0 0,0 0 0 0,0 0 0 0,0 0 128 0,0 0-128 0,0 0 0 0,0 0 0 0,0 0 0 0,0 0 0 0,-5 18 0 0,1-1 0 0,4-17 0 0,0 24-176 0,6 3 176 0,-1-3 0 0,-1-1-144 0,0 6 144 0,2-1 0 0,0 9 0 16,0 4 0-16,4 6 0 0,-3 3 0 0,1-3 0 31,-2-8 0-31,4 2 0 0,0-9 0 0,-1 1 0 0,-3-10 0 0,0 3 0 16,-2-1 0-16,-2-2 0 16,-2-3 0-16,-2-4 0 0,-2-1 0 0,0-3 0 0,-4 0 0 0,-1 1 0 15,1 3 0-15,8-16 0 0,-8 8 0 0,-6 1 0 16,1 1 0-16,13-10 0 0,-16 8 128 0,16-8-128 0,-16 6 0 0,-1 0 0 15,-1 2 0-15,3-1 0 0,15-7 0 0,-20 6 0 16,-1 0 0-16,1 2 128 0,2-4-128 0,-1 2 0 31,5 0 0-31,-3 1 0 0,1-3 0 0,16-4 0 0,-16 4 0 16,16-4 0-16,0 0 0 0,0 0 0 16,0 0 0-16,0 0 0 0,0 0 0 0,0 0 0 0,0 0 128 0,0 0-128 0,16-4 0 0,4 4 192 15,-3-2-192-15,3 0 192 0,5-5-192 0,-7 5 0 16,5-2 144-16,16-2-144 15,0-2 128-15,0 2-128 0,-2-8 160 0,2 3-160 16,-17 9 128-16,5-2-128 0,12 0 0 0,0-2 144 16,-2 4-304-16,-1-2-64 0,1 0-16 0,-4 0 0 15,16-5-1824-15,-6 1-368 16,-2 2-80-16,-8 6-16 0</inkml:trace>
  <inkml:trace contextRef="#ctx0" brushRef="#br0" timeOffset="142977.34">24767 2479 24815 0,'0'0'544'0,"0"0"112"0,0 0 32 0,0 0 16 0,0 0-576 0,-17 10-128 0,7-4 0 0,2 5 0 0,-3 3 1392 0,1 0 240 0,-4-1 48 0,4 7 16 0,1 1-944 0,1-5-192 0,0 5-48 16,2-5 0-16,2-2 128 0,2 1 0 0,2-3 16 0,-2-2 0 0,2-10-176 0,-7 17-32 0,1-3-16 0,6 2 0 0,0-16-432 0,0 0 0 0,11 17 0 0,-11-17 0 0,0 0 0 0,0 0 0 0,0 0 432 0,10 10 0 15,-10-10 0-15,16 0 0 0,1-6-432 0,1 2 0 0,-2-7 0 0,-16 11 224 0,15-16-32 0,-3 2-16 0,5-9 0 0,-7 3-176 0,-2-5 0 0,-4-2 0 0,-2-3 0 0,-2 7 0 0,0 1 0 16,2-7 0-16,-2 8 0 0,-6 1 0 0,-6 2-192 0,1 3 192 0,5 5-192 0,6 10 192 0,0 0-160 0,2-6 160 16,-2 6 0-16,0 0-144 0,0-10 144 0,0 10 0 0,11-15 0 0,-1 5-128 0,0-2 128 15,0-3 0-15,1 3 0 0,1 2 0 16,4-5 0-16,1 9 176 0,1-2-176 0,-1-2 0 16,-1 10 0-16,-2 0 0 0,3 4 0 0,-3 2 0 0,-14-6 0 0,19 14 0 15,-3 3-160-15,0 1 160 0,-1-1 0 0,1 1-144 16,-4 3 144-16,7-1 0 0,-3-1-144 0,-1-3 144 15,1 0 0-15,0 11 0 0,-9-9 0 0,3 1 0 16,-2-1 0-16,-2-5 0 0,2 1 0 0,1-2 0 16,-3-2 0-16,4 9 0 15,-6-7-144-15,0 7 144 0,-4-7 0 0,0-2 0 0,2 3 0 0,4-3 0 0,-6-10 0 16,9 10 0-16,-1-2 0 0,-8-8 144 16,0 0 32-16,0 0 0 0,0 0 0 0,0 0 0 0,12 6 16 0,6-2 0 15,5-4 0-15,-5-4 0 0,-1 4-48 0,-7-6 0 16,-10 6 0-16,0 0 0 0,2-14-144 15,4 0 128-15,5-3-128 0,-7 1 128 0,-13-5-128 0,5 1 0 0,8-7 144 0,-4 2-144 16,-8-7 0-16,-14-15 144 16,-5 6-144-16,17 4 0 0,0 0 0 15,3 6 0-15,-3 9 0 16,-4-3 0-16,8 9 0 0,0 1 0 0,1 5 0 16,1 0 0-16,0 8 0 0,-2-7 0 0,6 9 0 0,0 0 0 0,0 0 0 0,0 0 0 15,0 0-128-15,0 0 128 0,0 0 0 0,0 0-144 16,19 5 144-1,-19-5 0-15,12-5 128 0,12 10-128 0,-3-5 0 16,-9 0 0-16,5 0 0 0,7 0 0 16,1 4 0-16,-5-2 0 0,1-2 0 0,-1 8 0 0,3-2 0 0,-5 0 0 0,1 2 0 15,-3 3 0-15,1 1 0 0,-5-2 0 16,0 7 0-16,-2-3 0 0,3 2 0 0,1 9 0 0,-4-3 0 16,-6-1 0-16,-2 6 0 15,3-7 0-15,-1 5-128 0,2-3 128 0,0-3 0 0,-2-3 0 0,2-4-128 16,2 3 128-16,3-3 0 0,-5-2 0 0,2 0 0 0,-2-1 0 0,-6-9 0 15,0 0 0-15,12 2 128 16,3 6-128-16,-1-6 0 0,1-2 128 0,-3 0-128 0,-12 0 0 0,12-6 144 0,0 2-144 0,-1-2 0 31,-3 1 144-31,2-3-144 0,2 0 0 0,-1-2 144 0,-3 0-144 0,2-3 0 0,-6-1 144 32,0 0-144-32,-4-7 160 0,0-6-32 0,-4 1-128 0,0-1 192 0,-4 1-192 0,2-1 0 0,-9 2 0 0,-3 3 0 31,-7 1-1264-31,-7 7-336 0,-7 4-80 0</inkml:trace>
  <inkml:trace contextRef="#ctx0" brushRef="#br0" timeOffset="146645.34">29330 2178 7359 0,'0'0'656'0,"0"0"-528"0,0 0-128 0,0 0 0 0,0 0 1680 0,0 0 304 0,0 0 64 0,0 0 16 0,0 0-864 0,4-17-176 0,-4 17-48 0,0 0 0 0,8-12-336 0,-2 4-80 0,-6 8-16 0,6-6 0 0,-6 6 320 0,0 0 64 0,9-6 16 0,-9 6 0 0,0 0 80 0,6-9 32 0,-6 9 0 0,0 0 0 0,0 0 16 0,0 0 0 0,0 0 0 0,0 0 0 0,0 0-176 0,0 0-48 0,0 0 0 0,0 0 0 0,0 0-144 0,0 0-16 0,0 0-16 0,0 0 0 0,0 0-208 0,0 0-32 0,0-6-16 0,0 0 0 0,-2-2 32 15,2 8 0-15,0 0 0 16,0 0 0-16,0-10-64 0,0 1 0 15,2 1 0-15,-2 8 0 0,-2-16-48 0,-2 6-16 0,4 10 0 0,-2-11 0 0,0 1-128 0,2 10-16 16,-5-10-16-16,1-2 0 0,4 12-160 16,0 0 192-16,0 0-192 0,0 0 192 0,0-15-192 0,0 15 0 15,0 0 0-15,0 0 0 16,0 0 0-16,0 0 0 0,0 0 0 0,0 0 0 0,-6 17 0 0,2 1-144 16,-4 1 144-16,2-7 0 0,6-12 0 0,-4 18 0 15,-3 1 0 1,5 1 0-16,-2-1 0 0,0 5-128 0,10 1 128 0,-2 4 0 0,-4-9 0 0,7 5 0 15,-3 3 0-15,4 7 0 16,-4 6 0-16,2 2 0 0,0-2 0 0,-2-4 0 0,1 4 0 0,-1-8 0 16,0-2 0-16,-2-1 0 0,-2-3 0 0,0-2 0 0,-2-9 0 15,-2 4 0-15,-3-5 0 0,1-3 0 16,0-2 0-16,-8 5 0 16,-1-5 0-16,5-4 128 0,10-6-128 0,-10 2 0 0,0 2 128 15,-1-4-128-15,-1 4 0 0,-2 0 0 16,-3-2 0-16,-1-2 0 0,0 5 0 0,-15-1 0 0,2-2 144 0,4 2-144 15,-1-2 128-15,7 2-128 0,7 0 0 0,-1-2 0 16,15-2 0-16,0 0 0 0,-14 4 0 0,14-4 0 16,0 0 0-16,0 0 0 0,0 0 0 0,0 0 0 15,0 0 0-15,0 0 0 0,0 0 0 0,0 0 0 16,0 0 0-16,0 0 0 0,0 0 0 0,14 10 0 16,-14-10 0-16,23 7 0 0,2-3 0 0,1-2 0 15,1-2 0-15,4 0 0 0,-1-2 224 0,-7 2-32 16,2 0-16-16,3 0 0 0,3 0-176 0,0 0 160 15,-1 0-160-15,1 0 160 0,0 0-160 0,-2 0 0 16,-3 0 0-16,-1 0 0 0,0-4 0 0,3 4 0 16,3-4-224-16,6-3 80 15,8 5-1920-15,-4-2-384 0,-4 0-80 0,-2-2-14560 0</inkml:trace>
  <inkml:trace contextRef="#ctx0" brushRef="#br0" timeOffset="147061.46">30014 2479 15663 0,'0'0'688'0,"0"0"144"0,-6-6-656 0,0-4-176 0,-2-5 0 16,2 9 0-16,6 6 2992 0,0 0 560 0,-14 6 112 0,1 3 32 0,1 3-1920 0,0 4-384 0,-5-1-80 0,7 1-16 0,-2 4-448 0,-3 1-80 0,5 4-32 0,0-5 0 16,6-2-16-16,-2 1 0 0,6-1 0 0,0 1 0 0,0-3-176 0,0-1-32 0,0-3-16 0,8 2 0 0,2-4-16 0,0-3 0 0,3-1 0 0,1 2 0 0,2-6-96 0,5 2-32 0,1-4 0 0,3-4 0 0,2 4-96 0,-1 0-32 0,3-6 0 0,0 2 0 0,3-2-96 0,-3 1 0 0,-2-1-128 0,1-4 192 0,-3 4-192 0,-9-2 0 0,-5-2 128 0,3-3-128 0,15 3 0 0,-9-4 144 0,-9-3-144 0,-9-3 128 0,-9-9 0 0,1-6-128 0,0-6 192 0,-2 0-64 15,-6-6 64-15,1 4 0 0,-1 0 0 0,-5 8 0 0,-5 2-192 0,-3 5 0 0,-6 9 0 0,-3 1 128 0,-8 12-128 0,-3 2 0 0,-4 4 0 0,-21 10 0 0,5 6-240 0,24-1 80 0,4 5 16 0,0 5-20272 0</inkml:trace>
  <inkml:trace contextRef="#ctx0" brushRef="#br0" timeOffset="204876.64">16745 16723 5519 0,'0'0'240'0,"0"0"64"0,0 0-304 0,0 0 0 0,0 0 0 0,-14 0 0 0,14 0 3520 0,0 0 656 16,-11-10 128-16,11 10 32 15,0 0-2688-15,0 0-544 0,-12-9-96 0,12 9-32 0,-12-12 176 0,12 12 16 0,0 0 16 0,0 0 0 0,-8-6 64 0,1 2 16 0,7 4 0 0,0 0 0 0,0 0-320 0,0 0-64 0,0 0-16 0,0 0 0 0,19-4-256 16,1 4-48-16,3 4-16 0,4-4 0 0,3 6-192 0,3-2-32 0,2 0-16 0,0-2 0 0,0 2-128 0,0-4-32 0,-3-4 0 0,-1 0 0 0,0-4-144 0,-5 0 0 16,-1-3 0-16,2 3 0 0,1 0 0 0,1-2-224 0,0-7 32 0,-3 3 0 0,-3 4-1600 0,-2 4-304 0,-3 4-64 0,-4-2-16 15,-14 4-1328-15,0 0-272 0</inkml:trace>
  <inkml:trace contextRef="#ctx0" brushRef="#br0" timeOffset="205190.84">16735 16881 22223 0,'0'0'976'0,"0"0"224"0,-13 0-960 0,13 0-240 0,-14 4 0 0,14-4 0 0,-14 2 1216 16,-3 2 192-16,17-4 32 0,-12 4 16 16,12-4-224-16,0 0-32 0,0 0-16 0,0 0 0 0,0 0-144 0,0 0-16 15,0 0-16-15,0 0 0 0,0 0-64 0,0 0-16 16,0 0 0-16,0 0 0 0,0 0-160 0,0 0-48 15,18 10 0-15,5 0 0 0,2 1-272 16,5-5-48-16,1-2-16 0,10-2 0 0,0 2-176 0,2-4-32 16,4 0-16-16,3 0 0 0,-1-4-160 15,-2-6 160-15,4 4-160 0,-2-5 160 16,1 1-16-16,-7 0 0 0,0 0 0 0,-2-1 0 16,0 1-2080-16,0 4-432 15,0 2-64-15</inkml:trace>
  <inkml:trace contextRef="#ctx0" brushRef="#br0" timeOffset="206387.49">18604 16850 13823 0,'0'0'608'0,"0"0"128"0,0 0-592 0,0 0-144 0,13 14 0 0,5-24 0 0,-8 4 448 0,-10 6 48 0,17-8 16 0,-5 1 0 0,-12 7 192 0,0 0 64 0,0 0 0 0,16 0 0 0,-16 0 1008 0,0 0 208 0,0 0 32 0,15-2 16 0,-15 2-432 0,0 0-64 0,0 0-32 0,0 0 0 0,0 0-480 0,0 0-80 0,0 0-32 0,0 0 0 0,0 0-272 0,0 0-64 0,0 0-16 0,0 0 0 0,0 0 16 0,0 0 0 0,-19-2 0 0,-1 0 0 0,1-2-64 0,1 4 0 0,-1-4 0 16,-3-2 0-16,-5 0-144 0,5-4-48 0,1-1 0 0,3-3 0 16,1-2 0-16,3-1-16 15,-2-3 0-15,7-1 0 0,-1-5-64 0,-2-22-16 0,-3 1 0 0,9 2 0 16,0 2-48-1,2 6-16-15,0 0 0 0,2 7 0 0,0 3-32 0,4 9-128 0,0 1 192 0,6-3-64 0,0 1-128 0,7 5 192 16,3 0-192-16,-1 7 192 0,3 1-192 0,13-2 0 16,0 2 0-16,2 0 0 0,3 2 0 15,-3 2 0-15,2-3 0 0,-12 1 0 0,1 4 0 0,11 0-144 16,-8 0 144-16,-13 0 0 0,1 7 0 16,3-3 0-16,-20-4 0 0,17 14 0 0,-17-14 0 0,10 16 0 15,-10-16 0-15,4 23 0 0,-6-3-128 0,-4 5 128 16,-2-2-192-16,-3 5 192 0,-3 5 0 0,-4 12-128 0,-3-2 128 0,3-6 0 31,-7 0 0-31,-12 18 0 0,-4-12 0 0,13-10 0 0,-3-4 0 0,-16 12 0 16,-1-8 0-16,5-3 0 15,4-3 0-15,15-11 0 16,-3 1 0-16,1-3 0 0,1 3 0 0,-6 9 0 0,7-1 0 0,9-1 0 0,5-7 0 0,10-17 0 0,0 0 0 0,0 0 0 31,0 0 0-31,10 20 0 0,3-7 0 0,3-3 0 0,4-2 128 0,5-6-128 0,4 2 0 0,10-4 0 16,6 0 144-16,8-4-144 15,5-2 128-15,3-4-128 0,1-1 0 0,-1 1-256 0,1-4 48 0,-3 1 0 32,-4-1-3248-32,-5 8-640 0</inkml:trace>
  <inkml:trace contextRef="#ctx0" brushRef="#br0" timeOffset="207437.45">19203 16688 12895 0,'0'0'576'0,"0"0"112"0,-10-6-560 0,10 6-128 0,-11-10 0 0,11 10 0 0,-6-15 2560 16,6 15 464-16,0 0 112 0,0 0 0 0,8-16-2064 0,-8 16-432 0,19-10-64 0,-1 3-32 0,-1-3 96 0,-3 4 0 0,5-2 16 0,-1 8 0 0,2-2 240 0,1 2 32 0,4 2 16 0,-3 2 0 0,-1 2-304 0,5-2-48 0,5 2-16 0,0 5 0 0,0-1-320 0,-1 0-64 0,3-2 0 0,-4 5-16 0,-11 3-176 0,3 4 0 0,-3-3 0 0,-3 1 0 0,-5 1 0 0,-2-1 0 0,-4-1 0 0,-6 3 0 0,-4-4 144 15,-4 5-144-15,3-5 160 0,-7 3-160 0,-4-7 368 0,-5 5-32 0,-1 1 0 0,-5-6 0 0,-2 3-144 0,0-3-16 0,1-2-16 0,1 0 0 16,4-3 112-16,5-3 32 0,1 0 0 0,5 0 0 0,14-4 144 0,0 0 16 16,0 0 16-16,0 0 0 0,-4-8-128 0,6-3-32 15,-2 11 0-15,8-16 0 16,9 4-96-16,3-7-32 0,7 7 0 0,5-6 0 15,3-9-64-15,4 4-128 0,2-1 176 16,-2-9-176-16,4-4 224 0,-4-2-64 0,0 0-16 0,-2 0 0 16,-4-4-144-16,-2 6-144 0,-7 2 144 15,-1 5-208-15,-5 3 208 0,-1 9 0 0,-5-1 0 0,-2 9-144 16,-2 4 144-16,-8 6 0 0,0 0 0 0,0 0 0 0,4-10 0 0,-4 10 0 16,0 0 0-16,0 0 0 0,0 0 0 0,-12 16 0 15,-2 0 0-15,-1 9 0 0,-1 12 0 0,0 4 0 16,-9 6 0-16,7-6 0 0,-5-4 128 0,3 0 0 15,1-2 0-15,3-5 0 0,5-1 48 16,3-2 16-16,6-3 0 0,2-3 0 0,0-21-48 0,10 20 0 16,3-7 0-16,1 1 0 0,3-2-144 0,-1-2 0 0,6-6 0 0,1 1 0 15,0-1 0-15,5-2 0 0,7-2 0 0,6 0 128 32,12 0-1552-32,9 0-320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40:48.1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4-10-17T04:40:48.916"/>
    </inkml:context>
  </inkml:definitions>
  <inkml:trace contextRef="#ctx0" brushRef="#br0">5437 6516 35935 0,'0'0'3200'0,"-8"-125"-2560"0,8 125-512 0,0 0 704 16,0 0 160-16,0 0 32 0,0 0 0 0,0 0-176 0,16-4-16 0,-16 4-16 0,21 4 0 0,-3 1-208 16,-3-5-32-16,3 0-16 0,11-5 0 0,-2 5-192 0,-3-4-48 15,7 4 0-15,2 0 0 0,4 0-64 0,4 0-32 16,0 0 0-16,6 0 0 0,10 0 48 0,-16 0 16 16,2-2 0-16,25-2 0 0,-3 0-32 15,-22 2 0-15,9-4 0 0,1 2 0 16,4 4 0-16,32 2 0 0,-3 2 0 0,-27 2 0 15,7-2-64-15,5-4 0 0,5 0-16 0,45-4 0 16,-6-8-176-16,-4 6 192 0,-7 6-192 0,-30 2 192 16,12 2-64-16,9-4-128 0,7-4 192 0,5-2-64 0,3-1-128 15,63-1 192-15,-16 8-192 0,-7 0 192 0,-9 0-192 0,-3-2 0 16,-3-6 144-16,5 6-144 0,1-2 0 0,-6 4 144 0,-4-4-144 0,5 4 0 16,3-2 144-16,-45-2-144 0,9 4 0 0,10-4 144 15,4 4-144-15,57-7 0 16,-20 3 0-16,-13-2 128 0,-10 4-128 0,-2 0 0 0,1 0 0 15,-1-2 0-15,0 2 0 0,-37-6 128 0,11 1-128 16,1 1 0-16,7 8 128 0,4-2-128 0,1-2 128 0,5-6-128 16,-24 6 128-16,3-4-128 0,5 2 0 15,5 0 128-15,-1 0-128 0,0-3 0 0,6 1 0 16,-5-4 128-16,19 0 0 0,-4 6-128 0,-2 4 192 0,-10-2-64 16,-8 2-128-16,1-4 0 15,-1-1 0-15,-13-1 0 0,-6 4 0 0,-4 2 0 0,-8-2 0 16,2 0 0-16,-2 2 0 0,24 6 0 0,-18-6 0 0,-31 4 0 15,2-2 0-15,-3-2 0 0,-7 5 0 0,0-5 0 0,4 0 0 0,14 0 0 0,-16-5 0 16,-8 5 128-16,-6-2-128 0,-15-2 128 16,-2 4-128-16,1-2 128 0,-13 2-128 0,0 0 160 0,0 0-160 0,0 0 160 15,0 0-160-15,0 0 0 0,0 0 144 0,0 0-144 16,0 0-256-16,0 0-112 16,-13-18-16-16,-1 1-16 15,-4 7-1824-15,1-2-352 0,5-7-80 0,4 15-17888 16</inkml:trace>
  <inkml:trace contextRef="#ctx1" brushRef="#br0">24432 15005 0,'107'31'0,"162"78"0,-1-1 31</inkml:trace>
  <inkml:trace contextRef="#ctx1" brushRef="#br0" timeOffset="236.2">26253 17178 0,'-394'-470'0,"-151"-339"15,190 180-15,210 352 16,13 222 0,22 94-1,28 0 1,8 8-1,33-8 1,-41-37 0,-53-56-1,69 65 1,66-11 0,0 0-16,-248-4 31</inkml:trace>
  <inkml:trace contextRef="#ctx0" brushRef="#br0" timeOffset="2016.94">17786 6301 19135 0,'-8'13'2960'0,"6"1"-880"0,2-2-176 0,0-2-416 15,-4 5-80-15,2-5 0 0,-2-4-16 0,-2 4-176 0,6-10-48 0,0 0 0 0,-2 15 0 0,0-3-16 0,2-12 0 0,0 0 0 0,-2 17 0 0,-3 1-144 0,5-18-48 0,0 0 0 0,0 0 0 0,3 12-240 0,-3-12-48 0,0 0-16 0,0 0 0 0,4 17-160 0,2-3-48 0,-2 0 0 16,-4-14 0-16,0 0-48 0,0 0-16 0,0 0 0 0,16 6 0 0,-16-6 16 0,15 0 0 0,-1-4 0 0,9 2 0 0,-3 8-16 0,-6-6-16 0,-1-4 0 0,3 4 0 15,2-2-48-15,5-2-16 0,2 4 0 0,16-4 0 0,2-2-48 0,-11 4-16 0,-1 0 0 0,10 0 0 0,2-2-48 0,9 2 0 0,7 0 0 0,5 0 0 16,1-2-48-16,5 1-16 0,0-5 0 16,24 4 0-16,4-2-128 0,3 0 128 15,1 2-128-15,48 4 128 0,-21 0-128 0,-41 0 0 16,6 0 144-16,7-2-144 16,-21-2 0-16,12 0 0 0,11 4 0 0,5 0 128 0,7 0-128 0,6 0 0 0,4 0 0 0,8-3 0 15,58 3 0-15,-25-4 0 0,-6 2 0 0,20-6 0 16,-5 2 0-16,-14 2 128 0,6 2-128 15,15-2 0-15,-2-7 0 0,-16 7 128 0,-2 8-128 0,2-4 0 16,-30-4 128-16,5 2-128 0,4-6 128 0,7 8-128 16,6 0 0-16,4 0 144 0,4 0-144 15,2 0 0-15,70 4 128 0,-38-4-128 0,-9 0 0 0,10 0 0 0,-62 0 128 16,9 6-128-16,8-2 0 0,1-4 0 16,-1 5 160-16,4-3-160 0,-2 8 128 0,-7-2-128 0,-7-2 144 0,-1-2-144 15,-3-2 160-15,-5 2-160 16,23 7 160-16,-3 1-160 0,-13-2 160 0,-17-2-160 0,-17 1 144 0,-9-5-144 15,-7 4 128-15,-14-6-128 16,-9 4 160-16,-3-2-160 0,-5 0 192 0,-9 2-192 0,-20 1 208 16,-3 1-64-16,-4-6-16 0,-3 2 0 15,1-2 16-15,-5-2 0 0,-2 2 0 0,-3-2 0 0,-11 0-144 0,0 0 128 16,0 0-128-16,0 0 128 0,0 0-128 0,0 0 0 16,0 0 0-16,0 0 0 15,-15-8-1120-15,-5-9-96 0,-1 3-32 16,5 8 0-16,-3 6-1888 0,-9 6-384 15,-3 2-80-15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42:58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6792 5256 20495 0,'0'0'896'0,"0"0"208"0,0 0-880 0,0 0-224 0,-12-4 0 0,12 4 0 15,-21-2 1312-15,21 2 224 0,-16-4 32 0,16 4 16 0,-18 0-544 0,9 0-96 0,1 0-32 0,-4 0 0 0,-2 4-192 0,3 0-32 0,-3-2-16 0,14-2 0 0,0 0-544 0,0 0-128 16,-2 16 0-16,2-16 752 0,0 0 112 0,10 11 32 0,11-1 0 0,1 0-496 0,9 0-80 0,4-1-32 0,26-7 0 0,3-2-288 0,-11 0 0 0,9-4 0 0,1-3 512 0,1 1 64 0,3 0 0 0,30-2 0 0,-1-2-576 0,-10 8 0 0,-8-7 0 0,-10 3 208 0,-9 2-64 0,-8-2-16 0,-10-6 0 0,-8 4-128 15,-10-3 0-15,-9 1 0 32,-14 10-464-32,0 0-128 0,-14-6-32 0</inkml:trace>
  <inkml:trace contextRef="#ctx0" brushRef="#br0" timeOffset="738.7">6040 6885 12895 0,'0'0'1152'0,"-21"2"-928"0,1-4-224 0,-1-2 0 0,1 4 2112 0,4 0 384 0,16 0 80 0,0 0 16 0,0 0-816 0,-15 6-176 0,1 3-16 0,14-9-16 0,0 0-480 0,0 0-80 0,0 0-32 0,0 0 0 0,18 6-96 0,3 0-32 0,14-6 0 0,-3 4 0 0,7-4-48 0,0-4-16 0,2-6 0 0,2-1 0 16,5 1-64-16,3 0-16 0,2-6 0 0,4 9 0 0,1-1-160 0,22-4-32 0,4 2 384 0,-8-1-512 0,-11-1-80 0,-11-2-32 0,1-1 0 0,-10 3-80 0,-4-4-32 0,-4-5 0 0,-6 3 0 0,-7 1-160 0,-3 7 0 16,-5-4 144-16,-1 6-144 0,-15 8 0 0,0 0 0 0,0 0 0 0,6-15 0 15,-6 15-192-15,0 0-96 0,-6-10-32 0,6 10 0 32,0 0-2736-32,-19 6-544 0</inkml:trace>
  <inkml:trace contextRef="#ctx0" brushRef="#br0" timeOffset="2288.42">4886 8088 12207 0,'-25'-45'528'15,"25"45"128"-15,-16-4-528 0,-5 4-128 0,5-2 0 0,4-2 1072 0,12 4 176 0,-17-10 32 0,3 6 16 0,2-2-144 0,12 6-48 0,-13-7 0 0,13 7 0 16,-12-6 16-16,12 6 0 0,0 0 0 0,-16-4 0 0,1 4 32 0,15 0 16 0,-10 0 0 0,-2 0 0 0,12 0-224 0,0 0-48 0,0 0-16 16,0 0 0-16,-13 13-160 0,13-13-16 0,0 0-16 0,0 0 0 0,0 0 16 0,0 0 0 0,13 10 0 0,7-6 0 0,3 0-192 0,26-2-16 0,6 0 368 0,1 0-320 0,7-2-64 0,5-2-16 0,10-2 0 0,-29 0-80 0,8-2 0 0,7-2-16 0,10 1 0 0,8 1-144 0,10 2-32 15,10 4 0-15,7-6 0 0,104-8-192 0,-30 5 144 0,-19 5-144 0,0 6 128 0,2 2-128 0,-8-4 0 0,-7-6 0 16,-44 6 128-16,6 4-128 0,10 3 0 0,8-5 0 0,59-2 128 0,-30-7-128 0,-24 12 0 0,7-3 128 0,-16 2-128 0,35-4 0 0,-24-4 0 0,-26-5 128 0,-17-1-128 0,-9 2 0 16,-8 2 144-16,-5 2-144 0,-34 2 0 0,-2-2 0 0,-4-1 0 0,-6 3 128 0,-5-2-128 0,3-6 144 0,-7 6 16 0,-5-2-160 0,5-6 0 15,-2-7-192-15,-13 3-12784 16,-14 3-2544-16</inkml:trace>
  <inkml:trace contextRef="#ctx0" brushRef="#br0" timeOffset="4873.1">11386 4756 21135 0,'0'0'928'0,"-10"-14"208"16,0-5-912-16,4 5-224 0,0 4 0 0,-3-11 0 0,1 1 2320 0,0-7 432 0,2 7 2352 0,-2 3-2608 0,8 7-512 0,0 10-96 0,0 0-32 0,0 0-592 0,0 0-128 15,0 0-32-15,0 0 0 0,0 0-416 0,0 0-96 0,0 0-16 0,0 0 0 0,8 14-192 0,-2-1-64 0,-2-3 0 0,-4-10 0 0,0 14 64 0,0 2 16 0,0 9 0 0,0 4 0 0,-2 6-16 16,-4 8 0-16,4 14 0 0,-2-12 0 0,-2 8-80 0,-5 31-32 0,1-6 0 0,0 0 0 0,0-10-112 0,-1 6-32 0,3-13 112 16,0-10-96-16,2 1-16 0,0 1 0 0,1 8 0 0,1 9-128 0,2-2 128 0,2-1-128 0,2-3 128 0,2-3-128 0,1-3 192 15,1-7-192-15,2-8 192 0,2-6-192 0,17-2 0 0,4-5 0 0,-1-9 192 0,5-5-64 0,4 1 0 0,8-7 0 16,9-4-128-16,5 4 0 0,5-10 144 0,5 0-144 16,3 0 128-16,4-2-128 0,4 2 128 0,4-8-128 15,2 0 0-15,-28 0 144 0,-11 6-144 16,13 0 0-16,1 0 128 0,5-3-128 0,3 3 0 0,1-2 0 15,0 0 0-15,10-2 0 0,-4 2 0 16,37-8 0-16,-23 3 0 16,-51 3 0-16,-4 6 0 0,-6-4 0 0,-5 2 0 15,-3-6 0-15,-5 2 0 0,-3-4-256 0,-5-1-128 0,-6 1 0 0,2 0-16 32,-2-7-1712-32,2 1-352 15,-8-4-64-15,-4 3-17280 0</inkml:trace>
  <inkml:trace contextRef="#ctx0" brushRef="#br0" timeOffset="5395.77">11282 4889 4607 0,'-19'-10'400'0,"11"-15"-400"0,8 1 0 0,6 3 5840 0,7-1 1088 15,3 1 224-15,7 7 32 0,5-2-4288 0,7 5-848 0,4-5-192 16,6 6-16 0,8-1-928-16,15 5-176 0,10-2-32 0,4 0-16 0,6 0-80 0,-28 1-16 15,5-3 0-15,34 0 0 0,-11-2-208 0,-2 4-32 0,49-3 256 16,-20 5-352-16,-37 2-64 16,12 4 0-16,0-2-16 0,2-4-176 0,-1-2 0 15,-26 8 0-15,7-4 128 0,10 4-128 16,-2 0 0-16,-2 2 0 0,0 0 128 0,-7 2-128 0,-3-2 0 15,-4 0 0-15,9 0 0 0,-9-2 240 0,16 10-48 0,-21-4 0 0,-22-2 0 0,0 7 224 0,-2-1 32 32,-2-4 16-32,2 4 0 0,-2 0 32 0,8 5 0 15,-5-3 0-15,-11 2 0 0,-2 3-112 0,-3 3-32 16,1 1 0-16,1 6 0 0,3 9-64 0,-7 5-16 16,-3 2 0-16,-3 7 0 0,0-1-32 0,-2 8-16 15,-3-1 0-15,1-7 0 0,-2-8-32 0,-2 0 0 16,-2-4 0-16,-2-1 0 0,0 1-32 0,-2 4-16 15,0-6 0-15,0 4 0 0,2 12-16 0,0 3 0 16,-2 1 0-16,-4 2 0 0,-3-14 64 0,-5 5 16 0,-4-3 0 0,-7-2 0 16,-6-2-48-16,-10-4-16 0,-6-1 0 15,-8-1 0-15,-11-4-144 0,-10-4 128 0,-10-5-128 0,-6 3 128 16,-4-5-128-16,-5-1 0 0,-1-7 0 0,-1 0 0 16,-85 15 0-16,36-11 0 0,25-3-192 0,20-7 192 31,19-10-1664-31,16-7-224 0,15-5-32 0,18 10-20096 0</inkml:trace>
  <inkml:trace contextRef="#ctx0" brushRef="#br0" timeOffset="6578.87">12188 6916 19119 0,'0'0'1696'16,"18"-4"-1360"-16,-1-2-336 0,-3-2 0 0,-14 8 1824 0,18-6 288 0,-3-5 64 0,-3 1 16 0,0 0-464 0,-1-2-112 0,-1-3-16 0,-10 15 0 0,6-14-304 0,0-3-64 0,-2-3-16 16,-4-1 0-16,-2 1-208 0,-2-3-48 0,-6-1-16 0,0 1 0 0,-3-3-256 0,-5 5-48 0,-5 7-16 0,-9 4 0 0,-3 7-496 0,2 10-128 0,0 5 0 0,-4 6 320 0,4 5 32 0,1 4 16 0,-16 14 0 15,5 2-368-15,13-9 0 0,1 1 0 0,2-2 0 0,11-10 0 0,-3 1 0 0,1 11 128 0,2-4-128 0,1-5 0 0,5-3 0 0,6-7 0 0,4-16 160 16,6 21 64-16,4-5 16 0,9-8 0 0,-1-1-240 0,3 1 0 0,18-6 0 0,0-2 512 15,2-4 64-15,0-2 16 0,0-1 0 0,-2-7-208 0,16-8-32 16,-4-3 256 0,-10 4-352-16,-6 5-64 0,-8-4 0 15,-3 5-16-15,-1-3 16 0,-9 3 16 0,1 5 0 0,1-4 0 0,-6 2 64 0,-10 12 16 16,0 0 0-16,17 4 0 16,-17-4-288-16,0 0 0 0,8 10 0 0,2 2 192 0,-2 5-32 15,-2 1 0-15,-2 0 0 0,3 3-160 0,-5-1 128 16,0-1-128-16,6 3 128 0,2-1-128 15,0 1 0-15,3-3 0 16,-1-3 0-16,2 1 0 0,3-3 0 0,36 7 0 0,2-5 0 16,-3-6 0-16</inkml:trace>
  <inkml:trace contextRef="#ctx0" brushRef="#br0" timeOffset="7646.03">12128 5205 14735 0,'4'-68'1312'0,"1"48"-1056"0,-1-3-256 0,2-3 0 0,0-5 0 0,-2 8 0 0,-2 1 0 0,0-1 5312 0,0 3 992 0,2 7 208 16,-4 13 32-16,0 0-4032 0,0 0-800 0,9 13 1040 0,-5 7-1712 0,4 3-336 0,-2 5-64 0,-4-5 0 0,-2 12-320 0,-2 14-64 0,-2-2-16 0,2-2 0 0,0 2 144 0,-4-2 16 0,-1-8 16 0,-9 6 0 15,2-2-416-15,1-8 0 0,5-2 0 0,-2 4 400 0,10-15 0 0,0 3 0 0,43 18 0 0,21-25-960 0,5-16-192 0,-7-10-32 0,1-4-13488 16,-1-9-2704-16</inkml:trace>
  <inkml:trace contextRef="#ctx0" brushRef="#br0" timeOffset="7884.32">12879 5231 11967 0,'0'0'1072'0,"0"0"-864"0,-6-18-208 0,-5 10 0 16,11 8 4224-16,-16-6 816 0,-5 10 144 0,-1 6 48 15,-1 8-4192-15,-1 1-832 0,-5 1-208 0,4 3 2512 0,1 6 464 16,3-1 96-16,3 1 0 16,-1-6-1744-16,7 3-368 0,6 1-64 0,10 18 0 0,10-2-720 15,5-8-176-15,1-2 0 0,1-7 912 0,12 3 160 16,6-6 16-16,4-9 16 0,2-8-576 0,4-6-112 15,0-10-32-15,25-21 0 0,-6 0-384 16,-19 3 0-16,-8-1 0 0,-2-2 400 16,-11-2 0-16,-9 7 0 0,-11 5 0 0,-4 1-208 0,-2-11-64 15,-6 0 0-15,-25-16 0 0,7 14-128 16,-5 3 0-16,-20-3 0 0,-2 4 256 0,-4 11 32 16,-5 5 0-16,1 13 0 0,-5 4-432 0,13 7-96 15,6 3-16-15,0-2 0 0,10 5 256 0,13-7 0 0</inkml:trace>
  <inkml:trace contextRef="#ctx0" brushRef="#br0" timeOffset="9035.25">15644 4777 21071 0,'-14'-23'928'0,"18"9"208"0,0-7-912 0,-2 7-224 0,2-3 0 0,-2 7 0 0,0 4 2208 0,2-8 400 0,-4 14 80 0,0 0 0 0,0 0-2144 0,0 0-544 0,0 0 0 0,11 18 2176 0,-5 1 320 0,-2 1 64 0,-4 19 0 16,-2 4-2048-16,0 0-512 0,-2 4 0 0,-5 0 928 0,1 3 80 0,0 3 16 0,-2 0 0 0,-3-2-384 0,-1 1-80 0,-2-3-16 0,-9 10 0 0,5-1-544 0,1-20 0 0,1-1 0 0,3-6 704 0,3 0 16 0,2 6 16 0,4-2 0 0,2-3-352 0,4 9-80 15,0 4-16-15,12 13 0 0,2-5-288 0,3-6 0 0,-3-20 0 0,2 4 272 0,19 6 0 16,0-5 0-16,4-7 0 0,8 2-272 0,15-9 0 0,11-2 0 0,18-9 0 15,9-1 128-15,7-6-128 0,8-6 0 0,3 1 0 0,-3-1 0 16,4 6 0 0,2 0 0-16,-41 0 0 0,2-4 128 0,41-6-128 15,-16-2 0-15,-40 1 0 0,1 1 0 0,24-6 0 0,-49 10 0 0,4-3 0 0,5 3 0 16,-3 0 0-16,0-2 0 16,-6 2 0-16,2 0 0 0,-6-3 0 0,-2-1 0 0,4-6 0 0,-10-5 0 15,-11 3 0-15,-7-3 0 16,-9-3-5488-16</inkml:trace>
  <inkml:trace contextRef="#ctx0" brushRef="#br0" timeOffset="9507.03">15611 4912 14735 0,'-8'-41'1312'0,"8"18"-1056"0,6-3-256 0,19-5 0 16,8 4 0-16,4 9 0 0,8 1 0 15,6 11 4704-15,17-2 880 0,12 2 176 16,8 4 48-16,6-2-3904 0,25-11-784 0,-2 1 592 16,-17 6-816-16,3 0-176 0,5 1-16 15,3 7-16-15,-6-4-176 0,-3 2-48 16,-1-4 0-16,-32 4 0 0,7-4-144 0,4 2-48 0,2-2 0 15,23 6 0-15,36 4-272 0,-32-4 0 0,-17 2 0 16,-14 2 368-16,-9-4 16 0,-7 4 0 0,-7 0 0 16,-5 4-64-16,-16-4 0 0,-1 3 0 0,8 3 0 0,6 0-320 15,-6 7 0-15,-4-3 0 0,0 2 704 16,-2 5 64-16,-2-1 0 0,-2 7 16 0,-3 2-480 0,1 3-112 16,-2 3 0-1,9 21-16-15,-3-1-176 0,-6-4 0 0,-2-2 0 0,-3-2 144 16,-1 1 0-16,-3-3 0 0,-4-4 0 0,1-2 96 0,-5 0 16 0,-4-11 0 15,-2 3 0-15,-4-2 0 0,-2-1 16 16,-4 3 0-16,-8 14 0 0,-7 4-272 16,-3 3 0-16,-17 15 0 0,-2-9 272 0,4-24 0 0,2-5 0 0,-21 2 0 15,-7 6-272-15,1-13 0 16,-1-1 0-16,-5-3 0 0,-4 1 0 0,-6-1-128 0,-22-3-10432 31,-64-3-2064-31,43-10-432 0</inkml:trace>
  <inkml:trace contextRef="#ctx0" brushRef="#br0" timeOffset="10780.27">17321 6625 13823 0,'33'-14'608'0,"-27"4"128"0,0-1-592 0,-2-5-144 0,-4-5 0 0,0-1 0 0,-2-3 4176 0,-6 9 816 0,-2 2 144 0,-9 7 48 0,-5 9-4160 0,-3 7-816 0,-2 1-208 0,-3 0 2400 0,-9 2 432 0,-5 7 96 0,-1 3 16 0,2 5-1808 0,0 4-368 0,-2 6-64 0,-8 18 0 0,5 4-576 0,13-7-128 0,11-15 0 0,-1-1 0 0,9 1 0 0,1 0 0 0,1-6 1088 0,6 0 192 0,6-1 48 0,8 11 0 0,4-4-1072 0,4-2-256 0,11 4 0 16,10-2 0-16,-1-6 0 0,7-5 0 0,8 1 768 0,3-9 80 15,-1-1 32-15,66-1 0 0,-21-8-704 16,-24-5-176-16,-23-6 0 16,-4-7 0-16,-17 2 0 0,-1-2 0 0,-2-3 0 0,-5-1 0 15,-6-6 0-15,-8-7 0 0,-1-4 0 0,5 3 0 0,-6-1-15824 31,-8 2-3200-31</inkml:trace>
  <inkml:trace contextRef="#ctx0" brushRef="#br0" timeOffset="11667.8">16753 5072 11967 0,'0'0'1072'0,"0"0"-864"0,0 0-208 0,0 0 0 0,-8-11 3328 0,8 11 608 0,-14-8 128 0,-5 4 32 0,3 2-3280 0,-3 2-656 0,3 6-160 16,-3 2 0-16,5 1 0 0,0 1 0 0,-1 10 2560 0,1 1 464 0,0 5 112 0,1 5 0 0,3 0-2160 0,0 2-432 0,-2-3-96 16,-5 11 0-16,3-6-448 0,10-8 0 0,2 0 0 0,2-1 1072 0,6 1 128 0,4-3 16 0,4 7 16 0,3-8-976 0,-1-3-256 0,5 1 0 0,-3-5 656 0,5-2 96 0,1-7 16 15,-3 1 0-15,1-6-512 0,13-2-80 0,0-4-32 0,16-15 0 0,-14 5-144 0,-6-2 0 0,12-9 0 0,-2-2 128 0,-6 1-128 0,-6 1 192 0,-1 5-64 0,-11 11-128 0,-1-1 0 0,1-4 0 0,3-3 128 0,3 1-128 0,-7 4 0 0,0-1 0 0,-1-1 0 0,1 4 0 0,-2 4 0 0,5 0 0 0,-3 1 0 16,-16 5 0-16,0 0 0 0,21 11 0 0,-5 5 0 0,-16-16 0 0,8 19 0 0,-1-3 0 0,1 0 0 0,-2 1 128 0,-2 3-128 0,-2 1 0 0,-2-1 0 16,-2 7 0-16,0 0 0 0,-2 1 0 15,2-5 0-15,2-3 0 16,0-3-1920-16,6-1-480 0,2-2-96 15</inkml:trace>
  <inkml:trace contextRef="#ctx0" brushRef="#br0" timeOffset="12800.8">16306 4992 2751 0,'0'0'256'0,"0"0"-256"16,-14 0 0-16,14 0 0 0,-21-13 3008 0,21 13 544 0,-12 7 112 0,-2 1 32 0,4-6-2080 0,10-2-400 0,0 0-96 0,-9 6-16 0,-1 2-240 0,-2-2-48 15,-1 0-16-15,-1-1 0 0,14-5-64 0,-16 6-16 0,-5 2 0 0,5-2 0 0,16-6 176 0,-15 6 48 0,-1 4 0 0,2-3 0 0,14-7 80 0,-13 4 0 0,13-4 16 0,0 0 0 0,0 0-832 16,0 0-208-16,0 0 0 0,-4-15 1920 0,8-13 320 0,1-7 80 0,5 4 16 0,8-6-1632 0,1 0-320 0,-3-4-64 0,11 0 0 0,-1 2-320 15,-5 13 0-15,-1 5 0 0,-3 5-688 0,3 4-192 0,1 1-32 0,-1 1-16896 0</inkml:trace>
  <inkml:trace contextRef="#ctx0" brushRef="#br0" timeOffset="13213.07">17682 5043 4607 0,'0'0'192'16,"0"-10"64"-16,0 10-256 0,-4-17 0 0,-2-3 0 0,1 3 0 0,5-3 0 16,-2 6 0-16,2 1 0 0,0 5 7296 0,0 8 1408 15,-8-12 272-15,8 12 64 0,0 0-6032 0,0 0-1216 16,0 0-256-16,0 0-32 0,-4 22-1200 0,4-22-304 15,-6 31 0-15,2-2 0 16,0-7 0-16,2 5 0 0,0-7 960 0,0 7 128 16,-5 0 16-16,-9 1 16 0,6-1-896 15,0-11-224-15,1 1-14352 16,-1-3-2032-16</inkml:trace>
  <inkml:trace contextRef="#ctx0" brushRef="#br0" timeOffset="35589.51">12007 7783 28671 0,'0'0'1280'0,"0"0"256"0,0 0-1232 0,0 0-304 16,0 0 0-16,0 0 0 0,0 0 1824 0,0 0 304 0,0 0 64 0,0 0 16 0,-2 10-800 0,-2 7-176 0,0 1-16 0,2-6-16 0,-2 5-608 0,0-3-112 0,4-14-32 0,0 17 0 0,0 3-256 0,0 5-48 0,0-3-16 0,-2 5 0 0,0 4-128 0,0 3 128 0,-2 9-128 0,4 1 128 16,-2 1-128-16,0-2 0 0,0-2 0 0,2-4 0 0,0-9 0 0,4-5-256 0,-2-13 64 0,4-4 16 0,-6-6-1408 0,18 6-272 0,1-2-64 0,3-8-16 0,1-8-1888 0,8-4-368 0</inkml:trace>
  <inkml:trace contextRef="#ctx0" brushRef="#br0" timeOffset="36347.78">12606 7793 6447 0,'0'0'576'31,"0"0"-576"-31,0 0 0 0,0 0 0 0,0 0 4096 0,0 0 704 0,0 0 128 0,0 0 48 0,0 0-2880 0,0 0-576 0,-6-14-112 0,6 14-32 16,0 0-928-16,0 0-176 16,0 0-32-16,0 0-16 0,0 0-224 0,0 0 0 15,0 0 0-15,0 0 0 0,0 0 0 0,0 0-192 16,0 0 48-16,0 0 0 16,0 0-496-16,-17 4-112 0,3 2-16 0,14-6 0 15,0 0-80-15,0 0-32 0,-6 15 0 0,6-15 0 16,-10 16 0-16,10-16 0 0,0 0 0 0,0 0 0 0,0 0 400 0,0 0 80 15,0 0 16-15,0 0 0 0,0 0 384 0,0 0 0 0,0 0 144 0,0 0-144 0,0 0 960 0,0 0 96 32,0 0 16-32,0 0 0 0,0 0 448 0,0 0 80 0,0 0 32 15,0 0 0-15,0 0-80 0,0 0-16 0,0 0 0 0,0 0 0 16,0 0-304-16,0 0-64 0,-4 8-16 0,-3 4 0 16,7-12-320-16,0 0-80 15,-4 17-16-15,0-7 0 0,4-10-304 0,-8 14-64 0,2-1-16 16,-2 5 0-16,0 5-96 0,1 5-32 15,1 1 0-15,2 2 0 0,-2 6 48 0,0 4 16 16,0-4 0-16,2 4 0 0,4 6 32 16,6-6 0-16,-2-8 0 0,-2-3 0 0,6-3-160 15,-2-7-32-15,0 5 0 0,7-9 0 0,-3-5-128 16,2-5 192-16,1 4-192 0,5-10 192 0,-2 0-64 0,1-6-128 0,-1-4 192 0,3-5-64 16,-3-1 16-16,-4 0 0 0,3-11 0 0,-3-8 0 15,-4-2-16-15,0-4-128 0,-1 4 192 0,-3 4-64 16,-4-3-128-16,-2 7 0 0,-3 2 144 0,3 7-144 0,-2-1 0 0,4 5 0 15,0-1 0-15,2 1 0 0,2 2 0 0,1 3 0 0,1 1 0 0,-6 10 0 32,8-12 0-32,2 2 0 15,2-1 0-15,3 7 0 0,-3 0 0 0,9 4 0 0,-1-6 0 0,1 4 0 0,-1-2 0 0,1 0 0 16,-1 4 0 0,-1 0 0-16,-1 0 0 0,0 0 0 0,1 0 0 0,-3 0-128 15,5 6 128-15,-1-4 0 0,1 0-144 0,-3-2 144 0,-1 10 0 0,-17-10-176 16,14 17 176-16,-2 1-128 0,-1 1 128 0,-1-1 0 0,-4-2 0 0,0-1 0 15,-2 1 0-15,2 1 0 16,1 3 0-16,1-4 0 0,0 1 0 0,0-3 0 0,2 1 0 0,1-3 0 16,1 2 0-16,2-4 0 0,5-3 0 0,-1-1 0 15,-1-2 0-15,3-8 0 0,7 2 0 0,-1-6 0 16,-1-9 0-16,-2 7 0 16,1-4 128-16,9-13-128 0,-8 4 0 0,-1-1 0 15,-5 1 0-15,-5-1 128 0,-4-3-128 0,-4 6 144 16,-6-1-144-16,-6 3 160 0,-8 3-160 0,-7 2 160 15,-7 1-160-15,-3 3 160 0,0 0-160 0,-2 4 0 0,-4 0 0 0,1 2 0 16,-3-1 0-16,0 3 0 0,2 4-128 0,4-2 128 31,0 0-432-31,6 0-16 0,3 0 0 0,10-2-13520 16,3-6-2720-16</inkml:trace>
  <inkml:trace contextRef="#ctx0" brushRef="#br0" timeOffset="37224.91">12967 7826 7359 0,'0'0'320'0,"20"-8"80"15,-3-2-400-15,1 1 0 0,1 9 0 0,1-2 0 0,1-6 3520 0,-1 0 608 0,7 0 128 0,-3 4 32 0,3 2-2480 0,2 2-480 0,4 4-112 0,-1-4 0 16,1-2-496-16,6 4-80 0,2 4-32 0,2-2 0 0,0-4-160 0,0 0-16 0,2 2-16 0,-4 2 0 0,0 2-176 0,-8 5-48 0,-4-1 0 0,-3 2 0 0,-3 2 0 0,-2 1 0 0,-3-3 0 0,-6 2 0 0,-12-14 256 0,11 15 64 16,-3 1 0-16,0 1 0 0,-2-1 96 0,-2-2 32 0,-4-14 0 0,4 13 0 0,0 1-80 0,13-14-16 0,16-6 0 0,10-9 0 0,-13 1 480 0,-7-2 80 15,-5 3 32-15,-3 3 0 0,-15 10-688 0,10-14-128 16,-10 14-16-16,0-17-16 0,-8 3-16 0,-9 2 0 15,1 2 0-15,-7 1 0 0,-5 3-144 0,-1 6-128 16,0-2 192-16,1 2-192 0,-3 2 0 0,12-2 0 16,1 0 0-16,-7 0 0 15,3-4-224-15,3-2-96 0,19 6-32 0,-6-4 0 0,6 4 352 16</inkml:trace>
  <inkml:trace contextRef="#ctx0" brushRef="#br0" timeOffset="38651.18">16610 7941 30399 0,'0'0'672'0,"0"0"144"0,0 0 16 0,0 0 16 0,0 0-672 0,0 0-176 0,0 0 0 0,0 0 0 0,0 0 0 0,0 0 0 16,0 0 0-16,16-6 2016 0,-16 6 368 0,0 0 2064 0,0 0-3168 0,0 0-640 0,0 0-128 0,0 0-32 0,0 0 64 0,0 0 16 0,0 0 0 0,0 0 0 0,0 0-32 0,0 0 0 0,-8 14 0 0,-11-4 0 16,3 1-528-16,-4-9 0 0,3 2 0 0,1 0 512 0,-1-4 0 0,-1-4 0 0,8 4 0 0,1 0-208 0,9 0-48 0,-16-6-16 0,16 6 0 0,0 0-240 0,-8-11 0 0,8 11 0 0,0 0 496 0,0 0 48 0,6-16 16 0,4 2 0 15,-10 14-320-15,23-11-64 0,-1 5 112 16,-5-2-160-16,3 2-128 15,3 2 192-15,-1-2-192 0,1 6 144 0,1 0-144 0,1 0 0 0,6 6 144 0,-5-2-144 0,1 2 0 16,-4-2 0 0,3 10 0-16,-5 3 0 0,-9 3 0 0,-4 1 0 0,-2 1 0 0,-8 7 0 15,-6 4 0-15,-2 0 0 16,0 8-144-16,-7 0 144 0,-3 6 0 0,-11 14 0 0,2-1 0 16,3-15 0-16,-1-2 0 0,-4-2 0 0,3-6 0 15,1-7 0-15,2 3 0 0,-1-4 0 0,1-3 0 16,3-7 0-16,5 3 0 0,9-3 0 0,8-17 0 0,0 0 0 15,0 0 0-15,23 6 0 16,5-6 0-16,-5-2 0 0,5-2 400 0,22-3-16 0,1 1 0 0,17-12 0 16,-5-3-384-16,-12 5 0 0,1 6 0 15,-1-7 256-15,-6 7-16 0,-4-4-16 0,0 1 0 16,-4-3-224-16,0-4 0 0,-2-1 0 0,12 1-160 16,-2 3 160-16,-8 3 0 0,-11 4-15616 15,1 3-3136-15</inkml:trace>
  <inkml:trace contextRef="#ctx0" brushRef="#br0" timeOffset="39251">17678 7959 24879 0,'-23'-14'1088'0,"23"14"256"0,-4-10-1088 0,-4-3-256 0,-7-1 0 0,15 14 0 0,0 0 3200 0,-8-2 592 0,-2 2 112 0,-10 8 32 0,5 7-3152 0,1-1-624 0,-5 4-160 0,3 3 1408 0,-2 3 256 0,-5 3 64 0,7 10 0 0,-3 4-1072 0,7-6-208 0,-2 4-32 0,-3 18-16 0,9-10-80 0,2 11 0 0,2-7 224 0,2-14-304 0,2-6-64 0,4-11-16 0,4 3 0 0,0-9 48 0,0 2 16 0,-2-12 0 0,7 3 0 0,1 1-224 0,0-8 0 0,3 0 0 0,-1-8 400 16,3 1 48-16,-1 3 0 0,3-6 0 0,1-6-320 0,-1-1-128 0,-3-3 0 0,3-11 128 0,11-37-128 0,-13 9 0 0,-3 4 0 16,1 3 0-16,-1 9 0 0,-2 11 0 0,-5 1 128 15,-11 6-128-15,2 5 0 0,0 7 0 0,8-1 0 0,0 4 0 16,2 0 0-16,-10 10 0 0,0 0 0 0,15 0-144 16,-15 0 144-16,20 0 0 15,-1 4-128-15,3-8 128 0,3 4 0 16,14 6 0-16,2-2 0 0,-9 0 0 0,1 0 0 15,-2-2-416-15,-2 8 32 0,-3 1 0 16,1 3 0-16,-2 4 224 0,-5 7 160 0,-1 2-192 0,1 18 192 16,3-2 0-16,-9-6 0 0,-4-3 0 0,-2-3-160 0,-1-8 160 15,-1-7-128-15,2 9 128 0,2-9 0 16,2 1 0-16,3-1 0 16,-3-6 0-16,-2-2 0 0,3-6 144 0,1 0-144 0,2 1 192 0,-1-6-64 15,5-5 0-15,-3 2-128 16,3-2 240-16,5-11-64 0,-3-11-16 0,-1-5 0 0,-3-2-160 0,-3-4 0 15,-5-2 464 1,-2 2 64-16,-2 2 16 0,-6-10 0 0,-10 8-192 16,-2 6-32-16,-11 6-16 0,-6 7 0 15,-1 3-304-15,-3 3 0 0,-2 0 0 0,-2 5 0 0,-10 1 0 16,8 0 0-16,0 4 0 16,-2 2-1296-16,6-3-224 0,2 1-32 15,5 2-13216-15,-1 0-2640 0</inkml:trace>
  <inkml:trace contextRef="#ctx0" brushRef="#br0" timeOffset="40591.71">18008 7996 31967 0,'24'-6'704'0,"-15"-8"128"0,1-3 48 0,2 1 16 16,4-3-704-16,5 3-192 0,2 0 0 0,11 1 0 0,9-1 0 0,-4-5 0 0,15 9 0 0,3 4 0 0,-10 2 0 0,7 2 0 0,1-2 1760 0,-2 6 320 0,0 0 64 0,11-5 16 0,-7 5-1728 0,-18 0-432 0,-2 0 0 16,-8 5 384-16,-2 1-16 0,-5 4 0 0,-1 8 0 0,-5 1-368 0,-6 1 0 0,-4-3 0 15,-3-3 288-15,-3 7-16 0,0 9 0 0,-3 1 0 0,3 18-272 0,0-2 0 0,5-2 0 0,1-1 336 0,-2-3 16 0,6 2 0 0,2-9 0 0,5-11-160 16,1-3-48-16,1-5 0 0,18-1 0 0,4-6-144 0,-2-6 0 0,4-4 0 0,-4 0 384 0,4-8 64 0,2-10 0 0,14-17 0 16,-6-6-448-16,-18-2 0 0,-14 14 0 15,-5 4 640-15,3-14 32 16,-17 10 16-16,-13 5 0 0,-19-13-560 0,-7 10-128 0,-6 9 0 15,-6 3 416-15,-1 5 48 0,-1-2 16 0,-25 9 0 0,-2 10-480 16,19-1 0-16,8-2 0 0,3 2 0 0,10 2 0 16,3 0 0-16,8-2-160 15,4 4-1440-15,23-8-272 16,0 0-19664-16</inkml:trace>
  <inkml:trace contextRef="#ctx0" brushRef="#br0" timeOffset="41576.75">20277 5344 28959 0,'0'0'1280'0,"0"0"272"0,0 0-1232 0,-2-14-320 0,2 14 0 0,-6-10 0 0,6 10 0 0,0 0 0 0,0 0 0 16,0 0 2672-16,0 0 464 0,0 0 112 0,0 0 16 0,0 8-2320 0,0 8-464 0,2 9-96 0,0-7 0 0,0 1-144 0,0 1-32 0,-2 7 0 0,0 2 0 0,-4 1 352 0,-2 7 64 0,-2 8 16 16,-11 35 0-16,1 0-512 0,1-10-128 0,1-7 0 0,-3-1 864 0,5-1 160 0,0-9 16 0,-1 5 16 0,11-4-848 0,-2-16-208 15,4 0 0-15,2-2 352 0,2-2 32 0,6 3 0 0,1 1 0 0,-1 4-256 0,2 2-128 0,-2-2 160 0,11 11-160 0,5-1 0 0,3-12 0 0,-7-17 0 16,7 1 448-16,22 4-16 0,11-7 0 0,3-4 0 0,5-7-224 0,-15-7-32 0,9-2-16 0,91 6 0 15,-3-4-160-15,-27-10 0 0,-35 4 0 0,9-5 0 0,3 1 0 32,3 6 192-32,-11-2-192 0,2 4 0 0,5-4 0 0,13-6 0 0,-3-1 0 15,-11 1 0-15,-10 4 0 0,17 0 0 0,-19 2 128 16,-6-2-128-16,-10 6 0 0,-11-4 0 0,-10 4 0 16,-8-11 0-16,0-1 0 0,-8-2 0 15,-14-3 0-15,-11 1 0 16,-10-5-800-16,-2-3-192 0,2-3-32 0,-27-20-16 31,-30-4-1408-15,-9 12-288-16</inkml:trace>
  <inkml:trace contextRef="#ctx0" brushRef="#br0" timeOffset="42092.6">20652 5641 16575 0,'-20'-22'1472'0,"-5"-3"-1168"0,7-1-304 16,-3 1 0-16,3-2 2496 0,1 5 432 0,5-3 80 0,4 11 32 0,-2 6-1040 0,3-5-208 15,7 13-32-15,0 0-16 16,0 0-704-16,17-6-144 0,5 6-16 0,7-2-16 16,4 0 224-16,8 2 64 15,6-6 0-15,6 4 0 0,5-6-256 0,9 6-64 0,5-2 0 0,53 4 0 16,0-7-656-16,-16-3-176 0,0 2 0 15,-1-2 464-15,5 4 64 0,2 2 16 16,-31 1 0-16,8-1-416 0,17-2-128 16,1 0 0-16,1-2 0 0,-2 6 128 0,24-4-128 15,45-5 0-15,-102 7 0 0,4 0 0 0,0-2 0 0,-2-4 0 16,-2 4 0-16,-4 2 160 0,-3-3-160 16,5-1 128-1,24 0-128-15,-16 0 0 0,-12 2 0 0,-8-3 464 16,-9 3 64-16,0 0 16 0,-8 6 0 0,-4-4-96 0,-2 2-32 15,-2 2 0-15,6 6 0 0,-2 9-416 0,-8-5 0 0,-4 2 0 0,-5 2 192 16,-1 3-32-16,-3-3-16 16,1 5 0-16,-1-5-16 0,-1 2 0 0,-3 5 0 0,1-1 0 0,1 7-128 15,1 2 0-15,-1-1 0 0,-4 1 144 0,1 6 0 16,1 6 0-16,-2 10 0 0,-3 2 112 0,3 13 0 0,-2 2 240 16,5-9-240-16,-7-2-64 0,-6-7 0 0,-2-3 0 15,-2-4 16-15,-2-6 0 0,-8-2 0 16,-7-5 0-16,-5-1 16 0,-7 2 0 0,-6-5 0 0,-26 9 0 0,-15 2-224 15,-2 4 0-15,-6-4 0 0,-4 0 160 16,0-4-16-16,-2-3 0 0,-3 1 0 16,-1 0-144-16,0 4-224 0,-1-2 48 0,-13-3 16 0,-77 13 160 15,70-22 0-15</inkml:trace>
  <inkml:trace contextRef="#ctx0" brushRef="#br0" timeOffset="46085.74">20673 7705 11055 0,'0'0'976'0,"0"0"-784"0,0 0-192 0,0 0 0 0,0 0 4464 0,0 0 848 0,0 0 160 0,0 0 32 0,12-10-4400 0,2 0-880 0,3 4-224 0,-7 6 2368 0,0 0 416 0,3 0 96 0,1 6 0 0,-2 8-2304 0,1-2-448 0,-5 3-128 0,-4 5 480 0,6 15 80 0,-4-6 16 0,-8 1 0 0,-4-5 144 0,-2 4 48 0,4-15 0 0,0 7 0 0,-3 5-16 0,-3 9 0 0,0 4 592 0,2 0-640 0,0 0-128 0,-3-2-16 0,3 2-16 0,-6 20-240 0,6-12-48 0,1-8-16 0,1-10 0 0,4-9-112 16,2-20-128-1,0 0 256-15,0 0-256 0,0 0 176 0,0 0-176 0,0 0 160 16,-2-22-160-16,2-3 160 0,0-5-160 16,2-28 160-16,0-5-160 0,4 11 0 0,3 5 0 15,3 0 0-15,2 4 160 0,-1-2-160 0,9-6 160 0,3-3-160 16,-3 7 0-16,1 0 0 15,-11 25 0-15,2-7 0 0,9-4 0 0,-2-2 0 16,1-2 0-16,1 1 0 0,-1 1 0 0,3-2 0 16,28-27 0-16,-10 17 0 0,-10 12 0 0,4 2 0 15,2 13 0-15,0 4-176 0,0 1 48 0,0 3 0 16,-7 6-64-16,-5 6-16 0,0 2 0 0,10 4 0 31,-13 12 64-31,-7-1 16 0,-7 3 0 0,-2 3 0 16,-4 8 128-16,-4 14 0 0,-8-2-144 0,-6 4 144 0,-7-4 0 0,-6-2 0 15,-3 0 0-15,-34 16 0 0,15-24 0 0,-2-2 0 0,-25 10 0 16,8-10-160-16,5-9 160 0,34-14 0 0,0-2-144 31,3-6-864-31,3 5-160 0,5-5-48 0,3-5-13120 0,3 1-2624 16</inkml:trace>
  <inkml:trace contextRef="#ctx0" brushRef="#br0" timeOffset="46891.46">21737 8496 11967 0,'0'0'1072'0,"0"0"-864"0,0 0-208 0,0 0 0 0,0 0 2240 0,0 0 416 0,0 0 80 0,-15 23 16 0,3-3-2208 0,4-9-544 0,-2 3 0 0,-3-2 2880 0,3-2 480 0,10-10 96 16,-14 15 0-16,14-15-2752 0,0 0-576 0,0 0-128 0,0 0 1216 0,0 0 224 0,0 0 32 0,10 10 16 0,-10-10-528 0,20 6-128 0,-3-6 0 0,1-2-16 0,1-6-48 0,11-2 0 16,-1-7 624-16,-8 1-832 0,1-5-176 0,5 1-16 0,2-3-16 0,-1-5-352 0,1-3 144 0,-2-8-144 0,-5-8 0 0,-3-8 128 0,-1-5-128 0,1-5 0 0,-3 7 0 0,-4 1 128 0,9-3-128 0,-3 5 0 15,-14 6 128-15,2-2-128 0,3-5 0 0,-3 7 0 16,-8-2 144-16,0 6-144 0,-2 2 0 0,-5 12 144 0,3 8-144 16,2 9 0-16,4 14 0 0,0 0 0 0,0 0 0 15,-10 16 0-15,0 9 0 16,1 2-160-16,1-3 160 0,4 3 0 15,-6 20-144-15,-2-4 144 0,1 4 0 0,-3-6 0 16,2 17 0-16,-1 7 0 0,-5-7 0 0,12 5 0 16,2 7 128-16,2-1 64 0,-2-3 16 0,10 12 0 0,4-27-208 15,2-10 0-15,5 10 0 0,-1-14 0 16,7-14 144-16,-3-5-144 0,17-12 128 0,-2-10-128 16,-9 0 0-16,-1-16-9488 15,-6-3-1888-15,-1 3-368 16</inkml:trace>
  <inkml:trace contextRef="#ctx0" brushRef="#br0" timeOffset="47089.52">21716 8078 41471 0,'0'0'912'0,"-6"12"192"0,6-12 48 0,0 0 0 0,10 15-928 0,7-13-224 0,3-2 0 0,23-10 0 0,13-1 0 0,-3-5 0 0,4 4 0 16,3-7 896-16,1 1 144 0,-1-7 32 0,-7 5 0 15,-8-1-1072-15,-6 11 0 0,-6 0-256 0,2 10 64 0,-5 10 192 16,-7 0 0-16,-3 7 0 31,-11-3-4752-31,-1 13-912 0,0-1-12960 0</inkml:trace>
  <inkml:trace contextRef="#ctx0" brushRef="#br0" timeOffset="47508.78">22378 8386 6447 0,'-20'32'576'0,"3"-9"-576"0,-3-9 0 0,-1 7 0 0,5 1 3648 15,-2 7 608-15,3-6 3664 16,5-9-4080-16,2-2-832 0,8 1-144 0,0-1-48 0,0-12-576 0,0 0-128 15,16 0-32-15,5-4 0 0,3 2-544 0,3-7-128 16,0-3 0-16,-7-2-16 0,5 2-576 0,16-19-112 16,-2 0-32-16,18-20 0 0,-2-7-544 0,-16 1-128 15,-8 0 0-15,-4-1 320 0,-7 1 16 16,-1 10 16-16,-3 6 0 0,0 4-352 0,-5 6 0 16,-7 4 0-16,-14 7 128 15,-5 10-128-15,3 4 0 0,-7 1 0 0,3 5 0 16,-2-6 0-16,-5 10 0 0,7-2 0 0,-3 3 0 0,-3 1-128 15,3 4 128-15,-1 0 0 16,1 0 0-16,7 5 0 0,0 5-128 0,-5 19 128 0,9-8 0 16,10 0 0-16,6 2 0 0,5-3-192 0,3 1 192 0,5 0-192 15,3 4-112-15,-1-3-16 16,-1 3-16-16,-1-2 0 0,-7-2 144 0,0 2 16 16,-5-5 16-16,7 9 0 0,-2-6 160 0,-10-4 0 0,3-5 0 15,-3-1 0-15,0-1 0 16,-2 1 0-16,2-9 0 0,4-2 0 0,-4 0 192 0,-4 1 0 0,2-1-16 15,-2-10 32-15,13 14 16 16,1-4 176-16,2-3-400 0,-1-7 128 0,-15 0-128 0,22-5 0 0,9-1 0 16,26-10 0-16,1-9 0 31,-15 9-576-31,-4 0 0 0,-6 1 0 0,-1 3 0 16,-1-2-1632-16,-2 1-320 0,-7 3-64 0,3 0-15024 0</inkml:trace>
  <inkml:trace contextRef="#ctx0" brushRef="#br0" timeOffset="47816.32">23270 8539 31615 0,'0'0'704'0,"0"0"128"16,0 0 48-16,-16 11 0 0,-1-3-704 0,3 0-176 0,-2 2 0 0,3-6 0 0,13-4 0 0,0 0 0 0,0 0 0 0,0 0 2048 0,0 0 384 0,0 0 80 0,25 15 16 0,4-9-2016 0,-7-2-512 0,5-4 0 0,-5 0 928 0,-3 0 96 0,1-4 0 0,1 4 16 0,-1-4-784 0,-1 2-256 0,-1-2 160 0,-1-1-160 0,-1-1 0 0,6-4 0 0,3 0-176 0,-4 0-2608 0,1 3-528 0</inkml:trace>
  <inkml:trace contextRef="#ctx0" brushRef="#br0" timeOffset="49507.1">23953 7705 7359 0,'0'0'656'0,"0"0"-528"15,18-4-128-15,-4-4 0 0,-14 8 2800 0,15-8 528 16,-5-3 96-16,-10 11 32 0,10-10-1408 0,-10 10-256 0,0 0-64 16,0 0-16-16,0 0-1376 15,0 0-336-15,0 0 0 0,-10-16 2320 0,0 10 400 0,-2 0 80 0,-3 3 16 31,-1 6-1600-31,-1 5-320 0,-1 2-64 0,-3 0-16 0,-5 5-496 0,-1 1-112 16,1 2-16-16,-1 1 0 0,0-1-192 0,1 5 144 16,1 8-144-16,7 5 128 0,1 1-128 15,3-12 0-15,1 2 0 0,3 3 288 0,10 3 32 16,10-2 0-16,7 14 0 0,1-2-320 16,1-6 0-16,1-2 0 0,1-7 336 15,9-3 16-15,5-9 0 0,15-9 0 0,-1-14-352 16,-10-3 0-16,4-10 0 0,0-1 336 0,-15-1 0 0,3 1 0 15,6-6 0-15,-6 3-208 0,-4 1-128 16,-3-7 160-16,1 7-160 0,1-2 128 0,-1 1-128 16,0-3 0-16,-1-10 144 0,-1-4-144 0,-5 4 0 0,1-4 0 15,5-18 432-15,-7-2 48 0,-7-1 16 0,-2 9 0 0,-2 6-496 16,-4 6 0-16,-2 10 0 16,-4 10 256-16,-2 13-64 0,6 8 0 0,-6 8 0 0,0 17-192 15,-2 6 0-15,-5 10-192 0,-3 14 192 0,-1-4 0 16,3-4 0-16,2 5 0 0,-1-11 0 0,3-4 0 0,4-3 160 15,2-1-32-15,-2 0-128 0,6 2 144 16,0-2-144-16,6 4 160 0,2-3-160 0,0 3 0 16,3 0 144-16,1-6-144 0,4-4 0 0,3-17 0 0,1-10 0 15,1-6 128-15,3-9-128 0,3-3 128 0,8-13-128 16,-2 0 0-16,-1 1 0 16,-7 3 0-16,0 2 0 0,-5 5 144 15,-1 3-144-15,-1 3 0 0,-2 6 0 0,-1 0 0 16,-5 6 0-16,0 4 0 0,1 2 0 0,-3 2 0 0,-2 4 0 15,0 5 0-15,2 1 0 0,3 7 0 0,-3-3 0 16,0 0 0-16,2 5 0 16,0-2 0-16,1 1 0 0,-1-7 0 0,0-3 0 0,0-2 0 0,7 3 0 15,-3-3 0-15,3-8 0 0,-1-4 0 0,4-4 0 0,1-8 0 16,-3 1 0-16,1-5 0 0,-1-5 128 16,-1-3-128-16,-3 1 0 0,0-3 0 15,1-9 128-15,-5 4-128 0,-6 4 0 0,-8-3 0 16,2 7 0-16,-2 3 0 0,-6 3 0 0,-5 3 0 0,-1 4 0 0,-1 6 0 15,-1 4-144-15,-5 2 0 0,3 4 0 16,2 4 0-16,-3 2 0 0,3-1 144 0,3-1-160 16,-3 4 160-16,3 7-160 0,3-1 160 15,4-1 0-15,4 1 0 0,2-1 0 16,2-3 0-16,4-4 0 0,2 3 0 0,0-5 0 0,4-4 0 0,5-2 0 16,7-8 0-16,7-6 0 15,-4-1 0-15,-3 1 0 16,1-6 0-16,-1 2 176 0,-3-3-176 0,-3 1 192 0,-4 5-192 0,3 5 0 0,1-2 0 0,-1 2 0 15,-3 6 0 1,-2 0 0-16,0 0 0 0,-10 0 0 0,9 10 0 0,-5 5 0 0,-2-3 0 16,4 2 0-16,-2 3 0 0,-4 3 0 0,4 7 0 0,0-3 0 31,4-3 0-31,1 1 0 0,-3-3 0 0,0-1 192 0,8-3-32 0,-4-3 0 16,-3 2-160-16,11-8 128 15,5-4-128-15,9-16 128 0,-1-6-128 0,0 3 0 0,0-14 0 0,-5 1 0 16,-1-1 0-16,-3 0 0 0,-1 3 128 0,-1-1-128 31,1 8 192-31,-7 1-64 0,-3-3-128 0,-3 3 0 16,-2-1 144-16,4-5-144 0,-6 5 0 15,0 9 0-15,-4 2 0 0,0 10 0 0,0 0 0 0,0 0 0 0,-14 2 0 0,4 6 0 16,10-8 0 0,-8 10 0-16,-1 0-176 0,-1 1 176 15,6-3-208-15,4-8 80 0,0 0 128 0,-6 20-128 16,-4 1 128-16,10 10-128 0,0 3 128 15,4-5 0-15,0 2 0 0,-2 4 0 0,8-3-128 16,6-1 128-16,3 2-128 0,-3-12 128 0,5 5 0 0,1-7 0 0,11 1 0 16,0 1 0-16,-4-9 0 0,1 2 0 15,1-8-320-15,0-6-16 0,-4 0-16 0,-1-4 0 16,1-4-320 0,22-10-64-16,-6-5-608 0,-18-1-1792 15,-3 3-336-15</inkml:trace>
  <inkml:trace contextRef="#ctx0" brushRef="#br0" timeOffset="51917.99">26778 5980 12895 0,'0'0'1152'0,"0"0"-928"0,8-15-224 0,0-1 0 0,-4-1 2352 0,2 1 416 0,-2 2 96 0,-4 14 16 16,11-21-2304-16,-1 7-576 0,4 2 0 0,-2 1 0 0,-12 11 0 0,0 0 0 0,0 0 3744 0,15 17 640 0,-9 3 128 0,2 17 32 0,-2 0-3648 0,-6-2-704 0,2-9-192 0,2 5 496 0,1 10 64 15,-3-2 16-15,-2-8 0 0,4-5-224 0,-2 3-32 0,-2-6-16 16,4 18 0-16,2-15-304 0,-6-1 0 0,0 12 0 0,-2-4 368 0,2-3 16 0,0 1 0 16,-4-4 0-16,2 3-64 0,0-7-16 0,0-2 0 0,-4-1 0 0,-3-4-304 0,9-16 0 0,0 0 0 0,0 0 208 0,-8-12-16 0,4-2 160 0,4-3-224 0,0 1-128 0,0-9 160 0,-8-1-160 15,0-5 0 1,4 8 0-16,-1 5 0 0,5 2 0 0,-4-11 0 0,-4 4 0 0,0 3 0 15,2-5 0-15,0 9 0 0,2 0 0 16,-3-3 0-16,5 3 0 0,2 1 0 16,0 15 0-16,-2-16 0 0,2 16 0 0,2-21 0 0,-2 21-160 15,0 0 160-15,0 0 0 0,0-16 0 0,4 0 0 0,-4 16 0 16,0 0 0-16,0 0 0 16,3-17 0-16,-3 17 0 0,2-20 0 0,-2 20-128 31,4-19 128-31,2 3 0 0,0-5 0 0,-6 21 0 15,0 0 0-15,0 0 0 16,0 0 0-16,0 0 128 0,0 0-128 0,0 0 0 16,0 0 0-16,0 0 0 0,4 5 0 0,-4 9 0 15,0-2 0-15,2 3 0 0,0 1 0 0,-2 0 0 0,-2 1 0 16,2-3 0-16,2 2 0 0,-2 5 0 16,-4-1 0-16,0 5 128 0,-2-2 0 0,0 7 16 15,-3 1 0-15,-3 16 0 0,-12 43-144 0,7-18 0 0,3-6 0 16,2-7 320-16,3-6 48 0,1-7 0 0,0-10 0 15,8 1-176-15,-2 4-48 0,0-4 112 16,0-16-112-16,2-5-16 0,0-6-128 0,-2 7 192 16,2-17-64-16,0 0 0 0,0 0-128 0,6 8 192 15,4-2 0-15,11 0 0 0,-5-6 0 16,7 4 0-16,5-8-32 0,11-2-16 0,8-4 0 0,7 4 0 16,1-9-144-16,4 3 0 15,5-2 144-15,53-17-144 0,-15 4 0 0,-34 7 0 0,-15 3 0 0,7-3 0 0,5 4 0 0,9-1 0 16,8-3 0-16,4-9 128 0,0 0-128 0,3-1 0 15,-3-1 0-15,28-10 0 0,-7 8 0 0,-4 6 0 16,-1 5 0-16,-4-1 0 0,-3-3 0 0,-7 1 0 16,-4-2 0-16,-4 11 0 0,-6 0 0 0,-9 1 0 15,-3 5 0-15,-7 0 0 0,0 4 0 0,5-1 0 16,6-1 0-16,-17 2 0 0,-19 2 0 0,5-2 0 16,6 2 0-16,9-9 0 0,-7 3 0 15,-11 2 0-15,1 0 0 16,-4-2-432-16,-7-1-48 0,-1-3-16 0,-15-2-9344 15,-12 1-1872-15,-10-1-368 0</inkml:trace>
  <inkml:trace contextRef="#ctx0" brushRef="#br0" timeOffset="52431.48">26741 5715 11055 0,'0'0'480'0,"0"0"112"0,0 0-464 0,20-16-128 0,7 1 0 0,-5 7 0 16,7 0 5056-16,39-8 976 0,10 1 5232 0,2-1-7808 0,6-5-1552 0,-35 9-320 0,8-2-64 0,5-3-768 0,12 1-160 0,6 2-16 0,10 3-16 0,15-1-80 0,1-2-16 0,5-3 0 0,20 7 0 15,7 0-464-15,-5 0 0 0,2 1 0 0,1-3 448 0,-3 2 0 16,-10 0 0-16,27 3 0 0,4 3-448 0,-11-6 0 0,-6 4 0 0,-11 0 128 0,15-2-128 0,-8 1 144 0,29 3-144 0,-59-2 0 0,1 6 0 0,-9-4 0 0,-11 4 0 0,-4 0 0 0,-2 0 0 0,-6 0 0 0,-9 4 0 0,-5 0 0 0,-5 2 0 0,0 7 0 0,-3-1 0 0,-11-4 0 0,-4 7 0 0,-5-1 240 0,1-2-48 0,-4 7 0 0,-2 7 0 0,-3 5-192 0,-1 2 0 0,-5 4 0 0,-4 10 0 0,-1 6 176 0,-3 3-176 0,0 15 160 0,-2-1 112 0,-1-7 32 0,-7-1 0 0,-4-1 0 0,-5 1-304 16,-1-15 0-16,-2-8 0 0,-13 0 640 0,1-12 64 0,-7-1 0 0,-8-3 16 0,-6 1-416 31,-15 1-96-31,-16 2-16 0,-30 9 0 0,-5-3-192 15,-32 4 0-15,7-6 0 0,7-11-384 0,6 5-112 16,-4-2-16-16,-2 1-16 16,12-12-2128-16</inkml:trace>
  <inkml:trace contextRef="#ctx0" brushRef="#br0" timeOffset="53335.92">27561 7810 34431 0,'10'-13'768'0,"0"-1"144"0,-10 14 48 0,8-10 0 0,-8 10-768 0,0 0-192 0,0 0 0 0,0 0 0 0,0 0 1600 0,0 0 304 0,0 0 48 0,-4 4 16 0,0 2-1584 0,2 0-384 0,2 2 0 0,0-1 1456 0,2 3 208 0,0 0 32 0,0 4 16 0,2-1-1312 0,0 7-256 0,-1 3-144 0,-3 12 160 0,0 8-160 0,0 4 0 0,-5 2 0 0,-1 4 128 0,2 1-128 0,-2 1 192 0,4-2-64 15,-4-6 96-15,-2-2 16 0,-1-8 0 0,1 2 0 0,-6 17-240 0,4-20 0 0,3-19 0 0,7-17 256 0,0 0 16 0,0 0 0 0,0 0 0 0,0-21-112 0,0-5-32 0,0-5 0 16,3-16 0-16,1-27-128 0,4 0 0 0,-2 3 0 0,0 3 0 0,0 6 192 16,-2 3-192-16,5 4 192 0,-1 28-192 0,2 0 0 15,0-3 0-15,9-11 0 0,-1-7 0 0,1 10 0 0,7-8 0 16,3 5 0-16,-4 9 0 0,1 1 0 16,-5 8 0-16,24-16 0 0,-2 17-224 0,0 12 80 15,-6 10 144-15,-8 6 0 0,-11 4 0 16,0 4-144-16,5 9 0 0,-9 4 0 0,-10 3 0 15,-10 1 144-15,-12 6 0 0,-5 0-144 0,-32 14 144 0,-2-4 0 16,28-28 0-16,-4-1 0 16,-4 3-304-16,-2 3 16 0,0-1 0 0,-6 7-9472 31,8 7-1888-31,6-2-384 0</inkml:trace>
  <inkml:trace contextRef="#ctx0" brushRef="#br0" timeOffset="53796.5">27911 8529 35183 0,'0'0'768'0,"-10"10"176"0,10-10 16 0,-10 11 32 0,10-11-800 0,0 0-192 0,0 0 0 0,-8 10 0 0,8-10 1184 0,0 0 192 0,-3 10 32 16,3-10 16-16,19 8-1136 0,-5-6-288 0,-14-2 0 15,19-2 1232-15,-1-6 192 0,1 4 48 0,-3-4 0 16,5-7-784-16,11-1-160 0,1-9-16 0,8-14-16 16,-2-6-496-16,-8 9 0 15,14-36 0-15,-4 2 0 0,-6 9 0 0,-7 3 0 16,-1 3 384-16,-13 20-32 0,3 0 0 16,3-12 0-16,-3 4-352 0,-7 8 144 0,0-6-144 0,1-6 0 15,-1-4 128-15,-4-13-128 0,-2 3 0 16,-4 14 0-16,0 6 0 0,-2 4 0 15,0 10 0-15,0 11 0 0,0 6 0 0,-2 5 0 0,-4 10 0 0,-3 5 0 16,1 4 0-16,2 9 0 0,2 3 0 16,-5 21 0-16,3 3-144 15,-2-5 144-15,4 0 0 0,-2-2 0 0,1 2 0 0,-5 29-240 0,2-7 48 16,4-9 0-16,-2 5 0 16,8-1 368-16,0 1 80 0,4-5 0 0,8 13 16 0,-2-23-272 0,0-12 0 15,1 1 0-15,3-12 0 0,2-9 0 0,3 5-208 0,-1-15-9440 31,5-2-1872-31,-5 2-384 0</inkml:trace>
  <inkml:trace contextRef="#ctx0" brushRef="#br0" timeOffset="53996.96">27999 8002 38239 0,'0'0'832'0,"-18"11"192"0,6-1 16 15,12-10 48-15,0 0-880 0,0 0-208 0,0 0 0 0,24 0 0 0,9-4 928 0,6-4 144 0,10-7 16 16,2 1 16-16,3-5-592 0,-15 7-112 0,8 0-16 0,0 2-16 31,0-1-800-31,-2 7-144 0,-2 8-48 0,-4 2 0 0,-4 9-3152 16,-4-1-624-16</inkml:trace>
  <inkml:trace contextRef="#ctx0" brushRef="#br0" timeOffset="54375.6">28596 8422 11055 0,'-10'11'976'0,"-1"1"-784"0,1-2-192 0,-8 11 0 0,-3-5 0 15,9-1 0-15,2-1 0 16,1-2 5552-16,3 3 1056 0,0-3 224 0,4 2 32 16,4-2-5488-16,0-1-1104 0,4-7-272 0,5 2 2144 0,5-2 368 15,11-4 80-15,1-4 16 0,5-2-1424 16,4-9-288-16,0-1-48 0,14-15-16 0,3-6-656 0,-3 1-176 0,0-8 0 16,-4-7 448-16,-4-2 48 15,-2-4 16-15,-6 1 0 16,-6 7-384-16,-5 0-128 0,-1 6 0 0,-9 2 144 0,1 4-144 0,-9 6 0 0,-4 9 0 15,-4 1 0-15,-4 7 0 0,-3 8 0 16,-3 2 128-16,-4 4-128 0,-5 0 0 0,1 6 0 16,-15-2 0-16,-2 6 0 0,4 0 0 0,4 7 0 15,5-1-160-15,1-2 160 0,5 3-208 0,4 3 80 16,5-1-192-16,9 3-48 0,9 5 0 47,17 24 0-47,5 11-160 15,-4-9-48-15,-1-6 0 0,3 11 0 0,-7-11 160 0,-1-6 32 0,-5 2 0 0,3-6 0 0,-3-3 384 0,-3-1 0 0,1-4 0 0,0-7 0 16,1-3 0-16,3-7 0 16,-2 5 304-16,1-7 144 0,1 0 16 0,13-2 16 0,2-6-480 15,-9 2 0-15,3-8 0 0,2 2 304 0,-3-6-48 16,-7 4 0-16,-3-4 0 16,5-2-256-16,3-5-304 0,5-5 64 0,6-1 16 0</inkml:trace>
  <inkml:trace contextRef="#ctx0" brushRef="#br0" timeOffset="55041.33">29664 8591 21311 0,'0'0'944'0,"0"0"192"0,0 0-912 15,0 0-224-15,0 0 0 0,-16 6 0 0,16-6 0 0,-11 8 0 0,-5-2 0 0,2 0 3520 0,-1 4 640 0,1-1 144 0,2 1 32 0,-1-2-2624 16,15 6-528-16,4 1 736 0,-6-15-672 0,0 0-144 0,0 0-16 0,11 10-16 0,-11-10-48 0,22 2 0 0,7 2 0 0,-2-4 0 0,-3 0-224 0,1-4-48 0,-1 0-16 0,11-2 0 0,0 0-592 0,-4 2-144 0,-2 2 0 0,-5-7 400 0,13 3 48 15,2 0 384-15,-6-8-832 0,0 1 0 0,-3-5 0 0,5 2-192 0,4-1 192 0,-4 1 0 0,2 1-23184 0</inkml:trace>
  <inkml:trace contextRef="#ctx0" brushRef="#br0" timeOffset="55523.81">30340 8550 8287 0,'0'0'736'0,"0"0"-592"0,0 0-144 0,0 0 0 16,0 0 4736-16,0 0 928 0,0 0 176 0,0 0 48 15,-4 10-3168-15,4-10-624 0,0 0-128 0,0 0-32 16,0 0-976-16,0 0-192 16,0 0-32-16,17 10-16 0,1 0-576 0,-1-4-144 0,1-1 0 15,0-5 784-15,1 0 128 0,-1 0 32 0,-1 0 0 16,3-2-272-16,5-7-48 0,-3 5-16 0,1-6 0 0,0 0-480 15,-3-3-128-15,1-1 0 16,-1-2 448-16,-2 1 64 0,-1-3 0 0,1-3 16 0,1-3-336 16,-1-3-64-16,-3 3 0 0,1-15-128 0,0-6 0 15,-1 1 0-15,-3 1 0 0,-2-2 352 0,1 4-32 16,-5 0-16-16,2 4 0 0,-6 7-176 16,2-3-128-16,-4 2 256 0,0 5 0 0,-4 3 0 0,4 11 0 15,-4 1 0-15,-2 5-256 0,2 0 0 16,-3 2 0-16,-1 4 0 0,0 4 0 0,-2 0 0 0,0-2 0 0,-5 15 0 15,1 1 0 1,2-1 0-16,-5 17 0 0,7 3 0 0,0-6 0 0,-1 6 0 16,3 6 0-16,2 8 0 0,0-4 128 0,4 7-128 0,4-1 0 15,2-12 0-15,2 0 0 16,6 6 0-16,3-10 160 0,-1-6-160 0,7-5 128 16,-3-5-128-16,9-11 0 0,1-6-224 31,-1-8-496-31,0 0-112 0,-3-6 0 0,5-7-13296 0,-4 1-2640 15</inkml:trace>
  <inkml:trace contextRef="#ctx0" brushRef="#br0" timeOffset="55831.78">30927 7482 38463 0,'0'0'848'0,"-11"-6"176"0,11 6 48 0,0 0 0 0,0 0-864 0,0 0-208 0,0 0 0 16,0 0 0-16,0 0 0 0,0 0 0 0,9 10-192 0,3 12 192 0</inkml:trace>
  <inkml:trace contextRef="#ctx0" brushRef="#br0" timeOffset="56357.56">31029 8084 24639 0,'0'0'1088'0,"0"0"240"0,0 0-1072 0,0 0-256 0,0 0 0 0,0 0 0 0,0 0 0 0,0 0 0 0,0 0 0 0,0 0 3424 0,0 0 624 0,13 6 128 0,-3 1 32 0,-4 7-2848 15,0 2-560-15,2 9 416 0,-2-2-768 0,-4 5-128 0,-4-5-48 0,4-1 0 0,5 3 64 0,-1-1 16 0,0 3 0 0,-2-4 0 16,-4 5-48-16,8 5-16 0,0-2 224 15,-1-4-336-15,-1-7-176 0,2 5 160 0,-2-3-160 16,-2-1 0-16,2-1 128 0,-2-5-128 0,3-7 0 16,-3 2 0-16,6-6 0 0,2 0 128 0,7-8-128 15,1-2 0-15,1-2 0 0,-1-3 0 16,7-11 192-16,-1-5-16 0,1-8 0 0,16-1 0 16,-2 3-176-16,-10-2 0 15,2 4 0-15,-9 9 192 0,-3 3 16 0,-1 3 0 0,-3 6 0 16,-1 7-64-16,-4 3-16 0,1 7 0 0,-3 5 0 0,0 2-128 15,0 3 0-15,1 3 0 0,-1-1 192 16,4 3 16-16,1-1 0 0,-1-5 0 0,4 2-80 16,3 1-128-16,2-1 256 0,-3-5-256 15,3 3 0-15,-3-6 128 0,5-1-128 16,-3-1 0-16,3-4 0 0,-3 0 128 0,3-8-128 0,2 2 0 16,-1-6 0-16,1-3 0 0,2 1 0 0,-1-8 144 15,-3-7-144-15,8-20 128 0,2-12-128 16,-3-9 0-16,-1-2 0 0,-2-3 144 0,-5-1 0 15,-1 8 0-15,-11 17 0 0,-4-4 0 0,5-23 0 0,-1-8 112 16,-4 6-128-16,-2 5-128 0,-1 3 192 0,-5 11-192 16,-5 5 0-16,1 5 0 0,-6 14 0 0,0 13 0 15,-2 6 0 1,12 14 0-16,-13 16-176 0,-1 13 176 0,-5 4-160 0,1 12 160 0,2 4-128 0,3-8 128 16,1 2 0-16,2-2-128 0,-1 6 128 0,1-6 0 15,0 2 0-15,6-2 0 0,4-4 0 0,4 18-128 16,2-6 128-16,-2 1 0 0,2-1 0 0,3-2 0 15,3 0 0-15,8-6 0 0,7 0 0 0,-2-8 0 16,-3-5-272-16,-1-5-80 0,-3-5-16 0,1-5 0 31,-3-3-1360-31,0-6-256 0,-1-4-64 0,-15 0-16 0,4-10-784 16,2-7-160-16,-2-3-16 0,-6-9-12240 0</inkml:trace>
  <inkml:trace contextRef="#ctx0" brushRef="#br0" timeOffset="56581.14">31991 7818 35823 0,'0'0'784'0,"0"0"176"0,0 0 16 0,-13 10 32 16,3 2-816-16,4 3-192 0,6-15 0 0,0 0 0 0,0 0 1456 0,10 6 240 0,3 0 48 0,5-2 16 0,5 0-656 0,7-2-128 0,13-8-16 0,4 2-16 0,1-2-480 0,7 2-80 0,6-6-32 0,-3-1 0 0,-11-1-352 0,0 2 0 0,2 0 0 0,-1-5 0 0,-7 5-1584 0,0-2-224 0,0 1-48 0</inkml:trace>
  <inkml:trace contextRef="#ctx0" brushRef="#br0" timeOffset="58885.05">21329 6006 3679 0,'0'0'320'0,"0"0"-320"0,0 0 0 0,0 0 0 0,0 0 0 0,0 0 0 0,0 0 0 0,18-10 5360 0,-18 10 992 16,0 0 208-16,0 0 32 0,0 0-5264 16,0 0-1072-16,0 0-256 0,0 0 2048 0,0 0 368 15,0 0 64-15,0 0 16 0,0 0-2000 0,-14-10-496 0,14 10 0 16,0 0 544-16,0 0 16 15,0 0 0-15,-8-11 0 0,-3-9-560 16,5 4 0-16,2-5 0 0,0 5 960 0,4 1 96 16,-2-1 16-16,8-17 0 0,0-2-864 0,-2 5-208 0,5 3 0 15,-1 2 320-15,2 3 32 16,-4 1 0-16,13 1 0 0,-1-1-352 0,-6 5 0 16,5 4 0-16,1-3 128 0,1 9-128 15,-1-2 128-15,7 2-128 0,5 6 0 0,-7 0 0 16,2 10 0-16,-1-4 0 0,-3 15 0 0,-11-7 0 0,4 13 0 15,1 5 0-15,-1-1 0 0,-4 0 0 16,-4 0 0-16,3 1 0 0,-5-3 0 0,-12 35-128 16,-7-11 128-16,-1-12 0 0,-5-6 0 15,1-7 0-15,-3 3 0 0,-1-4 0 0,-3-3 0 16,0-1 0-16,-12 2 0 0,0-1 0 0,5-7 0 0,1-1 0 16,0-2-144-16,4-1 144 0,7 1 0 0,3-2 0 15,3-1 0-15,16-11 0 0,0 0 0 0,0 0 0 16,0 0 0-16,0 0 304 0,18 4-32 15,1 0 0-15,-1-4 0 0,3-4 176 0,7 0 16 16,3 1 16-16,0-1 0 0,-2-2-176 0,-1 2-48 16,1 0 0-16,14-2 0 0,2 0-256 15,-4 0 0-15,0-3 0 0,6 3 128 0,-6 2-128 16,-4 2 144-16,4-2-144 0,4-2-128 0,0-4-128 16,-4-5-32-16,5-1 0 0,-8 6 288 15,-13 5 0-15,0 3-20608 0</inkml:trace>
  <inkml:trace contextRef="#ctx0" brushRef="#br0" timeOffset="59533.02">22393 5916 14735 0,'0'0'1312'0,"0"0"-1056"0,2-18-256 0,-4 5 0 0,2 13 0 0,-6-14 0 0,6 14 0 0,-11-4 4672 0,11 4 864 16,-12 8 176-16,-4 4 48 0,1 9-4608 0,-1 3-928 0,-3 9-224 0,1 2 0 0,6-4 0 0,-3-3 0 0,3 1 1488 0,2 0 256 0,-3-5 48 0,5-1 16 0,2 2-976 0,2-1-192 0,0-3-32 0,2-3-16 0,2-4-464 0,0-14-128 0,0 0 0 0,12 17 432 0,2-7 64 0,3-6 16 0,-3-2 0 0,1-2-320 0,-3-6-48 15,4 2-16-15,7-6 0 0,-3 2 0 0,1-3-128 0,1-3 192 0,-1 4-64 0,-7-5-128 0,3-1 0 0,-7 0 0 0,-2-1 128 0,-2-3-128 0,-2-5 0 0,-6 5 0 0,2-3 0 0,-2-2 0 16,0-1 0-16,0 5 0 0,0-5 0 16,2 3 0-16,2-1 0 0,2 3 0 0,2 1 0 15,1-1 0-15,-3 5 0 16,-4 3 0-16,0 13 0 0,16-8 0 0,-16 8 0 0,16-6 0 15,-1 2 0-15,-15 4 0 0,0 0 0 0,20 4 0 16,5 2 0-16,-5 4 0 16,1 1 0-16,10 5 0 0,-3-2 0 0,-5-3 0 0,1 5 0 0,5 5 0 0,0-1 0 15,4 1-160 1,-3 5 160-16,-1 1 0 0,-6-7 0 0,-5-3 0 16,-6-3-128-16,5 2 128 0,-5-1 0 0,-4-5-144 0,1 0 144 0,3-4 0 15,2 1 0 1,9-1 0-16,-3-2 0 0,1-4 0 0,-9 0 0 0,6-4 0 0,3-2 0 15,-1-1 0-15,1-3 0 0,-3 0 256 0,1-2-32 0,-1-1 0 0,11-13 0 32,-8 3-96-32,-11-3 0 0,0-20 64 0,-8 10 64 0,-2-1 0 0,-6 4 0 0,-6 2 0 15,-5 2-64-15,-7 3 0 0,-7 5 0 0,-4 13 0 16,-4 4-192-16,-29 4 0 0,3 4 0 16,18 4 0-16,2 3 0 0,2-1 0 0,4 10 0 0,8 1 0 15,8-1 0-15,9-3-14640 31,6-1-2896-31</inkml:trace>
  <inkml:trace contextRef="#ctx0" brushRef="#br0" timeOffset="60247.82">22797 5793 22799 0,'2'-16'496'15,"4"1"96"-15,4-1 32 0,-2 4 32 0,4-7-528 0,9-3-128 0,-3 1 0 0,1 1 0 0,3-1 1520 0,1 7 272 0,2-3 48 0,9 5 16 0,-1 2-1488 0,-8-4-368 0,4 9 0 0,-1-1 1408 16,-1 4 192-16,-5 0 64 0,3 0 0 0,-4 6-1136 0,-5 2-208 0,0-2-64 0,5 13 0 0,5 12-256 0,-5 1 0 0,-3 5 0 0,-9-12 192 0,-1 3-32 0,-2 3 0 0,2 12 0 15,-2-2-160-15,0 2 0 0,5-4 0 0,-1 0 0 0,4 18 0 0,1-14 0 0,-3-14 608 0,-2-15 96 0,3 4 0 0,-3-5 16 0,4-3-32 0,3-4-16 0,3-2 0 16,5-4 0-16,3-2-544 0,1 0-128 0,0-7 0 0,-3 1 768 0,-1 0 112 0,-5-6 16 0,-3 1 16 0,-1-3-544 0,-3-7-112 0,-7-6 144 0,-8 5-144 0,-7 1-16 0,-5-1-16 0,-8 3 0 16,-9-6-96-16,-14-8 0 0,4 1-128 0,4 9 192 15,0 2-192-15,16 9 0 0,-5 0 0 0,-13-7 0 16,6 9 0-16,10 3 0 0,11 7 0 16,12 4-2544-16,0 0-496 15,-8 19-96-15</inkml:trace>
  <inkml:trace contextRef="#ctx0" brushRef="#br0" timeOffset="61203.46">27766 5906 17503 0,'0'0'1552'0,"2"-21"-1232"0,4-3-320 0,-2-3 0 0,0-4 0 0,2 9 0 0,-2-3 0 0,-4 3 4640 0,2 3 864 0,2 13 192 0,-4 6 16 0,0 0-4560 0,0 0-928 0,-4 16-224 0,4 5 1536 0,4-1 272 16,1-9 48-16,-5 5 16 0,-9 2-1104 0,3 11-240 0,-4 8 352 0,4-2-368 0,2-2-80 0,2 4-16 0,0-3 0 0,-5 3-64 0,5 0-16 0,-2-2 0 0,2-2 0 0,0-7-192 0,-2 3-144 0,-2-6 192 0,0-3-192 0,0-5 0 0,2-3 0 0,4 2 0 0,0-14 0 0,0 0-960 0,0 0-160 0,0 0-32 16,14 6 0-16,2 5-1904 0,5-7-384 0,26-2-80 0,2-2 0 0</inkml:trace>
  <inkml:trace contextRef="#ctx0" brushRef="#br0" timeOffset="61313.67">28354 6057 2751 0,'0'0'256'0,"0"0"-256"0,0 0 0 0,-14-4 0 15,-1 0 0-15,15 4 0 0,0 0 0 16,-12 0 2000-16,12 0 368 0,0 0 64 0,-14 4 0 0,14-4-1856 0,0 0-384 31,-15 9-192-31</inkml:trace>
  <inkml:trace contextRef="#ctx0" brushRef="#br0" timeOffset="62362.8">28340 6012 5519 0,'0'0'496'0,"0"0"-496"0,10-10 0 0,-10 10 0 0,8-8 0 16,-8 8 0-16,8-14 0 15,-8 14 5104-15,0 0 912 0,0 0 192 0,0 0 48 0,0 0-3680 16,0 0-720-16,0 0-160 0,0 0-32 0,0 0-1328 15,0 0-336-15,-4 16 0 0,0 0 896 0,-2 5 128 16,-2-3 0-16,0 5 16 0,3 3-704 0,-1 1-144 16,0 0-16-16,0 1-16 0,0-5-160 15,0-3 0-15,8 1 0 0,4-5 0 16,-6-16 0-16,0 0 0 0,14 19 912 0,3-11 160 16,1 0 16-16,7-2 16 0,-1-2-880 15,-1-4-224-15,-3-4 0 0,5 0 208 0,-7-2 0 0,3 0 0 16,-1-2 0-16,-1 0-208 15,3-1 176-15,-5-1-176 0,-9 4 160 0,2-6-160 16,-6-3 0-16,-4 5 0 0,-2-4 128 0,-2-3-128 0,-2-3 192 16,-2 3-64-16,-2-3-128 0,-3-1 0 0,-1 5 0 0,-19-19 128 15,2 13-128-15,7 7 0 0,3 9 0 16,1 2 0-16,-1 8 0 0,-3 2 0 0,-1 5-176 16,1-1 176-16,3 0 0 0,3-2 0 15,5 0 0-15,13-8 0 0,0 0 0 0,0 0 0 0,0 0 0 16,0 0 0-16,0 0 0 15,17 5 0-15,-1-5 0 0,5-2 0 0,20-3 0 16,-15 5 0-16,5-4 0 0,10 4 0 0,-8-2 0 0,-7 2 0 16,1-2 0-16,2 2 0 15,-3-2 0-15,1 2 0 0,2 4 0 0,8-2 0 0,0 2 0 16,-7-2 0-16,-3 3 0 16,-4 1 0-16,-3-2 0 0,-2 2 0 0,-1 4-128 0,-5 0 128 15,0 1 0-15,1 3 0 0,-11-2 0 0,-2 9 0 16,4 3 0-16,-2-11 0 0,-2-13 0 0,2 14 0 15,-2-14 0-15,0 0 0 0,0 0 0 0,2 12 144 0,8 3 16 16,-10-15-160-16,15 10 128 0,-1-4-128 0,2-2 128 16,1 2-128-16,-1-8 160 15,5-2-160-15,-5-2 160 0,5-2-16 0,-1-2 0 16,-6-3 0-16,5-7 0 0,-9 5-144 0,0-1 0 0,1-4 0 16,-5-1 0-16,-2 3 0 15,-4-3 0-15,-6-5 0 0,-2 1 0 0,-1 4 0 0,1 7 0 16,-2 2 0-16,-6-9 0 0,3 1 0 0,-7 8 0 15,3 1 0-15,7 3 0 0,10 8 0 16,-16-10 0-16,16 10 0 16,0 0 0-16,-6-10 0 0,1-1 0 0,5 11 0 0,0 0 0 15,7-6 0-15,1 2 0 0,6-2 0 0,0 0 0 16,1 0 0-16,1 2 0 0,1-1 0 0,5 1 0 16,17-2 0-16,-10 0 0 0,-3 6 0 15,-1 0-128-15,0 4 128 16,-5 4 0-16,-3 3 0 0,5-3 0 15,9 8 0-15,-11-10 0 0,3 13 0 16,-1-1 0-16,1-3 0 0,4 1 0 0,1 2 0 16,-1-1 0-16,-4-1 0 0,3 1 0 15,-1 3 0-15,-5-4 0 0,-3-5 0 0,-1 9 0 0,9 1 0 16,-7-5 0-16,-3-6 0 16,9 5 0-16,-3-9 0 0,-7 0 0 0,2-4 0 0,3-4 0 15,5 2 0-15,3-2 0 0,2-2 0 0,-3-2 0 0,-1 0 0 16,0-3 0-16,5 3 0 0,-3-4 0 0,-6-2 0 0,3-3 0 0,-5 1 0 0,-5-2 160 15,2 1-32-15,-5-11-128 0,-5-3 0 0,-6-2 0 16,-2-4 0-16,-5-6 640 0,-3 4 32 0,-6 1 0 16,-5 3 0-16,-7 2-480 15,-5 6-192-15,-2 9 176 0,-10 6-176 0,-4 6 0 0,0 8 0 0,1 2 0 32,3 4-1712-32,2 11-432 0</inkml:trace>
  <inkml:trace contextRef="#ctx0" brushRef="#br0" timeOffset="70832.75">7989 11810 4607 0,'0'0'400'0,"-12"0"-400"0,0-4 0 0,12 4 0 0,-17 14 2944 0,17-14 512 0,0 0 112 0,0 0 16 0,0 0-1616 0,0 0-320 0,0 0-64 15,0 0-16-15,0 0-736 0,19-4-128 0,1-2-48 0,5 2 0 0,6-2 176 0,8 6 48 0,10 0 0 0,10 0 0 0,13 6-80 0,8-6-16 0,8 0 0 0,7-2 0 0,1-6-144 0,6-2-16 0,-42 4-16 0,16 1 0 0,18 3-96 0,13-2-32 0,5-6 0 0,13 4 0 0,9 0-224 0,9 2-64 0,150-3 0 0,-43-3 0 0,-32-4 0 0,-3 8-16 0,0 6 0 0,-10-4 0 0,-10-3-32 0,0 7 0 0,-3 7 0 0,-7-1 0 0,-3-12 64 0,-10 4 16 16,-16 4 0-16,12 6 0 0,7 0-32 0,-11-4-16 16,-13-10 0-16,-1 10 0 0,-2 8 16 0,-3-1 0 0,-5-5 0 15,-9-6 0-15,-14-6 64 0,-11 2 0 0,-9 4 16 0,-5 4 0 16,0 0 80-16,-4-2 16 0,0-2 0 0,-6 0 0 16,-8-6 0-16,-6-5 0 0,-3-1 0 0,-3 0 0 15,-5-1-48-15,1 9 0 16,-30 4 0-16,7 0 0 0,4 0-128 0,-2 0-16 0,-4 0-16 15,4 0 0-15,-2 4-160 0,-5 3 0 0,-1-3 144 0,-6 0-144 16,-9-2 0-16,-4-2 0 0,-10 0 0 0,0 0 0 31,0 0-1152-31,-22-6-256 0,-3 0-64 0,-8-3-16992 0</inkml:trace>
  <inkml:trace contextRef="#ctx0" brushRef="#br0" timeOffset="72269.48">18108 11827 10127 0,'-18'0'896'0,"1"4"-704"0,1 2-192 16,0 0 0-16,-3-6 1232 16,7 2 224-16,12-2 32 0,0 0 16 0,0 0-544 0,0 0-96 0,0 0-32 0,0 0 0 0,0 0 320 0,20 2 48 0,3-4 16 0,3 2 0 0,5-2-240 0,4 0-32 0,6 2-16 0,8 0 0 15,9 2 208-15,11-2 32 0,-24 0 16 0,17 0 0 0,8-2-256 0,8-4-48 0,6-4-16 0,10 1 0 0,8 3-304 0,17 2-64 0,19-2-16 0,7 2 0 0,5-6 16 0,10 1 0 0,10 7 0 0,4-4 0 0,0-6-160 0,9 4-16 0,5 6-16 0,-1-2 0 0,164-7-16 0,-77 11 0 0,-149 7 0 0,9-3 0 0,7-4-80 0,3 4-16 0,-5-2 0 0,4 6 0 0,-3 0 32 0,-5 0 0 16,-6-1 0-16,-4-1 0 0,-12-4 48 0,-8 0 16 31,-7-2 0-31,-10 4 0 0,56-2-48 0,-40 6-16 16,-61-6 0-16,-8-2 0 0,-6 0-96 0,-5 0 0 15,-3 0-128-15,-5 0 192 0,-1 0 0 0,-7-2-16 16,-8 2 0-16,0 0 0 0,-10-4-176 0,-3-2 0 16,-3 0 0-16,-5-2 0 15,-5-3-1184-15,-3-1-272 16,-2 2-48-16,-4 2-16384 0</inkml:trace>
  <inkml:trace contextRef="#ctx0" brushRef="#br0" timeOffset="74440.02">18801 12853 5519 0,'-14'5'496'0,"-1"5"-496"0,9-6 0 0,-2 2 0 0,-2 0 1152 0,-5 0 144 0,-3-2 32 0,6 1 0 0,1-1-192 0,1 2-48 0,-8 4 0 0,7 0 0 0,11-10-272 0,0 0-64 16,0 0-16-16,-2 13 0 0,2-13 64 15,0 0 16-15,15 10 0 0,5 0 0 0,5-4 16 0,6-2 0 0,3-4 0 0,5-4 0 0,0 4-304 0,9-6-48 0,5-4-16 0,8 0 0 0,9 5 224 0,18-1 32 16,19 0 16-16,10-4 0 0,8-4 48 0,6-3 16 0,-2 7 0 0,15 4 0 0,13 0-288 0,7-3-48 0,4 3-16 0,7 2 0 0,-81 4-128 0,25-2-16 0,12-4-16 0,13 2 0 0,3-2 32 0,13 2 0 16,12 0 0-16,1 1 0 0,146-11-160 0,-56 10-32 0,-36 4 0 0,-28 0 0 0,-25 0-128 0,-18 0 160 0,-80-2-160 0,12-2 160 15,4 4 160-15,3 0 48 16,-1 0 0-16,-4-4 0 0,-6 4 16 0,-6-2 0 16,-6-2 0-16,-6 0 0 0,-7 2-160 0,-6-3-32 0,31-5 0 0,-26 0 0 15,-19 8-192-15,-11-6 128 16,-7 2-128-16,-21 6 0 0,0 0 0 0,0 0-256 15,-4-15 16-15,-9 9 16 16,-5-4-1248-16,-7 6-240 16,-5-2-48-16,-9 3-13056 0</inkml:trace>
  <inkml:trace contextRef="#ctx0" brushRef="#br0" timeOffset="75528.17">18926 14350 20271 0,'-14'0'1792'0,"14"0"-1424"0,-17-7-368 0,3 7 0 0,14 0 480 0,-14 9 32 0,14-9 0 0,0 0 0 0,0 0 320 0,0 0 80 0,0 0 16 16,0 0 0-16,0 0-512 0,0 0-96 0,0 0-32 0,0 0 0 0,16 2 288 0,5-2 48 0,1 4 16 0,7-4 0 0,4 0 192 0,8-4 32 0,0 4 16 0,16-2 0 0,11 0-96 0,16 2-16 0,14-3 0 0,7-7 0 0,1-4-288 0,9-3-64 0,8 1-16 0,16 6 0 0,-52 10-112 0,15-4-32 0,11-6 0 0,12 1 0 0,8 5-64 0,11 0-32 0,7 0 0 0,5 2 0 0,133-12-160 0,-45 14 160 15,-31 4-160-15,-20-4 160 16,-13-15-160-16,-16 9 0 0,-8 2 144 0,-4 4-144 0,-70 4 192 0,8-4-48 16,2-4 0-16,1 2 0 15,-1-2-144-15,0 4 0 0,-2 4 0 0,1-2 0 0,70 8 336 0,-33-3 144 16,-73-5 32-16,-2-2 0 0,-2-2-176 0,-8-1-16 0,-1-1-16 16,-10 4 0-16,-3-6-304 0,-4 6 160 15,7-10-160-15,-13 0 128 16,-19 10-976-16,0 0-208 0,-10-15-32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44:49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13785 5520 4095 0,'6'-14'4512'0,"-2"2"912"0,6-13 176 0,5-20 32 0,-3 18-2544 0,-2 5-512 16,0 4-96-16,3 1-32 0,-3 5-544 16,-10 12-112-16,0 0-32 0,12-8 0 0,-12 8-288 0,0 0-64 0,0 0-16 0,11 0 0 0,-1 0-512 0,2 0-112 0,-4 4 0 0,0 0-16 0,1 2-448 0,-3 0-96 0,-2 4-16 0,2 11 0 0,0 5 48 0,-6-1 0 0,0 6 0 0,0 28 0 0,0 9 16 0,0 10 16 15,-6 4 0-15,0-25 0 0,-2 3 80 0,-5 22 16 16,3-9 0-16,0-11 0 0,0-9-48 0,1-2 0 0,1-6 0 0,0 5 0 0,0 1-80 0,2 2-32 0,2 9 0 0,2-5 0 0,6 7-32 0,2-13-16 0,4-4 0 0,4 0 0 0,3-10-160 0,1 0 192 0,5-8-192 0,8-7 192 0,10-3-192 0,10-1 0 0,6 2 144 0,13-1-144 16,12-7 192-16,4 3-16 0,2-9-16 0,4-2 0 0,5 2-160 0,9-6 0 0,5 0 0 0,6 4 0 15,4 2 0-15,-2-2 0 0,-6-4 144 0,1 0-16 16,-1-8 0-16,-35 6 0 0,8-6 0 0,2 6 0 15,0-2 32-15,-4 0 16 16,-6-3 0-16,-4 1 0 0,-6-2-48 0,-5 2-128 0,-7-6 192 0,-9 3-64 0,-6-3-288 16,-4-2-64-16,-7 2-16 15,-5-3 0 1,-6 1-1376-16,-5-5-288 0,-4-3-48 0,-8-15-16 16,-8 18-1696-1,-6-9-352-15,-33-56-64 0,-3 33-16 0</inkml:trace>
  <inkml:trace contextRef="#ctx0" brushRef="#br0" timeOffset="440.61">14236 5350 27983 0,'-29'-20'1232'0,"19"12"272"0,4-5-1200 0,6 13-304 0,0 0 0 0,0 0 0 0,0 0 1600 0,22 0 272 16,7-2 48-16,12 8 16 0,8 3-272 0,6-1-64 0,9-4-16 0,4-4 0 31,3-4-240-31,3 4-32 0,2-6-16 0,4 2 0 16,6 4-544-16,8 0-112 0,7 2-32 0,-5 0 0 0,1-2-256 0,-3 4-48 15,0-8-16-15,-24 4 0 16,8 0-128-16,10 4-32 0,6-2 0 0,37 8 0 0,-65-2-128 16,-2-2 0-16,5 1 0 0,-3 1 128 0,-3 0-128 15,-3 0 0-15,-3-2 0 0,-1 9 0 0,11 1 320 0,-5 5 0 16,-9 1-16-16,-4 5 0 0,-6 4 80 0,-2 3 32 0,0 3 0 15,9 21 0-15,-14 5-80 0,-13-24-16 16,-5 4 0-16,7 0 0 0,-2 8-128 0,1-3-16 16,-1-1-16-16,-3-2 0 0,1-6-32 0,-5 2 0 0,-2 0 0 0,-1 2 0 0,-5 2 0 0,-4 8 0 15,-2 4 0-15,-12 11 0 0,-2 4 0 0,-13-2 0 16,-12-3 0-16,-14-9 0 16,-7-3-128-16,-36 6 0 0,0-11 0 0,-9-14 0 15,-7-9-176-15,-3-2 176 16,-4 5-128-16,8-9 128 15,9-9-640-15,18-8-64 0,18-8 0 0,13 2-15008 0,14-6-3008 0</inkml:trace>
  <inkml:trace contextRef="#ctx0" brushRef="#br0" timeOffset="1798.78">14014 7752 31903 0,'0'0'1408'0,"-2"-16"304"0,0 4-1376 0,2 12-336 0,0 0 0 0,-4-19 0 15,4 19 2256-15,0 0 384 0,0 0 80 0,0 0 16 0,0 0-1216 0,0 0-240 0,6 10-64 0,7 1 0 0,1 3-704 0,2 4-128 0,3 7-48 0,-1-4 0 0,3 5-128 0,-1-5-16 0,1 5-16 0,1-1 0 0,-1 2 192 0,-1 3 32 0,1-3 16 0,-3 10 0 0,1 0-144 0,-1 4-16 0,1 6-16 0,-1 0 0 0,1 6-240 0,-1-12 0 0,-2-4 0 0,-1-16 0 0,-3-3 0 0,2-12 0 16,-14-6 0-16,23-14 0 0,2-5 192 0,-3-15-48 0,-1-14-16 0,-1-3 0 0,-1-6 64 0,-1 4 16 0,7-3 0 0,-9 19 0 0,0-4 32 0,5-12 0 15,6-10 0-15,3-32 0 0,-1 7-240 0,-6 16 0 0,-7 23 128 0,-2 16-128 16,-3 11 0-16,-11 22 0 16,0 0 0-1,12 22 0-15,-4 7-176 0,0 4 32 0,5 8 0 0,-1-4 0 0,2 0-112 0,-2-9-32 0,9-5 0 0,12 12 0 32,2-2-224-32,8-7-32 0,6-5-16 0,-12-5 0 15,6-6-16-15,24 9 0 0,-3-3 0 0,-23-10 0 0,-2-2 192 0,16-2 16 16,-10-8 16-16,-6 2 0 0,-6-4 352 0,-6 0-176 0,-7-4 176 0,-1-3-128 15,-5-1 128-15,-4-5 0 0,-3-3 128 0,-7 7-128 16,0 1 320-16,-5-15-16 0,-7 7 0 0,-4-3 0 16,-5 0 144-16,-3 11 16 0,-7 2 16 0,8 9 0 15,-3 5-160-15,-15 9-48 0,0 5 0 0,2 4 0 16,2 11-16-16,-2 0 0 0,4 8 0 0,2-2 0 0,5 1-64 0,3 1-32 16,4-6 0-16,7-4 0 0,4-3-160 0,8-1 192 15,4 1-192-15,8-1 192 16,4-3-192-16,3 1 0 0,5-7 144 0,1-8-144 0,-1 1 256 0,-1-9 0 15,4-7-16-15,16-7 0 0,-2-5-16 0,-9 3 0 16,1 0 0-16,12-9 0 0,-6 2-96 0,-6-1-128 0,-1 3 176 16,-7-1-176-16,-9 7 128 0,-3 7-128 0,-5 0 0 0,-6 10 0 15,0 0 128-15,0 0-128 0,0 0 144 16,0 0-144-16,-17 6 128 0,1 8-128 0,0 7 0 16,1-1 0-16,1 1 160 0,6-1-160 0,-1-1 160 0,9 1-160 15,0 7 0-15,5 1 0 16,5 1 0-16,0-8 0 0,2-1 0 0,9 11 0 15,-1-4 0-15,1-3 0 0,1-7 0 0,1-7 0 0,0-6 0 0,-3-8 0 16,5 0 256-16,3-7 0 0,3-5 0 0,2-4 0 16,2-7-96-16,2-4-16 0,0 2 0 0,-7-1 0 0,3-1-144 15,-4 0 128-15,-5-10-128 0,-5 4 128 16,-9-4-128-16,0 2 0 0,1 5 144 0,-7 1-144 0,-4 4 0 0,-4-2 144 16,4 5-144-16,-2 15 0 0,2 11 0 0,-11-6 0 31,-1 6 0-31,12 0 0 0,-8 4 0 0,-2 3 0 0,-5 3 0 0,5 0 0 0,0 2-256 0,6 3 64 15,-3-1 0-15,7-2 0 16,0 7-256-16,7-3-64 0,-3 1 0 16,4 5 0-16,0-1 16 15,0-1 0-15,-2-1 0 0,3 9 0 16,-1 3 320-16,-2 4 176 0,-2-2-192 0,0 3 192 0,2 3 0 0,5 0 0 0,1 2 0 0,4-4 0 16,3 0 0-16,11-6 144 0,5-7-16 0,8-3 0 15,7-11-128-15,1-8 192 0,0-2-192 0,11-10 192 0,1-6-192 16,-1-9-256-16,-3-12 64 0,3 0 16 15,-5 0-1424-15,-4 0-272 0,-4 3-64 16,-3-3-18976-16</inkml:trace>
  <inkml:trace contextRef="#ctx0" brushRef="#br0" timeOffset="2599.92">15718 9107 29487 0,'0'-16'1296'0,"2"1"288"0,0-7-1264 0,-2 1-320 0,0-1 0 0,2-1 0 0,-2-3 2416 0,2 9 416 0,0 5 96 0,2 2 16 0,-4 10-1152 0,11-11-208 15,-3 1-48-15,-8 10-16 0,0 0-304 0,0 0-64 0,0 0-16 0,0 0 0 0,0 0-176 0,0 0-48 0,0 0 0 0,8 21 0 0,-4 5-528 0,-4 7-128 0,-2 12 0 0,-4 6-16 0,-4 3-80 0,3 3-16 0,-1-4 0 0,0 5 0 0,-6-1-144 0,10-26 0 0,-5 2 144 0,1 6-144 0,4-9 0 0,4-7 0 0,4-3 0 0,-4-20 0 0,0 0-1792 0,21 6-320 0,-1-8-64 16,7-6-12608-16,6-2-2544 0</inkml:trace>
  <inkml:trace contextRef="#ctx0" brushRef="#br0" timeOffset="3323.67">16530 8877 28559 0,'-11'-20'2544'0,"3"14"-2032"0,-8 2-512 0,2 8 0 0,-5 6 2256 0,-1 6 368 16,-5 9 64-16,9-9 0 0,-5 9-736 0,-4 8-160 15,1 8-16-15,1 2-16 0,1 4-560 0,3-6-112 0,1 4-32 0,1-6 0 16,5 6-304-16,2-4-64 16,2-4-16-16,2-4 0 0,-3 2-384 0,7-7-80 0,-2-3-16 0,0-3 0 15,4-1-192-15,0-7 144 16,0 1-144-16,0-15 128 0,0 0-128 0,0 0 128 16,0 0-128-16,0 0 128 0,21-11 192 0,1-7 48 0,1 0 0 0,-7-1 0 15,3-3-80-15,9-24-16 16,-1 5 0-16,-5-6 0 0,1-2-272 0,-2 2 160 0,-3 2-160 0,2 2 128 0,-1-2-128 15,-3 8 0-15,-3 6 0 16,1 11 0-16,-2 9 0 0,-12 11 0 0,0 0 0 16,0 0 0-16,0 0 0 0,11 19 0 0,-3 1 0 15,0 7 0-15,-4 0 0 0,4 3 0 0,-2-3-144 0,1-2 144 0,3 1 0 16,2-3 0-16,0 5 0 0,1-5 0 0,-3-13 0 0,0 3 0 16,2-3 0-16,3 0 0 0,1-2 0 0,3 3 0 15,-1-5 0-15,1-2 0 0,-3-4 0 0,7 0 0 16,-1-4 0-16,19-7 0 15,-12-3 0-15,-1-2 144 0,-5-5-144 0,-7-1 192 0,-1-9-192 0,-7 0 0 16,-2-10 0-16,-4 8 0 0,-4 3 0 0,0-1 0 16,0 0 0-16,-4 11 0 0,-6-1 0 0,-5 5 0 15,5 6 0-15,-7 3 0 0,-1-3 0 0,1 8 0 0,1 0 0 16,2 0 0-16,1-2 0 0,1 4 0 16,14 0 0-16,-16 4 0 0,16-4 0 0,-15 2 0 15,15-2 0-15,0 0 0 0,0 0 0 0,0 0-144 0,0 0 144 16,0 0-208-16,0 0 208 0,17-2 0 0,1-2 0 15,3 4 0-15,3-4-304 0,3-2-16 16,8 4 0-16,-3-3 0 0,1-5 320 0,0 6-160 0,2-2 160 0,0 2-128 16,2-2-16-16,0 6 0 15,-7-2 0-15,5 4 0 0,-4 2 144 0,-2 2 0 16,-5 4 0-16,-1 0 0 0,-3 7 0 0,-3 3 0 16,-5 5 0-16,-2 4-128 0,-4-11 128 0,0 3 0 0,1 1 0 0,-1 5 0 0,0 1 0 15,0 5 0-15,-4-2 0 0,6 0 0 16,1-1 0-16,-1-1 0 0,2 0 128 0,2-7-128 15,3 5 0-15,1-6 144 0,5-5-144 0,3 2 0 16,-1-1 144-16,1-7-144 16,-1-4 0-16,3-2 144 0,1-4 0 0,2-4 0 0,2-6 0 0,8 0 0 0,-5-11 112 15,1-1 32-15,-2-9 0 16,-4-4 0-16,-5-4 48 0,-1-6 16 0,-5-2 0 0,-5-6 0 0,-9-3-32 0,0 3 0 16,-10 6 0-16,-9 6 0 0,-5 10-176 0,-7 4-144 15,-4 7 192-15,-3 4-192 0,-10 5 0 16,6 5 0-16,5 2 0 0,0 0 0 0,-4 4-192 0,0 0-64 15,2-2 0-15,3 2 0 16,3 0-1792-16,2 0-384 0,5 2-64 0,1 6-12624 16,-10 15-2544-16</inkml:trace>
  <inkml:trace contextRef="#ctx0" brushRef="#br0" timeOffset="4868.78">14929 5834 13823 0,'0'0'1216'0,"2"-16"-960"0,-2-3-256 0,-8-3 0 0,10-9 3136 0,0 4 592 0,0-3 112 0,-2 7 32 0,0 2-1088 0,0 7-224 0,0 2-32 0,0 12-16 16,0 0-976-16,0 0-192 0,6 22-32 0,-4 5-16 0,-2 4-336 0,0 4-64 0,-4-3 0 0,0 11-16 0,-2 3-144 0,-1-14-32 0,1 5 0 0,-6 23 0 0,-7-5-208 0,13-20-48 0,-6-2-16 0,-6 8 0 0,-3-5-224 0,3-1-32 0,-1-2-16 16,7-2 0-16,4 4-160 0,8-9 0 0,10-3 0 0,10-3 0 0,5-1-1824 0,12-7-352 0,6-2-64 0,14-3-10992 0,9-10-2192 0</inkml:trace>
  <inkml:trace contextRef="#ctx0" brushRef="#br0" timeOffset="5105.04">15587 6012 11055 0,'0'0'480'0,"-8"-10"112"0,-1 2-464 0,-1 0-128 15,-4 8 0-15,-3 0 0 0,3 6 5328 0,-7 4 1056 16,1 4 208-16,-3 7 32 0,-1-5-4064 0,-1 11-832 0,3-2-144 16,-3 1-48-16,-2 5-496 0,7-4-96 15,4-7-32-15,5 3 0 0,5-3-112 0,10 1-32 0,6-1 0 0,7 1 0 16,-1-1-320-16,5-8-64 0,1 1 0 0,3-3-16 16,8-2-112-16,16-4 0 15,-2-4-16-15,-4-10 0 0,-2-2 16 0,-4-3 16 16,4-1 0-16,-8-2 0 0,-9 1-16 0,1 5 0 0,-13 4 0 15,-3 1 0-15,-9-7 192 0,-3 2 48 16,1-3 0-16,-6-1 0 0,-8 2-176 0,-1-5-16 0,-5 1-16 0,-25-9 0 16,-2 13-288-16,1 6 0 0,3 8 0 0,0 2 0 31,0 8-1072-31,8 0-272 0,2 0-48 0,13 1-13584 0,22-11-2736 0</inkml:trace>
  <inkml:trace contextRef="#ctx0" brushRef="#br0" timeOffset="5674.75">19305 5350 12895 0,'0'0'1152'0,"0"0"-928"0,-16 0-224 0,16 0 0 0,-16 0 4496 0,16 0 864 0,-5 11 160 0,-1-1 48 0,4 0-2688 0,0 0-544 0,2-10-96 0,0 21-32 0,-2-5-1376 0,-2 11-256 0,2 2-64 15,-4 3-16-15,0 13 64 0,-5 13 16 0,-3 9 0 0,-4 7 0 0,-1 4 192 0,1-4 32 16,-3-2 16-16,5-9 0 0,-3-10-224 0,5-5-32 0,4-1-16 0,2 0 0 0,-1-2-144 0,5 6-16 0,0 7-16 0,6 5 0 0,4 1-192 0,7 3-48 0,-1-9 0 0,9-3 0 0,7-12 0 0,11-6-128 0,10-6 192 0,11-5-64 0,5-7 96 0,13-7 16 0,8-8 0 0,11-4 0 0,3-4-48 0,1 0-16 0,3 2 0 0,3-2 0 0,-1-2-176 0,5-5 0 16,-4-5 0-16,-7-4 128 0,-8-9-128 0,-8 2 0 0,-10 1 0 0,-6-1 128 0,-11 0-128 0,-20 7 0 15,-4-5 0-15,-8-4-176 31,-5-5-1440-15,-1 1-304-16,-7-2-48 0,-10 2-12640 0,-10-8-2544 0</inkml:trace>
  <inkml:trace contextRef="#ctx0" brushRef="#br0" timeOffset="6086.65">19279 5391 28559 0,'-23'4'2544'0,"11"-4"-2032"15,2-4-512-15,10 4 0 0,0 0 1920 0,0 0 272 16,24 0 64-16,13 0 16 0,8-6 32 0,19-2 16 16,14-8 0-16,14 3 0 0,8-7-1280 0,11-5-256 15,8 3-48-15,8-3-16 0,6 5-224 0,-36 7-48 16,7-5-16 0,1-1 0-16,1 1-288 0,17 2-144 0,4 1 160 0,46-1-160 0,-24-5 128 0,-17 5-128 0,-16-5 0 15,-36 17 144-15,4 2-144 16,-2 8 0-16,-2 3 0 0,-6-1 128 15,-6 6-128-15,-7-2 0 0,3 3 0 0,-5 1 0 0,-10 5 496 0,3 3 112 16,-5-1 32-16,-4 1 0 0,-4 3-160 16,-4-6-32-16,-2 1 0 0,-1 1 0 15,-7-5-448-15,-3 3 0 0,1-1 0 0,2 5 0 16,-1 1 240-16,3 7 144 0,4 6 48 0,-1 10 0 0,7 29-288 0,0 12-144 0,-4-8 160 16,-2 0-160-16,-13-22 208 0,-3-5-48 0,-7-4-16 0,-4-2 0 0,-6 3-16 15,-4-5-128-15,-7 4 192 0,-11-2-64 0,-7 2-128 16,-12-3 0-1,-8-3 0-15,-13-2 0 0,-12 4 0 0,-12 0 0 0,-12 0 0 16,-5-2 0-16,-98 19 0 0,31-17 0 0,16-10 0 0,13-6 0 16,5 3-384-16,17-13-128 0,21-11 0 0,16-8-16 15,18-12-2528-15,9 0-496 0</inkml:trace>
  <inkml:trace contextRef="#ctx0" brushRef="#br0" timeOffset="7082.91">20285 7763 11967 0,'0'0'528'0,"13"-11"112"0,-13 11-512 0,10-10-128 0,-10 10 0 0,0 0 0 15,2-18 5440-15,-2 18 1040 0,0 0 224 0,0 0 32 0,0 0-3744 0,0 0-752 0,0 0-160 0,-6 12-32 0,-2 4-896 16,1 3-192-16,1 3-48 0,-2 9 0 0,-4 0 208 0,1 0 32 0,-3 1 16 0,2 3 0 0,0 4-720 0,-1 2-160 0,-3 6-32 0,4 7 0 0,3-20-256 0,1 3 0 15,-2 0 0-15,0 2 0 0,-3-4 0 0,1 0 0 0,-2-9 0 0,1 1 0 0,-5 8 0 0,4-15 0 0,14-20 0 0,0 0 0 0,-13-10 0 0,7-10 0 0,4-11 0 0,0-10 0 0,0-6 0 0,2 0 0 0,-2-5 0 0,0-1 0 0,2 22 0 0,0 1 0 0,2-1 0 0,0-6 0 0,0-6 128 0,0-4-128 0,2-15 0 0,4-1 0 16,5-5 0-16,1 1 160 0,0-1-160 0,19-37 128 0,6 32-128 0,-2 21-144 0,0 18 144 0,0 11-208 16,2 2-48-16,-11 17-16 0,5-2 0 0,14 2 0 15,-4 4 112-15,-2 4 32 16,-2 2 0-16,0 5 0 0,0-3 128 0,-16 4 0 0,4 7 0 16,-7 3 0-16,3 9 0 0,-7 6 0 0,-4 4 0 15,-1 20 0-15,-7-1 0 0,-15-3 0 0,-13-4 0 16,-11-1 0-16,-12-5 0 0,-9-6 0 0,-9-9 0 0,-3-3 0 15,-6-2 0-15,23-11-160 0,2 1 160 0,-21 13 0 16,15-1-1664-16,14-2-208 16,12 1-48-16,13-3-18528 0</inkml:trace>
  <inkml:trace contextRef="#ctx0" brushRef="#br0" timeOffset="7408.04">21157 7633 17503 0,'16'-18'768'0,"-4"-7"176"0,7-5-752 0,-5-7-192 0,-4-4 0 0,1 4 0 0,-1 0 4176 0,-2 6 816 15,-2 11 144-15,-4 3 48 0,-2 17-2880 0,0 0-560 16,0 0-112-1,0 0-32-15,-6 31-848 0,0 2-176 0,6-2-48 16,-2 6 0-16,0-3 128 0,0 9 32 0,-4 9 0 0,4-11 0 0,-5 6 128 0,3 20 16 31,-4-7 16-31,0-5 0 0,-4-2-208 0,-3 3-64 16,9 1 0-16,0 11 0 0,-2 10-320 0,6 0-80 16,-2 2-16-16,4-13 0 0,4-3-160 0,2-15 0 0,0-10-160 0,2-4 160 31,0-13-448-31,3-3 16 0,-11-19 0 0,16 0 0 15,-2-9-1664-15,-3-1-336 0,3-6-64 0,-4-1-10848 0,-4-3-2176 0</inkml:trace>
  <inkml:trace contextRef="#ctx0" brushRef="#br0" timeOffset="7591.26">20915 8027 10127 0,'-37'-21'448'0,"14"7"96"0,-3 4-544 0,3 0 0 0,0 3 0 0,9 3 0 0,-2 2 5504 0,-1-2 976 16,3 8 208-16,14-4 32 0,0 0-3728 0,0 0-752 0,16 6-160 0,-1-1-32 15,7-3-928-15,21-2-192 0,6-2-32 0,-8-3-16 16,11 5-416-16,28-6-80 15,2-4 0-15,-6 2-16 16,-5 0-368-16,-7-7 0 0,-11-1 0 0,-16 8 128 16,0 2-1664-16,-4-1-320 0,0 3-64 0,-3 2-10624 15,-1 4-2144-15</inkml:trace>
  <inkml:trace contextRef="#ctx0" brushRef="#br0" timeOffset="8008.27">21425 8404 35295 0,'-33'18'1568'0,"15"-7"320"0,-1-3-1504 0,5 2-384 0,6 0 0 0,8-10 0 0,0 0 2016 0,0 0 336 16,18-6 64-16,5 0 16 0,6-14-1216 0,1-7-224 15,3-8-48-15,4-2-16 0,0-4-384 0,4 0-80 0,-21 19-16 0,3-5 0 16,-1 3-112-16,3-3-16 0,4-4-16 0,-1 4 0 16,1-3-80-16,0 1-16 0,0 0 0 0,3-8 0 15,1 1-208-15,2-12 128 0,-21 24-128 0,-3 3 0 16,-3 1 0-16,-2 1 0 15,-4 3 0-15,-2 4 0 0,-4 4 0 16,0-1 0-16,4 9 0 0,-12 0 0 0,-9 0 0 0,-2 0 0 16,-3 9-128-16,1-1 128 0,1 0-144 0,1 2 144 0,3 0-208 15,3 1 80-15,3 1-80 0,4-2-16 0,10-10 0 0,4 10 0 16,2 5-288-16,4-5-64 16,4-4-16-16,9 9 0 0,4-5-48 0,1-2-16 15,3 2 0-15,-2 5 0 0,-1 1 336 0,-3 2 64 0,-4 5 0 0,-3 2 16 16,-4 1 240-16,-1 5 0 0,-3 2 0 0,-4 8-144 0,-6 2 272 0,-2 4 48 15,-2-6 16-15,0 0 0 0,4-8 576 0,4 6 128 16,0-13 32-16,6 1 0 16,-2-5-128-16,7 3-32 0,1-4 0 0,9 1 0 0,1-1-384 15,7-3-64-15,4-6-32 0,16 3 0 0,3-5-160 0,-7-4-128 16,-12-10 192-16,4-2-192 0,2 0 128 0,0-9-128 16,4 3 0-16,-4-2 0 15,0-7-992-15,2-10-256 0,5 1-48 0,1-7-13424 16,14-21-2672-16</inkml:trace>
  <inkml:trace contextRef="#ctx0" brushRef="#br0" timeOffset="9062.12">20127 5424 37087 0,'0'0'3296'0,"0"0"-2640"0,0 0-528 0,0 0-128 0,0 0 1136 16,0 0 192-16,0 0 32 0,-4 19 16 0,4-19-320 0,-6 16-64 0,4 0-16 0,-4 11 0 0,-2-2-592 0,0 7-112 0,-5 7-16 0,7 15-16 0,-4 7 48 0,-2 3 16 0,-3 5 0 15,-1-7 0-15,-3-5-80 0,3-6-16 0,-2 3 0 0,1-7 0 0,1-8-208 0,-1-6 0 0,3-1 0 0,4-7-1104 0,4 0-320 0,12-3-64 0,4-1-11936 16,6-1-2384-16</inkml:trace>
  <inkml:trace contextRef="#ctx0" brushRef="#br0" timeOffset="9788.35">20820 5881 22111 0,'-10'-20'1968'0,"0"9"-1584"0,2-5-384 0,-7 10 0 0,-3 12 2848 0,-5 6 480 0,-3 3 112 0,-11 22 16 15,2 4-2768-15,4-7-560 0,7-1-128 16,-1-6 2176-16,4 4 384 15,1-1 96-15,6-3 16 0,3 0-1648 0,5-7-320 0,0 1 448 16,2-5-832-16,0 4-176 0,4-20-16 0,0 0-128 16,0 0 128-16,0 0-128 15,0 0 0-15,0 0 0 0,16 0 0 0,-1-6 0 0,7-8 0 16,-1-2 208-16,1-1-64 16,1-7-16-16,-7 7 0 0,5-7-128 0,9-19 0 15,1 2 144-15,-2 2-144 0,-5 0 0 0,-5 20 144 0,-3 1-144 0,-3 8 0 16,1 3 0-16,-2 7 0 0,-2 0 0 0,-3 7 0 15,1 1 0-15,2 4-160 0,-4-2 160 0,4 5-128 0,-3-3 128 16,-3 6 0-16,2-5 0 16,0 1 0-16,-2-2 0 0,2-1 0 0,2-1 0 0,-1 0 0 15,3 0 0 1,8-1 0-16,9-1 0 0,-4-8 0 16,-1 4 0-16,-6-4 0 0,1 0 0 0,-5 0 0 15,9 0 0-15,1-10 0 0,-3 3 0 0,-9 3 0 0,-2-6 0 0,2 0 0 0,-1 0 0 0,-3-1 0 16,-2 1 0-16,-2 2 0 0,-2 8 0 0,0 0 0 15,-12-8-128-15,-1 6 128 16,-1 0-160 0,-5 6 160-16,-1 0 0 0,-1-4 0 0,-1 0 0 15,1 0 0-15,1 0-144 0,4 0 144 0,1 0 0 16,-5-4 0 0,3 4 0-16,5-4 0 0,4-3 0 0,8 7 0 0,-6-4 0 15,6-4 0-15,6-2 0 0,2 0 0 0,4-5 0 0,3 3 0 16,3-2-192-16,1-1 64 0,-1-1 0 0,11-9 0 0,3 3 128 15,-3 5 0-15,-2 1 0 0,4-2-176 16,-5 1 0-16,5 7 0 0,6-4 0 16,-4 5 176-16,-3 1 0 0,-7 6 0 0,6 2 0 0,-1 2 0 15,-1 8 0-15,-2 1 0 0,-1 9-128 16,-3 1 128-16,-1 3-128 0,3 9 128 0,-3 4 0 0,-1-2-160 16,-5-2 160-16,-2 1 0 0,1-5 0 15,-1 0 0-15,0-7 0 0,1 5 0 0,1-7 0 16,2-3 0-16,1-3 0 0,-1-4 256 0,3 3 48 15,1-5 16-15,-1-2 0 0,-1-6-64 0,7 0-16 16,1-6 0-16,1-4 0 0,2-5-240 16,-3 5 0-16,-1-6 608 0,-7 1 80 0,-12-7 16 15,5-9 0-15,3-6-576 0,-6 4-128 16,-8-3 0-16,-12-10 704 0,-2 3 96 0,-3 9 32 0,-1 1 0 16,-1 4-608-16,-1 2-224 15,-3 7 176-15,-1-1-176 0,-5 5 0 16,0 6 0-16,-2 4-208 0,3 2 64 15,-3-3-1904-15,-4 18-368 0,6 3-20544 0</inkml:trace>
  <inkml:trace contextRef="#ctx0" brushRef="#br0" timeOffset="11532.22">23967 7490 29887 0,'-4'2'1328'0,"-10"37"272"0,1-43-1280 15,-9 0-320-15,-1 4 0 0,3-4 1376 0,5 2 224 0,-3-2 32 0,-3 1 16 0,1-5-560 0,1-2-128 0,1-10 0 0,2-1-16 0,-1-1 32 0,1-3 16 0,-3-8 0 0,-1 2 0 0,3 1-800 0,15 3-192 0,2 11 0 0,0-5 1280 0,2 1 192 0,3 3 64 0,1 3 0 0,4 2-976 16,6-9-192-16,5 7-48 0,14-3 0 0,2 7-320 0,-5 0 0 0,9 4 0 0,2 0 192 0,3 3-48 15,-1 1 0-15,2 7 0 0,0 5-144 0,-14-2 0 0,0 2 0 0,5 17 0 0,14 22 0 0,-19-2 0 0,-19-10 0 0,-8-4-144 0,-4 8 144 0,-4-4-192 0,-6 4 192 0,-4 2 0 0,-5-2 0 0,-3 0 0 0,-5 0 0 0,-6-2 0 0,-6 0 0 0,-4-7 0 0,-39 26 0 0,9-7 0 0,11-8 0 16,5-12 0-16,22-11 0 0,2-5 0 0,-6 7 0 16,11-1 0-16,7-5 0 0,19-16 0 0,0 0 0 0,0 0 0 0,0 0 144 15,17 10 256-15,5-10 48 16,7-6 16-16,10-4 0 0,10-4 48 0,4 1 16 0,5-1 0 0,1-2 0 16,-26 9-528-16,4-1 0 0,10 0 0 0,15-6-144 0,1-3 144 15,5-1 0-15,36-15 0 47,-3-2-800-47,22-12-128 0,-29 6-32 0,-16 4 0 16,-10 0-528-16,-15 0-112 0,-18 7-32 15,-4-3 0-15,-5-8 1200 0,-3 0 240 0,-3 0 64 0,-9-2 0 0,-7 12 128 16,-2 0 0-16,-4 13 0 0,-2 4 512 0,-3 3 144 0,-1 5 32 0,-4 2 0 16,0 4-208-16,-5 6-32 0,-5 9-16 0,-11 11 0 15,-2 11-432 1,2 0 0-16,2 2 0 0,3 0 512 0,-1 2 32 0,9-4 0 0,1 4 0 15,3-6-256-15,1-3-48 0,5 1-16 0,2-4 0 16,8 14-224-16,4-21 0 0,2-13 0 16,-6-9 256-16,21-4 0 0,-1 2 0 0,-3-13 0 15,3 1-128-15,17-23 0 0,-4-4 64 16,-9-2-192-16,-3-8 0 0,3 1 0 0,-3-5 0 16,-13 24 0-16,2-1 128 0,3-5-128 0,1 2 0 15,-2 6 0-15,1 1 0 0,-3 5 0 0,4 5 0 16,-4 1 0-16,1 5 0 0,-3 4 0 0,2 1-160 0,0 7-32 15,1 5 0-15,-1-3 0 0,-4 12 0 0,0 0 192 16,2 3 0-16,1-1 0 0,-1 1-128 16,2 3 0-16,2 5 0 0,13 14 0 0,0-5 128 15,-5-1 0-15,3-8 0 0,1-5-192 0,3-3-16 16,6-3 0-16,-1-4 0 0,5-2 208 0,-4-3 0 16,0-5 0-16,-8-3 0 0,-1-5-176 15,-3-4 176-15,-9-6-160 0,-2-9 160 0,-4 0-128 16,-6 1 128-16,-10-15-128 0,-12-11 128 15,1 13 0-15,1 15 0 0,-9 3-128 16,-2 1 0-16,2 3 0 0,1 3 0 0,1 2 128 0,-14-3 0 16,2 5 0-16,17 4 0 0,1 0 0 15,5 0 0-15,7-2 0 0,9 8 0 0,0 0 0 0,0 0 0 16,13-5 0-16,3-1 0 16,1 2 0-16,5-2 0 0,9 0 0 0,8 0 0 0,4-2 0 15,4 1 0-15,-2 3 0 0,-6 2 0 16,4-2-128-16,-4 2 128 0,-2 2 0 0,0 2 0 0,4 4 0 15,-2 5 0-15,-6-1 0 16,-1 0 0-16,-1 4 0 0,-12-1 0 0,-5 1 0 16,0 2 0-16,-3 5-128 0,-5-1 128 0,-2 5-128 15,-2-2 128-15,-2 7 0 0,4 1 0 16,-2 12 0-16,0-2 0 0,0-4 0 0,4 0 0 16,-4-2 288-16,7-2-16 0,3-7 0 0,6 3 0 0,3-7-272 15,3-1 0-15,3-11 0 16,2-4 368-16,1 0 16 0,-1-8 0 0,4-8 0 15,4 0-96-15,2-6-16 0,0-1 0 0,8-12 0 0,0-3-272 16,-6-5 0-16,-2 2 0 0,6-8 368 0,-14-2 16 16,-4 6 0-16,-11-2 0 0,-6 4-96 15,-18-4-16-15,-10 4 224 0,-9 6-336 0,-6 1-160 16,-10 13 160-16,-6 3-160 0,-4 4 0 0,-1 3 0 16,-1 7-208-16,-3 0-10480 15,11-4-2080-15,8-2-416 0</inkml:trace>
  <inkml:trace contextRef="#ctx0" brushRef="#br0" timeOffset="15211.34">12887 12478 16863 0,'-6'0'752'15,"-23"31"144"-15,29-31-704 0,-12 4-192 0,12-4 0 0,-21 6 0 0,-3-6 1856 0,7 0 352 0,3 0 64 0,-3 0 16 0,-3 0-640 0,6 4-128 0,14-4-32 0,-15 7 0 0,-3-1-416 16,18-6-96-16,0 0-16 0,0 0 0 0,0 0-160 0,0 0-32 0,0 10-16 0,0-10 0 0,0 0 0 0,0 0 0 0,0 10 0 0,0-10 0 0,0 0-288 0,12 6-48 0,13 5-16 0,10-7 0 0,1-4-48 0,3-2-16 0,0-6 0 0,2 1 0 0,0-3-128 0,4-4-16 0,3 1-16 0,-1 3 0 0,0 2-176 0,2 2 160 0,4 4-160 0,3-2 160 0,-3 4-160 0,-2 0 0 0,-4-4 0 15,3 8 128-15,1 0-128 0,-4-2 0 0,-8-4 0 0,-10-2 0 16,-5-7 0-16,-9 5 0 0,-15 6 0 0,0 0 0 0,0 0 0 0,0 0 0 31,-17-16 128-31,-5 8-128 0,-9 4 0 0,-8-5 0 0,-10-5-160 0,0 4 160 16,-1 0-304-16,-1 3 48 0,-4-7 0 16,2 2 0-16,-3-3 128 0,5 11 128 0,-6-2-192 0,1 12 192 15,1 3 0-15,-1 3-128 0,-1 6 128 0,8 1 0 16,8-1 0-16,10 1 0 0,4-5 0 0,11 0 144 0,2-8 0 0,14-6 0 15,0 0 0-15,0 0 0 0,16-4-16 0,11 2-128 16,8-4 192-16,12-12-64 0,4-13-128 0,11-2 0 16,9-2 144-16,11 13-144 15,8 5-2480-15,7 3-560 16</inkml:trace>
  <inkml:trace contextRef="#ctx0" brushRef="#br0" timeOffset="20379.8">12948 13442 14335 0,'0'0'320'0,"0"0"64"0,0 0 0 0,0 0 16 0,0 0-400 0,0 0 0 0,0 0 0 0,0 0 0 0,0 0 1344 0,0 0 192 0,0 0 48 0,-2 20 0 0,-14-14-1264 16,16-6-320-16,0 0 0 0,0 0 2032 0,0 0 336 0,0 0 2048 0,0 0-2800 0,0 0-560 0,0 0-112 0,0 0-32 0,0 0-224 0,0 0-48 0,0 0-16 0,22 11 0 0,-7-7-96 0,5-2-16 0,3-4 0 0,1-2 0 0,5 4-144 0,4-7-48 0,2 3 0 0,4-2 0 0,8 2-128 0,-4 4-16 16,-2-2-16-16,10 4 0 0,11-2-160 0,-9 0 0 0,-2 0 0 0,-6-2 0 0,0-2 0 0,-4 4 0 0,3 0 0 0,-10-2 0 0,-5-2 0 0,-2 0 0 0,-5 4 0 0,-1 0 0 0,-7-2 0 0,-14 2 0 0,0 0 0 0,0 0 0 0,0 0 0 0,0 0 0 0,0 0 0 0,0 0 0 0,0 0 0 0,-14 12 0 0,-5-2 0 0,-13 4 0 0,-7-3 0 0,-4-1 0 0,-1-2-144 0,3 0 144 0,3-1 0 0,-8-1 0 0,-1-2-128 0,10-4 128 15,7 0-1104 1,9-4-176-16,1 4-16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45:29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16610 3026 8287 0,'0'0'736'0,"-15"-2"-592"16,-1-6-144-16,0 4 0 0,-1 2 3232 0,-1 2 608 0,-1 2 128 0,1 2 32 0,-1 0-1520 0,1 2-304 0,-1 5-64 0,1 3-16 0,6-2-688 0,1-2-128 0,11-10-16 15,-10 15-16-15,4-3-256 0,2 2-48 0,0-3-16 0,4 3 0 0,0-14-144 0,10 12-16 0,4-1-16 0,1-5 0 0,-1-2 16 0,7 2 0 0,1-6 0 16,7 0 0-16,12 0-64 0,2 4-16 0,4 2 0 0,13-2 0 0,7 2-320 0,11-1-64 0,6-10-16 0,10-1 0 0,7-8 0 0,12-5 0 0,3 1 0 0,20 8 0 0,17 4-128 0,7-5-32 16,6-9 0-16,17 8 0 0,14 3-128 0,2-1 0 0,1-10 0 0,12 3 0 0,9 13 0 0,4-4 0 0,-3-10 0 0,12 7 0 0,12 9 0 0,-5-2 0 0,-1 0 0 0,6-2 0 0,4 4 0 0,3 0 0 0,-1 2 0 0,0 0 0 0,0-6 0 0,4 6 0 0,7-2 0 0,-3 2 128 0,-6-2-128 0,5-1 0 0,3-1 0 0,4 4 0 0,-1-2 128 0,-5-2-128 0,-2-2 0 0,1 2 128 0,-1 4-128 0,-10 0 0 0,-12-10 0 0,-7 10 0 0,9-2 0 0,-12 2 0 0,-9-2 0 15,-4 0 0-15,-4-3 0 0,-6-1 0 0,-8 0 128 0,6-2-128 0,2 8 0 0,-6-6 0 16,-7-4 144-16,-3 6-144 16,-3-3 272-16,-1 3-16 0,-11-6 0 0,0 8 0 0,-4 2 32 15,-12-4 0-15,-10 4 0 0,-9-4 0 0,-14-4-96 16,-39 3 0-16,2 1-16 0,35 2 0 0,-10-2-176 15,-15 4 160-15,-12 0-160 0,-10 0 160 0,-6-6-160 16,-31 2 0-16,4 4 0 0,-5 0 0 0,-1-6 0 0,6 2 0 16,-12 4 128-16,-19 0-128 0,1 0 0 0,-11 0 0 15,0 0 0-15,0 0 0 16,0 0-304-16,-21 6-32 0,-10 4-16 0,-12 0 0 16,-16-6-1328-16,-15-1-272 0,-10-6-48 0,18 3-18592 0</inkml:trace>
  <inkml:trace contextRef="#ctx0" brushRef="#br0" timeOffset="883.39">2906 4754 19455 0,'0'0'864'0,"-15"-2"176"16,1-4-832-16,2 4-208 0,-1-2 0 0,13 4 0 0,-14-4 1920 0,14 4 320 15,0 0 80-15,-14 10 16 0,3-2-864 0,11-8-192 0,-4 18-16 0,8 3-16 0,0-1-224 0,7-3-64 0,5-3 0 0,7-4 0 0,9 5-128 0,9-3-48 16,9-6 0-16,13 4 0 0,11 5-208 0,14-1-32 0,6-6-16 0,11-8 0 0,4-16-96 0,7 0-32 0,12 1 0 0,15 7 0 0,19 0-160 0,4-9-48 0,0-7 0 0,21 5 0 0,9 9 224 0,7-8 32 0,2-5 16 0,13 5 0 0,11 5-16 0,-3-1 0 0,-7-2 0 0,-65 9 0 0,18 7-64 0,101-8-32 0,-31-8 0 0,-15 6 0 0,-106 10 96 0,10-2 0 0,5-3 16 0,3 1 0 0,7 2-80 0,-5 2 0 0,-6-4-16 0,-4 4 0 0,91-4-64 15,-60-2-16-15,-41 6 0 0,-27 0 0 0,-18 0-112 0,-21 4-32 16,-12-4 0-16,-24 0 0 0,-1 0-144 0,-3-4 0 16,-15 4 0-1,0 0 128-15,0 0-304 0,-19-12-64 16,-3-3-16-16,-5-1 0 16,-2-2-2320-16,-4 1-480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46:29.0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4-10-17T04:46:43.810"/>
    </inkml:context>
  </inkml:definitions>
  <inkml:trace contextRef="#ctx0" brushRef="#br0">21398 11202 6447 0,'0'0'576'0,"0"0"-576"0,-14-7 0 0,-2 14 0 0,1-7 2672 15,1 4 416-15,0-2 96 0,14-2 16 0,-15 2-1328 0,15-2-256 0,0 0-48 0,-14 6-16 0,14-6-32 0,0 0-16 0,0 0 0 0,0 0 0 0,0 0-288 0,0 0-48 0,14 6-16 0,9-6 0 0,-1 0-240 0,9-2-48 0,8 0-16 16,8-4 0-16,9 2-240 0,3-2-48 0,7-1-16 0,3 7 0 0,3-4 32 0,12 4 0 0,10 0 0 0,1-6 0 0,-9 2 16 0,-27-2 16 15,5-4 0-15,38-1 0 0,-1 5-96 0,1-4 0 0,1 0-16 0,-3 0 0 0,-3 5-304 0,-9-5-64 0,-8 2-128 0,-2 0 192 0,-5-2-32 0,-21 10-16 0,3-7 0 0,0 3 0 0,-1 4 48 0,-3-2 16 0,-8 2 0 16,-2 0 0-16,-8 2 0 0,-5-2 0 0,-5 0 0 16,-7 0 0-16,-16 0-64 0,0 0-16 0,0 0 0 0,0 0 0 0,0 0 0 0,0 0 0 15,0 0 0-15,-12 4 0 16,-2-4-400-16,-7-4-96 0,-5 4-16 0,-5-2 0 16,-6-2 64-16,-2 4 0 0,6-4 0 0,-2 2 0 15,-2-2-2928-15,3 4-576 0,1 0-112 16,2 4-32-16</inkml:trace>
  <inkml:trace contextRef="#ctx0" brushRef="#br0" timeOffset="5730.87">16495 12655 6447 0,'0'0'272'0,"-12"4"80"0,12-4-352 0,-17 2 0 0,3 2 0 0,14-4 0 0,-17 4 1792 16,3-2 304-16,14-2 48 0,-14 4 16 0,14-4-880 0,-15 6-160 0,15-6-32 0,0 0-16 0,0 0-272 0,0 0-48 0,0 0-16 0,0 0 0 0,0 0 96 0,0 0 0 0,0 0 16 0,17-2 0 0,1-6-240 0,5 6-48 0,3-2-16 0,7 4 0 0,0 0-48 0,10-4-16 0,2 4 0 0,8 0 0 0,7 0-112 0,8 0-32 0,3 0 0 0,7-6 0 0,4-1-16 16,0-3 0-16,2-4 0 0,0 8 0 0,4 0-64 0,5 1 0 0,3 10-16 0,2-5 0 0,11-5 16 0,-4-1 0 0,-5-8 0 0,3 10 0 0,-1 4 48 0,3 4 16 0,1 2 0 0,5-2 0 0,-2-4 0 0,-3-6 0 0,-5-2 0 0,-1 2 0 0,-4 6-80 0,1 0-16 0,-3 8 0 0,2-6 0 0,7-2 48 0,-5-6 16 0,-3-8 0 0,-7 3 0 0,-6 5-16 0,-4 2 0 15,-7 2 0-15,-7 2 0 0,-9 2-80 0,-1 2-32 0,-1-4 0 0,-6 0 0 0,-2-4 144 0,-6 2 16 0,-4-2 16 0,-4 0 0 16,-5-2 48-16,-1-1 0 0,-5 1 0 0,-1 2 0 15,-19 4-176-15,16-6-16 0,-16 6-16 0,0 0 0 16,0 0-176-16,0 0 192 0,0 0-192 0,0 0 192 16,0 0-192-16,0 0 0 0,0 0 144 0,0 0-144 15,-22 2 0-15,-1 2 128 0,-1 0-128 16,-5-2 0-16,-4-2 0 0,0 0 0 0,-2 0-192 0,5 0-11968 16,-3 0-2368-16</inkml:trace>
  <inkml:trace contextRef="#ctx0" brushRef="#br0" timeOffset="13747.6">10220 4766 16575 0,'0'-14'736'0,"6"-2"160"0,-2-5-720 16,0 3-176-16,0-3 0 0,0 3 0 0,1 1 4048 0,1 3 784 0,-2 4 160 0,-4 10 16 0,0 0-2992 0,18-6-608 0,-18 6-112 0,17 8-16 15,-17-8-512-15,14 16-112 0,-6 0-16 0,-8 1 0 0,0 7-272 0,0 17-64 0,-4 7-16 0,-4 11 0 0,-4 13 96 0,-7 6 32 0,-5-7 0 0,-3-1 0 0,-4 2 32 0,0-13 16 0,-3 1 0 16,-1-11 0-16,2-2-64 0,2 0-16 0,2 8 0 0,13-7 0 0,2 9-96 0,-3 2-32 0,7 3 0 0,-4 22 0 0,8-12-32 0,6-9-16 0,8-16 0 0,6-6 0 0,2 0-64 0,7-10-16 0,4-4 0 0,10-3 0 0,4-5 160 16,6 1 32-16,8-5 0 0,-12-9 0 0,8-2 32 0,29 0 16 0,-2-4 0 0,8 0 0 0,2 0-96 0,-24 0-16 0,10 2 0 0,39-2 0 0,-7-6-128 0,-5-4-128 0,-1-5 144 0,-8 5-144 0,-6 0 128 0,-2-1-128 15,-4 5 0-15,-4 2 144 0,-6-2-144 0,-4 0 0 0,-7-4 0 0,-6-1 128 16,-1-3-128-16,-7-2 0 0,-4 3 0 0,-9-1 0 0,1 4-224 0,-8-2-80 0,-7-7-16 0,-7 9 0 0,-3-7-592 0,0 3-128 0,-6 2-32 0,-2-3 0 15,-2-5-1872-15,-10-7-368 0,-7-3-80 0</inkml:trace>
  <inkml:trace contextRef="#ctx0" brushRef="#br0" timeOffset="14203.31">10605 4686 23903 0,'-41'-41'1056'0,"23"17"224"0,-5-7-1024 0,1 11-256 0,-1 1 0 0,9 9 0 0,-1 0 1552 0,1-1 272 16,14 11 48-16,0 0 16 0,0 0-480 0,0 0-112 16,0 0-16-16,29 0 0 15,4-4-192-15,-5 4-64 0,7 0 0 0,6 0 0 0,6-2-96 0,33 0-32 16,0 4 0-16,2-2 0 16,0 0-240-16,0-2-48 0,6-4-16 0,1 2 0 0,-5-6-192 15,12 3-32-15,0 1-16 0,-22 6 0 16,4 0-144-16,10 0-16 0,4 4-16 0,-1-4 0 0,-20 0-176 15,3 2 0-15,2 5 144 0,0 1-144 0,6 2 0 0,-4 0 0 16,-2 3 0-16,-5-3 0 0,22 8 0 0,-14-5 0 16,-7 3 0-16,-8-2 0 0,-7 3 0 0,-8 1 0 15,-6-1 0-15,-6 3 128 0,-6 7 96 0,-2 3 32 0,-7-3 0 16,-3 6 0-16,-5 8 64 0,0 4 32 16,-1 0 0-16,1 4 0 0,-4 0-32 0,-1 1 0 15,-5-3 0-15,-4 0 0 0,-2-8 32 0,-5 2 0 0,-3 0 0 16,-2-4 0-16,-4-2 0 0,-7 1 0 0,-8 1 0 15,-8 4 0-15,-8 2-96 0,-8 9 0 0,-9-1-16 0,-63 35 0 16,12-21-240-16,11-15 176 0,1-9-176 0,3-4 160 16,-5-3-160-16,11-1 0 0,2-2-160 0,28-15 160 15,1-5-1600 1,-23-1-208-16,16-10-48 0,19-2-19936 0</inkml:trace>
  <inkml:trace contextRef="#ctx1" brushRef="#br0">16015 13612 0,'0'0'0</inkml:trace>
  <inkml:trace contextRef="#ctx0" brushRef="#br0" timeOffset="16553.52">10466 6908 23327 0,'0'0'1024'0,"0"0"224"0,0 0-992 0,0 0-256 0,0 0 0 0,0 0 0 15,0 0 2352-15,0 0 416 0,0 0 96 0,0 0 16 0,10 16-1408 0,-2 5-256 0,3-1-64 0,-1 1-16 0,2-1-464 0,11 15-96 0,-5-6 0 0,-1 2-16 0,5 10-64 0,1 2-16 0,-3 4 0 0,1 8 0 0,-1 2-240 0,-1-3-48 0,7 3-16 0,-5-10 0 0,-1-2-176 0,3-8 128 0,-3-10-128 0,-5-7 128 0,5-5 64 16,13 3 16-16,-2-10 0 0,-1-6 0 0,-1-8 304 0,0-6 48 0,2-13 16 0,-9 5 0 0,1-11-176 0,12-22-16 0,-3-19-16 0,-11 25 0 0,-3-4-176 0,1 2-16 0,-1-3-16 0,9-15 0 0,-7 15 32 0,1 9 16 0,-5 7 0 15,-1 9 0-15,-7 2-208 0,0 9 128 16,-8 16-128-16,12-8 0 0,-12 8 0 0,19-2 0 16,-1 4 0-16,-1 2 0 0,-1 2 0 0,-2-2 0 15,5 2-128-15,14 4 128 0,-1 1-128 0,3 3 128 16,2-2-192-16,2-1 192 0,4-3-320 0,0-2 64 16,0 0 0-16,-2 4 0 0,-2-4 64 0,-2-1 32 15,-2-1 0-15,-4-4 0 0,-9-4 160 0,-3 2 0 0,-1-3 0 0,-18 5 0 16,0 0 0-16,0 0 0 0,0 0 0 15,-8-10 0-15,-6 0 0 0,-7 0 0 0,-10 6 0 0,3-3 128 16,-3 7 32-16,-6 0 16 0,-8 5 0 0,4 1 0 16,18-2-16-16,-1 2 0 15,-3 0 0-15,-4 4 0 0,3 5-16 0,-1 1 0 16,2 0 0-16,5 9 0 0,-1-2-144 0,5 1 128 0,3 3-128 0,-1 20 128 0,8-6 0 16,6-8-128-16,4-2 192 0,8-3-64 0,6-9 224 15,-1-11 32-15,5-2 16 0,15-4 0 16,2-8-64-16,4 0-16 0,0-9 0 0,2-5 0 15,0-7-160-15,-4 1-32 0,-2-5-128 0,-12 10 192 0,-1 3-192 0,9-11 128 16,-8 3-128-16,-3 3 0 0,-12 13 128 16,-1 0-128-16,-3 1 0 0,-6 9 0 0,0 0 0 0,0 0 0 15,0 0 0-15,0 0 0 0,-11 19 0 0,1 1 0 16,0 3 0-16,4-3 0 0,-4 7 0 0,5 4 0 16,-1 4 0-16,-2 14 0 0,4-4 0 0,6-16 0 15,4-5 0-15,6 13 0 0,1-6 0 0,-1-15 128 16,4 3-128-16,3-7 144 0,1-2 112 0,9-6 32 15,0-2 0-15,18-8 0 0,-2-8-32 0,-4-7-16 16,-4-7 0-16,0-3 0 0,-4-4-112 16,-3-2 0-16,-13 15-128 0,1-7 192 0,1 0-192 0,-1-2 144 15,-1-3-144-15,-3 1 128 0,-4 2-128 0,-2 0 0 0,1 1 144 16,-3 3-144-16,-2 0 0 0,-2 3 128 0,2 3-128 0,-2 5 0 16,-2-1 0-16,0 7 0 0,0 10 0 0,0 0 0 15,0 0 0-15,0 0 0 0,0 0-144 16,0 0 144-16,0 0 0 0,0 0 0 0,4 10-144 0,4 1 144 15,1-1-160-15,1 2 32 0,0 1 0 0,0-1 0 16,7-2-160-16,-5 4-32 0,0 5 0 0,9 20 0 16,-7-6 64-16,-4 10 16 0,-8 2 0 0,-2 2 0 0,-10 4 240 0,6-4 0 15,-2-4-160-15,6-2 160 16,6-4 0-16,-2-16 0 0,6 3 0 16,9-1 0-16,5 1 256 0,3-17 64 0,8-1 0 0,8-2 16 15,4-4-80-15,29-10 0 0,2-7-16 0,-4-3 0 0,-7-11-240 0,-15 10 0 16,-3-5 0-16,0-5 0 15,0-6-544-15,-2-4-96 0,-2-2-32 0,-1 2 0 16,-3 0-1120-16,-5 2-240 16,-3 0-32-16,-2 6-11888 0,-4 3-2384 0</inkml:trace>
  <inkml:trace contextRef="#ctx0" brushRef="#br0" timeOffset="17255.99">11149 8453 21535 0,'0'0'960'0,"0"0"192"0,-17 2-928 0,23-22-224 0,-2-1 0 0,-4 3 0 0,-2-1 2688 0,0 3 512 0,0 0 80 0,-2 1 32 0,4-1-1056 0,-4 6-208 0,4 10-32 0,0 0-16 0,0 0-560 0,0 0-112 0,-10 0-32 0,-5 10 0 0,3 10-368 0,0 11-80 0,-3 2-16 0,3 4 0 0,-4 8-208 16,-3 4-48-16,5 2-16 0,-4 3 0 0,-1-13-96 0,1 0-16 0,-1-5 0 0,1 5 0 0,-1 2-192 0,5 7-32 0,2-1-16 16,5-12 0-16,3 10-208 0,0 12 0 0,2-12 0 0,8-8 0 0,5-8-1728 0,5-6-384 0,15-9-64 0,6-10-12112 0,6-6-2416 0</inkml:trace>
  <inkml:trace contextRef="#ctx0" brushRef="#br0" timeOffset="17849.5">11792 8537 14735 0,'0'0'1312'0,"0"0"-1056"0,0 0-256 0,0 0 0 0,-12 6 4096 0,-5 1 768 0,-1 1 160 0,-11 10 32 0,1 3-2592 16,-1-1-512-16,2 1-96 0,1 3-32 0,-1-3-320 0,2-3-64 0,1-3-16 0,1 5 0 0,1 7-256 16,3-7-48-16,3-3-16 0,6 1 0 0,8 0-512 15,0 1-96-15,-1-1-32 0,3-18 0 0,3 21-336 16,-3-21-128-16,0 0 0 0,0 0 144 16,0 0-144-16,0 0 192 15,12-17-192-15,2 1 192 0,3-4-192 0,1-5 192 0,5-4-192 0,3 5 192 16,1 1-192-16,4 3 0 0,1-5 0 0,1 5 128 0,-2-3-128 0,-6 9 0 15,-5 3 0-15,3 1 128 0,-1 4-128 0,7-4 0 16,-7 10 0-16,-1 0 0 16,6 6 0-16,-5 2 0 0,-3 4 0 0,1 5 0 15,-8-13 0-15,1 6 0 0,-1 0 0 0,4-3 0 16,-1 3 0-16,1-2 0 0,0 0 0 0,3 0 0 0,6 3 0 0,7 1 0 16,-5-4 0-16,-4-6 0 0,-5-2 0 0,0 0 0 15,-3 8 0-15,-15-8 0 0,0 0 0 0,20-4 0 16,-3-2 0-16,-5 2 0 0,-2-2 0 0,-2-2 0 15,-8 2 0-15,5-5 0 0,-1 1 0 0,-2 0 0 16,-2 0 0-16,-2-3 0 0,-2-3 0 0,-1-3 0 16,5 3 128-16,0 2-128 0,-2-3 0 0,0 5 0 0,0 0 0 0,0-1 0 15,2 13 0-15,0 0 0 16,0 0 0-16,0 0 0 0,0 0 0 0,0 0 0 16,0 0 0-16,0 0 0 0,13-6 0 0,-13 6 0 0,16-8 0 0,-2 6 0 15,-1-4 0-15,3 6 0 0,-2-2 0 0,3 2 0 16,1 0 0-16,3 2 0 0,1 0 0 0,1 4 0 15,-3-2 0-15,3 2 0 0,-1 3 0 0,19 3 0 0,-4 4 0 0,-4 3 0 16,-4-3 0-16,-5 0 0 0,-3 5 0 0,1-5 0 16,1-5 0-16,-3 5 0 0,-3-2 0 15,-5-8 0-15,0 9 0 16,5 1 0-16,-3 1 0 0,-1-3 0 0,-1 2 0 0,2 3 0 0,3-3 0 16,-3 1 0-16,6 3 0 0,1-4 0 0,-1-1 0 0,3-3 0 15,-3-8 0-15,5 2 0 0,-2-8 0 0,1-2 0 16,1-6 0-16,-7 4 0 0,3-9 0 0,3 5 0 15,-1-6 0-15,-5-1 0 0,-5 3 192 0,-1 4 0 16,-2-7 0-16,-6 3 0 0,0-4 192 0,-8-1 64 16,2-1 0-16,-6 3 0 0,-6-3-128 0,-3-1-32 15,-1 1 0-15,-1 3 0 0,-1 1-288 0,-3 2 0 16,-1 6 0-16,-17-5-144 16,6 7-1584-16,14 4-320 0,3 0-64 15,2 2-12800-15,-1 0-2544 0</inkml:trace>
  <inkml:trace contextRef="#ctx0" brushRef="#br0" timeOffset="18791.08">10878 5129 25791 0,'0'0'2304'0,"0"0"-1856"0,4-20-448 0,4 11 0 0,-6-3 3024 0,2-4 512 0,-4 1 112 0,0 15 0 0,0 0-1504 0,0 0-304 0,11-16-64 15,-11 16-16-15,0 0-800 0,0 0-176 0,12 0-16 0,-2 6-16 0,0 6-336 16,-1 3-64-16,-9 1-16 0,0 5 0 0,2 9-32 0,-4-3-16 0,-2-2 0 0,-7 16 0 0,-3-3 144 0,0 3 16 0,-1-6 16 0,3-2 0 0,0-6-144 0,1-7-16 0,3-1-16 0,0-1 0 0,0 3-288 0,2 3 0 15,-1-1-128-15,7-3 128 0,7-3-1936 0,3 3-304 0,8-3-48 0,21 3-16 0,8-12-1280 0,5-12-272 0,-1-8-48 0</inkml:trace>
  <inkml:trace contextRef="#ctx0" brushRef="#br0" timeOffset="19305.16">11429 5262 6447 0,'17'-31'272'0,"-7"13"80"16,-2-2-352-16,0-1 0 0,-1 1 0 0,-7 20 0 0,0 0 5392 0,0 0 1008 0,0 0 208 0,0 0 48 15,0 0-3872-15,-11 10-768 0,-3 4-160 0,0 3-16 16,-1-1-752-16,1 9-160 0,-5 1-32 0,3 1 0 16,0-1-128-16,3-1-48 0,3-2 0 0,-2-3 0 15,2 1 48-15,8-9 0 16,-3 2 0-16,-1 13 0 0,0-3-256 0,2 1-32 15,2-2-16-15,2 3 0 0,0-5-320 0,2-5-144 0,-2-16 128 0,0 0-128 16,0 0 144-16,0 0-144 0,16-6 160 0,1-4-160 0,5-11 304 0,1-1-48 31,-1-3 0-31,5 3 0 0,2-3 0 0,-3 4-16 16,-3 1 0 0,4-1 0-16,-3 9-80 0,-1 2-16 0,-3 4 0 0,-1 2 0 0,-3 0-144 0,3 4 0 15,1 4 0-15,-6 0 0 0,-14-4 0 0,21 10 0 0,-3-2 0 16,1 2 0-16,-1 1 0 0,1-1 0 0,1-4 0 0,1 2 0 0,-3-2 0 15,1 5 0-15,-1-1 0 0,3 0 0 0,-1-4 0 16,5 3 0 0,1-7 0-16,-1 2 0 0,2-4 0 0,-5-4 0 0,-3-3 0 15,3 1 0-15,-1-2 0 0,-7-2 0 16,2 0 0-16,-3-1 0 0,-13 11 0 0,10-12 0 16,-4-2 144-16,-2-3-144 0,-4 17 0 0,0-20 128 0,-4-1-128 0,-4-1 0 15,-2-3 192-15,1 5-48 0,-1-3 0 16,-2 7 0-16,6 8-144 0,-2-3 0 15,-1 5 144-15,-1 2-144 0,0 2 0 0,0-2 0 0,-1 4 0 0,3 0 0 16,8 0 0-16,-14 6 0 0,14-6 0 16,0 0-128-16,0 0 128 0,0 0 0 0,0 0 0 0,18 4 0 15,-3 0 0-15,5-2-160 0,1-2 160 0,1 0 0 16,1 0 0-16,-1-6-128 0,-1 2 128 0,-1 2 0 16,1-2 0-16,1 4 0 0,-5-4 0 0,-17 4 0 15,0 0 0-15,18 4 0 0,-18-4 0 16,0 0 0-16,0 0 0 0,0 0 0 0,0 0-128 0,0 0 128 15,0 0-400-15,0 0-32 0,-12 10 0 0,-3-4 0 16,-3-6-1744-16,2 6-368 16,-3-3-64-16</inkml:trace>
  <inkml:trace contextRef="#ctx0" brushRef="#br0" timeOffset="20333.9">14752 4641 7359 0,'2'-14'656'0,"7"-5"-528"15,-7 5-128-15,6 0 0 0,-2 1 3904 0,-2 3 736 0,-4 10 160 0,0 0 16 0,0 0-1904 0,0 0-384 0,0 0-80 0,0 0-16 0,0 0-640 0,0 0-144 0,0 0-32 0,0 0 0 0,0 0-448 0,19 10-80 16,-19-10-32-16,10 11 0 0,0 1-592 0,9 9-112 0,-7 5-32 0,-6 9 0 0,-2 12-112 0,-2 17-16 0,-4 18-16 0,-2 2 0 0,-8 10 288 16,1-6 64-16,1-10 16 0,-4-10 0 0,-1-7 224 0,-3-2 64 0,0 7 0 0,-1 4 0 0,3 8-192 0,5 0-16 15,7-5-16-15,8-1 0 0,3-8-208 0,7-7-32 0,4-10-16 0,9-6 0 0,4-6-144 0,4-15-16 0,8-1-16 0,12-5 0 0,11 7-32 0,36-5 0 0,-3 0 0 0,-1-11 0 0,0-5-16 0,-1 0 0 16,-5-7 0-16,4 3 0 0,7 0-128 0,-1-4 0 0,-5-4 0 0,1-5 128 0,-4 1-128 0,-1 2 0 15,-7-9 0-15,-29 13 128 0,5 0-128 0,1-3 0 32,-5 1-192-32,-7-4 192 0,-6-1-1056 0,-4-5-96 0,-4-3 0 0,-6-2-16 15,-7-7-800-15,-9-9-144 0,-9-11-48 16,-8 3-11536-16,-9-4-2320 0</inkml:trace>
  <inkml:trace contextRef="#ctx0" brushRef="#br0" timeOffset="20855.21">15023 4590 21183 0,'-25'-10'1888'0,"-12"-9"-1504"15,5 5-384-15,3 4 0 0,6 4 2256 0,7-3 384 0,16 9 80 0,0 0 16 16,0 0-592-16,23 4-112 16,5-4-32-16,3 0 0 0,12 0-288 0,12 5-64 0,11-5-16 0,47-9 0 15,0 7-640-15,1-6-128 0,1 0-32 0,0 0 0 16,8 8-208-16,-39-2-48 15,6 0-16-15,13-5 0 0,5-3-240 16,3 0-32-16,4 4-16 0,4-4 0 16,2 5-272-16,4-3 128 0,2-2-128 0,0 6 0 0,-6-2 144 0,-2 6-144 0,-33 0 0 15,4 2 144-15,2-2-144 0,-2 4 0 0,-3 0 0 0,-1-2-176 16,-6 2 176-16,-5 2 0 0,-9-2 128 0,20 3-128 0,-12 1 224 31,-8-2-32-31,-9-4 0 0,-6 6 0 0,-4-2 192 16,-4 0 48-16,-2 3 0 0,-2-1 0 0,-6 2-128 0,-2 0-32 0,-2 1 0 0,-3 3 0 15,1 2-272-15,2-1 0 0,1-3 0 0,-3 2-144 0,-4 1 368 16,-1 3 80-16,1 3 16 0,-1-1 0 0,1 5-320 0,-1-3 0 16,5 9 0-16,-4 4 0 0,-3 4 0 31,-2 2 0-31,1 0 144 0,-3 2-144 0,1 2 0 0,-1-2 128 0,-2 4-128 16,1-6 0-16,1 4 128 0,-3-6-128 0,-5-2 176 15,-2-2-176-15,-2-2 192 0,-2-3-192 0,-2-1 192 0,0 0-192 0,0 1 160 16,-6 5-160-16,-8-2 128 0,-3 4-128 0,1 4 256 0,-7-4-48 0,-6 6 0 0,-5 2 0 15,-9-4-64 1,-5 2-16-16,-9 4 0 0,-7-6 0 0,-9-4 0 16,-7-6 0-16,-2 2 0 0,-13-9 0 0,-11 3-128 0,-9 2 0 0,-10-1 0 0,-2 3 0 0,31-11 0 15,-3-3 0-15,-1-7-176 0,-1 4 176 32,-1-1-1008-32,5-3-112 0,-1 0-32 0,4-4-15088 15,-68-2-3024-15</inkml:trace>
  <inkml:trace contextRef="#ctx0" brushRef="#br0" timeOffset="22665.51">15144 7726 6447 0,'0'0'576'0,"-14"0"-576"0,14 0 0 0,-11 0 0 0,1 4 3776 0,-4-2 656 0,-1 2 128 0,15-4 32 0,-10 6-1808 15,0-2-352-15,2 2-80 0,-5 5-16 0,3-1-560 0,2 4-112 0,2-2-32 0,6-12 0 0,0 0-224 0,0 17-32 0,0-17-16 0,6 14 0 0,2-4-320 0,-8-10-64 0,12 7-16 0,13-3 0 0,0-4-128 0,3-6-16 0,3-3-16 16,2-7 0-16,0-5-368 0,-9 3-80 0,5-2-16 0,14-21 0 0,-2-7-176 0,0-3-32 0,0-2-128 0,-2-5 192 0,-4-1-192 16,-4 4 0-16,-5 3 0 0,-5 1 0 0,-3 10 128 0,-6 11-128 0,-3 1 0 0,-5 14 0 0,-4 1 144 0,0-2-144 0,-4 3 128 0,4 13-128 15,0 0 0-15,-17 0 128 0,-1 7-128 0,-3-1 0 0,-5 4 144 0,-3 6-144 0,2 13 160 0,1 8-160 0,-1 6 208 0,11-6-48 16,-3 10-16-16,-5 31 0 0,1 4 16 0,9-10 0 0,5-9 0 0,9-22 0 16,3 2-160-16,5 10 160 15,4-12-160-15,4-6 160 0,5-12-160 16,-3-7 0-16,5-6 144 0,18 7-144 0,2-9 128 0,4-4-128 15,2-6 128-15,3-4-128 0,1-4 128 0,6-1-128 0,3 1 160 16,-3 0-160-16,-1-8 176 0,-7-7-176 0,-8-2 192 0,-4-8-192 0,-6 3 208 0,-3-5-64 16,-3-4-16-16,-6 8 0 15,-5-2 160-15,-4 4 32 0,-3 5 0 0,-3 9 0 0,-6 17-112 0,0 0-16 16,0 0 0-16,0 0 0 16,0 0-192-16,0 0 0 0,4 23 128 0,-4 4-128 15,-2 1 0-15,0-9 0 0,0-1 0 16,2 9 0-16,4-1 0 0,-2-1 0 0,4-7 0 0,-2-3 0 15,6 1 0-15,-2-1 0 0,3-3 0 0,-3-8 0 16,6 2 0-16,3-4 0 0,5-6 0 0,3-2 0 0,4-4 0 16,-1-9 0-16,5-7 0 0,-2-11 0 0,0 0 0 0,-7 6 0 15,-1 6 0 1,1-3 0-16,1-7 0 0,-1 6 0 0,1 1 128 0,0-3-128 0,-5 10 0 0,-3 3 0 0,-5 4 128 16,0 3-128-16,0 7 0 0,-1 6 0 15,-3 6 0-15,0 7 0 0,2 1 0 0,1 5 0 16,-1 3 0-16,0 13 0 0,2 2 0 0,1-4 0 15,-3-8 0-15,-2-1 0 0,0-1 0 0,3 1 0 0,1-1 0 0,2-2 0 16,-1-3 0-16,1-4 0 0,2-5 0 0,5 3 0 0,-1-8 0 16,-1-2 0-16,-1-4 0 0,3-4 0 15,-1-6 0-15,3 0 0 16,-1-7 0-16,3-3 0 0,8-13 0 0,0-12 0 16,-7-4 0-16,5-9 0 0,-11 3 0 15,1 4 144-15,-1-7-144 0,1 1 128 0,-3 4 0 0,3-5-128 16,-3-5 192-16,1-9-64 0,-1-10-128 15,-5-2 160-15,-3 6-160 0,-4 11 160 0,-4 9-160 0,-2 11 0 16,-2 10 0-16,-4 17 0 0,-4 18 0 0,1 10 0 0,-1 14 0 0,0 13 0 16,0 10 0-16,-5 2 0 15,-1 7 144-15,-1-3-16 0,-3 12-128 0,1-5-256 0,1-3 64 0,6-2 0 0,1 5 192 0,5-1 0 16,2 1 0-16,4-1 0 16,2 0 0-16,4-1-128 0,1-7 128 0,5-8-128 31,-2 0-448-31,0-4-96 0,-6-11-16 0,7-5 0 0,-3-5-736 0,2-5-160 0,0-7-16 0,-10-4-16 15,9-2 400-15,-5-7 96 0,0-1 16 0,-4-12 0 16,-2 3-1712-16,-2 1-320 0,-2-11-80 0,-3-4-16 0</inkml:trace>
  <inkml:trace contextRef="#ctx0" brushRef="#br0" timeOffset="22873.3">16995 7064 12895 0,'-14'6'1152'0,"-1"4"-928"0,3 0-224 0,0 1 0 0,-3 3 4480 15,15-14 832-15,0 0 192 0,0 0 16 0,11 12-2224 0,5-2-448 0,0-1-96 0,9-7 0 0,4-2-1264 0,6-4-240 0,4-3-48 0,2-3-16 0,4 0-528 0,2 0-96 0,0-1-32 0,0-1 0 0,2-2-400 0,-6 4-128 0,2-1 0 0,1-1 0 0,-1-2-832 0,0 3-256 0,-4-1-64 0,2-2-19456 0</inkml:trace>
  <inkml:trace contextRef="#ctx0" brushRef="#br0" timeOffset="23817.94">17918 7053 27647 0,'0'0'2208'0,"12"-6"448"0,-12 6 96 0,22-8 0 0,-22 8-480 0,0 0-96 0,13 10-32 0,-13-10 0 0,6 11-992 0,-2 7-192 16,-4 0-32-16,0 3-16 0,0-1-464 0,0 7-80 15,-2-2-32-15,2 1 0 0,0 1-64 0,-2 24-16 16,2 7 0-16,-2-7 0 0,2 0 48 0,-4-4 0 16,2-4 0-16,-2 0 0 0,-1-2-80 0,3-4-16 15,-2-8 0-15,0-7 0 0,-2 3-80 0,0-13 0 16,6-12-128-16,-6 9 192 0,-2-7-16 16,-3 2-16-16,11-4 0 0,-10-4 0 0,0-7 32 0,-3-5 0 15,-1 0 0-15,8-15 0 0,0-4 0 0,4-8 0 16,2-8 0-16,4-7 0 0,2-5-64 0,6-5 0 15,5 5 0-15,3 1 0 16,1 11-128-16,1 2 0 0,1 4 144 16,-1-3-144-16,3 1 0 0,0 6 0 0,3 9 0 0,-1 3 128 15,-2 6-128-15,-1 7 0 0,1 2 0 0,-1 3-128 0,-5 9 128 16,-1 2 0-16,1 2-144 0,1 4 144 0,7-1 0 0,-1 3-144 0,-1 0 144 0,2 6 0 0,-7 3-128 16,1 3 128-16,-11-5 0 0,-6 1 0 15,-2 0 0-15,-6 3-128 0,-8-1 128 0,-3 1 0 16,-7-3 0-16,-5 0 0 0,-2 1-128 0,-26 18 128 15,4-9-192-15,8-1 32 0,6-3 0 0,8 5 0 32,9-6-1504-32,7-1-320 0,7 5-48 0,6 3-16 0,6 3-1552 0,5-4-320 0</inkml:trace>
  <inkml:trace contextRef="#ctx0" brushRef="#br0" timeOffset="24684.76">18397 7615 27759 0,'0'0'1216'0,"0"12"272"0,-4-1-1184 0,-2-1-304 0,-2 0 0 0,-2 6 0 0,1 3 2592 0,3-7 464 0,0 3 80 0,-2-3 32 0,8-12-1248 0,-6 18-240 0,0-5-48 0,6-13-16 0,0 0-368 0,0 0-80 0,0 0-16 0,12 0 0 16,4-2-384-16,3-3-64 0,-1-5-32 0,5-4 0 0,3-5-352 0,5-5-80 0,0-9-16 0,2-8 0 0,1-14-96 0,1-5 0 0,-4-5-128 0,4 1 192 0,-13 19-192 0,3-4 128 0,-2-2-128 0,1-1 0 0,1-11 128 0,-3-5-128 0,1-4 0 0,-3-1 144 0,5-28-144 0,-9 19 0 0,3 15 144 0,-7 15-144 0,-4 9 0 0,-1 17 0 0,-5 1 0 0,-2 17 0 0,0 8 0 0,0 0 0 0,-9 18 0 15,-3 13 0-15,2 6 0 0,-2 8 0 0,-3 8 0 0,3 5-128 16,-2 5 128-16,-3-3 0 0,1-3 0 0,1-2 0 0,-1 15 0 0,6 0-128 16,4-3 128-16,4 5 0 15,6-2 0-15,4-2 0 0,2-5 0 16,4-6 0-16,1-5 0 0,3-5 0 0,3-10 0 0,-3-9 0 15,3-1-960-15,1-11-176 0,-1-5-16 0,-3-5-16 16,-1-6 224-16,-1-6 48 0,-2-5 16 0,-1-1 0 16,-5-8-1456-16,-2-5-288 0,-6 0-64 0,-4-7-16 31,-4-9-496-31,-5-6-80 0,-3-3-32 0,-7 1 0 0,-5 2 2048 0,-3 8 416 0,-4 4 80 0,-2 9 0 0,-6 1 1344 16,0 9 272-16,6 3 48 0,2 5 16 0,-4 6 1408 0,5 2 288 15,5-2 48-15,4 2 16 0,5 0-752 0,10-2-160 16,10 2-32-16,10-6 0 0,12-2-720 0,9 1-160 15,8-3-16-15,6-2-16 0,4-2-496 0,3-1-80 0,-3 5-32 0,2 0 0 16,-2-1-208-16,-4 5 0 0,-4 0 128 0,0 2-128 16,-2 2 0-16,-4 2 0 0,-4 2 0 0,-2-2 0 15,-5 0-192-15,-3 6-16 16,-5 2-16-16,-2-1 0 16,-3 3-192-16,-1 6-32 0,-2 1-16 0,-4 3 0 0,-8 1 224 0,-4 7 48 15,-6 1 16-15,-1 6 0 0,1-9 176 16,-3 9 0-16,-1 2-144 0,-2 4 144 15,-3-2 304-15,2-2 128 16,3 4 16-16,6-6 16 0,-3 8 304 0,5-8 48 0,6-7 16 0,2-1 0 0,2-8-112 0,6 1-16 0,8-8 0 0,-1-3 0 0,3-7 16 16,5-4 0-1,1-3 0-15,5-1 0 0,2-8-192 0,1-2-32 16,7-9-16-16,-6 2 0 0,2-3-192 0,-2-3-32 16,-1-8-16-16,1-4 0 0,0-6-64 0,0-6-16 0,-3 2 0 15,1 3 0-15,-2 1-16 0,-1 0 0 16,-1 6 0-16,-3 4 0 0,-1 6-144 0,-5 5 128 0,-3 1-128 0,-3 9 128 15,-4 4-128-15,-6 12 0 0,0 0 0 16,0 0 0-16,0 0 0 0,0 0 0 0,0 0-176 0,-2 12 176 16,2-12 0-16,-4 20-128 0,0-1 128 0,0-1 0 15,0 3 0-15,-3 5-128 0,1 3 128 16,0 4 0-16,2 4-192 0,0 8 64 16,4 2 0-16,0 2 0 0,0 0 128 0,4-2-208 0,2 1 80 0,4-7 128 15,3-2-128-15,1-3 128 0,4-1 0 0,5-8 0 16,4 0 0-16,3-7 0 15,-3-6 0-15,2-3 0 0,2-3 0 0,1-4 0 0,1-4 0 16,2-2 0-16,-2-2 0 0,4-6 0 0,0-1 0 0,10-9 0 16,-4-3-1136-1,-4-1-256-15,-2 1-48 0,-3-1-13440 0,-3-1-2688 0</inkml:trace>
  <inkml:trace contextRef="#ctx0" brushRef="#br0" timeOffset="25559.52">15919 4867 20271 0,'0'0'1792'0,"0"-17"-1424"0,0 1-368 0,0-1 0 0,4 3 2624 0,0-2 464 0,4 6 96 0,0-1 16 0,-8 11-768 0,0 0-128 0,0 0-48 0,0 0 0 0,9 15-704 0,-9-15-144 0,10 12-16 15,-4 4-16-15,-4-1-336 0,-2 1-64 0,-2 2-16 0,0 3 0 0,0 6-320 0,0 5-80 0,-4 5-16 0,-2 21 0 0,-3-1-96 0,5-2-32 0,-2-5 0 0,0-3 0 0,-3-6-96 0,3-4 0 0,-2-3-16 16,2-3 0-16,0-8-304 0,4 3 160 0,-5-1-160 0,3-5 128 0,0 1-704 0,2-5-128 0,4-16-48 16,2 25 0-16,4-5-1680 0,4-1-352 0,5-1-64 0</inkml:trace>
  <inkml:trace contextRef="#ctx0" brushRef="#br0" timeOffset="26437.52">16353 5219 14735 0,'0'0'1312'0,"0"0"-1056"16,0 0-256-16,7-14 0 0,-7 14 4192 0,0 0 784 16,0 0 144-16,0 0 48 0,0 0-2672 0,0 0-544 15,0 0-96-15,0 0-32 0,0 0-544 0,0 0-128 16,-7 4 0-16,-5 10-16 0,-2 3-304 0,-1 3-64 15,3 7-16-15,0-1 0 0,2 1-48 0,-1-6-16 32,-1-1 0-32,6 1 0 0,-2 3-288 0,2-1-48 0,3-3-16 0,1 3 0 0,2-3-176 0,5-1-32 15,1-7-128-15,2 9 192 0,-2-5-192 0,-6-16 0 16,0 0 128-16,23 4-128 0,-5-8 0 0,-4-2 144 16,-1-4-144-16,9-11 128 0,-1-2-128 0,-3 3 0 15,-1-5 0-15,-5 5 128 0,-2 3-128 0,-2-3 0 16,-2-1 0-16,3 3 0 0,-5-4 0 0,0-1 0 15,2 7 128-15,-2-3-128 0,0-3 0 0,0 7 0 16,0 3 0-16,5-4 0 0,-9 16 0 16,0 0 0-16,10-9 0 0,-10 9 0 0,0 0-256 0,14-2 80 15,-4-2 16-15,3 8 0 0,-3-2 160 0,4 2-192 16,-3 3 192-16,5 1-192 0,0-2 192 0,1 0-128 0,1 0 128 0,-3-2-128 0,1 7 128 16,2-1-128-1,-1 2 128-15,-1 0-128 0,-1 1 128 16,-3 1-160-16,-6-2 160 0,0-1-160 0,2-3 160 0,-1 2 0 0,-1-2 0 0,0 2 0 0,-6-10 0 0,6 9 0 15,-6-9 0-15,12 10 0 0,1-2 0 0,1-4 0 16,0 0 0-16,3-4 0 0,-1 0 0 0,-2-4 0 31,-1 4 0-31,-1-2 128 0,0-2-128 0,-1-2 0 0,-11 6 0 0,2-10 128 0,-2 10-128 0,0-19 0 16,-2 3 0-16,-7 2 0 0,-1-3 0 0,-2 5 128 16,-5-3-128-1,-5-5 0-15,3 4 0 0,5 5 0 0,-6 1 0 16,5 0 128-16,1 0-128 0,2-1 0 0,-1 5 0 0,3 0 0 0,0 2 0 0,10 4 0 0,0 0 0 0,0 0 0 15,0 0 0-15,0 0 0 0,12 0 0 16,2 0 0 0,3 0 0-16,1 0-128 0,3 0 128 0,1 4 0 0,1-4 0 0,-1-4 0 0,1 4 0 15,0 0 0-15,1 0 0 0,1 0 0 0,-3 0 0 0,5 0 0 0,-2 0 0 16,-1 0 0 0,1 0 0-16,-1 0-128 0,1 0 128 0,2 6 0 15,-5-2 0-15,-1 2 0 0,-3 3 0 0,-1-1 0 0,-3 0 0 16,0 4 0-16,-4-2 0 0,-1 5 0 15,-3 1 0-15,0-1 0 0,0-3 0 16,0 2 0-16,-6-14 0 0,8 13 0 0,3-1 0 0,-1 0 176 16,0-2-48-16,5 1 0 0,1-5 32 0,0 2 0 0,3-2 0 0,-1-2 0 15,3-4 0-15,1 0 0 0,3-2 0 16,2 0 0-16,-3-2 96 0,3-2 32 0,6-4 0 0,1 3 0 0,-3-3-64 16,0 0-16-16,2-6 0 15,-7-3 0-15,-5 3-32 16,-3-5-16-16,-1 5 0 0,-7-9 0 0,-6 3 32 0,-4-3 0 0,-4-2 0 15,-10 7 0-15,-11-7-192 0,-8 7 0 0,-2-3 144 16,-4 5-144-16,-2 1-160 0,5 5-96 16,-1 2-32-1,-19 2 0-15,3 2-1920 0,12 6-384 0,4 6-80 0,4 10-18448 0</inkml:trace>
  <inkml:trace contextRef="#ctx0" brushRef="#br0" timeOffset="28312.2">17323 8361 11967 0,'0'0'528'0,"0"0"112"0,0 0-512 0,0 0-128 0,0 0 0 0,-8 6 0 0,8-6 4560 0,-8 10 880 0,-1 1 192 0,-1 3 16 0,10-14-3744 0,-10 16-752 0,0 1-160 0,-1-7-32 0,11-10-176 0,-12 10-32 0,12-10-16 0,-14 8 0 0,-1-1 240 0,1-1 48 0,-2-6 16 0,5 0 0 0,11 0-80 0,-18-4-32 0,4 2 0 15,-1-7 0-15,3 1-144 0,6-2-16 0,-4-4-16 0,6-7 0 0,-1-1-112 0,5-3-32 0,5-6 0 0,3 1 0 0,-2 7-176 0,8-4-48 0,3-7 0 0,-1 9 0 0,5 2-160 0,3 1-32 0,3 1-16 0,1 3 0 0,5 1-48 0,0 5 0 16,0 2 0-16,0 2 0 0,-15 6-128 16,7 2 0-16,1 0 0 0,1 2-176 0,2 6 176 0,-3 2 0 15,-3 2 0-15,-5 5 128 0,9 22-128 0,-11 0-160 16,-9 8 160-16,-12-2-208 0,-7-6 208 0,-2-10-176 15,-3 3 176-15,-17 16-160 0,-1-7 160 16,-4 0 0-16,4 0 0 0,8-19 0 0,-3 9 0 0,-18 6 0 16,3-7 0-16,8-3 0 0,5-6 0 0,3-1 0 0,2-4 0 0,7-1 0 15,1-5 0-15,7-4 0 0,12-6 0 0,0 0 0 16,0 0 0-16,0 0 0 16,0 0 160-16,0 0-160 0,12-4 512 0,9 2 0 0,-1-4 0 0,9-2 0 15,0 4-192-15,1-3-16 0,-3 5-16 16,6 0 0-16,-4 0-112 0,1 4-32 15,1 0 0-15,6 0 0 0,4 5-144 0,2-3 0 0,4-4 0 0,2 4 0 16,-4-2 0-16,7-4 0 16,1-2-192-16,6-2 192 15,-3-1-1440-15,-3-1-160 0,-8-2-48 0,-2-2 0 0,-8-3-432 0,-4 3-96 0,-5 2 0 0,-9 2-16 32,-1-3-560-32,-1 1-96 0,1 2-32 0,-2-4 0 0,1-1 848 0,-3-1 176 0,4 2 16 0,-1-5 16 15,-1-3 384-15,-2-5 80 0,-1 1 16 0,-1-13 0 16,-4 10 2176-16,-4 7 432 15,-2-3 80-15,0-6 32 0,-2-6 784 0,-4-10 144 0,-4 19 48 0,4 11 0 0,-3 5-624 0,1 8-112 16,-2 4-16-16,-4 4-16 0,-7 2-256 0,1 5-48 0,-1 1-16 16,-6 7 0-16,-20 30-160 0,4-4-16 15,4 0-16-15,2-4 0 0,2-2-112 0,7 0 0 16,5-4-16-16,7-2 0 0,4-6-336 0,5-5-64 16,5-3-16-16,2-5 0 15,4 0-208-15,5 1-64 0,-9-17 0 0,16 10 0 16,0 0-80-16,1-6-32 0,1-8 0 0,3 2 0 0,-1-6 48 0,5 2 16 15,-1-4 0-15,-5-1 0 0,-1 1-208 16,11-10 144-16,0 1-144 0,-5-3 128 0,-13 5-128 0,5 1 0 0,0-5 0 0,3-1 0 16,1-5 0-16,1-1 0 0,-3-3 128 15,3 4-128-15,1 7 0 0,1 3 0 16,-3 3 0-16,1-2 0 0,1 5-176 0,1 1 48 16,-5 4 0-16,5 0 0 0,-2 2 128 0,-1 4 0 0,-2 4-144 0,-1 2 144 15,-3 4 0-15,1 0 0 0,-3 1-144 16,0 5 144-16,7 2 0 0,-3-1 0 0,-4-1 0 0,3-1 0 15,-3 3 0-15,0-8-128 16,3 5 128-16,-1-5 0 0,9-4 0 0,-3 4-128 0,-6 1 128 0,7-5 0 16,-3-6-192-16,1 4 192 0,-3-4-192 0,1-4 192 0,-3 2 0 0,-4-4-128 15,0 1 128-15,1-5 0 0,-1-4 0 0,-4-3 0 32,-4-3 0-32,-2-1 0 0,-4-5 0 0,-2-1-128 0,-2 3 128 0,-3 1 0 0,-3-4 0 0,-2-1 0 15,-3 1 0-15,-1 7 0 16,-5 3 0-16,1 5-128 0,-1 2 128 0,-8 1 0 15,4 5 0-15,5-2-128 0,7 6 128 0,3 0 0 0,0 0 0 0,3 0 0 0,3 0 0 0,8 0 0 32,0 0 0-32,4-6 0 0,7 0 0 0,5-8 0 0,-4 3 0 0,11 1 0 0,4-2 0 15,1-3 0-15,5 5-128 0,2 0 128 0,0 0 0 0,14-1 0 16,-6 1 0-16,-2 8 0 0,0-2 0 0,-4 4 0 16,-6 0 0 15,-3 4 0-31,1-2 0 0,6 6 0 0,-11-2 0 0,5 1-128 0,2 1 128 0,0 4 0 15,-1 2 0-15,1 3 0 0,-4-1 0 0,-1 5 0 16,-1-5 0-16,-6 5 0 0,-5 5 0 0,-2-1 0 0,0 2 0 0,-1-3 0 16,-3-1 0-16,0 18 0 0,-6-9 0 0,-2-13 0 15,4-3 0-15,0 1 0 0,-2 3 128 0,5-5-128 16,5-5 0-16,2 0 0 0,1-4 128 0,3-2-128 16,3-4 0-16,1 0 144 0,1-8-144 0,1 2 0 15,-1-4 144-15,1-5-144 0,1-3 176 0,-2-1-48 16,-5-3 0-16,0-3 0 0,-3-1 112 15,-5-5 16-15,-4-2 0 0,0 2 0 0,-6 1-256 0,-6-1 128 0,2 0-128 16,-12 5 0-16,-3 1-144 0,-3-2-128 16,-3 1-32-16,-4 5 0 15,-3-6-1680-15,-3 11-320 0,6 0-80 0</inkml:trace>
  <inkml:trace contextRef="#ctx0" brushRef="#br0" timeOffset="33743.55">24963 10324 38303 0,'0'0'3392'0,"0"0"-2704"0,9 17-560 0,-9-17-128 0,8 16 944 0,-8-16 144 0,0 0 48 0,10 10 0 0,-10-10-288 0,10 11-48 0,-10-11-16 0,0 0 0 16,0 0-240-16,0 0-48 0,19-13-16 0,-7 3 0 0,-12 10-128 0,6-10-32 0,0 0 0 0,-2-5 0 0,3 5 16 0,-3 0 0 0,4-5 0 0,-2-7 0 0,0-9-336 16,0-12 0-16,0 6 0 0,-1 2 512 0,1 9 16 0,-6 9 16 0,0 17 0 0,0 0-416 0,0 0-128 0,0 0 0 0,-13 17 0 0,3 9 0 0,0 1 0 0,6 4 0 0,-2 6 0 15,2-7 0-15,1 5 0 0,3-2 0 0,5 2 0 0,1 4 0 0,0-4 0 0,2-5 0 0,0 3 0 0,-2 2-128 0,1 4 128 0,-3 0 0 0,0 0 0 0,-4 8 0 0,0-2 0 0,-4-8 0 16,0 0 0-16,-5 0 0 0,1-2 0 0,-4-13 0 0,2 3 0 0,-9-9 0 0,1-2 0 0,-3-1-160 0,9-7 160 0,-4-2-160 0,-13-6 160 0,-4-6 0 0,2 2 0 0,1 2-128 0,9-3 128 0,-2 1 0 0,-7-2 0 0,3 0 0 0,5 0 0 0,-1 4 0 0,9-3 0 16,-1 1 0-16,15 6 0 0,0 0 0 0,0 0 0 15,0 0 0-15,17-4 0 0,3 2 0 16,1-2 0-16,7 0 0 15,7-2 128-15,8-4-128 0,4-7 144 16,11 1-144-16,3-3 128 0,9 3-128 0,8-5 0 0,-23 11 0 16,9-2 0-16,28-9 0 0,-14 1 0 0,-19-5 0 0,25-3 0 15,-22 3 0-15,-9 4 0 16,-12 7 0-16,-12 4 0 0,-4-7 0 0,7-3 0 0,-3-1 0 16,-4-1 0-16,5-3 0 0,-1-1 0 0,-10 13 0 15,-7-1 0-15,-2 4 0 0,-2 0 0 0,1 3 0 16,-9 7 0-16,0 0 0 0,0 0 0 0,0 0 0 0,0 0 0 0,-23 7 144 15,-4-3-144 1,3 8 0-16,1 6 0 0,-3 5 0 0,-3-3 0 0,14 5 0 16,-1 6 128-16,-4 22-128 0,3 0 0 0,9 3 0 15,4-7 0-15,4 2 0 0,6-4 0 0,4 0 0 0,5-10 0 16,-3-6 0-16,2-6 0 0,5-5 0 16,1-8 144-16,9 3-144 0,-11-11 128 0,5-2-128 15,6-2 160-15,1 0-160 16,1-4 304-16,2-4-48 0,0-3 0 0,0-3 0 0,26-17-256 0,-22-6 160 0,-15-4-160 0,-3 0 128 15,-5-8 96-15,-8-2 16 0,1-11 0 0,-14 11 0 16,-7-2 0-16,0 10 0 0,1 6 0 0,1 12 0 16,-6 11-240-16,-9-2 0 0,0 10 0 0,-3-1 0 0,-3-1 0 0,-2 8-192 15,0 0 16-15,2 4 0 16,3 2-896-16,-3 3-176 0,4-1-32 0,-20 14-16 16,8-3-1008-16,12 10-192 0,11-3-32 0,7 7-10592 0,5 4-2128 15</inkml:trace>
  <inkml:trace contextRef="#ctx0" brushRef="#br0" timeOffset="34192.87">26946 11003 38303 0,'0'0'832'0,"0"0"192"0,0 0 16 0,0 0 48 0,12 0-880 0,-12 0-208 0,0 0 0 0,0 0 0 0,0 0 0 0,0 0 0 16,8 6 0-16,-4 4 2304 0,0 7 400 0,3-3 96 0,-7 2 16 0,-3 5-1536 0,-1-1-288 0,0 7-64 0,-8 14-16 0,-2-4-720 0,5-21-192 0,-3 3 0 0,2-3 448 0,0 0 64 0,-5 5 16 0,5-1-10912 0,0 3-2192 0,2-3-432 15</inkml:trace>
  <inkml:trace contextRef="#ctx0" brushRef="#br0" timeOffset="34643.65">27663 10081 20271 0,'-2'-17'896'0,"4"-3"192"0,4-11-880 0,0-2-208 0,-1-4 0 0,-1-2 0 15,-2 0 1760-15,2 4 304 0,2 11 64 0,-2 5 16 16,-4 1-1088-16,4 12-224 0,-4 6-32 0,0 0-16 15,0 0 336-15,0 0 64 16,0 0 16-16,0 0 0 0,2 26-96 0,-2 5-16 0,-2-10 0 16,2 1 0-16,2 3-112 0,-2 6-16 0,-6 5-16 0,0 10 0 15,-2 3 80-15,0 4 32 0,-1-4 0 0,1 0 0 16,0 3-160-16,-2-5-48 16,4 0 0-16,-5 21 0 0,1 5-672 15,-2-1-176-15,4 6 0 0,-3-6 256 0,7-3 0 16,-2-11 16-16,4 36-10096 15,8-35-2016-15,6-22-416 0</inkml:trace>
  <inkml:trace contextRef="#ctx0" brushRef="#br0" timeOffset="35355.94">28307 10355 37599 0,'0'0'832'0,"-14"6"160"0,-1 0 32 0,3 5 48 0,-5 5-864 0,-11 13-208 0,-3-1 0 0,-2 7 0 0,-4-8 1216 0,2 4 192 0,1 1 32 0,11-5 16 0,-2 4-528 0,-7 20-96 0,1-6-32 0,10-2 0 0,3-6-256 0,6-10-48 0,-3-1-16 0,-3 11 0 0,1-6-288 0,3-6-64 0,10-13-128 0,-2 0 192 0,0-4-192 0,4 1 0 0,2-9 128 0,0 0-128 0,0 0 0 0,0 0 0 0,12-11 128 0,8-3-128 0,5-9 0 0,12-13 128 0,0-3-128 0,-4-8 0 0,2-1 128 0,-13 11-128 0,7 1 0 0,10-16 144 0,-2 11-144 0,-5 4 0 0,1 7 144 0,-2 7-144 0,-6 9 0 0,-1 2 0 0,1 5 0 0,-3 3 0 0,1 4 0 16,-7 2 0-16,-16-2 0 0,0 0 0 0,15 11 0 0,3 3 0 16,-2 2 0-16,-5-5-128 0,-1 3 128 0,0-2 0 15,0 7 0-15,3-1 0 16,-3-4 0-16,2 3 0 0,3-1 0 0,-1-1 0 16,2 5 0-16,1 1 0 0,-3-5 0 0,1-2 0 0,1-1 0 0,-2-3 0 15,-6 0 0-15,-3-2 0 0,5-2 0 0,-10-6 0 0,0 0 0 0,0 0 0 16,8-10 0-16,-6-4 0 15,-6-3 0-15,-2-3 0 0,2-1 176 0,-4 1-48 16,-1-3 0-16,-1-1 0 0,-6-3 48 0,1 5 0 16,1 1 0-16,0 3 0 0,-3 1-176 0,3 1 0 15,0 2 0-15,1 1 128 0,3-1-128 0,4 4-144 0,2-3 144 0,4 13-208 16,10-8 208 0,4-2 0-16,3 2 0 0,1 0 0 0,3 1 0 15,-1-3 192-15,17 4-192 16,0-2 0-16,-6 8 0 0,-1-6 0 0,7 4 0 0,-2 0 0 15,-2 2 0-15,20 0 0 0,-1 4 0 16,-7-4 0-16,-4 6 0 0,-2-2 0 0,-5 0 0 0,-5-2 0 0,-6 8 0 16,-3 1 0-1,-3-3 0-15,-3 2 0 0,-2-2 0 0,-1 2 0 0,-1 1 0 0,-4-1 0 0,0 6 320 16,0-5-64-16,-2 3 0 0,2 8 0 0,-1-3-48 0,3-3-16 16,0 1 0-16,15-3 0 0,-1-2-192 15,-6-3 0-15,3-3 0 0,3-6 192 0,3 0-16 16,2-6 0-1,12-5 0-15,0-3-176 0,-5 2 0 0,-1-3 0 16,-8-1 416-16,-3 0 48 0,-1-3 16 0,-3 3 0 0,-1-5-208 0,-3 7-32 0,-4-3-16 16,-3 1 0-16,-10 2-224 0,-11-3 128 0,-8-3-128 15,-5 3 0 17,0-3-256-32,-6 4-128 0,-3-5-48 0,-1 1 0 0,0 3-2288 15,2 3-464-15,-4 4-80 0</inkml:trace>
  <inkml:trace contextRef="#ctx0" brushRef="#br0" timeOffset="36331.01">24254 12046 11967 0,'4'-10'1072'0,"-2"-7"-864"0,4-3-208 0,-4 3 0 16,-2 7 3760-16,2-6 704 0,-2 1 144 0,0 15 16 0,5-16-1392 0,-5 16-288 0,0 0-48 0,0 0-16 0,0 0-1120 0,0 0-224 0,0 0-64 0,2 6 0 0,0-2-336 0,-2 7-80 0,0-5-16 0,0 4 0 0,0 4-224 0,0-1-48 15,-2 5-16-15,0 0 0 0,-3 3-176 0,-1 4-48 0,-2 1 0 0,0 7 0 0,0 2-256 0,-5 12-48 0,-1 6-16 16,2 5 0-16,-1 3-208 0,3 3 0 0,0-7 0 0,0-6 0 0,1-4-1056 0,5-10-208 0,2-8-32 0,4 14-16 0,11-18-1296 0,5-15-256 0,7-4-48 0</inkml:trace>
  <inkml:trace contextRef="#ctx0" brushRef="#br0" timeOffset="37124.82">24939 12212 29199 0,'4'-43'1280'0,"2"12"288"0,-2-4-1248 0,-2 19-320 0,0 2 0 16,-4 1 0-16,2 13 0 0,0 0 0 0,0 0 0 15,-14 17 3248-15,-1 3 592 0,-1-3 112 0,4-1 16 16,-5 9-2432-16,-9 16-480 0,-5 2-96 0,-4 39-32 0,4-3-736 16,9-21-192-16,5-1 0 0,1-5 768 0,6-18 112 15,-1-1 16 1,1 12 16-16,2-8-704 0,4-10-208 0,2-1 0 0,2-9 128 15,-2-7-128-15,2-10 176 0,0 0-176 0,0 0 192 0,0 0-64 0,16-6 0 16,-1-10 0-16,-5 1 0 0,2 3 64 0,7-17 0 16,-1-4 0-16,3-4 0 0,-1-4 16 0,1-4 16 15,5-2 0-15,13-20 0 16,0 3-224-16,-8 17 0 0,-2 10 0 0,-15 21 128 0,0 1 0 0,5 3-128 31,-1 2 192-31,-1 6-192 0,-3 4 0 0,6 0 0 0,-3 6 0 0,-1 0 0 0,-1 4 0 0,1 0 0 0,-2 9 0 16,3 1 0-1,-1-1 0-15,5-1 0 0,3 3 0 0,1-1 0 0,-1-1 0 0,1 7 0 0,12-1 0 32,4 0 0-32,-6-5 0 0,-2 3 0 0,10 3 0 0,-7-5 0 0,-7-5 0 0,-6-2 0 15,-5-7 0-15,-18-7 0 0,10 0 0 0,-10 0 0 16,0 0 0-16,0 0 0 0,7-7 0 0,-3 1 0 31,-2-2 0-31,-2-4 144 0,0-2-144 0,-2-3 0 0,-2 3 0 16,-3-3 0-16,-1-3 0 0,-2-1 0 0,0 1 0 0,-3-7 0 0,-3 1 0 0,-2 5 0 15,1-1 0-15,-1 3 0 16,-17-10 0-16,8 5 0 0,7 9 0 0,3 5 0 16,3 4 0-16,14 6 0 0,0 0 0 0,0 0 0 15,-2-10 0-15,2 10 0 0,6-17 0 0,4 11 0 16,3 0 0-16,3-2 0 0,0-2-144 16,5 6 144-16,-1-3 0 0,9 7 0 0,0-2 0 0,-7-2 0 0,3 4 0 15,4 0 0-15,-3 4 0 16,3-2-144-16,0 3 144 0,-3 1 0 0,9 2-144 15,0 2 144-15,-4-2 0 0,-5 7 0 16,1 1 0-16,-2 5 0 0,3 3 0 0,-3-1 0 16,-4 3 0-16,1 9 0 0,-3-2 0 15,-3 4 0-15,2 2 0 0,-1-2 0 0,-1-7 0 16,1-3 0-16,-3-4 0 0,0-3 0 0,-1 7 0 0,-3-7 0 0,0-9 0 16,9-1 0-16,-5-4 0 0,-2-2 192 0,0 2-48 15,7-6 0-15,-3 0 0 0,3-6 128 16,-1 4 32-16,3-2 0 0,5-6 0 0,-1-5-304 15,0-1 0-15,-3-5 128 0,-1 1-128 0,-3-7 128 0,3 3-128 0,-5-5 192 16,-4-6-192-16,-6 4 224 0,-4-6-64 0,3 5-16 0,-10-3 0 16,1-2-144-16,-8 6 160 0,-4 3-160 0,-9 3 160 15,-2 4-160-15,-3 1 0 0,-3 10 0 32,-2-1-176-32,2 5-768 0,-2 0-144 0,3 2-48 15,3 4 0-15,-6 0-1008 0,10 0-208 0,9 4-32 16,6 6-18032-16</inkml:trace>
  <inkml:trace contextRef="#ctx0" brushRef="#br0" timeOffset="37452.55">27124 12716 19343 0,'0'0'1728'0,"0"0"-1392"0,0 0-336 0,0 0 0 0,0 0 5392 16,0 0 1008-16,0 0 208 0,0 0 48 0,10-6-3280 0,-10 6-656 0,0 0-128 0,0 0-32 0,0 0-1616 0,0 0-336 0,8 6-64 0,3 6-16 0,-7-1-272 0,-2 9-64 15,-2 1-16-15,-2-5 0 0,-2 2-48 0,-7-1 0 0,5-1 0 0,-2 1 0 0,0-3-128 0,-2 0-224 0,-1-1 48 0,1-3 16 0,0-6-1888 0,10-4-384 0,0 0-80 16,0 0-19376-16</inkml:trace>
  <inkml:trace contextRef="#ctx0" brushRef="#br0" timeOffset="37885.42">27772 11993 28047 0,'0'0'1232'0,"0"0"272"0,10 0-1200 0,-10 0-304 0,12 4 0 0,1 2 0 0,-3 4 1824 0,-2 0 304 15,-2 1 64-15,-2 1 16 16,0 2-800-16,1 3-144 0,-3-7-48 0,-2 0 0 16,-2 0 192-16,-3-3 16 0,5-7 16 0,-6 4 0 0,-2 0-160 0,8-4-48 15,-8 0 0-15,8 0 0 16,-8 0-528-16,0 0-96 0,-1 0-32 0,9 0 0 16,-8-4-224-16,2-2-48 0,0-3-16 0,6 9 0 0,0 0-112 0,0 0-32 15,0 0 0-15,4-10 0 16,-2-2 0-16,6 2 0 0,0-5 0 0,3 5 0 15,-1-2 16-15,0 1 0 0,0 1 0 0,5 0 0 0,1 4-160 0,1-2 128 16,7 1-128-16,-1 3 128 0,-3 2-128 0,1-2 0 0,1 8 0 16,9-2 0-16,-4 2 0 15,-3 3 0-15,3 1 0 0,-7 4 0 0,-3 4-416 0,-7-1 32 16,-6-1 16-16,-4-2 0 0,-6 9 528 0,-8-1 96 16,-3 3 32-16,-5 8 0 0,-7 4-288 0,0 6 0 0,1 6 0 0,-1 2 0 15,-10 0 0-15,0 4 0 16,8-16 0-16,3 4 0 0,1-4 0 0,0 0 0 15,3 4 0-15,1-8 0 0,1-5-176 0,3-5-80 0,5 4-32 0,3-9 0 0,5-1 288 16,4-5 0 0,4 2 0-16,4-2 0 0,5 1 448 0,3-5 160 15,13-4 32-15,-1 2 0 0,3-6-208 0,4 0-48 0,4 0 0 0,2 0 0 16,16-6-384-16,0 2 0 0,1-4 0 0,1 0 0 16,1-3 240-16,-5 5-48 0,-14 2 0 0,0-2 0 15,-2-4-512-15,0-1-96 0,-1 1-32 0,1 0 0 16,-2 0-2000-16,-2-1-416 0,2 1-80 0</inkml:trace>
  <inkml:trace contextRef="#ctx0" brushRef="#br0" timeOffset="38770.01">29266 12239 11055 0,'6'-11'976'0,"1"-5"-784"0,3 2-192 0,0-3 0 0,0 5 4096 0,1-4 784 0,-5-3 160 0,6 7 16 15,-2-3-2160-15,-4 3-432 0,-6 12-96 0,0 0 0 0,0 0-768 0,-10-4-160 0,-2-2-32 0,0 2 0 0,-3 6-256 0,3 0-64 0,-7 4-16 0,-1 0 0 0,-3 9-432 0,1 5-64 0,-7 7-32 0,0 5 0 16,-1 9-80-16,-1 7-16 0,2-1 0 0,3 8 0 0,-1-6-16 0,6 7-16 0,3-7 0 0,8-8 0 0,2-4-128 0,3 0-32 0,-1-7 0 0,10 1 0 0,3-6-112 0,5-7-16 0,2-4-128 0,5 1 192 0,1-5-192 0,5-4 176 0,3-6-176 0,1 0 160 0,2 0-160 0,-2-4 0 0,-1-2 0 0,-3 2 128 0,-9-2-128 0,-1-5 0 15,1-1 0-15,-2-6 0 0,-1 1 0 0,-1-5 0 0,-4-7 0 0,0 0 0 16,-6-10 0 0,-4 3 0-16,0 3 0 0,-6-2 0 0,0 6 0 0,-2 0 0 15,-3 9 0-15,-1 2 0 0,0-1 0 0,-7 7 0 0,-1 2-176 0,7 1 176 16,3 3 0-16,12 6-128 0,0 0 128 16,0 0 0-16,0 0 0 0,0 0 0 0,0 0 0 0,12-6 0 15,3 2-144-15,3 4 144 0,1-4-160 16,-1 2 160-16,3 2-176 0,5 0 176 0,5-4-192 0,-2 4 192 15,-3 0 0-15,1 4-128 0,-2 0 128 0,7 2 0 16,-1 4 0-16,-2 3 0 0,-3-3 0 16,1 4 0-16,-4 1-128 0,1 1 128 0,1 2 0 0,-13 1 0 15,-4 3-128-15,-2-3 128 0,-1 1 0 0,-5-1 0 16,-2 5 0-16,-1 1 0 0,-1-3 0 0,-2-1 144 16,2-1 48-16,0-3 0 0,0-1 0 0,2 3-48 15,8-7 0-15,4-2 0 0,3-4 0 0,-1 3-144 0,2-7 160 16,5-2-160-16,1 0 160 0,1 0-32 15,3 0 0-15,1-6 0 0,-1-5 0 0,-1 1-128 0,-2 0 192 16,-5 0-192-16,0-7 192 0,1-3-192 0,-1-1 0 0,1-1 0 16,-5-3 0-16,-4 0 0 15,0-1 0-15,4 3 128 0,-7-1-128 16,-7 3 0-16,-3 1 0 0,1-7 0 0,-2 9 0 0,-2-3 0 16,2 7 0-16,0-1 0 0,0 3 0 0,-3-2-192 0,-1 8 192 0,0-5-160 15,-2 5 160-15,-3-2-224 16,3-2 48-16,-2 4 16 0,-7 4 0 0,-8-7-32 0,7 5 0 0,10-2 0 15,-3 6 0-15,1-2 192 0,2 2-160 0,12 0 160 16,0 0-160-16,-11-4 160 0,11 4 0 0,0 0 0 0,-4-10 0 16,-2 4 0-16,6 6 0 0,0-9 0 0,0 9 0 15,0 0 0-15,0-8 0 16,0 8 0-16,0 0 0 0,0 0 0 0,0 0 0 16,4-12 0-16,0 4 0 15,-4 8 0-15,0 0 0 0,2-11-1360 0,-2 3-304 16,4-2-48-16,0 4-16 15,3 0-576-15,-7 6-112 0,0 0-16 0</inkml:trace>
  <inkml:trace contextRef="#ctx0" brushRef="#br0" timeOffset="39228.17">29717 12290 23663 0,'-10'-6'2112'0,"-6"-3"-1696"0,-5-1-416 0,-8 0 0 0,1 2 2048 0,11 0 336 0,9-3 64 0,6 3 16 0,2 0-1968 0,-2-2-496 0,2 10 0 0,-2-6 1584 0,10-5 208 0,11 7 64 0,3-6 0 0,7 4-1488 0,-2 2-368 0,3-2 0 0,5-5 480 0,0 7 32 0,2-2 0 0,0 0 0 0,-2 2-256 0,-1 2-64 0,-3-2 0 0,2 0 0 0,-2 4 160 0,0 0 32 0,-3 4 0 0,1 2 0 0,0 0-80 0,-7-2-16 0,1 6 0 0,1 1 0 16,3-1-160-16,2 6-128 0,-11 3 144 0,7 1-144 0,-5 3 0 0,-3 7 0 0,-5 3 0 0,2 8 0 0,5-4 128 0,-9 0-128 0,-6 0 0 0,0-2 144 0,-4-5 208 0,6-3 32 0,2 0 16 0,3-3 0 0,-3-3 96 0,2-5 16 0,2-3 0 0,1-3 0 0,5 0-128 0,3-6 0 0,1 2-16 0,5-6 0 0,0 0-96 0,18-6-16 0,2 2 0 0,-8-6 0 0,-8-7 0 0,-3 3-16 0,3-9 0 0,-4 1 0 0,-5-3 112 0,-1-1 32 15,-5-9 0-15,-2-14 0 0,-1-7-384 16,-9 7 0-16,-6 0 0 0,-6 2 656 16,-7 4 64-16,-3 2 16 0,-21 0 0 0,-4 8-592 0,-2 8-144 0,-48 13-11296 31,3 4-1696-15,-10 0-352-16</inkml:trace>
  <inkml:trace contextRef="#ctx1" brushRef="#br0" timeOffset="32340.99">29428 17907 0,'0'0'0</inkml:trace>
  <inkml:trace contextRef="#ctx0" brushRef="#br0" timeOffset="47770.24">22106 4334 13823 0,'0'0'1216'0,"0"-15"-960"0,2-1-256 0,-2 16 0 0,0 0 3264 0,24 0 624 0,-24 0 112 0,0 0 32 0,0 0-1744 0,0 0-352 0,0 0-64 0,6 14-16 0,1 7-1472 0,1-1-384 0,0 3 0 15,0 8 848-15,-2 1 112 0,1 3 0 0,-5 0 16 0,0-6-288 0,-4 2-64 0,-3-11-16 0,-1 5 0 0,-2 1 32 0,-2 11 0 0,-4 6 0 0,-7 33 0 0,-2 0-512 0,7-4-128 0,-6-1 0 0,-22 50 816 0,12-28 144 0,5-26 16 0,7-9 16 0,3-11-480 0,3-6-112 0,6-6-16 0,3 6 0 0,5 4-384 0,3-9 0 0,5-3 0 16,8 2 464-16,83-12 16 16,91-15 0-16,-22-8 0 0,-43-8 624 15,-6-3 128-15,-2-7 32 0,2-7 0 16,2-1-912-16,-35 5-176 0,6 5-48 0,3-1 0 15,-1 3-128-15,0 0 0 0,-4 4 0 0,1-1 0 16,-1 1 0-16,-4 0 0 0,-6 0 0 0,-4-3 0 0,-9 7 0 0,-1-2 0 16,-5 6 0-16,3-2 0 0,-13 2 0 0,-4 0 0 15,-2-5 0-15,-6 7 0 0,-2-2 0 16,-12-2 0-16,2-4 0 0,-7-4-256 31,-2-5-64-31,-3 1-32 0,-3 2 0 0,-6-1-2080 16,-2 3-400-16,-6-2-96 15,-8-1-16-15,-6 3-1632 0,-7 2-336 0,-8 0-64 0,-10-1-16 16</inkml:trace>
  <inkml:trace contextRef="#ctx0" brushRef="#br0" timeOffset="48232.86">22116 4178 29439 0,'35'-20'2656'0,"6"-1"-800"0,8 3-144 0,6-1-352 15,5-1-64-15,3 3-16 0,5 7 0 0,4 4 64 16,2 2 0-16,5 2 0 0,8-6 0 0,3-3-576 0,6-5-96 0,5 4-32 0,3-3 0 0,5 5-256 16,4 0-48-16,5 0-16 15,7-1 0-15,7 5 64 16,5-4 0-16,-6 6 0 0,-8 4 0 0,-8 0-384 0,-8 4-240 0,-1 2 48 0,1 0 0 0,1 2 192 15,-1-1 0-15,-7 3 0 0,-11 4 0 16,-14 3 0-16,-9-1 0 0,-6 0 0 0,-5-1 160 0,-6-5-32 16,-6 2 0-16,0-2 0 0,-8 1 0 0,2 3 0 15,-6-4 0-15,-5 7 0 0,5-1 0 0,-4 3 256 16,-1-3 64-16,-1 9 0 0,0-3 0 0,-3 3-208 16,-1 1-48-16,-5 1 0 0,5 4 0 0,-5-1 112 15,-2 1 16-15,1 2 0 0,-3 2 0 0,-2 2-64 16,-2 0 0-16,-4 2 0 0,-6 2 0 0,-6 4-256 15,-4 2 160-15,-4 2-160 0,-5 2 128 0,-6 7 0 16,-3 5 0-16,-3-1 0 0,-4-5 0 0,-2 0 160 0,-4 1 32 16,-4-7 0-16,-9-4 0 0,-3-2-320 31,-7-6-256-31,-14-8 64 0,-16 0 0 0,-17-7-208 0,-12-3-48 0,-6-3 0 16,-4-1 0-16,-5-3-1728 15,-3-4-368-15,8 4-64 0,7-1-16 0</inkml:trace>
  <inkml:trace contextRef="#ctx0" brushRef="#br0" timeOffset="49033.21">22891 4543 34047 0,'0'0'4192'0,"10"0"-1248"0,-10 0-256 0,12 4-1088 16,1 0-192-16,-13-4-64 0,8 12 0 0,-4 3-656 0,-4 1-144 0,0 1-32 0,0 1 0 0,0 0 0 0,2 3 0 0,-2 8 0 0,-2-1 0 0,-2 11 208 0,-2 4 48 0,-2 0 0 0,-7 4 0 0,3 5-208 16,-5-5-48-16,3 0 0 0,0-6 0 0,4 2-512 0,3-8 0 0,-1 0 0 0,0-9 0 0,0-7-192 0,-2-5 48 0,10-14 16 0,0 0 0 0,0 0-2112 0,12 0-400 0,6 0-96 0,9 0-16 0,8-4-3264 0,6-2-672 0,6 0-128 0,4 2-32 0</inkml:trace>
  <inkml:trace contextRef="#ctx0" brushRef="#br0" timeOffset="49474.23">23559 4715 29439 0,'-18'25'3376'0,"-3"5"-1008"0,3 3-208 0,-7 8-752 0,1 4-160 0,-1-2-32 0,0-2 0 0,1-4 0 15,-1-4 0-15,3 2 0 0,3-4 0 0,3-3-256 32,-1 3-48-32,7-2-16 0,4-3 0 0,0-3-608 0,0 1-128 0,4-3-32 0,2-5 0 0,2-3-128 31,-2-13 0-31,0 0 0 0,8 8 0 0,-8-8 0 16,14 2-176-16,3-4 48 0,-1-2 0 0,2-7 864 0,3 1 176 0,1 0 48 0,3-6 0 0,2-1-624 15,-1-3-112-15,1-1-32 0,4-1 0 0,-5-3-192 16,5-2 0-16,-4 3 0 0,-5 1 0 15,-5 3 0-15,-5 1 0 16,0 3 0-16,-1 6 0 0,-3-1 0 0,0 5 0 0,-8 6 0 0,0 0-160 0,12 4 160 16,-1-2 0-16,1 7 0 0,0-3 0 0,3 0 0 15,-1 4 0-15,2-2 0 0,1 1 0 0,1-1 0 16,1-2 176-16,3 4-48 0,3-4 0 0,-1 0-128 16,3-1-176-16,2 1 48 0,-1-2 0 0,1 6 128 15,-2-4 0-15,-5 2 0 0,3-1 0 0,-5-3 0 16,-1-2-128-16,-5 2 128 0,-4-4-128 0,-10 0 128 15,0 0 0-15,0 0 128 0,0 0-128 0,0-10 384 0,-2-1 0 0,-8-3 0 16,-4-2 0-16,-7-5-160 16,-5 3-32-16,-1-5 0 0,0 1 0 0,1-3-400 15,-3-2-96-15,8 5-16 0,3 3 0 0,4 3-1168 16,-1 6-240-16,15 10-64 16,0 0 0-16,0 0-3008 0,9 18-624 0,1-1-112 0,4-5-32 15</inkml:trace>
  <inkml:trace contextRef="#ctx0" brushRef="#br0" timeOffset="49710.6">24344 5117 40959 0,'0'0'4096'0,"0"0"-1232"0,2-11-240 0,-2 11-880 0,0-12-160 0,2 2-48 0,2 0 0 0,1-1-1168 0,-1-1-240 0,2 2-128 0,2 2 128 16,2 2-1440-16,0 1-288 0,7-1-48 0,-3 4-16 0,1-2-2096 0,-3 0-416 0,6 0-96 0,1-2-16 0</inkml:trace>
  <inkml:trace contextRef="#ctx0" brushRef="#br0" timeOffset="49961.98">24797 4516 41471 0,'-4'6'1728'0,"-2"5"-512"0,-4 3-96 0,-3 0-288 16,-1 3-48-16,0-1-16 0,1 1 0 0,1-3-192 16,0 0-64-16,0 3 0 0,1-1 0 0,3 0 208 0,2 5 48 0,2-1 0 15,0 3 0-15,2-3-160 16,0 7-32-16,2-2 0 0,0 5 0 0,0-3-400 16,0 4-176-16,4 4 128 0,4-3-128 0,4 3 192 0,3 0-64 0,-1 0 0 0,4-4 0 0,-3-5-128 15,-1 1 0-15,0 0 0 16,1-3 0-16,-3-1 0 15,0-3 0-15,-3 1 0 0,-5-5 0 0,-4-2 0 0,-4-3 128 0,-3-1-128 0,-3-4 128 16,-4 2 0-16,-7-2 0 0,1-3 0 16,-1-3 0-16,-5-3-128 15,3-3 0-15,-1-2 0 0,1 2 0 0,3-4-1200 16,-1-3-272-16,3-1-48 0,1 0-16 0,1-3-1840 0,1-3-368 0,-1 5-80 16,2-1-16-16</inkml:trace>
  <inkml:trace contextRef="#ctx0" brushRef="#br0" timeOffset="50511.99">24693 4526 28415 0,'22'-4'3072'0,"-1"-2"-928"0,-7 4-176 0,5-6-560 0,-7 4-96 0,2-2-32 16,5 0 0-16,3-1-512 0,3-1-96 0,-1 2-32 0,3 2 0 0,0-2-640 0,-1 0 0 0,3 0 0 0,2-3 0 0,0 5-176 0,1-2 48 0,-1 0 0 0,-2 6 0 0,-5 0-3072 0,1 0-624 0,-4 4-112 0,-5 4-32 0</inkml:trace>
  <inkml:trace contextRef="#ctx0" brushRef="#br0" timeOffset="50774.4">25238 4506 32767 0,'0'0'2240'0,"-8"10"-656"0,4 0-144 0,-2 5-1152 0,-1-3-288 0,3 2 0 0,0 3 0 0,0 3 464 31,0 5 48-31,0-3 0 0,4 5 0 0,4 2 192 16,0 0 64-16,2 1 0 0,0 7 0 0,1 4-256 15,-1 6-64-15,-2-4 0 0,6-4 0 0,0-6-192 16,1-6-64-16,1 1 0 0,0-1 0 0,0-4 0 16,-1 3 0-16,-1-5 0 0,2 3 0 0,-1-1 0 15,-3-3 0-15,-2-1 0 0,2-1 0 0,-6-3 64 16,2 1 0-16,-8-6 0 0,0 0 0 0,-6-1-64 16,-5-7 0-16,1 2 0 0,0-4 0 0,-1-4-192 15,1 2 0 1,0-7 0-16,-3 3-160 0,-1-4-1200 0,1 0-240 0,-3 0-64 15,4-1 0-15,-5-1-3008 0,-2 0-624 0,5 4-112 0,2-1-32 0</inkml:trace>
  <inkml:trace contextRef="#ctx0" brushRef="#br0" timeOffset="50951.66">25365 4496 33791 0,'35'4'1536'0,"-4"-2"-464"0,-5-2-96 0,-3-2-624 16,-5-2-128-16,1 2-32 0,-1-2 0 0,1-3-192 31,-1-1 144-31,1 6-144 0,-1 2 128 0,-2 2-7056 0,5 6-1424 0,-5 1-288 0,5-1-48 0</inkml:trace>
  <inkml:trace contextRef="#ctx0" brushRef="#br0" timeOffset="51924.31">23571 5084 16383 0,'-6'-10'3376'0,"0"-1"-1008"0,0 7-208 0,6 4-400 0,-8-6-80 0,0 4-16 0,8 2 0 0,-13-2-608 0,3 0-128 0,0 6-32 0,0 4 0 0,-1 7-352 0,1 1-80 0,0 5-16 0,-3-5 0 0,1-2-48 0,0 3-16 0,0-1 0 0,-3-2 0 0,1 7 208 0,-3-1 48 0,5 1 0 0,4 1 0 0,2-1 96 0,2 4 32 0,2-5 0 0,4-1 0 0,4-5 48 0,2-4 16 0,4 4 0 0,5-3 0 0,1-1-256 0,3-2-64 0,1-4 0 0,3 4 0 16,2-6 0-16,-1 3 0 0,3-3 0 0,0-2 0 0,3 0-48 0,-1-2-16 0,0-3 0 0,-4-1 0 0,-1-2-144 0,-3 0-48 0,-1-2 0 0,5-5 0 0,-2-1-256 0,-1-2 0 0,1-1 0 0,-1 1-144 0,1-1 144 0,-3 1 176 0,3-3-48 0,-4 3 0 0,-3-7-128 15,-4 5 128-15,-1-5-128 0,-7-2 128 0,-4 1 112 16,-2-5 16-16,-6 2 0 0,-9-5 0 0,-1 1-64 16,-7-6 0-16,-1 6 0 0,-1 6 0 0,1 7-192 15,-3 6 0-15,-2 3 0 0,-6 9-160 0,-2 4 160 16,1 2 176-16,-5 7-48 0,2 5 0 0,0 5-128 0,0 3 0 15,0 3 0-15,-2-1-176 0,-2 1-16 16,4 4 0-16,0-5 0 16,8-5 0-16,4-5-1792 0,3-5-352 0,5 7-80 0,9 0-16 15</inkml:trace>
  <inkml:trace contextRef="#ctx0" brushRef="#br0" timeOffset="54652.07">27714 4080 56063 0,'11'39'0'0,"-1"-2"-1792"0,0-1-3952 0,0-3 5872 0,1 4 1184 0,-3-6 224 0,-4-2 64 16,-4-3-1392-16,-4-3-208 0,-2 3-160 0,-7-1 32 0,-3 6-368 0,-4-5-64 0,-3 9-16 0,-2-2 0 0,-3 4 160 0,1 0 32 0,-4 4 0 0,7 6 0 0,-3 0 1584 0,0 4 320 0,5 0 64 0,-3 3 16 0,7 3-1280 0,-1 1-320 0,3-5 0 0,2-2 0 0,1-6 208 15,3-6-16-15,2 0 0 0,2-6 0 0,2 0-48 0,2-5-16 0,8-1 0 0,14-5 0 0,7-1-128 0,14-1-176 0,10-5 48 0,11-3 0 0,7-2 128 0,9 1 176 0,4-7-48 0,0-8 0 0,0 0 64 0,2-9 0 0,0 3 0 0,6 0 0 0,7-1-64 0,5 5 0 0,-1-4 0 0,-5-4 0 0,-4 1 0 16,-1-3 0-16,1 2 0 0,2-1 0 0,5 3-128 0,1 2-176 0,-4 0 48 0,-5-1 0 0,-9-3 128 16,-3 4 176-16,-1-7-48 0,-2 5 0 0,-4-2-128 15,-4-3 128-15,-9 3-128 0,-2 0 128 0,-3-3 0 16,-7 5 0-16,-4-7 0 0,-8 1 0 0,-7-5-400 31,-5-3-96-31,-5-1-16 0,-5 1 0 0,-1-1-1280 16,-4-4-256-16,-8 7-48 0,-6-3-16 0,-8 4-2816 0,-3-1-560 15,-7 3-112-15,-9-1-32 0</inkml:trace>
  <inkml:trace contextRef="#ctx0" brushRef="#br0" timeOffset="55110.24">27593 3928 33535 0,'85'-10'1328'0,"1"0"-400"0,4-1-80 0,4-1-16 16,2-2 0-16,11 1 0 0,4 3 0 0,4 0 512 16,1 2 112-16,1-3 16 0,0-1 0 0,-2-2-624 15,-2-3-112-15,1 3-32 0,1 4 0 0,0 4-304 16,0-1-64-16,-2 3-16 0,6-2 0 15,6-4-320-15,4-2 0 0,-10 3 0 0,-15 7-128 0,-8 4 128 16,-14 7-128-16,-4-3 128 0,-6 0-128 0,-4-6 128 16,-7 0 0-16,-5 4 128 0,-5-2-128 0,-2 2 432 0,-2 0 16 15,-4 2 0-15,-2 1 0 0,-2 3 352 0,-2 4 80 16,-2-1 16-16,-4 1 0 0,-5 0-576 0,3-1-96 0,-2 7-32 16,-5 0 0-16,3 3-48 0,-5 2-16 0,-1 5 0 15,-1 7 0-15,-1 6-128 0,-3 4 128 0,2 5-128 16,-1-1 128-16,-1 2 0 0,0 3 0 0,-3-9 0 15,-1-4 0-15,-4-2-128 0,-4-4 0 0,2-1 0 0,0 1 0 16,0 2 0-16,1 0 0 0,-3 2 0 16,-2 2-176-16,-2 2 400 0,-5 7 80 0,-3-3 16 0,-8-2 0 0,-3 0-320 15,-3-2 160-15,-13-4-160 0,-17-4 128 0,-5-4-128 32,-17-4 0-32,-4-3 0 0,-12-3-176 0,-6 1-368 15,-9-7-80-15,-12 3-16 0,-4-5 0 0,-4-5-2496 0,-4-4-512 0,16 4-112 0,6 2-16 0</inkml:trace>
  <inkml:trace contextRef="#ctx1" brushRef="#br0" timeOffset="40953.61">31622 14013 0,'561'607'0,"79"106"15,-640-713 1,0 0-1,0 0 1,0 0 0,0 0-1,0 0 1,0 0 0</inkml:trace>
  <inkml:trace contextRef="#ctx0" brushRef="#br0" timeOffset="56941.97">27930 6961 25599 0,'0'0'4288'0,"0"0"-1280"0,-11-6-256 0,1 6-768 0,0-2-144 0,10 2-48 0,0 0 0 0,8-10-352 0,4 0-80 0,7-5-16 0,3 3 0 0,9-7-656 0,2 3-144 0,6-6-32 0,6-3 0 0,4-6-256 0,5 0-48 0,1 3-16 0,0-1 0 0,1 7-192 0,1-3-160 0,-4 4 32 0,-8 11 0 0,-8 0 128 0,-6 8 176 0,-8 2-48 0,-3 6 0 0,-6 4-128 0,-5 5 128 0,-5 5-128 0,-6 3 128 16,-7 3-128-16,-3 1 0 0,-4 4 0 0,-7-3-176 0,-1-1 48 0,-5-4 0 0,2 3 0 0,3-5 0 0,1 3 704 0,3-3 160 0,3-1 32 0,5 1 0 0,6 1-624 0,4-1-144 0,4 1 0 0,4-1 0 0,2 5 240 0,6-1 16 0,5 0 0 0,1-3 0 0,5 3-256 0,2-3 0 0,-1-1 0 0,1 3-160 0,-2-1 160 0,3-3 0 0,-3 7 128 0,-3-2-128 0,1 1 176 16,-3 1-48-16,-3 4 0 0,-7 2 0 0,-4-3-128 15,-2 1-176-15,-6 0 48 0,-6 2 0 0,-6-5 128 16,-7-1 0-16,-5-5 128 0,-9 3-128 0,-8-2 320 0,-6-3 0 15,-3-1 0-15,-1-7 0 0,-2 2-512 16,-1-4-96-16,7-3-32 0,8-1 0 16,6 2-608-16,7-6-128 0,11-2-32 0,7-4 0 0,6-8-1536 15,8-3-304-15,10-1-64 16,13 1-14480-16</inkml:trace>
  <inkml:trace contextRef="#ctx0" brushRef="#br0" timeOffset="57441.1">29215 6996 38911 0,'-25'14'3264'0,"1"-1"-960"15,-5 5-208-15,0 1-960 0,-3 1-192 0,1 1-48 0,0 5 0 0,0 1-448 16,-1 2-112-16,7 1-16 0,0-1 0 0,3 6 0 16,1-2 0-16,3-3 0 0,1-3 0 0,5 2-192 15,2-7-128-15,2 3 128 0,4-5-128 0,2-3 128 16,0-5-128-16,2-12 128 0,0 0-128 0,0 0 480 15,10-6 32-15,0-6 0 0,8-9 0 0,-1-8-160 16,1-1-32-16,5-3 0 0,4 0 0 0,1 2-144 16,5 3-48-16,0 1 0 0,0 4 0 0,-3 5-128 15,5 2 0-15,-2-1 0 0,4 7 0 0,-2 4 0 16,-2 0 128-16,-1 4-128 0,-3 0 128 16,-2 2-128-16,-3 2-176 0,-1 0 48 0,1 0 0 15,-3 4 128-15,-3-2 0 0,-3 2 0 0,1 2 0 0,-4-2-128 16,-3 5 0-16,1 1 0 0,0-2 0 0,-2 3 256 0,-1-1 48 0,-1-2 16 15,0 0 0-15,0 1-192 0,-6-11 0 0,8 10 0 16,-8-10-176-16,0 0 176 0,0 0 0 0,0 0 128 0,0 0-128 0,0 0 0 16,0 0-240-1,0 0 48-15,0 0 0 0,2-10 192 0,-4-1 0 0,-2-3 0 0,2 6 0 0,-4-4 0 16,0-1-144-16,0 3 144 0,-1 0-128 16,1-1 128-16,-2 1 0 0,0 4 128 0,0 0-128 0,8 6 0 31,-9-8-128-31,9 8 0 0,-6-4 0 0,6 4-320 15,0 0-48-15,-4-9-16 0,4 9 0 0,0-10-48 16,0 10-16-16,0-10 0 0,0 10 0 0,0 0-144 16,-2-10-48-16,2 10 0 0,0 0 0 0,0 0-1328 15,0 0-272-15,0 0-48 0,0 0-16 0,0 0-4192 0,0 0-848 0,15 2-160 0,5-2-48 0</inkml:trace>
  <inkml:trace contextRef="#ctx0" brushRef="#br0" timeOffset="59407.9">22581 7219 37375 0,'-14'-20'0'0,"14"20"0"0,-8-4 0 0,8 4 1536 0,0 0 304 0,8-10 64 0,10-1 16 0,5 5-464 0,2-4-96 0,7 4-16 0,9 0 0 0,-4-3-960 0,-10 3-208 0,8 2-48 0,8 2 0 0,2-2 64 0,-8-2 0 0,0 2 0 0,0 2 0 0,-5 0 0 0,-3 0 0 0,0 2 0 0,-3 2 0 0,-1 2-192 0,-2 0 0 0,-3 2 0 0,-1 0 0 0,-5 4 0 0,-4-1 128 0,-2 3-128 0,-2 2 128 0,-3-1-128 0,-6 3 128 0,-1-2-128 0,0 7 128 0,0-1 416 16,0 3 80-16,-2-3 16 0,2 5 0 0,-2-2-368 0,4 1-64 0,0 3-16 0,2-3 0 16,4-1 256-1,2 1 64-15,4-1 0 0,2 2 0 0,5 1-720 16,3 1-144-16,5 0-32 0,4-9 0 0,3 0 384 0,3 3 0 0,0-3 0 0,-2-5 0 0,2 5 0 15,4 1 240 1,-13-5-48-16,-5 2 0 0,-1 5-192 16,-3-1-160-16,-7 5 32 15,-12-5 0-15,-6 3 256 0,-5 2 48 0,-11-3 16 0,-9 5 0 0,-12 1-192 16,-12 5-176-16,-5 2 48 0,-2-2 0 0,3 0 128 16,-3 4 176-16,13-7-48 0,10-5 0 0,2-9-128 15,-2-1 128-15,15-9-128 0,7-2 128 0,3-4-1328 16,-1-4-272-1,11-6-48-15,12-11-16 0,3 5-1888 0,-1 5-384 0,16-1-80 16,19-10-16-16</inkml:trace>
  <inkml:trace contextRef="#ctx0" brushRef="#br0" timeOffset="59907.71">23953 7381 42239 0,'0'0'0'0,"-17"13"0"0,-5 1 0 0,1 7 1584 0,3 3 320 0,-1 3 64 0,-9 1 16 0,7 7-1136 16,5 6-208-16,-5-4-64 0,1-4 0 0,7-2-96 15,7-3-32 1,-2-1 0-16,-8-6 0 0,8 1-304 0,12 3-144 0,-4-3 128 0,-13-3-128 16,7-3 192-16,10-4-64 0,-4-12 0 0,-4 11 0 15,4-11-128-15,0 0 128 0,0 0-128 0,0 0 128 0,12-5 208 16,9-1 48-16,-9-6 0 0,-14-6 0 0,15-1-112 15,17 1-16-15,-5-3 0 0,-11-5 0 0,5 3-256 16,9-4 0-16,-3-1 0 0,-7-1-144 0,7 0 144 16,8 3 0-16,-2 3 0 0,-9 5 0 15,5 1-128-15,-1 5 0 0,-1 2 0 0,-7 2 0 0,1 3 128 16,-1 5-128-16,-1 2 128 16,-5-2-128-16,2 11 304 0,3 9 64 0,1-1 16 15,-5-5 0-15,1 2-256 0,4 1 0 0,1-3 0 0,-5 1-160 16,3-3 160-16,-1 4 0 0,-2-1 0 0,-1-11 0 0,1 2 0 15,4 8 0-15,-3-6 0 0,-15-8 0 0,12 2 0 0,6 0-128 16,-5 5 128-16,-13-7-128 0,0 0 128 0,10-7-128 0,-10 7 128 0,0 0-128 0,0 0 128 16,-2-12 0-16,2 12 0 0,-8-8 0 0,8 8 0 15,-6-10-128-15,-5-3 128 0,1-1-128 0,-2 0 0 32,4-3 0-32,-3 7 0 0,1 4 0 0,10 6 128 0,-10 0-128 0,0 0 128 15,-3-6-128-15,3-4-112 16,0-5-16-16,4 9 0 0,-9 2 0 0,9 2-400 15,6 2-96-15,-6-8-16 0,-2-3 0 16,2 1-1168-16,2 0-240 0,2 0-64 16,4-3 0-16,-2 13-3936 0,0 0-800 0,0 0-144 0,0 0-48 0</inkml:trace>
  <inkml:trace contextRef="#ctx0" brushRef="#br0" timeOffset="60414.98">24078 7412 31487 0,'0'0'0'0,"0"0"0"0,0 0 0 0,0 0 1376 0,0 0 288 0,0 0 48 0,0 0 16 0,10-8-368 0,-2 0-64 0,4 0-16 0,5-3 0 0,3 5-608 0,3-4-128 0,-1 0-32 0,1 3 0 0,8-1 368 0,2-2 64 0,-3 2 16 0,-1 4 0 0,2 0-512 0,-3 2-112 0,3 2-16 0,-4 2 0 0,2 2 0 0,-3-4 0 0,5 6 0 0,6 2 0 0,-6 2-96 0,-7 3-32 0,-5-3 0 0,-7 6 0 0,0 3-192 0,1 3 0 0,-7 9 0 0,0 2 0 0,-2 4 192 16,6-7 0-16,-6 5 0 0,-6 2 0 0,6-6 64 0,9-9 0 0,-5-1 0 0,0-1 0 0,4-3-256 15,9-3 144-15,-1 1-144 0,1-3 128 0,1-2 0 16,5-4 0-16,4-2 0 0,0-4 0 0,1 0-128 16,3 0 0-16,-2-4 0 0,-2-2 0 0,0-4 544 15,-3 0 80-15,-1-1 16 0,-5 1 0 0,-1 0-160 16,-3-7-32-16,-1-3 0 0,-5-7 0 0,-4 5-48 16,-6-7-16-16,-4 2 0 0,-6-3 0 0,-6 3-256 15,-9 4-128-15,-10-1 128 0,-6 1-128 0,-2 5 0 16,-2 2-224-1,-4 5 32-15,-4 1 0 0,8 8-928 16,12 0-176-16,0-4-48 0,-5 0 0 0,9 12-1376 16,4 14-288-16,-3-9-48 0,-7-11-16 0</inkml:trace>
  <inkml:trace contextRef="#ctx0" brushRef="#br0" timeOffset="61296.43">28764 6887 34559 0,'10'-20'0'0,"-4"8"0"0,1-9 0 15,-7 21 1632-15,-2 10 336 0,-5 5 64 0,-3-3 16 0,10-12-768 0,0 0-160 0,0 0-32 0,0 16 0 0,-6-1-144 0,-2-3-48 0,2 2 0 0,-1 11 0 16,3-2-48-16,0 3-16 0,-2 5 0 0,-2 4 0 0,0 4-144 0,-3 2-48 0,-1 6 0 0,-2 10 0 0,-3 5 64 0,-1 5 0 0,-3 1 0 0,-1-4 0 0,-3 1-320 0,1-5-48 0,1-3-16 0,3-6 0 0,3 0-144 0,1-3-48 0,-1-7 0 0,1-5 0 0,2-3 64 0,3 4 0 0,1-8 0 0,4-7 0 0,0-5-368 15,-2-7-64-15,8-10-16 0,-4-10 0 0,6-7-2048 16,10-3-400-16,4-7-96 0,5 1-16 0,3-3 1600 16,5 2 304-16,2 1 64 0,2-5 16 0,0 12-5696 0,1 9-1120 0,-5-4-224 15,0-11-64-15</inkml:trace>
  <inkml:trace contextRef="#ctx0" brushRef="#br0" timeOffset="62022.51">28852 7033 34815 0,'25'-16'0'0,"-25"16"0"0,0 0 0 0,0 0 1328 0,0 0 272 0,0 0 48 0,-13 4 16 0,13-4-576 16,0 0-96-16,0 0-32 0,-6 12 0 0,2-2 64 15,4-10 0-15,0 0 0 0,-6 15 0 0,2-3 144 16,2 2 48-16,-4 3 0 0,0-1 0 0,-1 2-416 15,5 5-80-15,-4 4-16 0,-8 3 0 0,2 11-256 16,1 2-48-16,1 13-16 0,4 5 0 0,-2-1-96 16,-2-3-32-16,1-10 0 0,1-2 0 0,0-2 0 15,-2 2 0-15,-1-6 0 0,1-2 0 0,2 0-48 16,6-6-16-16,-2-2 0 0,-2-7 0 16,2 3-192-16,4-3 144 0,0-5-144 0,-2-7 128 0,-1 4-128 15,3-1 128-15,0-13-128 0,0 0 128 0,0 0-128 16,0 0 0-16,13 4 0 0,-13-4 0 0,14 0 0 0,0 0 128 15,1 0-128-15,-1-2 128 0,1 0-128 16,-1-1 0-16,6-1 0 0,-1 4 0 0,-1-6 0 0,3 2 0 0,1-2 0 16,-3-4-176-16,7-1 176 0,9-3 0 0,6-2 128 15,6-5-128-15,3 3 0 0,5-1 0 0,0 3 0 0,3 2 0 16,-5 1 0-16,-8-1-128 0,-4 4 0 16,2-1 0-16,-4 1 0 0,-6 2 0 0,2 0 0 0,2-2 0 0,-7-1-112 15,-9-1-16-15,1-2 0 0,5-1 0 0,-6-7-48 16,-3-3-16-16,-2-1 0 0,-3-5 0 0,3-8 64 15,-1-8 0-15,-3 0 0 0,-2 2 0 0,0 8 256 16,1 0-160-16,-3 2 160 0,-2 8-128 0,-2 3 0 16,-2 1 0-16,-2 3 0 0,-2 7 0 0,-2 1 128 15,0 0 0-15,-2 1 0 0,0 1 0 16,-1 0 0-16,3 0 176 0,4 10-48 0,-6-6 0 0,6 6 0 16,-8-11 0-16,0 7 0 0,0-6 0 0,8 10 256 15,0 0 64-15,0 0 0 0,0 0 0 0,-11 14-256 16,1 3-64-16,4 3 0 0,2 1 0 0,-2 5 208 15,-5 11 48-15,7 4 0 0,6 2 0 0,-6 6-112 16,-8 9-16-16,4-5 0 0,4 0 0 0,0 5-96 0,-5-1-32 16,5 1 0-16,6 1 0 0,-2 0-128 15,-6 9 0-15,6-4 0 0,6-3 0 0,-2 7 0 16,-4 10 0-16,0-7 0 0,0-11-176 0,0-3 176 0,-2 5-128 0,2-11 128 16,0-12-128-16,-4-2-160 31,-4-9-32-31,0-7 0 0,-2-11 0 0,10-10-1632 15,0 0-336-15,0 0-64 0,-7-18-16 0,5 7-2960 0,6 1-608 0,11 0-112 0,5-2-32 0</inkml:trace>
  <inkml:trace contextRef="#ctx0" brushRef="#br0" timeOffset="62732.25">30455 7726 45567 0,'0'0'0'16,"0"0"0"-16,0 0 0 0,0 0 864 0,-2-11 176 0,2 11 48 0,0 0 0 0,0 0-672 0,-6-10-128 0,6 10-32 0,0 0 0 0,0 0-96 0,-10 10-32 0,-3 5 0 0,-1-5 0 0,2 2 208 0,-7 9 48 0,3-1 0 0,0 7 0 0,1 0 352 0,-1 1 80 0,1-1 16 0,3-5 0 0,2 9-416 0,2 0-80 0,4 2-16 0,2-9 0 0,2 7-192 0,2-4-128 0,4-1 128 0,0-9-128 0,0 1 0 0,0 3 0 0,2-3 0 0,5-3 0 0,-1-9 272 0,-2-12-16 0,3-5 0 15,1 1 0-15,-2-6-256 0,5-7 0 0,-5-2 0 0,-4 1 0 0,2-3 0 16,-3 1 160-16,-3 1-160 0,0-2 128 0,-2 1-128 0,-2 1 0 0,2-2 0 0,2 1-176 0,-2 5 176 16,-2 1 0-16,4-1 128 0,4 1-128 0,0 1 0 31,1 3 0-31,1 2 0 0,0-1 0 0,0 3 0 15,3 2 0-15,-1 0 0 0,0-1-128 0,1 3 0 16,-1 2 0-16,2 4 0 0,3-2 0 0,-1 0 128 16,-2 8-128-16,1 0 128 0,1-2-128 0,3 2 128 0,-1 0-128 0,3 2 128 0,-1-2-128 0,1 5 128 15,-1 1 0-15,-1 0 128 0,-1-6-128 0,-2 11 0 16,-3 1-240-16,-3 0 48 0,-2 1 0 0,-2-1 192 16,0 3 160-16,-1-3-32 0,-3 0 0 0,2 1-128 15,0-3 128-15,2-4-128 0,-6-10 128 16,10 11 0-16,0-1 0 0,5-4 0 0,1-2 0 0,3-2-128 0,-1-4 0 15,1-2 0-15,-1 2 0 0,-2-6 192 16,5 2 0-16,-3-5 0 0,-1 1 0 0,-1-2-192 16,-2-1-176-16,-1-3 48 0,-1 0 0 0,0-1 128 31,1 1 0-31,-5-3 0 0,-6 3 0 0,4 2 0 0,2 6 0 16,-8 8 128-16,-2-15-128 0,0 5 0 0,2 10 0 15,-2-10 0-15,-2-1-128 0,-2 1 128 0,-2 0 0 0,2-2 0 16,-5-7 0-16,-1 9-288 0,0 4-32 0,-5 0 0 0,-3-3 0 0,3-3 0 31,-1 2 0-31,-1 10 0 0,-3 4 0 0,1-2 320 16,-1-4 0-16,1 4 0 15,-1 2 0-15,5 2-1280 0,1 3-208 0,4-3-48 0,12-6 0 0,-11 4 1536 16,11-4 416-16,0 0 32 0,0 0 0 0,0 0-1232 16,0 0-240-16,0 0-64 0,9-13 0 15,-9 13-2192-15,16 5-448 0,0-5-96 0,-1-17-16 0</inkml:trace>
  <inkml:trace contextRef="#ctx0" brushRef="#br0" timeOffset="63236.3">30919 7631 30719 0,'0'0'0'16,"0"0"0"-16,0 0 0 0,0 0 1376 0,12 0 288 0,6-4 48 0,1 2 16 0,1-2-672 0,3-2-128 0,1-2-32 0,9 2 0 0,2 2-48 0,2-5-16 0,-2 5 0 0,-2 0 0 0,1 4-304 0,-1 4-64 0,-2-4-16 0,-13-4 0 0,5 4-96 0,6 4-32 0,-5 7 0 0,-5 1 0 0,-1 2-96 0,-1-8-32 0,-3 9 0 0,-4 1 0 0,2 5 0 0,-1-5 0 0,-1 2 0 0,-2 5 0 0,-2-7 0 0,5 1 0 0,-5-3 0 0,-8 7 0 0,4-5 256 0,6-6 64 0,4 5 0 0,1-3 0 16,1-2-512-16,0 4 0 0,7-3 0 0,-1-5 0 0,5 2 0 15,4 0 0-15,-1-4 0 0,1 2 0 0,0-6 400 16,1 0-16-16,-3-2 0 0,-2-2 0 0,-1 0 160 15,3-2 32-15,-7 2 0 0,-3-4 0 0,-3-2 96 16,0-5 32-16,-3 5 0 0,-7-4 0 0,-8-3-256 16,-7 3-64-16,-3-3 0 0,-6 1 0 0,-5 0-384 0,-12-1 0 15,-6-1 0-15,-6-1 0 0,4 1-224 32,4 8-128-32,-6-1-32 0,-1 1 0 0,10-6-1424 15,9-7-304-15,4-5-48 0,-6-9-16 0,3 4-6336 0,3-2-1280 16,-12-2-256-16,-16 4-64 0</inkml:trace>
  <inkml:trace contextRef="#ctx0" brushRef="#br0" timeOffset="64227.18">28112 4469 39679 0,'0'0'0'15,"0"0"0"-15,2 10 0 0,-2-10 1536 0,0 0 304 0,0 0 64 16,12 6 16-16,3-6-976 0,1-10-192 0,7 4-48 0,5 6 0 0,7-4-96 0,4-6-32 0,0 4 0 0,-2 4 0 0,4-1-704 0,0-3-160 0,0 6-32 0,-8 6 0 0,-4-6 320 0,-3-6 0 0,-3 10 0 0,-5 7 144 0,1-5-144 0,-5-10 128 0,-14 4-128 0,0 0 128 0,0 0 256 0,14 4 64 0,-14-4 0 0,0 0 0 0,0 0 96 0,0 0 32 0,-4 14 0 16,-6-2 0-16,4-1-112 0,6-11-16 0,0 0 0 0,-4 14 0 15,2-2-304-15,2-1-144 0,2 3 128 0,-2-14-128 0,4 16 128 0,2 1-128 0,4-3 128 0,-4 3-128 0,5 1 0 0,3-2 0 0,-2 1 0 0,-3 3 0 0,1-3 0 16,6 3 0-16,1 3 0 0,-1-3 0 0,2 5 0 16,1 1 0-16,-5 5 0 0,-3-4 0 0,3 4 128 15,4 5-128-15,-12-1 128 0,-14-12-128 0,0 8 0 16,6 10 0-16,-8-9 0 0,-11-11 0 0,-1 3 0 15,-9 3 288-15,-6-4-32 0,-8-9 0 0,-2 2-256 16,-2-1-144-16,-1-3 16 0,1-4 0 0,2-2-112 31,2 5-16-31,12-5 0 0,7 2 0 0,5-6-1728 16,7-4-368-16,14 2-64 0,0 0-16 0,12-8-3008 16,8 6-624-16,7-2-112 0,2 4-6752 0</inkml:trace>
  <inkml:trace contextRef="#ctx0" brushRef="#br0" timeOffset="65032.83">29326 4516 35839 0,'0'0'0'0,"0"0"0"0,0 0 0 0,0 0 1728 0,-11 10 368 0,1-3 64 16,2 3 16-16,0 0-512 0,-2 0-112 0,-3 1-16 0,1-1 0 0,-4 4-608 16,1-1-128-16,-1 1-32 0,-1 2 0 0,3 1-192 15,2 3-64-15,-1-1 0 0,-1-1 0 0,4 3-144 31,6-1-48-31,0 1 0 0,-5-5 0 0,3 4-192 0,4-3-128 0,0 3 128 0,-2-3-128 0,4-5 224 16,0-12-32-16,0 0 0 0,0 0 0 0,0 0-192 16,0 0 144-16,0 0-144 0,0 0 128 0,8-10 0 15,5-5 0-15,-3 5 0 0,-6-4 0 0,2-3-128 16,4 5 0-16,1-6 0 0,-1 1-176 0,2-3 176 16,7-1-128-16,1 1 128 0,5-1-128 0,-1 3 128 15,1-1 0-15,2 9 128 0,1 0-128 0,-3 2 0 16,-1 0 0-16,-5 1 0 0,-7-3-128 15,5 4 304-15,1 6 64 0,3 2 16 0,1-2 0 0,-5 4-464 0,-17-4-96 16,16 6-16-16,6-2 0 0,-1 7 320 16,-5-5 144-16,5 4-16 0,3-2 0 0,-3 0-128 0,-7 3-176 0,3-1 48 0,3 0 0 0,1 0 128 31,-1 5 0-31,-1-3 0 0,-3-2 0 0,-2 1 0 0,7-1-128 0,-5 0 128 0,-5-4-128 0,3-2 128 16,0 0 0-16,1-2 0 0,-1-2 0 0,-4-6 0 31,-10 6-128-31,10-6 128 15,-5-2-128-15,-5-2 352 0,-5-7 80 0,-1 5 16 0,0-2 0 16,-4 1-464-16,-4-1-96 0,-3 0-16 0,1 3 0 0,-3-1 256 16,-1-2 0-16,-1 4 0 0,1 3 160 15,-3-3-160-15,3 4 0 0,-1 0 0 0,7-2-176 0,-9 6 176 16,-1-3 176-16,-1 1-48 0,7 4 0 0,1 0-128 16,-3 0-176-16,10 4 48 0,10-4 0 0,0 0 128 15,0 0 0-15,0 0 0 0,0 0 0 0,12 5 0 16,-12-5 0-16,16 0 0 0,3-2 0 0,1-1 0 15,-3-1 176-15,3-2-48 0,5-4 0 0,-1 6 112 16,3-2 16-16,0 2 0 0,-1 2 0 0,11-3-64 16,14 1 0-16,3 4 0 0,3 4 0 0,1 1-48 15,-3-3-16-15,-6 6 0 0,0-2 0 0,-6 0-128 0,-4-2 0 16,-4 2 0-16,-4 1 0 0,-5-3 0 16,-3 4-176-16,0-2 48 0,-3 0 0 0,-1 4 128 15,-1 5 0-15,-6-3 0 0,3 4 0 0,-7 3 0 16,-2-1 0-16,-2 1 0 0,-2-3 0 0,-2 1 0 0,0-1 0 0,6-2 0 0,5 3 0 15,-9-3 0-15,-11-8 176 16,9-6-48-16,0 0 0 0,0 0-128 0,0 0 128 0,0 0-128 0,21-2 128 0,-3-6 112 16,-3 2 16-16,-1-4 0 0,2-3 0 0,-1-1-112 15,-3-3-16-15,2-1 0 0,3 0 0 0,-7-1 0 16,-10-1 0-16,0 3 0 16,2-3 0-16,-4-1-128 0,-2 5 128 0,-6-1-128 0,-3-3 128 0,-5 6-128 31,-5 3 0-31,-3 5 0 0,-7 2 0 0,-2-2-896 15,-2-4-192-15,-6 6-64 0,-6-3 0 0,-4 1-1024 0,-5 0-192 16,1 6-64-16,-1 6 0 0</inkml:trace>
  <inkml:trace contextRef="#ctx0" brushRef="#br0" timeOffset="79059.25">18838 16042 15711 0,'0'0'704'0,"0"0"128"0,0 0-656 0,-14-6-176 0,14 6 0 0,0 0 0 0,-15 0 1040 16,15 0 176-16,0 0 48 0,0 0 0 0,-14-2-208 0,14 2-32 15,-14-2-16-15,14 2 0 0,0 0 144 0,0 0 16 0,0 0 16 0,0 0 0 0,0 0 16 0,0 0 0 0,0 0 0 0,0 0 0 0,0 0-304 0,12 4-48 0,0 2-16 0,3-2 0 16,5 3-112-16,5-7-16 0,-3 0-16 0,11 0 0 0,2-2-112 0,37-5 0 0,-3-1-16 0,1 6 0 0,2 0-144 0,6 0-32 0,2 2 0 0,0-4 0 0,-5-2-112 0,-3 0-16 0,-4-9-16 0,-1 5 0 0,-5-2-112 0,4 2 0 0,-1 1-128 0,-3 5 192 0,-5-2-192 0,5 6 0 0,-3-6-144 0,-4 6 144 16,-1 0-3072-16,-7 0-512 0</inkml:trace>
  <inkml:trace contextRef="#ctx0" brushRef="#br0" timeOffset="79769.58">21362 15938 10127 0,'0'0'896'0,"-19"4"-704"0,1 2-192 15,-7-6 0-15,0 0 1856 0,-1 0 320 0,-1 4 80 0,3 0 16 0,1-6-704 0,0 2-144 0,-1-2-16 0,3 4-16 0,3 0-496 0,1 0-112 0,1-4-16 0,0 4 0 0,16-2-192 0,-13 4-32 0,13-4-16 0,0 0 0 16,0 0 976-16,0 0 192 0,0 0 32 0,13 17 16 0,3-3-1744 0,7-4-208 0,3-1-112 0,7-1-32 0,4-2 912 0,8 2 176 0,2-6 32 0,4 2 16 0,3-8-32 0,7 0-16 0,9-6 0 0,16-2 0 0,17-3-272 0,18 5-48 0,12 4-16 0,-8-6 0 15,-21-7-272-15,5 7-128 0,-4-3 128 0,-3 11-128 0,-6 4 0 0,-1 0 0 0,-11-6 0 0,-15 6 0 16,-11 0-2784-16,-11 0-480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00:06.7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2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4-10-17T04:14:57.205"/>
    </inkml:context>
  </inkml:definitions>
  <inkml:trace contextRef="#ctx0" brushRef="#br0">8740 8533 3679 0,'0'0'320'0,"-21"4"-320"16,3-2 0-16,-1-2 0 0,3 0 1760 0,0 4 288 0,-3-4 48 0,1 5 16 0,-1-5-896 0,7 2-160 0,-2-2-32 0,14 0-16 0,-17 8-368 0,3-6-80 0,-1 2-16 0,15-4 0 0,-14 4 192 0,14-4 32 0,0 0 16 0,0 0 0 0,0 0-64 16,0 0-16-16,0 0 0 0,0 0 0 0,0 0 64 0,10 12 0 0,-10-12 0 0,19 11 0 0,1-1-128 0,5 0 0 0,-3-6-16 0,3-2 0 0,2-2-160 0,1 0-16 0,-1 0-16 0,2-2 0 0,4-2-112 0,-1 0 0 0,3 4-16 0,2 0 0 0,2 0-16 0,2 0 0 0,0 0 0 0,4 0 0 0,2 4 0 0,5-4 0 0,9 0 0 0,3 0 0 0,9-4 128 0,-5-2 32 0,-6 2 0 0,1-2 0 15,-3-5-112-15,-1 7-16 0,7-2 0 0,-1 4 0 0,3-2-80 0,8 0-32 0,4 2 0 0,6-2 0 16,4 0-48-16,-6-3-16 16,-2-3 0-16,-4 4 0 0,-37 0 48 0,6 2 16 0,6 0 0 15,7 4 0-15,1 0 48 0,13-2 16 16,4 0 0-16,0-5 0 0,61-3-272 0,-22 4 0 15,-16-4 0-15,-11 6 0 0,-6 4 0 0,2 0 0 16,4 0 160-16,0 0-160 0,-2 0 0 0,1-6 0 0,-9 3 128 0,-5-5-128 16,-5-2 0-16,-2 4 192 0,-3-4-192 0,-3 6 192 15,-29-3-48-15,8 7 0 0,10-4 0 0,8 4 0 16,5-2 48-16,4-6 16 0,-1 2 0 0,3-4 0 16,51-11-208-16,-21 9 0 0,-7 4 0 0,-13 8-160 0,-42 0 160 15,8 0 0-15,5 4 128 0,6 2-128 0,7-6 176 16,-5 0-48-16,-1 0 0 0,-5 0 0 15,-2-2 16-15,-4-2 0 0,-4 0 0 0,0 2 0 0,-4 2 64 0,-2 0 16 16,-4 0 0-16,-2-4 0 0,-5 8-32 0,-1-2-16 16,-2-2 0-16,-5 4 0 15,-2-4-176-15,-3 4 192 0,-3-4-192 0,-10 0 192 0,0 0-192 0,-2-14-192 16,-6-3 32-16,-9 3-18528 0</inkml:trace>
  <inkml:trace contextRef="#ctx0" brushRef="#br0" timeOffset="49421.93">4652 11706 3679 0,'0'0'320'0,"0"0"-320"15,0 0 0-15,-14-4 0 0,14 4 1680 0,-15 4 272 0,15-4 48 0,-16 2 16 0,16-2-224 0,-12 4-32 0,12-4-16 0,-15 4 0 0,15-4-128 0,-14 0-16 0,14 0-16 0,0 0 0 0,0 0-448 0,0 0-96 0,-16 2-16 0,16-2 0 0,0 0-384 0,0 0-96 0,0 0-16 0,0 0 0 0,0 0-272 16,0 0-48-16,0 0-16 0,18 8 0 0,-2-4 144 0,3-2 32 0,-1 5 0 0,5-3 0 0,4-4 160 0,5 4 48 0,7-2 0 0,8-2 0 15,7 0 0-15,11 0 16 0,9 0 0 0,6 0 0 0,-2-2-80 0,0-6-32 0,0-5 0 0,2 3 0 0,4 0-96 0,6 6-32 0,8 4 0 0,9 0 0 0,6-2-80 0,-7-7-16 0,-9-1 0 0,1-2 0 0,3-5 0 0,3 7-16 0,13 8 0 16,2 0 0-16,2-2 0 0,-4-8 0 0,-15-9 0 0,1 7 0 16,-1 4-64-16,3 3-16 0,-1 7 0 0,3 0 0 15,-3 0 32-15,-9 0 16 16,-11-6 0-16,-6-2 0 0,-5-4 144 16,1 6 32-16,0 4 0 0,-2 2 0 0,0 2-96 0,1 0-16 15,1-2 0-15,0 0 0 0,-6 0-144 0,-7-4-128 16,-6-5 144-16,-5-1-144 0,-7 2 160 0,-4 2-160 15,-9 2 160-15,1-2-160 0,0 1 304 0,-4-1-48 16,-3 4 0-16,-1-2 0 0,-1 4 0 0,-1 0 0 0,-5 0 0 0,-16 0 0 16,17-4-96-16,-17 4-32 15,16-4 0-15,-16 4 0 0,0 0-128 0,14-2 0 0,-14 2 0 0,0 0 128 16,0 0-128-16,0 0 0 0,0-14 0 0,0 14-176 31,-6-13-1200-31,-2 5-240 0,8 8-48 0,-14-6-17472 0</inkml:trace>
  <inkml:trace contextRef="#ctx0" brushRef="#br0" timeOffset="50528.59">10581 11739 8287 0,'0'0'736'0,"0"0"-592"0,0 0-144 0,-17 0 0 0,3-7 2416 16,14 7 448-16,0 0 80 0,-14 0 32 0,14 0-1504 0,0 0-320 0,-13-6-48 0,13 6-16 15,0 0-272-15,0 0-64 0,0 0-16 0,0 0 0 0,0 0-192 0,17-4-32 0,-1 4-16 0,3 0 0 0,-1 0 192 0,2 0 32 0,3 4 16 0,4 2 0 0,3-6 96 0,9 7 32 0,4-3 0 0,13 0 0 0,9-2-96 0,13-2-32 0,8-6 0 0,3-1 0 0,-3-3-208 0,4 2-32 0,6 2-16 0,5 4 0 0,5 0-96 0,7-4 0 16,2-1-16-16,-9-3 0 0,-9-4-80 0,-3-3-16 0,0 7 0 0,1 6 0 0,1 8-96 0,4 0-32 0,3-8 0 0,-7 2 0 0,-6-6 80 0,-8 2 16 0,-4-4 0 0,0 10 0 0,-4 0-16 0,-2 6 0 0,-3 4 0 0,1 0 0 0,-2-2 0 0,-9-1 0 0,-1-3 0 0,-11-2 0 0,-10-2 0 0,-9 0 0 0,-9 0 0 0,-19 0 0 0,0 0 32 0,0 0 0 0,0 0 0 0,0 0 0 0,-19 0-256 0,-3-2 0 16,-7-2 0-16,-2-1 0 15,-3 1-1056-15,-3-2-304 0,0-4-64 0</inkml:trace>
  <inkml:trace contextRef="#ctx0" brushRef="#br0" timeOffset="104296.93">16384 10861 6447 0,'0'0'272'0,"0"0"80"0,0 0-352 15,15-6 0-15,-18-18 0 0,3 7 0 0,0 3 3120 0,0 0 544 0,0-3 112 0,0 5 32 0,0-3-1824 0,0 3-384 0,0-2-64 0,0 4 0 0,0 3-288 0,0-7-48 0,0 0-16 0,3 6 0 16,-3 8 32-16,4-11 0 0,0-3 0 0,-4 14 0 0,6-10-304 0,-6 10-48 0,0 0-16 0,0 0 0 0,12 20-336 16,-2 5-64-16,-1 3 0 0,-3 11-16 0,-2 4-304 0,0-2-128 0,0-2 0 0,-2 2 128 0,-2-4-128 0,0-2 0 0,-2-2 0 0,0 2 0 0,0-5 0 0,-2-1 192 0,0 0-192 0,0-7 192 15,0-1-192-15,-1-1 128 0,5-20-128 0,-10 25 128 0,4-2-128 0,0 3 0 0,0-5 144 0,0-1-144 0,-1 5-832 0,1 1-224 0,-4 3-48 0,6 0-15472 0</inkml:trace>
  <inkml:trace contextRef="#ctx0" brushRef="#br0" timeOffset="104564.74">15993 11507 7359 0,'0'0'656'0,"0"0"-528"0,0 0-128 16,0 0 0-16,0 0 1984 0,0 0 384 16,0 0 64-1,0 0 0-15,0 0-1680 0,0 0-352 0,0 0-64 0,0 0-16 0,18 0-320 0,-18 0 0 0,0 0-160 0,0 0 160 31,0 0-784-31,0 0-48 0,0 0-16 0</inkml:trace>
  <inkml:trace contextRef="#ctx0" brushRef="#br0" timeOffset="105214.5">15874 11556 13823 0,'0'0'1216'0,"0"0"-960"0,0 0-256 15,0 0 0-15,-6-16 2768 0,6 16 512 0,-2-13 112 0,2 13 0 0,0 0-1248 0,0 0-256 0,8-12-48 0,-8 12-16 0,0 0-672 0,16-2-144 16,-16 2-32-16,23 2 0 0,-3 2-176 0,3 6-32 0,1 5-16 0,1-3 0 0,4-2-208 0,-1 5-32 0,7-9-16 0,-2 0 0 0,2-2-208 0,-2 2-32 0,8-12-16 0,-4 4 0 0,-3-6-48 0,3 4 0 0,0-4 0 0,2-1 0 16,-2-1-192-16,-2 0 144 0,0 0-144 0,-2 1 128 0,-1 1-128 0,-1 2 0 0,-4-4 0 0,-3-5 128 0,3 3-1392 0,-7-2-272 0,5-7-64 0</inkml:trace>
  <inkml:trace contextRef="#ctx0" brushRef="#br0" timeOffset="105397.56">15859 10919 21183 0,'0'0'944'0,"-14"-4"192"0,4-3-912 0,10 7-224 0,0 0 0 0,8-14 0 16,4 2 3072-16,60-25 576 31,63-29 128-31,-53 25 0 0,-20 9-640 0,20-13-144 0,-15 8-32 0,-7 6 0 16,-7-2-2224-16,1 11-448 15,-1-3-96-15,0 11 0 0,0-3-192 0,9 5 0 16,6 2 0-16,-5-1 0 16,-1 7-1904-16,-7 0-400 0,-6 4-96 0,-6 4-15696 15</inkml:trace>
  <inkml:trace contextRef="#ctx0" brushRef="#br0" timeOffset="105946.58">17434 10441 27119 0,'0'0'1200'0,"0"0"256"0,0 0-1168 0,0 0-288 0,0 0 0 0,0 0 0 0,0 0 1744 0,18 4 304 16,-5 7 48-16,-3 5 16 15,-2 4-944-15,-6-3-176 0,6 9-32 0,-2 20-16 0,-2 15-496 0,3-2-80 16,-1 9-32-16,0-6 0 0,-6-5 32 0,0-6 0 16,-2-4 0-16,0-4 0 0,0-6-48 0,0 4 0 15,0-4 0-15,0 0 0 16,0-6 0-16,-3 0-16 0,1 1 0 0,2 3 0 0,0 0-80 0,-2-2-16 15,-2 2 0 1,2-3 0-16,-2-1-64 0,6-8-16 0,-4 1 0 0,4-13 0 0,0-11 96 0,0 0 16 16,0 0 0-16,0 0 0 0,-15-21 224 0,1-6 48 15,0-7 16-15,10 11 0 0,-5-6-128 0,1-3-16 16,6 1-16-16,-2-18 0 0,2-1-64 0,6-3-16 0,0-4 0 0,6-7 0 16,5-7-96-16,1-9-32 0,1-13 0 0,3 13 0 0,1 9-160 15,1 9 128 1,3 13-128-16,3 8 128 0,5 12-128 0,2 7 0 0,-2 1 0 0,-9 11 0 15,5 0 0-15,16-2 0 0,0 3-128 0,-2 3 128 16,-4 2 0-16,2-2 0 16,-4 0-144-16,-2 2 144 0,0 4 0 0,0 6 0 0,0 2-128 15,-3-2 128-15,-3 0 0 0,-10 5 0 0,-1 5-128 0,-2 4 128 0,-3 5 0 0,-5 12 0 16,-10 6-128-16,-8-2 128 0,-5 6 0 0,-13 4 0 31,-9-4 0-31,10-10 0 0,-8-6 0 0,-28 20 0 0,1-12 0 0,-4-8 0 0,-1-6-144 16,1-5 144-16,9-8 0 0,14-3-144 15,10-3-1632-15,8 0-320 0,9-6-64 0</inkml:trace>
  <inkml:trace contextRef="#ctx0" brushRef="#br0" timeOffset="111873.07">16083 11597 13183 0,'0'0'576'0,"0"0"128"0,-25-2-560 0,25 2-144 0,0 0 0 0,0 0 0 0,-16 10 1376 0,1-1 240 15,3-5 48-15,2 6 16 0,0 6-304 0,4-1-64 0,-3-3-16 0,1-2 0 0,8-10-400 0,-8 10-96 0,2 5-16 0,0-3 0 0,2 0-208 0,4-12-64 0,0 17 0 0,0-17 0 0,6 12 96 16,-6-12 16-16,10 14 0 0,-10-14 0 0,14 7 96 0,-1 1 32 0,1-6 0 0,4-2 0 0,3 0-64 0,12-6-16 0,-5-3 0 0,3-7 0 0,2 0-160 0,0-9-48 0,-3-8 0 0,1-4 0 16,-2-14-176-16,0-2-32 0,-3-9-16 0,1 11 0 0,0 4-112 0,-3 0 0 0,1 10-128 0,-5-4 192 0,-5-2-192 0,1 2 176 0,-4 4-176 0,-1 0 160 0,-3-8-160 0,-4 12 192 15,-2-8-192-15,2-37 192 0,-4-10-192 0,0 10 0 0,0 5 0 0,-2 13 128 16,-4 11 0-16,0 6 0 0,0 10 0 0,-1 4 0 15,-3 7 48-15,6 8 0 0,-2 3 0 16,6 11 0-16,0 0-48 0,0 0-128 0,-10-10 192 0,10 10-64 0,0 0-128 0,0 0 0 16,0 0 0-16,-13 10 0 15,1 5 0-15,2 5 0 0,2 3 0 0,-3 7 0 16,1 13-128-16,0 15 128 0,0 14 0 0,-1 12 0 16,1-6 0-16,0 3 0 0,6-11 0 0,-2-4 0 0,6-5 0 15,4-12 240-15,2-3-64 0,2-3-16 0,0 0-160 0,5-2 160 16,-1 4-160-16,0-13 160 0,2 5-160 0,9 21 0 15,-2-7 144-15,-1-4-144 0,-2-12 128 0,3-4-128 16,2-9 128-16,-1 1-128 0,3-3 128 0,-1-5-128 16,3-5 128-16,-5-4-128 0,-1-2 128 0,-1-4-128 0,9-10 128 15,-2 0-128 1,-1-7-976 0,3-7-272-16,2-13-48 0</inkml:trace>
  <inkml:trace contextRef="#ctx0" brushRef="#br0" timeOffset="112235.77">16308 9960 27647 0,'-20'-29'1216'0,"5"6"256"0,1-7-1168 0,0 9-304 0,8 11 0 0,6 10 0 0,-11 4 1824 0,-5 2 304 0,2-2 64 15,1 9 16-15,3 7-1424 0,2 9-272 0,4 3-64 0,2-7-16 0,2-2-432 0,0 11-176 0,4-3 16 0,4-2-16192 0</inkml:trace>
  <inkml:trace contextRef="#ctx0" brushRef="#br0" timeOffset="113398.85">19076 10962 21023 0,'0'0'928'0,"0"0"192"0,0 0-896 0,0 0-224 0,0 0 0 0,-6 14 0 16,-15-12 1920-16,5-2 320 0,1-2 80 0,15 2 16 15,-14 0-816-15,14 0-176 16,0 0-16-16,0 0-16 0,0 0-160 0,0 0-48 15,0 0 0-15,0 0 0 0,0 0 32 0,0 0 0 0,0 0 0 16,18-10 0-16,3 0 496 0,2-5 96 0,-1 5 32 0,5-2 0 16,1-3-2080-16,7 3-400 15,2 2-96-15,4 2-16 0,2 2 688 0,2-5 144 0,-2-1 0 16,5 2 0-16,-3 2-208 0,-4 1-48 0,-7 7-16 0,-3 0 0 16,-8 0-2448-1,-5 0-480-15,-1 7-112 0,-17-7-13200 0</inkml:trace>
  <inkml:trace contextRef="#ctx0" brushRef="#br0" timeOffset="113668.33">19053 11128 4607 0,'0'0'400'0,"0"0"-400"0,0 0 0 0,-14 10 0 0,2 0 4896 0,12-10 896 0,-15 11 176 16,15-11 48-16,-10 12-3040 0,10-12-608 0,-8 10-112 0,8-10-16 0,0 0-496 0,0 0-80 0,0 0-32 0,0 0 0 0,0 0-304 0,16 10-64 15,5-6-16-15,-3-4 0 0,3 0-560 0,24-4-112 0,4-6-32 0,2 4 0 0,0 0-288 0,-12 2-64 0,9-2-16 0,21-3 0 0,-7 1-176 0,-9 0 0 0,-10-2 0 0,0 1 0 0,-8-1-192 0,-2-2-112 0,0 0-16 16,-1 1-13504-16,1-3-2688 0</inkml:trace>
  <inkml:trace contextRef="#ctx0" brushRef="#br0" timeOffset="114663.43">21001 11013 9215 0,'0'0'400'0,"0"0"96"0,10 4-496 0,0-2 0 0,-10-2 0 0,10 0 0 0,5 4 4080 0,-15-4 720 16,0 0 128-16,0 0 48 0,0 0-2800 0,14 2-544 0,3 0-112 0,-1 0-32 16,-2-2-464-16,1 5-80 0,-15-5-32 0,0 0 0 0,0 0-144 0,0 0-48 15,0 0 0-15,-9 6 0 0,-1-2-192 0,-6 0-32 16,-7-2-16-16,-7-2 0 15,5 0-192-15,9 0-32 0,-3 0-16 0,-1 0 0 0,-5-4 0 0,-8-2 0 32,2-5 0-32,7 1 0 0,1 4 160 0,3-4 48 0,-1-5 0 15,5-1 0-15,2 0 0 0,-1-5 0 16,3-10 0-16,2-1 0 0,1-13-144 0,3-5-32 16,2-7 0-16,2 0 0 0,4 1-128 0,2 5-16 15,7 4-128-15,1 8 192 0,2 8-192 16,-4 13 128-16,7-5-128 0,-1 7 0 0,3-3 0 0,3 1 0 0,3 4 0 0,-1 3 0 0,1 1 0 15,0 6 0-15,-1-2 0 0,1 6 0 16,-3-2 0-16,3 2 0 0,0 2 0 0,-5 2-160 0,3 2 160 0,-1 0 0 16,1 4 0-16,-5 1 0 15,-3-1 0-15,-3 0 0 0,-6 5 0 0,0 1-128 0,-6-2 128 0,-6 5 0 16,-8 1 0-16,-3 5-128 0,-3 1 128 0,-3 11 0 0,1 10-144 0,-7 1 144 16,0 7 0-16,-4-4 0 15,-3-2 0-15,-1 3 0 0,-2-5 0 0,0 0 0 16,0-4 0-16,-31 29 0 0,13-19 0 0,12-12 0 15,10-10 0-15,4-5 0 0,10 3 0 0,5-6 0 0,2 1 0 0,8-5 0 16,6-5 0-16,0-14 0 16,8 20 144-16,-8-20-144 0,14 17 0 0,5-7 0 0,3-10 0 15,7 0 0-15,0-4 128 0,-3-2-128 0,-1 0 128 16,10 0-128-16,4-3 0 0,6-1 128 16,4 4-128-16,12-4 0 15,11 6-928-15,-2-7-256 0,-5-1-48 0,17 2-11808 0,-6-5-2352 0</inkml:trace>
  <inkml:trace contextRef="#ctx0" brushRef="#br0" timeOffset="115323.65">21800 10738 21999 0,'-10'-28'960'0,"10"13"224"15,0 1-944-15,6-2-240 0,2 1 0 0,-4-1 0 0,-6 6 1712 0,2-7 288 0,2 7 64 0,0 0 16 0,1 4-224 0,1-5-64 16,0 1 0-16,-2 6 0 0,-2-4-496 0,2 0-96 0,4 1-32 0,4 1 0 0,7-2-448 0,11-2-80 0,5 4-32 0,0 0 0 0,-2 1-368 0,1 3-80 0,3 2-16 0,2 0 0 16,-4 2-144-16,-6 5 0 0,-9 1 0 0,7 4 0 0,1 9 0 0,-3 3 0 0,-9 7 0 0,-1 6 0 0,-5 6 0 0,-4 2 0 0,-4-2 0 0,-4 0 0 0,-4 2 0 0,-7-4 0 0,-5-8 0 0,-1 2 0 0,3-2 256 0,-5-7 64 0,-3 1 0 15,-3-7 16-15,-2 1 0 0,-2-1 0 0,3-3 0 0,7-3 0 0,9-2-32 0,1-3-16 0,-1-5 0 0,4-2 0 0,10-2 32 0,0 0 0 0,0 0 0 0,0 0 0 16,10-4 0-16,6-3 16 0,9-3 0 0,2-2 0 16,5-5-128-16,3-1-16 0,0-5-16 15,2-5 0-15,2-5-176 0,-2-8 128 0,-6-6-128 0,4-6 128 16,-3-13-128-16,-3 9 0 15,-2 3 0-15,-5 7 0 0,1 6 0 0,-5 0 0 16,-1 10 0-16,-3 5 0 0,-2 5 0 0,-1 5 0 0,-7 0 0 16,-4 5 0-16,-2 1 0 0,-5 6 0 0,-3 4 0 0,-2 4 0 0,-5 0 0 0,-1 6 0 15,-5 7-144-15,-3 7 144 0,-3 5 0 16,-4 16 0-16,5 8-128 0,-1 3 128 0,8 3 0 0,3 3 0 16,8-9 0-16,2 0 0 0,8-8 0 0,4-2 0 15,-2-6 0-15,6-6 0 0,6-2 0 0,5-1 128 16,1-7-128-16,5-1 0 0,1-3 0 0,3-7 0 15,-4 0 0-15,5-6 0 16,3 3-1264-16,4-3-336 0,4 2-80 0</inkml:trace>
  <inkml:trace contextRef="#ctx0" brushRef="#br0" timeOffset="119482.85">22317 11681 10127 0,'0'0'896'0,"0"0"-704"0,0 0-192 0,0 0 0 0,-8-10 2048 0,8 10 384 0,-9-17 80 16,9 17 16-16,0 0-1120 0,0 0-208 0,0 0-48 0,0 0-16 0,0 0-224 0,9-10-32 0,-9 10-16 0,18-6 0 0,3 2-304 0,1 4-64 0,3-6-16 0,1 6 0 0,1-4 48 15,4 8 16-15,4-4 0 0,2 0 0 0,-1 0 32 0,12 4 0 0,1-2 0 0,14-2 0 0,13-6-304 0,4 0-48 0,2 2-16 0,-6-7-14736 0</inkml:trace>
  <inkml:trace contextRef="#ctx0" brushRef="#br0" timeOffset="120450.57">16091 12044 11967 0,'0'0'1072'0,"0"0"-864"0,0 0-208 0,-14-6 0 32,-3 2 1152-32,-1 0 192 0,-1 4 48 0,1 0 0 15,-3-3-304-15,5 1-48 0,-4-4-16 0,-1 6 0 16,5-2 288-16,-5 0 48 0,1 0 16 0,1-2 0 15,1 2 0-15,-3-2 0 0,5 4 0 16,-3 4 0-16,1-2-336 0,2-2-64 0,-1 0-16 0,3 4 0 16,-1 0-400-16,15-4-96 0,-14 2-16 0,14-2 0 0,0 0-64 0,0 0 0 15,0 0-16-15,0 0 0 16,0 0 112-16,8 21 32 0,7-7 0 0,7-2 0 0,5-1 48 0,10-1 16 16,4 0 0-16,14 0 0 15,17 1-128-15,12-7-32 0,10-8 0 16,3 4 0-16,-1 4-176 0,0-2-48 15,-1 8 0-15,3-2 0 0,6 0-64 0,9-3-128 0,2 1 176 16,-6-4-176-16,-9 0 144 0,-10 2-144 0,-8 6 0 0,-8-4 144 0,-6 5-144 16,-5-5 160-16,-3 0-160 0,-5-2 160 0,0 0-160 0,-5 0 0 15,-7-4 144-15,-8-2-144 0,-7-4 0 0,-9 2 0 0,-19 4 0 16,0 0 128-16,0 0-128 0,-17-2 0 0,-9-2 0 0,-11 4 0 16,-10 0 0-16,-7 0 144 0,-7-2-144 0,-5-2 0 15,-3-7 176-15,-5 1-176 0,-4 0 160 0,-6 4-160 16,-8 2 128-16,7 2-128 0,1-1 0 0,9 1 0 15,9-2 128-15,9-6-128 0,7 0 0 0,7-7-13216 16,6 3-2720-16</inkml:trace>
  <inkml:trace contextRef="#ctx0" brushRef="#br0" timeOffset="126474.63">2914 13614 8287 0,'0'0'736'0,"10"-4"-592"0,0-2-144 16,-10 6 0-16,8-11 1696 0,-8 11 304 0,0 0 64 0,0 0 16 0,2-10-560 0,-2 10-112 0,0 0-32 0,0 0 0 0,-2-8-544 0,-6 0-96 0,2 4-32 0,-4-3 0 0,0 7-144 0,-1 0-48 0,-1 7 0 0,-2-3 0 0,-3 6 16 0,-1 0 0 0,-3 0 0 0,-3 5 0 16,-5-3-144-16,-6 9-16 0,2-5-16 0,3 4 0 0,-1 1-144 0,4-1-16 0,5 3-16 0,-3 8 0 0,7-1-176 0,11-5 0 0,5 2 0 0,0 10 0 0,0 10 128 0,4 4-128 0,9 0 128 0,-3-2-128 0,2-2 128 0,4-6-128 0,-1-4 128 0,1 4-128 0,0-6 0 0,3-2 0 0,-1-6 128 0,1-1-128 0,-1 5 0 0,5 6 0 0,-5-2 0 0,-6-13 128 15,0 7-128-15,5 14 128 0,-5 0-128 0,-6-8 128 0,0 12-128 0,-4 27 0 0,-8 4 0 0,-2-11 0 0,-7-9 0 0,-3-7 160 0,-7-8-160 0,-4-4 160 0,-5-6 64 0,-7-7 16 0,-9-1 0 0,3-7 0 0,2-3 80 0,8 1 0 0,6-6 16 0,4-1 0 0,5-3-96 0,3-2-32 0,3-2 0 0,18-2 0 0,0 0 112 0,-14 0 0 0,14 0 16 0,0 0 0 31,0 0 240-31,0 0 32 0,0 0 16 0,0 0 0 0,0 0-240 0,0 0-32 16,0 0-16-16,0 0 0 0,0 0-336 0,0 0 0 16,22 4 0-16,1 2 0 0,-3 2 0 0,-3 5 0 15,-7 1 0-15,8 2 0 0,7-1 0 0,2 3 0 0,-9 3 0 16,2-1 0-16,1 7 0 0,-3 1-128 16,3 5 128-1,-3 10 0-15,-1 9 0 0,-5 5 0 0,-2 11 0 0,1-7 0 16,5-8 0-16,-8-1 0 0,-2-5 0 0,0-6-128 0,1-9 128 15,-3 3 0-15,2-4 0 0,-2-2 0 16,0-1 192-16,2-5 0 0,-2 2 16 0,5-3 0 0,1-1-64 0,-2-5-16 16,-2-6 0-16,13 9 0 0,1-7-128 0,9-6 0 15,6-8 0-15,12-4-17120 0</inkml:trace>
  <inkml:trace contextRef="#ctx0" brushRef="#br0" timeOffset="129427.48">3549 14854 10127 0,'0'0'896'0,"0"0"-704"0,-4-21-192 0,4 21 0 0,0 0 1376 0,0 0 240 0,0 0 48 16,0 0 16-16,0 0-592 0,-12-6-112 0,12 6-16 0,-10-6-16 0,10 6-112 0,0 0 0 0,0 0-16 0,0 0 0 0,0 0 224 16,0 0 48-16,0 0 16 0,0 0 0 0,0 0 16 0,0 0 0 0,0 0 0 0,0 0 0 0,0 0-160 0,16 2-48 0,2-2 0 0,1 4 0 0,1-4-112 0,1 0-32 0,6 0 0 0,-1 0 0 0,3 0-320 0,2-4-64 15,3 2 0-15,5-2-16 0,4 0-192 0,7 4-48 0,3-2 0 0,8-2 0 0,7 4 64 0,6 0 0 0,4-11 0 0,0 1 0 0,0 0 96 0,2-7 32 0,4 5 0 0,14 2 0 0,11 2-64 0,16 4 0 16,10-3 0-16,-2-3 0 0,-10 0-256 0,8 4 160 15,9 4-160-15,3 2 128 0,5 2-128 16,-13-2 128 0,-14-4-128-16,-10-2 128 0,0 6-128 0,-3 6 0 0,1-2 0 15,-5 2 0-15,1-2 0 0,-13-4 128 0,-14-6-128 0,-8-2 192 16,-9-3-32-16,-5 1 0 0,-5-2 0 0,-6 2 0 16,-2 4-160-16,-4-3 0 0,-6-1 144 0,-9 4-144 0,-1 0 0 0,8-4 144 15,-5-1-144-15,-7 1 0 16,-19 10-224-16,2-6-160 0,-2 6-16 0,0 0-12032 15,-6-10-2416-15</inkml:trace>
  <inkml:trace contextRef="#ctx0" brushRef="#br0" timeOffset="176386.95">8625 14169 14735 0,'-10'-14'1312'0,"6"-3"-1056"0,-3-1-256 0,5 0 0 0,-6-1 1280 0,6 3 208 0,-2-1 48 0,2-3 0 0,2-1-560 0,-2 7-96 0,0-4-32 0,2-1 0 0,4 3-32 0,0 1-16 0,0-1 0 0,0 4 0 0,0-5 80 0,-2 5 16 0,-2 12 0 0,7-10 0 0,-3-3 0 0,-4 13 0 0,12-6 0 0,0-2 0 0,1 2-400 0,7 6-80 15,1-2-16-15,3 2 0 0,3 0-400 0,4 2 0 0,1 4 0 0,1 4 0 0,0 5 0 0,0 5 0 0,-2 13 0 0,-3 8 0 0,-5 6 0 0,-3 6 0 0,-3 3-128 0,-7-9 128 0,-4 0 0 0,-4-6 0 0,-4-4 0 0,-4 0 0 0,-6-4 0 0,-3-3 0 16,-1 1 0-16,-3 0 0 0,-1 2 192 0,2-3 96 15,-5-5 32-15,7 6 0 0,-1-5 256 0,3 7 48 16,2-2 16-16,3 6 0 16,7 2-256-16,0 0-32 0,4-5-16 0,0-1 0 0,4 4-192 0,-1-8-144 15,5-7 192-15,0-1-192 16,0-7 192-16,3-6-64 0,1-4 0 0,2 1-128 0,3-5 320 0,1-5-64 16,1 5 0-16,1-10 0 15,1 4 64-15,-3-8 16 0,-1-5 0 0,-3 1 0 0,-3-3-80 0,-3 3-32 16,0 4 0-16,-2 3 0 0,-8 11-32 0,0 0 0 0,0 0 0 15,0 0 0-15,0 0-16 0,0 0-16 16,-12 6 0-16,0 11 0 0,-3-3 0 0,1 11 0 16,2 6 0-16,1-3 0 0,1 3 0 0,2 0 0 15,4 4 0-15,0-1 0 16,4-3-160-16,0 4 0 0,4-2 0 0,2-2-176 0,2-1 176 0,2 1 0 0,-1 0 0 16,1-3 0-16,0-3 0 0,0 2 0 15,1 8 0-15,1 1 0 0,-2 5 0 0,-2 0 0 16,-1-2 0-16,-3 8 0 0,-2 5 0 0,-4-9 0 0,-7-8 0 0,-3-9 0 15,-2 1 256-15,-7-7 48 0,-5-5 0 0,-7-3 0 0,-8 2 112 0,-8-3 32 16,-5 1 0-16,-9 2 0 0,-9 3-448 0,-8-9-304 16,-4-6 48-16,0 2-13568 31,2-8-2704-31</inkml:trace>
  <inkml:trace contextRef="#ctx0" brushRef="#br0" timeOffset="180396.36">12272 14276 11967 0,'0'0'1072'0,"0"0"-864"0,0 0-208 0,-8-2 0 0,-3-6 3152 0,11 8 592 0,-8-17 112 0,8 17 32 0,-8-12-1968 0,8 12-400 0,4-19-80 0,2 3-16 0,-6 16-768 0,15-14-144 0,1-3-48 0,0 7 0 0,5 4 0 0,-9 2 0 0,1 8 0 0,-1 0 0 0,4-2-64 0,1 6-16 0,-1 0 0 0,2 3 0 0,1-1-16 0,14 19-16 0,-7-7 0 0,3-1 0 0,-4-5-96 0,-3 4 0 0,-3 1-16 0,-3-1 0 0,-4 1-240 0,-3-1 144 0,-7-3-144 16,-4 5 128-16,-5-1-128 0,-3-1 128 0,-6 9-128 0,-5-6 128 0,-1-3 64 0,-1-3 16 0,-3-1 0 0,-1 2 0 0,2 3 272 0,3-5 48 15,-1 1 16-15,3-3 0 16,3-2-192-16,17-12-32 0,-12 8-16 0,12-8 0 15,0 0-144-15,0 0-32 0,0 0 0 0,0 0 0 0,12-4 0 0,7-4 0 16,1-8 0-16,5-1 0 16,1 1 0-16,9-2 0 0,4-5 0 0,6-2 0 15,3-1-128-15,3 3 160 0,-2-3-160 16,2-3 160-16,-6 0-160 0,-6 1 0 0,0 1 0 0,-10-4 128 0,-4 0-128 0,-5 3 0 16,-2 1 0-16,-5 5 0 0,-5 5 0 0,-8 17 0 0,0 0 0 15,0 0 0 1,0 0 0-16,0 0 0 0,-16 10 0 0,-5 7 0 15,3 3 0-15,-5 5 0 0,-4 1 0 0,1 5 0 16,1 0 0-16,1 2 0 0,1-5 128 0,3 1-128 16,1-2 240-16,7-3-48 0,4-3 0 0,3-5 0 15,10 3-192-15,5-1 176 0,8-1-176 0,7-3 160 16,4 2-160-16,7-12 0 16,8 3 0-16,5-7 128 0,4-2-272 0,9-7-64 0,7 3-16 15,7 2-13056-15,8-4-2608 0</inkml:trace>
  <inkml:trace contextRef="#ctx0" brushRef="#br0" timeOffset="181218.87">14070 14333 16639 0,'0'0'736'0,"-15"0"160"0,-1 0-720 0,2 4-176 0,-1 0 0 0,1-2 0 16,14-2 1616-16,-19 9 304 0,7-3 48 0,12-6 16 0,-14 6-448 0,14-6-96 0,0 0-16 0,0 0 0 0,0 0-256 0,0 0-48 0,0 0-16 0,0 0 0 0,20 10-288 0,3-4-64 0,6-2-16 0,3-4 0 0,5 0-128 0,6 4-32 16,7-4 0-16,5-4 0 0,4 4-256 0,5-4-48 0,1-4-16 0,-3 0 0 0,-13-4-256 0,-6 1 128 0,4-3-128 0,-6 8 0 0,-6 0-896 0,-6 4-304 0,-9 0-48 0,1 2-9456 0,-21 0-1904 15</inkml:trace>
  <inkml:trace contextRef="#ctx0" brushRef="#br0" timeOffset="181392.84">13910 14489 22335 0,'-27'16'992'0,"13"-5"208"0,-3-11-960 0,17 0-240 16,-10 10 0-16,10-10 0 0,0 0 1248 0,0 0 208 0,0 0 32 0,21 8 16 0,1-6-528 0,9-2-96 15,4 0-32-15,6 0 0 0,8 0-112 0,8 0-32 16,5 4 0-16,12-8 0 0,4 2-320 0,4-6-64 16,4 2 0-16,-4-9-16 31,-4-3-752-31,-3 4-128 0,-3 3-48 0</inkml:trace>
  <inkml:trace contextRef="#ctx0" brushRef="#br0" timeOffset="190176.31">15743 14417 23039 0,'0'0'2048'0,"0"0"-1648"0,0 0-400 0,0 0 0 0,0 0 1920 15,0 0 320-15,0 0 48 0,0 0 16 0,0 0-1344 0,0 0-256 0,0 0-48 0,0 0-16 0,0 0 0 0,0 0 0 0,0 0 0 16,0 0 0-16,12-8 112 0,-12 8 16 0,10-14 0 0,-2-1 0 0,3 5 0 0,-3-6 0 0,-2-1 0 0,-2 3 0 0,-4 14-144 0,8-23-32 0,-6-3 0 0,2-1 0 0,-4-8-256 0,-4 0-48 0,4-8-16 0,-4 2 0 0,-2 0-48 0,4 4-16 0,-2 9 0 0,2-1 0 0,-2 13-16 0,2-1 0 0,-2 7 0 0,4 10 0 0,0 0-192 0,0 0 144 0,0 0-144 16,-11 25 128-16,1 7-128 0,0 5 0 0,0 10 0 0,-1 1-176 15,1 3 176-15,2 0-128 0,0-2 128 0,-1-4-128 0,5-8 128 0,-2 4 0 16,4-2 0-16,0-4 0 15,0-2 0-15,2-5 0 0,2-5 0 0,0 6 0 0,0-1 0 16,4-1 0 0,-4 4 0-16,0 4 0 0,3 4 0 0,-5 2 0 0,0 0 0 0,-5 2 0 0,3 2 0 0,-6-8 0 15,2-7 0-15,-4-5 0 0,-3-7 0 0,-1 3 0 16,-2-7 0-16,-3-4 0 0,1 3 128 0,-3-9-128 16,-3-4 128-16,1 0-128 0,3-4 0 0,-1 2 144 15,3-2-144-15,-1-3 0 0,1-3 128 0,1 0-128 16,1-4 0-16,2 3 0 0,3 5 128 0,11 6-128 15,-10-6 0-15,10 6 0 0,-14-4 0 0,14 4 0 0,0 0 0 0,0 0 0 16,0 0 0-16,16-2 0 0,3 0 0 0,7 0 0 16,3-2 144-16,8-2-16 0,4-3-128 0,2 1 192 15,2 0-16-15,6 6-16 0,3-2 0 16,1 10 0-16,0-2-160 0,5 0 160 0,1-8-160 0,3 0 160 16,-3-8-160-16,3-7 0 0,-7-7 0 0,1-1 0 31,-1-10-1200-31,-2 6-272 0,-1 5-48 0,-3 3-18160 0</inkml:trace>
  <inkml:trace contextRef="#ctx0" brushRef="#br0" timeOffset="190690.42">16708 14452 18079 0,'0'0'800'0,"0"0"160"0,0 0-768 0,0 0-192 0,0 0 0 0,0 0 0 0,0 0 2048 0,0-12 384 0,0 12 64 0,0 0 0 0,0 0-640 0,0 0-128 0,0 0-16 0,0 0-16 16,0 0-464-16,0 0-80 0,0 0-32 0,0 0 0 0,0 0-288 0,0 0-64 0,-10 12-16 0,0 4 0 0,5 1-400 0,-1-3-80 0,0 3-16 0,0 1 0 0,-4-6-16 0,2 5-16 0,-1 1 0 0,5 5 0 0,0-3 176 0,2 7 48 0,-2-3 0 0,0-1 0 0,4 6-80 0,6-1-16 15,-2 7 0-15,4-4 0 0,3 0-160 0,3-3-16 0,0 1-16 0,9-6 0 0,-3-7 32 0,5 0 16 0,8-5 0 0,-2-7 0 0,-1-4 112 0,5-4 0 0,6-9 16 0,-2-7 0 0,-4-1-144 0,0-9-16 16,-2-7-16-16,-5 0 0 16,-5-4-160-16,-5 4 160 0,-3-4-160 0,-5 4 160 0,-4 0-160 0,0 6 0 15,-8 5 0-15,-4-5 128 16,-4-2-128-16,-9 3 0 0,-7 3 0 0,-7 2 128 0,-8 5-128 0,-10 7 0 16,-3 5-160-16,1 0 160 0,-2 0-416 0,3 6 16 0,-1-2 0 15,4 0-13552 1,0 4-2720-16</inkml:trace>
  <inkml:trace contextRef="#ctx0" brushRef="#br0" timeOffset="192419.31">18397 15083 7359 0,'0'0'656'0,"0"0"-528"0,17-2-128 0,-9-16 0 0,0 1 3040 16,-2 3 576-16,0-9 112 0,0 3 32 0,1-5-1952 0,-1 3-384 0,-2 1-80 0,6 1 0 16,-4-1-160-16,0 5-32 0,1-5 0 0,-1 9 0 0,-2 4 272 0,-4 8 48 0,0 0 16 0,0 0 0 0,8 18-512 0,-2 5-96 0,-4 8-32 0,0 10 0 0,-2-2-608 0,0 0-240 0,0-7 176 0,-2 3-176 0,-2-2 160 15,0-6-160-15,-2-1 160 0,0-1-160 0,-2-1 0 0,-1-1 128 0,1-7-128 0,-2 1 0 0,10-17 0 0,-6 20 0 0,6-20 0 0,0 0 0 0,0 25-2864 0,0-25-560 0</inkml:trace>
  <inkml:trace contextRef="#ctx0" brushRef="#br0" timeOffset="192911.74">19816 14429 33919 0,'0'0'1504'0,"0"0"304"0,0 0-1440 0,0 0-368 0,0 0 0 0,0 0 0 16,0 0 240-16,10 19-32 0,-2 1 0 0,0 1 0 0,-1-1-208 0,-3 11 128 16,-2 0-128-16,-2 2 0 15,-2-3 896-15,0 7 96 0,-2 4 16 0,-3 2 0 16,1 4-16-16,0-1 0 0,-2 1 0 0,4-10 0 0,-2-1-416 0,0-7-64 16,-1-10-32-16,1 1 0 0,0-10-304 0,0 1-176 15,6-11 192-15,0 0-192 0,0 0 240 0,0 0-64 0,-16-11-16 0,5-5 0 16,5-15 160-16,2-6 48 0,2-10 0 0,2-6 0 15,4-7-112-15,2 1 0 16,2-2-16-16,3 7 0 0,3 3-240 16,4 0 0-16,1 2 0 0,3-3 0 0,3-3 0 0,6 0 144 15,0-11-144-15,-1 3 128 16,3-5-128-16,2 11 0 0,-2 9 144 0,8 12-144 0,0 1 0 0,6 12 0 16,6 3 0-16,1 1 0 0,-3 7 0 0,0 6 0 0,0 2 0 0,-4 0 0 15,-6 4 0-15,-4 4 0 16,-4 2 0-16,-2 12 0 0,-4 1 0 0,-9 9 0 15,-6 1 0-15,-6 12-128 0,-8 6 128 0,-8 0 0 0,-6 0 0 0,-9-1-128 0,-6-3 128 0,-16-2 0 32,-10-7 0-32,-7-5 0 0,-7 0 0 0,-1-3 0 0,-2-9 0 0,0 3 0 15,2-3 0-15,-1-1 0 0,3-6 0 0,0 1 0 16,3-1-208-16,5-4 32 0,3 2 16 0,16-2 0 31,10-2-416-31,14-4-64 0,19 0-32 0,0 0 0 16,29-8-2144-16,14-2-448 0,10-6-64 0</inkml:trace>
  <inkml:trace contextRef="#ctx0" brushRef="#br0" timeOffset="193361.79">21097 14235 6447 0,'0'0'576'0,"4"-19"-576"0,0 1 0 0,-2-5 0 0,-2-1 3056 0,0-3 496 0,6-4 96 0,-1 5 32 16,5 5-1344-16,-4 1-272 0,-4 1-48 0,4 5-16 0,2 6-224 0,1 0-48 0,-9 8-16 0,0 0 0 0,0 0-384 0,12 8-80 0,0 4-16 0,3 11 0 0,-7 9-320 0,-2-1-64 0,0 4-16 0,-2-2 0 0,-4-3-240 0,0-9-48 0,4 10-16 0,0 10 0 0,-2-2-96 0,-4 2-32 0,-6 0 0 0,-4 0 0 0,0 2-144 0,-5-6-16 0,-1-3-16 0,-3 3 0 0,-3 6-32 0,3-6 0 0,-6 12 0 15,-12 31 0-15,7-2 32 0,-1-4 0 16,2-6 0-16,7-7 0 0,7-14-96 0,9-12-128 15,0-6 176-15,-3 12-176 0,9-6 160 0,4-9-160 0,3-3 128 0,5-5-128 16,-2-10 128-16,2 1-128 0,3-3 128 0,-1-2-128 16,8-4 144-16,3-4-144 15,6 0 160-15,3-9-160 0,18-1-1120 0,19-6-320 16,-7-3-64-16,-11 2-17968 0</inkml:trace>
  <inkml:trace contextRef="#ctx0" brushRef="#br0" timeOffset="193562.62">20767 14686 21183 0,'0'0'1888'0,"-2"-15"-1504"16,6 5-384-16,8 0 0 0,7 0 2896 0,10 3 512 16,3 1 112-16,9 0 0 0,2 2-2672 0,9 0-528 15,1-2-128-15,8 0 0 0,-1-3-192 0,-3-1 0 16,-3-2 144-16,-5-2-144 15,-6 1-2240-15,-2-1-512 16</inkml:trace>
  <inkml:trace contextRef="#ctx0" brushRef="#br0" timeOffset="194014.42">21316 15169 21183 0,'0'0'1888'0,"0"0"-1504"0,0 0-384 0,15 2 0 0,-1-2 1696 0,3 0 272 0,-1-4 48 0,2-2 16 0,5-4-304 0,2 4-64 15,1-5-16-15,3-3 0 0,2-2-384 0,-1-1-80 16,7 1-16-16,2-3 0 16,0-9-480-16,8-7-112 0,0-2 0 0,3-4-16 0,-1-12-384 0,-2 2-176 15,-2-1 160-15,-2 5-160 0,0 0 128 0,-6 6-128 16,-2-2 0-16,-10 12 144 15,-9 1-144-15,-10 7 0 0,-6 3 144 0,-6 5-144 0,-6 3 0 0,-5 6 128 16,-5 2-128-16,-5 0 0 0,-6 1 0 0,-6 3 0 16,-2 0 0-16,6 3-192 0,5-3 192 0,1 4 0 15,2-2 0-15,9 2 0 0,18-4 0 0,-16 6 0 16,16-6 0-16,-13 14 0 0,13-14 0 0,0 23 0 16,0-3 0-16,6 1 0 0,9-5 0 15,-3 3 0-15,2-3 0 0,7 9 0 16,12-3 0-16,-1 9 0 0,3-4 128 0,4 7-128 0,2 3 0 0,-2 4 0 0,-2 2 0 0,0 0 0 15,-4-2 0-15,-4 0 0 16,-5-4 0-16,-5-4 0 0,-9-2 0 0,-6-3 0 16,-8-1 0-16,-11-4 0 0,-5 5 0 0,-9-1 0 0,-4-7 0 0,1 1 0 15,3-5 448-15,13-3 160 16,16-13 32-16,12 16 16 0,21-4-80 0,20-10 0 0,17-4-16 0,16-6 0 16,8 2-336-16,25-4-64 0,22-5-16 0,13 3-20544 15</inkml:trace>
  <inkml:trace contextRef="#ctx0" brushRef="#br0" timeOffset="195760.81">26868 10056 28559 0,'-2'-23'2544'0,"0"3"-2032"0,2-7-512 0,-11 11 0 0,11-3 496 0,2 3 0 16,-2 16 0-16,0 0 0 0,0 0 416 0,0 0 96 0,0 0 16 0,0 0 0 0,7 27-576 0,-3 3-96 0,-4-3-32 0,2 4 0 0,0 6 32 0,0 0 0 0,-2 4 0 0,-2-5 0 0,-4 5 16 0,-3 2 0 16,-1-4 0-16,-4-2 0 0,-3 0 48 0,-1 10 16 0,-2 11 0 0,-1 9 0 0,-4 17 32 0,5 2 16 0,1-6 0 0,1-8 0 0,-2-8 0 0,9-7 0 0,-1-4 0 15,4-6 0-15,2-6-256 0,2-4-48 0,1-10-16 0,3-2 0 0,3-1-160 0,1-1 128 0,4 1-128 0,4-3 128 0,5-3 16 0,3-3 0 0,5 1 0 0,12-6 0 0,10 0 304 0,14 1 64 0,13-1 16 0,8-6 0 0,4-4-160 0,2-4-48 16,-6-6 0-16,2-1 0 0,-2 1-320 0,4 0 128 0,3 0-128 0,3 4 0 15,4 1 0-15,3 3 144 0,-1-4-144 0,-8-2 0 16,-10-4 128-16,-25 4-128 16,3-3 0-16,1 1 0 0,1 4 0 0,-3 0-256 0,1 2 32 15,-3 0 0-15,-4-3 352 0,-6 1 64 0,-6-4 0 0,-6 4 16 16,-6-4-1264-16,1-1-256 16,-3-3-48-16,-5 2-11888 0,-5-7-2384 0</inkml:trace>
  <inkml:trace contextRef="#ctx0" brushRef="#br0" timeOffset="196250.33">26691 9759 24991 0,'13'-21'1104'0,"-3"13"240"0,6 0-1088 0,15-2-256 0,2-1 0 0,12 5 0 15,8 2 1056-15,13-2 160 16,10 6 16-16,6-6 16 0,4 0 64 0,0-9 16 16,6 1 0-16,7-2 0 0,3 5-512 0,9 1-112 0,6 4 0 15,2 2-16-15,2-6-256 0,-37 3-48 16,0-3-16-16,4 6 0 0,4-2-176 0,6 2-16 16,7 2-16-16,2-2 0 0,-1 0-160 0,-7-3 0 0,-9 7 0 15,-6 0 0 1,-23 0 0-16,21 11 0 15,25 7 0-15,-13 1 0 0,-20-1 192 0,-14 0-64 32,-11 3 0-32,-6-1 0 0,-10 7 176 0,-7 4 16 0,-5 4 16 15,-3 8 0-15,1 2 32 0,-3 2 0 0,0 0 0 0,-1 0 0 0,-5 2-48 16,-2 13 0-16,-6-5 0 0,-2-5 0 16,2-7-96-16,4 0-32 0,-1-6 0 0,-5 0 0 15,0 2-192-15,4 6 144 0,2 8-144 0,-6 33 128 16,4-2-128-16,2-14 0 0,-8 8 0 0,-6-8 0 15,4-15 0-15,-9-2 0 16,-7-12 432-16,-11-2 48 0,-2-8 16 0,-30 4 0 0,-15 0-496 16,21-12 0-16,-5-5 0 0,1-4 320 0,-7 5-16 15,-4-1-16-15,-12 3 0 0,-10-3-288 0,-1 5 0 16,-3-4 0-16,-121 11 0 0,40-5 0 16,50-9 0-16,12-11 0 0</inkml:trace>
  <inkml:trace contextRef="#ctx0" brushRef="#br0" timeOffset="197736.83">27401 12675 11055 0,'0'0'976'0,"0"0"-784"0,0 0-192 0,0 0 0 0,0 0 3616 0,0 0 672 0,0 0 144 0,0 0 32 0,0 0-2016 0,0 0-400 0,-15 0-64 0,15 0-32 0,0 0-944 0,-14 4-192 0,14-4-48 0,0 0 0 0,-16-8 80 0,16 8 16 0,0 0 0 0,-6-12 0 0,6 12-176 0,-5-19-48 0,-1 1 0 0,2-7 0 0,4-5 0 0,0-7 0 0,0 0 0 0,4-6 0 0,0-7-144 0,3 3-48 0,-5 4 0 0,2 11 0 0,0-3-176 15,0 14-32-15,-2 1-16 0,2 9 0 0,4 1-224 0,-8 10 0 0,0 0 0 0,0 0 0 0,0 0 0 16,0 0 0-16,-2 31 0 0,0 10 0 0,-2 2 0 0,-2 8 0 16,2 7 0-16,0 3 0 15,0-8 0-15,-3 19 0 0,5-8 0 16,0-13 0-16,0-8 0 0,-2-6 0 0,2 0 0 0,0-7 0 0,-8 16 0 16,0-3 0-16,1-2 0 0,-5-5 0 15,0 5 0-15,-5 2 0 16,1 5 0-16,-1-3 0 0,-1-8 0 0,1-7 0 0,3-7 0 0,-13 4 0 0,1-9 0 15,7-6 0-15,-1-8 0 16,-5-4 208-16,4 4 0 0,7-2 0 0,0-4 0 0,3-6-48 0,1 6-16 16,12 2 0-16,0 0 0 15,-10-8-144-15,10 8 0 0,0 0 0 0,0 0 0 0,0 0 128 16,0 0-128-16,0 0 128 16,0 0-128-16,0 0 0 0,20 4 0 0,3 0 0 15,5-2 0-15,11-2 0 0,0 0 0 0,13-6 0 0,-1-4 0 16,0-4 144-16,0-9-144 15,-1-8 0-15,3 0 0 0,0 3 0 0,15-1 0 0,-7 2 0 16,-3 13 0-16,-11-2 0 16,-8 3-2368-16,-15 3-384 0,1 2-64 0,14-2-5824 15,-10 2-1152-15,-1-3-224 16</inkml:trace>
  <inkml:trace contextRef="#ctx0" brushRef="#br0" timeOffset="198502.34">28106 12774 13823 0,'0'0'1216'0,"0"0"-960"0,12-15-256 0,-1 5 0 31,-11 10 2416-31,4-12 432 16,-4 12 96-16,0 0 0 15,0 0 1536-15,0 0 288 0,0 0 64 0,-11 10 16 0,-1 2-3632 0,-4 3-736 16,1 1-144-16,1 4-16 0,0 1 144 16,3-1 48-16,3-3 0 0,2-7 0 15,-2 2-112-15,-2 7-16 0,8-3 0 0,-3 1 0 16,5-17-192-16,-4 20-64 0,4-20 0 0,0 16 0 0,0-16-128 0,0 0 160 31,11 15-160-31,9-11 160 0,-1-4-160 0,-1-8 0 0,2 2 0 0,-3-5 208 16,-3 1 16-16,1-6 0 0,-3 1 0 0,-2-1-224 0,4 4 0 15,1-3 0-15,1-5 0 0,-3-5 144 0,5 3 96 16,0-3 16-16,1 7 0 16,1-1-256-16,1 3 0 0,1-1 0 0,-1 3 0 15,-3 10 0-15,-18 4 0 0,11-2 0 16,1-2 0-16,0 4 0 0,5 0 0 0,-3 6 0 0,0-2 0 0,-1 0 0 0,-1 2 0 31,2 0 0-31,5 9 0 0,-3-5 0 0,1 2 0 0,-1 3 0 0,0-5 0 0,-1 4 0 16,-1-1-128-16,0-3 128 0,1 4 0 0,-1-4 0 0,0 1 0 15,-1-1 0-15,-3 0 0 16,4-2 0-16,1-4 0 0,3-4 0 0,7 0 0 16,-3 0 0-16,-9 0 0 0,-13 0 0 0,12 5 0 15,0-5 0-15,0-5 0 0,1-1 0 0,-3-2 0 16,0-2 0-16,-6 2 0 0,-4 8 0 0,2-19 0 0,-4-1 0 15,-10 3 0-15,-2 1 0 0,-1 0 0 16,-9-5 0-16,-3 1 0 0,15 9 0 0,-3 1 0 16,3-2 0-16,0-1 0 0,2 1 0 0,3 2 0 15,7 10 0-15,0 0 0 0,0 0 0 0,0 0 0 16,11-14 0 0,3 7 0-16,2 3 0 0,1-2 0 0,-1 2 0 0,-1 2 0 15,-1 2 0-15,2-4 0 0,5 4 0 0,3-2 0 0,3 2 0 16,0 0 0-16,1 2 0 0,3 2 0 0,0-2 0 15,0 2 0-15,10 10 0 0,0 3 0 0,-4-3 0 16,-5 3 0-16,1-1-160 0,-8 0 160 16,1-1-128-16,-5 1 128 0,-3 3 0 0,-1-3 0 0,-5-4 0 15,-2 5 0-15,-3-3 0 16,-3 0 0-16,-4-14 0 0,6 13 0 0,-6-13 0 0,0 0 0 16,0 0 0-16,4 14 0 0,-4-14 0 0,6 14 0 15,-6-14 0-15,0 0 0 0,0 0 0 0,10 9 0 0,7-5 128 16,1-6-128-1,-1 2 0-15,1-2 0 0,-6-5 144 0,-4 3 16 0,-3-4 0 0,-1-2 0 16,6 0-160-16,-14-9 0 0,-6 3 192 16,-3 3-192-16,-3-1 0 0,-9 4 0 0,1-4 0 31,-9-3 0-31</inkml:trace>
  <inkml:trace contextRef="#ctx0" brushRef="#br0" timeOffset="199593.37">30080 12614 13823 0,'0'0'1216'0,"0"0"-960"0,-10-13-256 0,2-1 0 0,2-2 3264 0,6 1 592 15,0 3 128-15,0-2 32 0,0 14-1776 0,4-17-368 0,0-3-64 0,2 5-16 0,-6 15-512 0,12-6-128 0,-12 6 0 0,14-12-16 0,-1 0-320 0,1 3-64 16,7 7-16-16,-7 2 0 0,2 2-384 0,5 0-80 0,-1 5-16 0,1 3 0 0,1 4-112 0,5 7-16 0,4-5-128 0,-7 5 192 0,-1-5-192 0,-3 5 0 0,-3-1 0 0,1 5 0 0,5 1 0 0,-3-3-160 0,-7 5 32 0,-5-5 0 0,-8-2 128 0,-8 5 0 0,-11-5 0 0,1 5-128 0,-1-5 128 0,-3-1-128 0,-7-3 128 0,-2-3-128 0,1 0 128 0,-1-1 0 0,-2 1 128 0,4-2-128 0,3 3 304 0,-1 1-16 0,7-10 0 0,-3 9 0 0,2-5-64 0,3 0-16 0,18-10 0 0,0 0 0 16,0 0-16-16,0 0-16 0,0 0 0 0,10-10 0 0,5-11 80 15,11 7 0-15,5-4 16 0,6-1 0 16,4 3 32-16,12-1 0 0,1-7 0 0,3-3 0 15,-2 4-304-15,3-5 160 0,1 1-160 0,-6-4 128 0,-5 1-128 0,-7 1 0 16,-7 2 0 0,-3-1 128-16,-8 5-128 0,-5 3 0 0,-6-1 0 0,-3 11 0 0,-9 10 0 0,0 0 0 15,0 0 0-15,0 0 0 16,0 0-192-16,-9 10 192 0,-5 7-192 16,-2 3 192-16,-3 7-176 0,5 1 176 0,-5 1-128 15,1 2 128-15,0-5 0 0,-1 5 0 0,-1 4 0 0,1-2 128 16,3-7-128-16,6 3 0 0,5-6 0 0,7 3 128 0,7-1-128 0,9-3 0 15,5-1 0-15,5-3 0 0,3-5 0 16,10 3 144-16,2-6-144 0,-6 1 0 16,4-1-1632-16,12-2-432 0</inkml:trace>
  <inkml:trace contextRef="#ctx0" brushRef="#br0" timeOffset="202107.17">27317 14243 24351 0,'12'-18'1088'0,"4"-1"208"0,1-1-1040 0,-3 1-256 0,-2 1 0 0,1-1 0 16,-5-3 1184-16,0 5 176 0,0 3 48 0,-8 14 0 0,0 0 32 0,0 0 16 0,0 0 0 0,0 0 0 0,0 20-192 0,-4 5-48 0,-4 4 0 0,-4 6 0 15,-3 1-576-15,-3 5-128 0,-5-2-32 0,1 0 0 0,-7-6 96 0,-2 4 0 0,-1-2 16 0,-1-4 0 0,-2-3-32 0,-2 3-16 0,-4 0 0 0,4 2 0 0,4-3-368 0,5 5-176 0,1-4 160 0,7 2-160 0,1-3 0 16,5-3 128-16,3-6-128 0,5-5 0 0,6-16-912 0,0 0-240 0,0 0-32 0,0 0-17712 0</inkml:trace>
  <inkml:trace contextRef="#ctx0" brushRef="#br0" timeOffset="202570.74">26814 14044 20847 0,'-16'-8'912'0,"16"8"208"0,0 0-896 15,0 0-224-15,0 0 0 0,0 0 0 0,-10 10 1072 0,4 5 160 0,0-3 48 0,-1 6 0 16,1 1-1024-16,2-5-256 0,0 7 0 15,0-1 1648-15,0-4 272 0,-2 1 64 0,0 3 16 16,-1 1-1600-16,-1-11-400 0,8 4 0 16,0-14 1504-16,0 0 224 0,0 0 32 0,-2 13 16 15,2-13-1424-15,0 0-352 0,0 0 0 16,0 0 1344-16,0 0 192 0,19-6 32 0,15-7 16 16,5-5-1264-16,0-5-320 0,8-3 0 15,9-13 544-15,7-2 48 0,7-8 16 0,2 1 0 16,-2-3-384-16,-3 8-80 0,-1-2-16 15,1 8 0-15,1 6-128 0,0 5 128 0,-1 3-128 16,3 9 128-16,2 4-128 0,2-1 0 0,-3-3 0 0,-5 4 0 16,-7 0 0-16,-7 1 0 0,-9 1 0 0,-8 6 0 0,-7-2 0 0,1 4 0 15,-6 0 0-15,-11 6 0 0,0 4 0 0,0 5 0 0,-1 1 0 16,-7 5 0-16,-8 5 0 0,-7 5 0 16,-5 12 0-16,-4 12 0 0,-3 9 0 0,-2 4 0 0,-3-1 0 0,-1-3 128 15,-4-3-128-15,4-14 160 16,3-4-160-16,5-12 160 0,5-4-160 0,12-13 0 0,4-14 0 0,20 6-14256 15,3-6-2800 1</inkml:trace>
  <inkml:trace contextRef="#ctx0" brushRef="#br0" timeOffset="203504.15">27356 15323 7359 0,'0'0'656'0,"0"0"-528"0,0 0-128 0,14-10 0 15,-4 0 2560-15,-10 10 496 0,13-11 80 0,-3 3 32 0,-10 8-704 0,18-8-144 0,-18 8-16 0,15-6-16 0,-15 6-320 0,14-11-64 0,-14 11-16 0,0 0 0 0,0 0-432 0,0 0-96 0,0 0-16 0,0 0 0 0,14 11-384 0,-8 1-96 0,1 2-16 0,-5 3 0 0,-4 3-368 0,0-3-80 0,2-17-16 0,-9 20 0 0,1 1-64 0,0 7-32 0,0 1 0 0,-2 6 0 0,-3 2 80 16,-3 10 16-16,1 10 0 0,-1 7 0 0,0-3 0 0,1-3 0 0,-1-5 0 0,4-4 0 0,-3-4-128 0,3-6 0 0,4-8-16 0,2-2 0 0,2-5-112 0,8 1-128 0,0-7 176 0,2 1-176 15,0-7 208-15,-6-12-64 16,8 16-16-16,5-5 0 0,3-7 0 0,2 2 0 0,1-2 0 0,3 2 0 0,5-6-128 0,4 0 192 16,6-6-192-16,2 2 192 0,8-2-192 0,8-4 0 15,7-1 144-15,13-3-144 0,20-2 0 0,7-1 144 16,9-3-144-16,4-7 0 16,0 4 128-16,-27 5-128 0,16 6 0 0,68-13 0 0,-5-6 0 0,-8 5 0 15,-11 5 0-15,-2 1 0 0,-5 9 128 0,0-9-128 16,-5-11 0-16,-17-2 0 0,-9-3 0 0,-38 15 0 0,0-1 0 15,32-13 0-15,-7 8 0 0,-7 0 0 16,-6-1 0-16,-6 1 0 0,-8 7 128 0,-9-7-128 16,-14 6 0-1,-10 1 0-15,-6-3 0 0,-11 3 0 0,-7-1-176 0,-11 7 176 16,-6 4-1152-16,-7-2-128 0,-7-5-32 0,-15 1 0 16,-20 1-2240-16,-13-1-448 0</inkml:trace>
  <inkml:trace contextRef="#ctx0" brushRef="#br0" timeOffset="204023.05">27487 15073 19807 0,'0'0'880'16,"0"0"176"-16,0 0-848 0,0 0-208 0,0 0 0 0,0 0 0 0,0 0 2048 0,0 0 352 15,0 0 80-15,18 0 16 0,3 0-512 0,8 0-112 0,5 0-16 0,9 0 0 16,9 0-560-16,17 0-112 0,17-6-32 0,11-6 0 16,5-7-288-16,3-3-64 0,-1-7-16 0,7 2 0 15,6 7-208-15,16 1-64 16,17-5 0-16,-7-3 0 0,-7-4-128 0,-3 11-48 16,-2 8 0-16,9-3 0 0,-58 9-192 0,6-2-144 15,2-2 192-15,0-3-192 0,-2 3 128 0,-4 2-128 16,-4-2 0-16,0 3 0 0,31-3 0 0,28 0 0 0,-24-2 0 15,-27 1 0-15,-20 1 128 0,-13 4-128 0,-10-2 144 0,-8 6-144 16,-8-2 0-16,-13 4 128 0,-1 0-128 0,-3 4 0 16,-12-4 224-16,0 0 0 0,0 0 0 0,10 12 0 15,-10-12-32-15,12 16 0 0,-3-1 0 0,-1 1 0 16,-2 5-192-16,0-5 0 0,-2 5 0 0,-2 13 0 16,7 3 0-16,-7 6 0 0,-2 2 0 0,4 3 0 0,-4-5 0 0,2 4 0 15,-2-6 0-15,2 6 0 0,0-10 0 0,-2 4 0 16,6-4 0-16,-4-3 0 0,-4-1 0 0,2-4 0 15,-6-6 0 1,2 3 0-16,-7 5 0 0,-5 2 128 0,2 2-128 0,-9 6 0 0,-6 6 0 0,-9 4 0 16,-6 6 0-16,-19-3 0 0,-17-7-176 0,-4-2 32 15,-2-6 0-15,0-11 0 0,8-9-16 16,0-3 0-16,0-1 0 0,4-5 0 0,0 0-160 0,5 0-48 16,-1-4 0-16,0-6-13232 15,-1-2-2656-15</inkml:trace>
  <inkml:trace contextRef="#ctx0" brushRef="#br0" timeOffset="206438.87">31421 16020 12895 0,'0'0'576'0,"0"0"112"0,0 0-560 0,0 0-128 0,-2-17 0 0,2-1 0 0,-2 2 5328 16,2 16 1040-16,0 0 208 0,4-15 32 0,-4 15-4512 0,6-16-912 0,-6 16-176 0,8-10-48 0,-8 10-384 0,0 0-64 0,0 0-32 0,10 0 0 0,1 0 0 0,-3 4 0 0,0 2 0 0,-2 4 0 0,0 4-208 0,-2 1-32 0,-2-3-16 0,-2 19 0 0,-2-5 160 0,-2 1 16 0,-2 2 16 0,0 0 0 0,-2-1-144 16,0-5-16-16,-5-3-16 0,3 3 0 0,-2 1-240 0,2 1 0 0,-1-7 128 0,3 3-128 0,-2-3 0 0,-2-5 0 0,-5-3 128 0,5-4-128 0,-3 2 128 0,15-8-128 0,-16 2 176 15,2-4-176-15,3-6 192 0,1 2-192 0,0-4 192 0,-2-11-192 0,6 1 192 0,6-1-192 0,6-1 192 0,4-5-192 0,2 0 160 0,5-1-160 0,-1-5 128 16,5-4-128-16,3-8 0 0,3-2 0 0,-1-7 0 0,5-9 0 0,0-5 0 0,4-3 0 0,-4-1 0 15,-1 14 0-15,-1 11 0 0,4 8 0 0,-2 5 0 0,-1 3 0 16,1 10-144-16,6 5 144 0,-6 0 0 0,1 1 0 0,1 5-128 0,0 6 128 0,-2-2 0 16,0 6 0-16,1-2 0 0,-3 4-128 0,-10 8 128 15,7-2 0-15,3 2 0 0,-11 3 0 0,-18-13-128 0,9 20 128 0,-3 5 0 0,-8 1-160 16,-13 5 160-16,-5 2-128 0,-5 8 128 0,-1 2 0 0,-5 8 0 0,-6-8 0 16,-2-2-144-16,8-14 144 0,-4-1-160 0,-20 13 160 15,4-6-288-15,4-2 32 16,-3-6 16-16,11-7 0 15,0-4-336-15,7-3-64 0,3-5 0 0,4 2-16 16,5 0-2128-16,6-4-416 0,14-4-96 0,0 0-12896 0</inkml:trace>
  <inkml:trace contextRef="#ctx0" brushRef="#br0" timeOffset="206967.31">31814 16276 4607 0,'0'0'400'16,"0"0"-400"-16,0 0 2624 0,15 10 432 0,-15-10 80 15,0 0 32-15,0 0-944 0,0 0-192 0,0 0-48 0,0 0 0 16,0 0-192-16,12 15-32 15,-12-15-16-15,8 16 0 0,-8-16-256 0,8 14-48 16,-8-14-16-16,9 13 0 0,-9-13-192 0,12 14-32 16,-12-14-16-16,16 6 0 0,-16-6-224 0,15 4-32 15,1-8-16-15,7-2 0 0,1 0-272 0,3-4-64 16,8-3-16-16,-2-3 0 0,-3 0-176 0,3-1-48 16,-2-3 0-16,4 3 0 0,-5-1-128 0,-1-5-16 15,2-1-16-15,-4-3 0 0,-3 0-48 0,-3 1 0 16,-3-9 0-16,-4-2 0 0,3-6 128 15,-3-12 32-15,1-15 0 16,-3-12 0-16,2-6-32 0,-2 10-16 16,-3 10 0-16,-5 31 0 0,0 5-240 0,-2-9 128 15,-2 10-128-15,-2 10 0 16,-2 9 128-16,4 12-128 0,0 0 0 0,0 0 144 0,0 0-144 0,-15 6-224 0,1 5 48 16,4 5 16-16,-2 4 160 0,3 11 0 0,1 6-144 0,2 10 144 0,-2 15 0 0,0 7 0 15,-1 3-144-15,5-21 144 0,-2 1 0 0,2 13 0 0,2-14 0 0,2-4 0 16,2-6 0-16,2-10 0 0,-2-8 0 0,8-3 0 15,1-3-544-15,-11-17 0 0,10 14 0 0,-10-14 0 32,14 10-960-32,-14-10-192 0,15 4-32 0,3-2-16 0,-4-8-1808 0,-1 2-352 0</inkml:trace>
  <inkml:trace contextRef="#ctx0" brushRef="#br0" timeOffset="212995.52">32036 15985 7359 0,'0'0'656'0,"0"0"-528"0,0 0-128 0,0 0 0 0,0 0 1712 0,0 0 304 16,0 0 64-16,0 0 16 0,0 0-864 0,0 0-160 0,0 0-48 0,0 0 0 0,0 0 176 0,0 0 16 0,0 0 16 0,0 0 0 0,0 0 240 0,0 0 32 0,0 0 16 0,0 0 0 0,16 20-384 0,-16-20-80 0,10 0-16 0,1 5 0 0,5-3-272 0,0 0-64 0,5 0-16 0,4-2 0 0,22 0-176 0,4 0-48 0,-2-4 0 0,-4-3 0 15,0-3-256-15,0 4-48 0,1-4-16 0,-3 4 0 0,-6 0-144 0,-5 1-256 0,-3-1 64 0,-2 2 16 0,-5 0-2832 0,-3 4-560 16</inkml:trace>
  <inkml:trace contextRef="#ctx0" brushRef="#br0" timeOffset="213837.37">32464 16155 5519 0,'0'0'496'0,"0"0"-496"0,0 0 0 0,0 0 0 0,0 0 2224 0,0 0 336 16,0 0 80-16,0 0 16 0,0 0-672 0,0 0-128 0,0 0-16 0,0 0-16 0,0 0-352 0,0 0-80 0,0 0-16 0,0 0 0 0,0 0-416 0,0 0-64 0,0 0-32 0,0 0 0 0,0 0-48 0,17-4-16 0,-1 2 0 0,0-2 0 0,-16 4-240 0,21-6-48 0,-5-2-16 0,1 5 0 0,-17 3-160 0,16-4-16 0,3-2-16 0,-5-2 0 0,-14 8-128 0,18-8-32 0,-1-2 0 15,-1 1 0-15,-16 9 32 0,19-10 0 0,-3 0 0 0,-16 10 0 0,16-12-48 0,-16 12 0 16,15-21 0-16,-5 5 0 0,-10 16-128 0,4-21 0 0,-4 21 144 0,0-20-144 0,0 20 0 0,-6-25 0 16,0 5 0-16,6 20 0 0,-10-11 0 0,10 11 0 15,-17-16 0-15,17 16 0 0,-12-2 0 0,12 2-160 16,-12 6 160-16,12-6 0 0,-11 6-128 0,11-6 128 16,0 0 0-16,0 0 0 0,0 0 0 0,-4 15-128 0,4-15 128 15,-2 12 0-15,2-12 0 0,0 18 0 0,0-18 0 0,0 13 0 16,0 1 0-16,2-2 0 0,-2-12-128 15,6 17 128-15,-6-17 0 0,7 10 0 16,-1 0 0-16,4 4 0 16,-10-14 0-16,8 7 0 0,0 3 0 0,3 0 0 0,-1 0 0 0,2 7 0 0,-12-17 0 0,8 14 0 15,3 7 0-15,-11-21 0 16,6 16 0-16,-6-16 0 0,0 0 0 0,-2 27 0 0,-2-9 0 16,2 1 0-16,2-19 0 0,2 20 176 0,-2-20-32 0,18 21 0 15,3-3 48-15,-5-10 16 0,4 0 0 0,9-1 0 0,10-1-80 16,25-6 0-16,-1-6-128 0,-1-1 192 0,-3-7-448 0,-28 4-112 15,2 0-16-15,-1-1-10736 16,1 1-2144-16</inkml:trace>
  <inkml:trace contextRef="#ctx0" brushRef="#br0" timeOffset="-214484.09">28364 15333 7359 0,'0'0'656'0,"0"0"-528"0,0 0-128 0,0 0 0 0,0 0 2688 0,0 0 512 0,-2-16 112 0,2 16 16 0,2-12-1392 0,-2 12-272 0,0 0-48 0,0 0-16 0,4-13-480 0,-4 13-96 0,0 0-32 0,0 0 0 0,0 0 128 0,0 0 32 0,0 0 0 0,0 0 0 0,0 0-192 0,0 0-48 0,0 0 0 0,0 0 0 0,0 0-384 0,0 0-80 0,-2 15 0 0,0-1-16 0,0-2-240 0,0 3-32 0,0 1-16 0,0-2 0 0,0 3-16 0,-2-1-128 0,0 5 192 0,-6 16-64 15,3-1-128-15,-3 5 0 16,-4 2-160-16,-1 3 160 0,-3 11 0 0,0-10 0 0,-1-2 0 0,1-8 160 0,-1-6-160 16,7-15 0-16,0 1 0 0,-3 7-176 31,5-7-1232-15,4-5-240-16,6-12-48 0,0 0-13648 0</inkml:trace>
  <inkml:trace contextRef="#ctx0" brushRef="#br0" timeOffset="-213702.06">28748 15395 3679 0,'0'0'320'0,"0"0"-320"0,0 0 0 0,0 0 0 16,0 0 3136-16,0 0 576 0,0 0 96 0,0 0 32 15,0 0-1664-15,-15-4-320 0,15 4-64 0,-14-6 0 16,14 6-640-16,0 0-112 0,0 0-16 0,0 0-16 16,-14 10-240-16,3 0-32 0,1 0-16 0,2 3 0 0,0 5-224 0,2-6-48 15,-3 9-16-15,-1-1 0 16,4 5 0-16,-8 14 0 0,1 6 0 0,3-4 0 16,2-2-144-16,0-2-32 0,-1-7 0 0,7 1 0 15,-2-4-32-15,0-7-16 0,0-9 0 0,4 3 0 16,4-4 112-16,-4-10 32 0,10 6 0 0,-10-6 0 15,15 6-64-15,1-1-16 0,1-5 0 0,-1-5 0 16,-2-5-112-16,1-2-32 0,1-9 0 0,-6 5 0 0,3-2-128 0,7-15 0 16,1-8 144-16,-1 0-144 0,-1 2 160 0,-3-6-32 0,0 8-128 15,-1 12 192-15,1-1-192 0,7-11 0 16,-3 4 0-16,-1 4 0 0,-1 3 0 16,1 9 0-16,-1 7 0 0,-2-2 0 0,-1-3 0 0,1 1-128 15,-4 8 128-15,1 2 0 0,-13 4-128 0,12 0 128 0,-12 0 0 16,0 0 0-16,0 0-128 0,18 0 128 0,-18 0 0 0,0 0 0 15,0 0 0-15,17 10-128 0,-17-10 128 0,12 10 0 16,-12-10 0-16,12 17 0 0,-12-17-128 0,13 18 128 16,-3-1 0-16,-10-17 0 0,10 16 0 0,5 4 0 15,-5 1 0-15,2-5 0 0,-2-1 0 0,1-3 0 16,3-2 0-16,-2 0 0 0,-12-10 0 0,19 15 0 16,-1-5 0-16,1-4 0 0,-1-2 0 0,3 0 0 0,1-2 144 0,-5-2-144 15,1-2 128-15,9-6-128 0,-3 4 160 16,1-2-160-16,-7-4 192 0,5 4-192 15,1-5 192-15,-1 1-64 0,-7 0 0 0,-5 4-128 0,-3-3 224 0,-2-7-64 16,-6 4-16-16,0-3 0 0,-2 5 16 0,-8 0 0 16,-7 0 0-16,-1-1 0 0,1 1-32 0,-5 4-128 15,-7 2 192-15,-2-2-64 0,-1 4-128 0,-3 0 0 16,0 0 144-16,0 6-144 0,-2-4 0 0,2 2 0 16,1 2 0-16,-1 0 128 15,-2 4-1200-15,14 0-224 0,-1 5-48 16</inkml:trace>
  <inkml:trace contextRef="#ctx0" brushRef="#br0" timeOffset="-212464.32">29201 15391 3679 0,'0'0'320'0,"0"0"-320"0,6-11 0 0,2 1 0 0,2 0 4368 0,3 0 816 0,1-1 144 0,2 3 48 0,3 0-3968 0,-1 2-800 0,3 2-160 0,3-2-16 0,-1 4 112 16,6 0 32-16,-3-1 0 0,-7-1 0 0,-1 4 400 0,13-2 96 0,2 4 16 0,2-2 0 0,-1-2-256 0,1 2-32 0,2-2-16 0,0 2 0 0,0-2-528 0,-2-2-96 0,-4 2-32 0,-1 0 0 0,-1 0-128 0,-2 2 0 15,-3 0 0-15,-3 4 128 0,-3-2-128 0,-3 6 0 16,-15-8 0-16,12 13 0 0,-12-13 0 0,10 16 0 0,-10-16-144 0,2 10 144 0,2 5 0 0,-4 5 144 16,-4-3-16-16,0 3 0 0,4-20 64 0,-6 16 16 0,6-16 0 0,-4 21 0 0,2-5-208 0,2-16 176 0,0 0-176 0,0 19 160 0,0-19-160 0,0 0 160 0,0 0-160 0,0 0 160 0,0 0-16 0,16 2 0 15,0-2 0-15,-1-2 0 0,-1-6 32 0,-1 1 0 16,3-3 0-16,-2 0 0 0,-1-4-32 0,-1 3 0 15,0-1 0-15,-2 2 0 16,-10 10 64-16,9-17 16 0,-3 1 0 0,-6 16 0 0,-6-14-48 0,-3-1-16 16,-1-1 0-16,-4 6 0 0,-5-1-160 0,-1 1 192 15,-1 6-192-15,5-2 192 0,0 4-192 0,-13 0 0 0,2 0 0 0,-4 2 0 16,5 2 0-16,-5 2-144 16,4 0 144-16,-3 2-208 15,-5-6-1456-15,2 6-272 0,4-4-64 0,13 0-16 16</inkml:trace>
  <inkml:trace contextRef="#ctx0" brushRef="#br0" timeOffset="-211691.04">27803 10378 19343 0,'0'0'1728'0,"0"0"-1392"0,0 0-336 0,0 0 0 0,0 0 2656 0,0 0 464 0,0 0 80 0,0 0 32 0,0 0-1664 0,0 0-336 0,0 0-64 0,0 0-16 0,0 0-768 16,12 20-144-16,-12-20-48 0,-2 25 0 0,-4-7 272 0,0 9 48 0,-3-5 16 0,1 7 0 0,0 2-64 0,0 10-16 0,-3 6 0 0,5 10 0 0,-4 7-192 0,0-3-32 0,0-7-16 0,-1-7 0 0,5 0-208 0,-2-8 0 0,-2-6 0 0,4-3 0 0,1-3 0 0,1 0 0 0,2 1 0 0,0-5 0 15,2-3-272-15,0 5-160 0,2-2-16 0,4 3-16944 0</inkml:trace>
  <inkml:trace contextRef="#ctx0" brushRef="#br0" timeOffset="-211405.16">28504 11050 11055 0,'0'0'976'0,"0"0"-784"16,0 0-192-16,0 0-3232 16,0 0-688-16</inkml:trace>
  <inkml:trace contextRef="#ctx0" brushRef="#br0" timeOffset="-210641.61">28461 11009 7359 0,'0'0'656'0,"0"0"-528"15,0 0-128-15,0 0 0 0,16-2 2336 0,-16 2 432 16,0 0 96-16,14-8 16 0,-14 8-1216 0,13-9-224 16,-13 9-48-16,0 0-16 0,0 0-704 0,0 0-144 15,8-18-16-15,-8 18-16 0,0 0 128 0,0 0 16 0,6-16 16 16,-6 16 0-16,0 0-80 0,0 0-32 0,0 0 0 0,0 0 0 0,0 0-160 15,0 0-48-15,0 0 0 0,0 0 0 0,-6-11-80 16,6 11-32-16,0 0 0 0,0 0 0 0,0 0 0 0,-14 4 0 16,-1-1 0-16,15-3 0 0,-16 4-32 0,3 6-16 0,13-10 0 0,-14 10 0 15,2 2-48-15,2-1-128 0,-1 3 192 0,3-2-64 16,-2 3-128-16,2-1 128 16,8-14-128-16,-11 16 128 0,11-16-128 0,-8 17 128 15,8-17-128-15,-4 20 128 0,4-20 0 0,0 25-128 16,0-25 192-16,6 18-64 0,2 1-128 0,-8-19 160 15,11 16-160-15,-1 1 160 0,-10-17-32 0,20 10-128 16,-20-10 192-16,21 8-64 0,-5-2 0 16,1 0-128-16,-17-6 192 0,22 0-64 0,1 0 176 15,-1 0 16-15,-1-2 16 32,-3 0 0-32,-1 0 32 0,3-2 0 0,1 0 0 15,7-2 0-15,3 0-32 0,2 0 0 0,-4-3 0 16,-1 3 0-16,1 2-32 0,-8-4-16 0,-5-2 0 15,0-1 0-15,1 1-80 0,-17 10-16 16,10-18 0-16,-6 1 0 16,-4 17-192-16,8-16 176 0,-4-5-176 0,-4 5 160 0,0 16-160 15,-8-25 0-15,-6 5 144 0,4-3-144 0,1-7 0 16,-3-1 128-16,-6-2-128 0,-1-4 0 0,1-2 0 16,-7 2 0-16,-3 0 0 0,3 15 128 0,4 3-128 0,1 9 0 15,-7 10 0-15,-1 4 0 0,3 13 0 31,-4 3-128-31,-1-3 128 0,-1 11-192 0,4 5 192 0,0-2-128 16,1-9 128-16,1-1-128 0,3 6-256 0,3-3-64 0,3-3 0 16,1 5 0-16,5-1-608 0,4-3-128 0,0 3-32 15,4-2 0-15,0-3-1472 0,2 5-288 0</inkml:trace>
  <inkml:trace contextRef="#ctx0" brushRef="#br0" timeOffset="-207604.29">22858 14921 7359 0,'0'0'320'16,"0"0"80"-16,0 0-400 0,-20 9 0 0,7-24 0 0,5 5 0 0,8 10 3632 0,0 0 640 0,-6-16 128 0,2 5 16 0,4 11-2560 0,0-14-528 0,0 4-112 0,6-1 0 15,4 1-160-15,2 0-32 0,1-6 0 0,5 5 0 0,1 1-112 0,1 0-16 0,1 4-16 0,1-5 0 0,1-1-208 0,5 2-32 0,3-2-16 0,-6 3 0 16,4-5-304-16,3 4-48 0,3 0-16 0,0-1 0 0,0 1-128 0,14 0-128 0,-8 0 144 0,-16 8-144 0,-5 2 0 0,7 2 0 16,-7-2 0-16,-3 8 0 0,-17-8-2064 0,0 0-304 0,6 18-64 0,-8 1-16 0,-4-3-944 0,0-6-176 0</inkml:trace>
  <inkml:trace contextRef="#ctx0" brushRef="#br0" timeOffset="-207455.34">23004 15057 5519 0,'-27'6'496'0,"0"8"-496"0,-1-4 0 0,1 3 0 0,6-5 3008 0,1-2 512 0,4 0 112 0,3 2 16 0,5-2-1856 0,8-6-384 16,0 0-64-16,0 0 0 0,0 15-64 0,0-15 0 0,0 0 0 0,2 12 0 0,-2-12 0 0,8 14 0 0,-8-14 0 0,19 7 0 15,3 3-144-15,-1-4-48 0,-5-2 0 0,5-4 0 0,5 0-288 0,5 0-64 0,0-6-16 0,2-2 0 0,-3 2-304 0,7-5-64 0,-2 1-16 0,0 0 0 0,0 4-192 0,-11 0-144 0,1-3 192 16,0 3-192-16,-7 2 0 0,3-2 0 0,-1 0 0 0,-1 0 0 15,-1 2-2304-15,-2-1-528 0,3 1-112 0</inkml:trace>
  <inkml:trace contextRef="#ctx0" brushRef="#br0" timeOffset="-206619.95">23953 14485 4607 0,'0'0'400'0,"0"0"-400"0,0 0 0 0,8-10 0 0,-2 1 3392 0,2-5 576 0,-8 14 128 0,0 0 32 0,0 0-1568 0,6-10-320 0,-6 10-64 0,0 0-16 0,0 0-432 0,0 0-96 0,0 0-16 0,0 0 0 0,0 0-464 0,0 0-112 0,0 0-16 0,11 10 0 0,-11-10-352 0,6 14-80 0,-4 3-16 0,2-3 0 0,-4-2-256 0,-4 9-48 16,2 1-16-16,-2 7 0 0,0 8 32 0,-3 6 0 0,-3 8 0 0,-2 11 0 0,-2 7 32 0,-3 3 0 0,-5-8 0 0,-3-1 0 0,0-5-112 0,-1-13-16 0,-5-2 0 0,0-2 0 0,7-4-192 0,1-7 144 0,1-5-144 16,3-7 128-16,1-5-128 0,3-3 0 15,15-10 0-15,0 0 0 16,0 0-1536-16,0 0-384 0,0 0-64 0,0 0-9520 0,0 0-1888 0</inkml:trace>
  <inkml:trace contextRef="#ctx0" brushRef="#br0" timeOffset="-205260.78">24209 14999 5519 0,'0'0'496'0,"0"0"-496"0,0 0 0 0,14-4 0 16,-8-8 2304-1,-6 12 352-15,11-15 80 0,-1 3 16 0,-10 12-848 0,6-18-176 16,-2-1-16-16,2 5-16 0,-2 0-96 0,-4 14 0 0,5-7-16 0,-1 1 0 0,-4 6-384 0,0 0-80 16,0 0-16-1,0 0 0-15,0 0-464 16,2 13-80-16,-4 7-32 0,0 1 0 0,0 5-208 16,-3 15-32-16,-5-6-16 0,6-12 0 0,-4 3 64 0,-4 11 16 0,-1-6 0 0,3 0 0 15,4-17 32-15,-2 4 16 0,-3 3 0 16,3-3 0-16,4-1 0 0,0-3 0 15,2-2 0-15,0 3 0 0,0-3-192 0,2-2-32 0,0-10-16 16,0 0 0-16,0 0-16 0,10 11 0 0,2-1 0 16,3-6 0-16,1-4 16 0,-1 0 0 15,-3-4 0-15,2 2 0 0,11-6-160 0,-3-3 128 0,-3 1-128 0,-3 0 128 16,-4-3-128-16,1-1 128 0,-5-2-128 0,2 1 128 16,0-1-128-16,-3-4 0 0,-5-1 144 0,-2 5-144 15,-2-7 0-15,0 3 0 0,-3-1 0 0,-7-8 0 0,4 13 0 16,0 6 0-16,0-7 0 0,-1 5 0 0,1 4 0 0,0-2 0 15,0-1 0-15,0 1 0 0,6 2 0 0,2 8 0 16,0 0 0-16,0 0 0 0,2-8 0 0,-2 8 0 16,10-11 0-16,0 5 0 0,4 0 0 0,7 2 0 15,1 0 0-15,7 4 0 0,0 4 0 16,0 0 0-16,-1 2 0 0,1 0 0 16,0 5 0-16,8 3 0 0,-1-2 0 0,-3-1 0 0,-8-1 0 15,-3 4 0-15,-3-2 0 0,1 3 0 0,1-5 0 0,-7 4 0 16,-1-1 0-16,-3 1 0 0,0-2 0 0,-2-1 0 15,0-1 0-15,-3 4-128 0,-5 1 128 0,0-3 0 16,0-12 0-16,0 0 0 0,-3 14 0 0,1-1 0 0,-2 3 128 0,4-16-128 16,0 0 0-16,0 0 0 0,-2 10 0 15,2-10 0-15,0 0 0 0,0 0 0 16,0 0 0-16,11 10 0 0,1-6 128 0,2-4-128 16,1 5 128-16,1-10-128 15,0 1 128-15,5 2-128 0,-7-2 160 0,5-2-160 16,1-2 0-16,1 0 128 0,1 0-128 15,3-3 0-15,-5 5 0 0,1-4 0 16,-5-2 0-16,5-7 0 0,-3-1 128 16,1-1-128-1,-5 1 0-15,0-3 0 16,-6 3 0-16,-1-1 128 0,-7-1-128 0,-4 1 0 0,-3 5 0 0,1 1 0 16,0 1 0-16,-2 4 0 0,-2 4 0 0,-5-5 0 0,-1 9 0 0,2 0-160 15,-7 2 160-15,1 2 0 0,-3 0 0 0,2 4 0 0,3-1 0 0,0 1 0 0,-1-6 0 16,1 4 0-16,1 0 0 0,3-2 0 0,0 2 0 0,1 0-128 0,1-4 128 0,12 0 0 0,0 0 0 15,0 0 0-15,0 0 0 0,0 0 0 0,-4-8 0 0,0-2 0 0,2 4 0 16,2-5 0-16,0 1 0 0,2 0 128 0,2 4-128 16,0-5 0-16,0 1 0 0,2 0 128 0,-2 0-128 15,5 4 0-15,-3-5 0 0,0 5 0 0,0-2 0 16,2-2 0-16,0 2 0 0,1-1 0 0,-1 3 0 16,0 0 0-16,-2-2 0 0,-2 2 0 0,6 2 0 0,-1-3 0 15,1 3 0-15,2 2 0 0,-2-2 0 0,1 4 0 16,-11 0 0-16,0 0 0 0,0 0 0 0,10 0 0 15,2 0 0-15,1 4 0 0,-13-4 0 16,12 2 0-16,-12-2 0 0,12 11 0 0,0-7 0 16,1 2 0-1,1 2 0-15,-2 0 0 0,-1 2 0 0,-1 1 0 0,0-1 0 0,2 0 0 16,1 5 0-16,-1-1 0 0,-2 2 0 0,1 5 0 0,-1-1 0 0,0-1 0 16,-2-1 0-16,-4 1 0 0,-6 3 0 0,2-3 0 15,2-1 0-15,0-2 0 0,-4 1 0 16,0-1 0-16,0 3 0 0,2-3-128 0,0-4 128 0,2-1 0 0,0 3 0 0,-2-8 0 0,0-6 0 0,0 10 0 31,0-10 0-31,4 11 0 0,-4-11 0 0,0 0 0 0,0 0 0 0,9 14 0 0,1-8 0 16,0 0 0-16,-10-6 0 0,0 0 0 15,0 0 0-15,10 6 0 16,-10-6 0-16,17 0 0 0,-1-2 0 0,1-4 0 0,-3 2 0 0,2 0 128 0,1-2-128 0,3 0 0 16,-3-2 0-16,1-3 0 15,3 1 0-15,3-2 0 16,1 1 0-16,-5-3 0 0,-9-2 0 0,-7 1 128 0,-4-1-128 0,-6-7 0 15,-7-7 0-15,-3 3 0 0,1-2 0 0,-1-3 128 0,0-1-128 16,-15 6 0-16,-6 5 128 0,-4 5-128 0,0 5 0 0,2 2 0 16,0 4 0-16,4-3 0 15,2 9-1488-15,5 6-272 0</inkml:trace>
  <inkml:trace contextRef="#ctx0" brushRef="#br0" timeOffset="-86556.84">27710 17104 4607 0,'0'0'192'0,"0"0"64"0,-10-10-256 0,10 10 0 0,-4-13 0 0,4 13 0 16,-6-14 2400-16,6 14 432 0,-8-14 96 0,-1 4 16 0,9 10-1248 0,-10-11-240 0,4 5-48 0,6 6-16 0,-10-10-224 0,10 10-32 0,-15-10-16 0,7 3 0 0,8 7-224 0,-10-10-64 0,10 10 0 16,0 0 0-16,-10-6 112 0,10 6 16 0,0 0 0 0,0 0 0 0,0 0 16 0,0 0 16 0,0 0 0 0,0 0 0 0,0 0-96 0,16-8 0 0,3 6-16 0,9 4 0 0,5-2-240 0,14 0-64 15,7 0 0-15,13 0 0 0,13 0-304 0,0-2-64 0,2-4-16 0,-4 2 0 0,-2-3-192 0,0 3 176 0,0 4-176 0,1 4 160 0,1 3-160 16,2-3 0-16,2-4 0 0,0 2 0 0,-4-2 0 0,2-4 0 0,-8-3 144 0,0 1-144 0,-3 0 176 0,3 2-48 0,4 4 0 16,4 0 0-16,4 0 0 0,-2 0 0 0,-2-4 0 0,-8-2 0 0,-11-4-128 0,-6-1 0 15,-5-1 144-15,-7 0-144 0,-6 4 128 0,-5-3-128 0,-3 1 128 0,-6 2-128 0,-5-4 0 0,-4-3 144 31,-14 15-144-31,13-10 0 0,-13 10 0 0,0 0 0 0,0 0 0 0,12-16 0 16,-12 16-2112-16,0 0-512 0</inkml:trace>
  <inkml:trace contextRef="#ctx0" brushRef="#br0" timeOffset="-85197.08">2981 17838 21183 0,'0'0'1888'0,"-8"-15"-1504"0,2 1-384 0,-2 4 0 0,8 10 1136 0,-15-13 144 0,5 7 48 0,10 6 0 0,-14-8 96 0,14 8 32 16,-12-6 0-16,12 6 0 0,0 0-384 0,0 0-80 0,0 0-16 0,0 0 0 0,0 0-16 0,0 0-16 0,0 0 0 0,20 4 0 0,3-2-192 0,5 6-48 0,5-2 0 0,4 1 0 0,4 1-272 0,12 0-64 0,9 2-16 0,8-6 0 0,5 3 96 0,-1-3 0 0,4-4 16 0,0 4 0 0,0-4-272 0,0 2-48 0,0 2-16 0,6 2 0 0,4-2-128 0,6-4 0 0,0 4 0 15,-1-2 128-15,-7-2-128 0,-8 0 0 0,-9 0 0 0,-7 0 128 0,-7 6-128 0,-3-1 0 0,-9 3 0 0,-7-2 0 16,-5-2 0-16,-6 2 128 0,-9 0-128 0,-16-6 128 0,0 0-128 0,0 0 0 0,0 0 0 0,0 0 128 0,0 0-128 0,0 0 160 16,-16-4-160-16,-9 4 160 0,-1-6-160 0,-9 4 0 0,-8-2 0 0,-9 0 0 0,-7 4 160 0,-11 0-160 0,-14 0 192 0,-6 0-192 0,-8 0 0 15,9 0 0-15,5 0 0 0,7 4 0 0,3-4 128 0,0 6-128 0,6 0 0 0,1 8 0 16,1 1 0-16,2 1 0 0,7-3 0 0,2 1 0 0,3-4 0 16,9 0 0-16,9-3 0 0,5-3 0 31,4-4-2528-31,11 2-416 0</inkml:trace>
  <inkml:trace contextRef="#ctx0" brushRef="#br0" timeOffset="32484.24">30211 13405 14799 0,'0'0'640'0,"0"0"160"16,0 0-640-16,-8-13-160 0,8 13 0 0,0 0 0 0,-14-8 1024 0,1 4 160 0,13 4 32 0,-12-8 16 0,0-2-192 0,2 1-32 0,-3 3-16 0,1 0 0 0,-2-2 32 0,3 2 0 0,-3 2 0 0,0-2 0 0,-1 6 64 0,15 0 32 0,-16 4 0 0,16-4 0 0,0 0-336 0,0 0-64 0,0 0-16 0,0 0 0 0,0 0-368 0,0 0-80 0,16-8 0 0,1 1-16 0,3 1-96 0,3 0-16 0,3 2 0 0,7 4 0 0,2 0-128 0,8 0 192 0,4 0-192 0,13 0 192 0,7-4-32 0,7-2 0 0,2-5 0 0,-2-3 0 0,-4-8-160 0,-5 7 0 15,-5 3 0-15,-7 8 0 0,-4 4 0 0,-6 4 128 16,-8-4-128-16,-8 4 0 0,-3-2 0 0,-24-2 0 0,0 0 0 16,0 0 0-1,0 0 0-15,0 0 0 0,0 0 0 0,-14 6 0 16,-7-2 0-16,1-4 0 15,-7 4-128-15,-6-2 128 0,-8 7 0 0,-6 3-144 0,-10 8 144 0,-5 1 0 16,-7 4 0-16,-7-7 0 0,2-8 0 0,4 0 0 16,9 1 0-16,3-1 0 15,3-4-160-15,8-2 160 0,6 2 0 0,4-2 0 0,6 3 0 16,5-3 0-16,5 6 0 0,3-4 0 0,3-6 0 0,15 0 0 16,0 0 0-16,0 0 0 0,0 0 0 0,0 0 128 15,17 6-128-15,9-6 176 0,5-6-176 0,12 6 192 16,6 4 32-16,9 0 16 0,5 2 0 0,9-6 0 0,6-4-240 15,0-2 0-15,-2 0 128 0,-2-2-128 16,-5 2 240-16,-5 2 0 0,-11-3 0 0,0 7 0 0,-10 5-64 16,-4-3-16-16,-6-2 0 0,-4 0 0 15,-5 4-1056-15,-3 2-224 0,-3 2-32 0,1-2-14528 16</inkml:trace>
  <inkml:trace contextRef="#ctx0" brushRef="#br0" timeOffset="54733.31">20648 1985 30399 0,'0'0'1344'0,"14"-6"288"0,5-14-1312 16,-1 3-320-16,1 1 0 0,-5-3 0 0,-4 3 928 0,1-1 112 16,3-3 32-16,-2 4 0 0,-1-5-560 0,-1 1-96 0,0-3-32 0,0-2 0 0,1 9-544 0,-5-4-112 0,-2-1-32 0,-4 5 0 0,0 16 1136 0,0 0 208 0,0 0 48 0,0 0 16 15,-15 10-448-15,-1 10-80 0,2 11-32 0,-3 2 0 0,-1-2-544 0,-5 6 0 0,-5-1 0 0,-3 1 0 0,-6 0 0 0,-4 2 0 0,-6 0 0 0,-9 6 0 0,-7 2 448 0,-5 5 64 0,1 5 32 0,-3 11 0 0,2 16-368 0,3-11-176 0,3-1 160 0,7-12-160 0,4-9 128 0,5-8-128 0,3-8 0 0,7-9 144 0,5-5-144 0,4-5-176 0,7-1 48 0,3-9 0 0,17-6-800 0,0 0-160 0,0 0-16 0,0 0-16 16,0 0-1872-16,10-25-368 0,3-4-80 0,1-1-16 0,3-11 1296 0,-3-11 256 0,2-11 48 0,1-11 16 0,-1-8 1296 0,3 4 256 0,-1 5 48 0,-4 9 16 0,1 3 1584 0,-5 13 320 0,0 7 64 0,-2 11 16 0,-1-3 96 0,-1 6 0 15,-4 3 16-15,4 7 0 0,-4 1-464 0,0-1-80 16,4 3-32-16,-2-2 0 0,0 1-112 0,-4 15-32 16,9-14 0-16,-9 14 0 0,0 0-256 0,0 0-48 15,18 0-16-15,-2 8 0 16,5 4-368-16,-3 7-80 0,1 1 0 0,1 7-16 16,3 2-144-16,-1-1-32 15,5 1 0-15,2 2 0 0,1 4 0 0,1-5 0 0,6-3 0 16,0 0 0-16,2 3-192 0,-2 3 144 0,-4 2-144 15,-1 6 128-15,1 2-128 0,-2 4 0 0,-4 7 144 0,-5-3-144 16,3-4 0-16,-3-6 0 0,-1-14 0 0,-1 1 0 31,-3-5-1328-31,-1-7-336 0,-4-6-64 0,-12-10-10976 0,13 7-2208 16</inkml:trace>
  <inkml:trace contextRef="#ctx0" brushRef="#br0" timeOffset="54994.52">20626 1417 23951 0,'0'-26'2128'0,"0"-3"-1696"0,-2-2-432 0,-5 1 0 0,3 3 2112 0,-4 2 352 16,-2 5 64-16,0 3 16 0,-1 7-592 0,1 0-112 31,10 10-32-31,0 0 0 0,-14 6-864 0,1 4-176 16,3 1-48-16,4 7 0 0,-2-2-320 0,6 7-64 15,2 8-16-15,-2 16 0 0,-4 10-144 0,4 25-48 16,-3 17 0-16,-1-3 0 0,-4 0 48 0,-4-6 0 15,-1-12 0-15,-3 4 0 0,-3-2 16 0,3 21 0 16,-1 22 0-16,3-13 0 0,-2-5-64 0,1-19-128 16,1-18 192-16,1-11-64 0,3-14-128 0,2-6 0 0,0-6 144 15,1-5-144-15,3-7-224 0,2-3-112 16,-4-4-32-16,8-12 0 0,-10 11-2896 16,10-11-592-16,0 0-112 0</inkml:trace>
  <inkml:trace contextRef="#ctx0" brushRef="#br0" timeOffset="55234.77">19701 2524 16575 0,'-16'17'1472'0,"16"-17"-1168"0,-9 6-304 0,9-6 0 0,0 0 2208 0,0 0 384 16,0 0 80-16,0 0 16 0,0 0-128 0,0 0-32 16,0 0 0-16,15 10 0 0,-1-4-976 0,9-12-192 15,1-4-32-15,9-3-16 0,6-5-432 0,8-9-96 16,9-3-16-16,9-1 0 0,9 0-224 0,10-4-48 15,6 0-16-15,-2 5 0 0,-6-1-288 0,-4-2-64 16,-6-8-128-16,4 10 192 0,-2 9-192 0,1 3-208 16,5 11 32-16,0 6 16 15,6 0-1824-15,-10 6-352 0,-4-2-80 0,-8 2-9280 16,-9-2-1856-16</inkml:trace>
  <inkml:trace contextRef="#ctx0" brushRef="#br0" timeOffset="55722.43">21690 2084 13823 0,'0'0'1216'0,"-7"-17"-960"0,7 17-256 0,-8-12 0 16,8 12 4656-16,0 0 880 0,0 0 176 0,0 0 48 15,0 0-3136-15,0 0-640 0,0 0-112 0,-6 12-16 0,-2 2-1008 0,2-1-192 16,0 1-32-16,-1 7-16 0,-1 5-272 15,0 7-48-15,0 12-16 0,2 8 0 16,-3 11 0-16,3-3 0 0,2 1 0 0,2-3 0 16,0-3-80-16,2-9-32 0,0-4 0 0,2-4 0 0,0-11-160 0,0 3 160 15,-2-6-160-15,0-9 160 0,2 1-160 0,-2-3 160 16,0-14-160-16,0 0 160 0,0 0 32 0,0 0 16 16,0 0 0-16,0 0 0 15,-10-14-672-15,2-3-144 0,2-3-32 0,0-3 0 0,-1-6 1584 0,7-14 304 16,-2-14 64-16,2 6 16 15,2-17-784-15,2-32-160 0,3 8-16 0,-1 24-16 16,-2 11-112-16,2 13-32 0,2 4 0 0,0 7 0 0,3-2-208 0,1 8 0 16,0 3 128-16,5 1-128 0,1 5 0 0,3-1 0 15,1 1 0-15,5 1 0 0,6 1 0 0,-1 6 0 16,1-3 0-16,2 5 0 0,0 2 0 0,2 2 0 16,2 4-128-16,-13 4 128 0,1 0 0 0,20 13-128 0,-8-1 128 0,-18-2 0 0,-3 3-144 0,3 9 144 15,-5 1 0-15,-10-7-144 16,-6 1 144-16,-10 12-128 0,-13-5 128 0,-7 3-128 15,-13-2-32-15,-11 2 0 16,-11-1 0-16,1 3 0 0,-1 4-96 0,-1 4 0 0,0 4-16 0,19-12 0 31,2 4-288-31,-25 14-48 0,15-16-16 0,8-15-20752 0</inkml:trace>
  <inkml:trace contextRef="#ctx0" brushRef="#br0" timeOffset="56699.6">22551 1868 18655 0,'0'0'832'0,"8"-14"160"0,0-7-800 0,0 5-192 0,-2-4 0 0,-4 5 0 0,0-3 1600 16,0-9 256-16,-2 3 64 0,5-3 16 0,-3-4-176 0,2 0-32 0,4 9-16 0,0 1 0 0,-2 3-304 0,4 2-48 0,3 5-16 0,-1 1 0 0,2 4-416 0,1 0-96 0,1 2 0 0,-16 4-16 0,19 6-304 0,-5 10-64 16,6 3-16-16,-3 7 0 0,-3 7-272 0,1 2-160 0,1 6 192 0,-4 0-192 0,-4-2 160 0,3 2-160 0,-1 4 128 0,-4-16-128 0,-6 1 224 0,-2 18-32 15,-2-1-16-15,-4-2 0 0,-2-8 64 0,-1 4 16 0,3 2 0 0,0-9 0 0,-6 10 16 0,-5 33 16 0,3 7 0 0,3-6 0 0,1-10-160 0,4-11-128 0,2-10 144 0,2-3-144 0,-3-14 160 0,5-5-160 0,2-5 160 0,2-5-160 0,5-3 240 0,-7-12-48 16,12 6-16-16,2-2 0 0,5-8-48 0,-3-2-128 16,5 2 192-16,-5-2-64 15,5-5-128-15,9-3 0 0,-3-4 0 0,2-1 0 16,-7-3-320-1,1-3-160-15,-1-2-32 0,-3 7 0 0,-9-7-1216 0,0 3-256 16,-2-5-64-16,-1-2-9792 0,-3 1-1952 0</inkml:trace>
  <inkml:trace contextRef="#ctx0" brushRef="#br0" timeOffset="56888.55">22411 2229 13823 0,'0'0'1216'16,"-12"10"-960"-16,12-10-256 0,0 0 0 0,0 0 3280 0,0 0 624 15,0 0 112-15,0 0 16 0,0 0-1776 0,0 0-352 16,20 0-80-16,-5 0-16 0,3 0-576 0,13-6-112 16,2-2-32-16,-9 2 0 0,11 0-336 0,16-5-80 15,1 1-16-15,-3 4 0 0,-2-2-384 0,-4 0-80 16,-4-5 0-16,0 5-16 0,0 0-176 0,-6 2-272 0,-5 2 64 0,-3-2-18192 16</inkml:trace>
  <inkml:trace contextRef="#ctx0" brushRef="#br0" timeOffset="57426.32">22899 2786 11967 0,'0'0'1072'0,"0"0"-864"15,0 0-208-15,0 0 0 0,0 0 4016 0,0 0 752 16,0 0 160-16,2 17 16 0,-2-17-2080 0,8 8-432 15,-8-8-64-15,21 2-32 16,-3-2-928-16,3 0-192 0,3-6-48 0,-1 0 0 16,-3-4-480-16,3-1-112 0,-1-3 0 0,5-2-16 0,0 1-208 0,-7-1-32 15,7 2-16-15,0-9 0 0,-1 0-160 0,13-22-16 16,-4-6-128-16,-6 2 192 0,1-6-192 0,-13 22 144 0,3-8-144 0,5-17 128 16,-7 11-128-16,-5 4 160 15,-5-2-160-15,-4 14 160 0,-4 1 0 0,0 11 0 16,-4-1 0-16,-2 1 0 0,-4 9-160 0,-3 2 0 15,-1 6 144-15,-3 4-144 0,1 0 0 0,-2 8 0 0,-3 0-160 16,9-3 160-16,-3-1-192 0,-5 4 192 16,2 0-192-16,7 0 192 0,3 5 0 0,-2 9-128 0,8-3 128 0,0-5 0 15,2 3 0-15,2 1 0 0,0 5 0 0,8 12 0 16,0 6 0-16,3-2 0 16,-3 4 0-16,4-2 0 0,3-6 0 0,3 2 0 0,1-11 0 0,-1 3 0 0,1 0-128 0,-1-5 128 31,-3-5 0-31,1 4 0 0,-4-5 0 0,-5-4 0 0,-1-3 0 0,0 11 0 15,2-3 0-15,-6-5-128 0,-2-3 128 0,0 1 0 16,-2-14 0-16,7 16 0 0,-3-1 0 16,4-1 0-16,4-2 240 0,2-2 48 0,1-1 16 0,1-7 0 0,1 4 80 0,13-6 32 15,3-6 0-15,6 2 0 0,4-5-176 0,2-1-48 16,0 0 0-16,-2-4 0 0,-4-3-192 0,-14 7 176 16,0-4-176-16,7-3 160 15,-1-3-928-15,-6 7-192 0,-5-1-48 0,-8 4-13168 16,1 0-2640-16</inkml:trace>
  <inkml:trace contextRef="#ctx0" brushRef="#br0" timeOffset="61965.87">21523 3323 12207 0,'0'0'528'0,"-14"11"128"0,14-11-528 0,-16 0-128 0,-1 6 0 0,3-6 0 0,14 0 1600 0,-14 4 272 0,14-4 64 0,-15 6 16 16,1-2-624-16,14-4-128 0,0 0-32 0,-10 10 0 0,-1 1-256 0,11-11-48 0,0 0-16 0,0 0 0 0,0 14-192 0,0-14-32 0,9 12-16 0,-1-1 0 0,8-1 16 0,5-6 0 0,-1-4 0 0,13-4 0 0,2 0 96 0,10-4 32 0,4-3 0 0,11 1 0 0,11 0-240 0,11-5-32 0,7 1-16 0,5-8 0 0,2-9-256 0,-30 8-48 0,3-5-16 0,3 7 0 0,0 1-16 0,6 3-128 0,2 5 192 0,2-2-64 16,4 1-128-16,-2 1 0 0,-6-4-160 0,20-5 160 0,-20 5 0 0,-12-1 128 0,-9 3 16 15,-8 8 0 1,-6-4 32-16,-16 7 0 16,0 1 0-16,-3 2 0 0,-1-2-176 0,-3 4 128 15,-3-2-128-15,-5 2 128 0,-12-2-128 0,0 0 0 16,0 0 144-16,0 0-144 0,0 0 0 0,0 0 0 0,0 0 0 0,-8 0 0 15,-2-2 0-15,-7 2 0 0,-3 0-160 0,-5 2 160 32,-6 1-2752-32,-6 3-448 0</inkml:trace>
  <inkml:trace contextRef="#ctx0" brushRef="#br0" timeOffset="73839.38">24730 2202 2751 0,'0'0'256'0,"-13"4"-256"0,-3-8 0 0,4 0 0 0,12 4 3520 0,-23-10 672 0,23 10 128 0,0 0 32 0,0 0-1792 0,0 0-336 16,0 0-80-16,0 0-16 0,0 0-704 0,0 0-144 0,0 0-16 0,16 10-16 0,5 1 16 0,4-7 0 0,3-8 0 0,3 4 0 0,0-7-352 0,4 1-64 0,-3-2-16 15,11-4 0-15,1-3-384 0,3 3-96 0,2-2-16 0,6-1 0 0,1 9-144 0,5-4-16 16,11 0-16-16,-2 4 0 0,-5-1-160 0,-12-3 0 0,-5-4 144 0,-12 4-144 0,-5 3 0 0,-8 1 144 0,-5 2-144 0,-18 4 0 0,0 0 0 0,0 0 0 0,0 0 0 0,0 0 0 0,0 0 0 0,0 0 192 0,0 0-64 0,-14-14-128 0,-3 4 448 0,-3 3-32 0,2 3 0 0,-3 4 0 0,-2-2-96 0,-3 2-32 16,-3-4 0-16,11 4 0 0,-3 0-112 0,1 0-32 15,-3 0 0-15,-8 0 0 0,11 0-144 0,1 0 160 16,5 0-160-16,14 0 160 0,0 0-160 0,0 0 0 15,0 0 144-15,0 0-144 0,0 0 0 0,0 0 0 16,16 10 0-16,1 1 128 0,-1 3-128 0,-1-6 0 16,3-4 128-16,15 7-128 0,2 3 144 15,0-4-144-15,-1-4 192 0,3 5-192 0,0-7 176 0,2 2-176 16,-4 0 160-16,0 2-160 0,-2 0 0 0,-11 1 128 0,-3-3-128 16,9 10 0-16,-9 5 0 0,-9-1 0 15,0-3 0-15,-6 3 0 0,-8 5 0 0,-2 1 0 16,-4 5 0-16,-2-8 0 0,-7 5 0 0,-3 1 0 0,-3 6 0 15,-16 12 0-15,4-4 0 0,-2-6 0 16,0-6 0-16,4-3 0 0,3-5 0 0,17-9-256 0,3-2 48 0,6-1-13008 16,4-1-2592-16</inkml:trace>
  <inkml:trace contextRef="#ctx0" brushRef="#br0" timeOffset="75215.58">25105 2793 4607 0,'0'0'400'16,"0"0"-400"-16,0 0 0 0,0 0 0 0,0 0 2304 0,0 0 368 0,0 0 80 0,0 0 0 0,-6 4-1264 0,6-4-256 0,-13 10-48 0,13-10-16 0,0 0-192 15,0 0-32-15,-12 6-16 0,12-6 0 0,-12 10 160 0,12-10 48 0,0 0 0 0,-15 11 0 0,15-11-96 0,0 0-16 0,-10 10 0 0,10-10 0 0,0 0 128 0,0 0 32 0,-14 10 0 0,14-10 0 0,0 0-96 0,-13 6-32 0,13-6 0 0,0 0 0 16,-12 11-288-16,2-1-48 0,10-10-16 0,0 0 0 0,-14 8-128 0,14-8-16 0,-13 6-16 0,13-6 0 0,-12 6-80 0,12-6-16 0,-12 6 0 0,12-6 0 0,-15 4-144 0,15-4-48 0,-10 5 0 0,0-3 0 0,0 0-64 0,10-2-32 16,-17 6 0-16,17-6 0 15,-12 2-160-15,12-2 160 0,-19 0-160 16,3 4 160-16,16-4-160 0,0 0 0 15,-14 6 144-15,1-2-144 0,13-4 0 0,-14 4 0 0,2 2 0 16,12-6 0-16,-15 7 0 0,3-1 0 0,0 2 0 16,12-8 0-16,-13 4 0 0,-3 4 0 0,2-4 128 0,14-4-128 15,-11 11 192-15,11-11-16 0,0 0-16 0,0 0 0 0,0 0 48 16,0 0 16-16,0 0 0 0,21 6 0 0,2-6 80 16,5 4 16-16,5-4 0 0,6-4 0 0,0 2-32 0,8-6 0 15,4 1 0-15,5-3 0 0,3 6-160 0,5-4-128 16,-1-2 192-16,-18 1-192 0,13-1 128 0,28-10-128 15,-6-7 0-15,-6 4 0 0,-11-1 0 0,-3 3-176 0,-5-1 32 0,-20 7 0 32,2 1-1856-32,4 2-368 0,-4 2-80 0</inkml:trace>
  <inkml:trace contextRef="#ctx0" brushRef="#br0" timeOffset="76341.03">26804 2043 23775 0,'0'0'1056'0,"0"0"224"0,0 0-1024 0,0 0-256 0,0 0 0 0,0 0 0 0,0 0 1792 16,0 0 304-16,6 8 64 0,-6-8 16 0,0 0-896 0,11 4-160 0,-1-2-32 0,2-2-16 0,0 0-352 0,1-2-64 0,-1 2-16 0,0-4 0 16,-12 4-64-16,15-8-32 0,1-1 0 0,1-1 0 0,-1 2-208 0,-4-2-32 0,-2-1-16 0,1 1 0 0,-1-2-32 0,-2-2 0 0,-2-3 0 0,-4 7 0 0,-2 10 0 0,2-14 0 0,-2-3 0 0,0 17 0 0,-4-10-80 0,4 10-32 0,-8-10 0 0,-2 10 0 0,0 0-144 0,-1 4 0 0,1 2 0 0,2 4 0 0,0 4 0 0,0 3 0 0,-1-1-176 0,-1 5 176 0,-2-1 0 0,4 5 0 0,3-3 0 0,1 5 0 0,0-2 0 0,0 1 0 0,2 1 0 0,2 2 0 15,0-1 0-15,4 9 0 0,2 4 0 0,1 0 0 0,-3 10 0 0,4-1 0 0,-2-9 0 0,0 6 0 0,-2-6 0 0,0-4 0 0,0-3 0 0,-6-7 0 0,-2 0 0 0,-2-7 0 0,2 1 0 0,-6-5 0 0,-3-6 0 0,3 1 0 0,0-5 0 0,-2-2 0 0,-7 2 0 0,1-2 0 16,-3 0 0-16,-1-2 0 0,-1-2 0 0,1 6 0 15,-3-4 0-15,-18 0 0 0,8 3 0 0,8-1 0 16,3-2 0-16,10-2 0 16,14 0 0-16,0 0 0 0,0 0 0 0,0 0 0 0,0 0 0 0,0 0 0 0,0 0 0 15,0 0 128-15,18 0-128 0,2 0 0 16,3 0 128-16,16 0-128 0,0 0 128 0,-6 0-128 16,6 0 160-16,4-2-160 0,2 2 208 0,8-2-48 15,5-5-16-15,7 3 0 16,-1-2-144-16,-1-4 0 0,-1 0 0 0,20-7 128 0,-13 5-128 15,-26 4 0-15,-2 2-160 0,3 0 160 0,-3-5-256 0,-3 1 32 0,-3 0 16 16,0-5 0-16,0-1 64 0,-4-9 16 0,-7-1 0 16,-1-7 0-16,-5-6 128 0,-5-4-160 0,-9 2 160 0,8 0-160 15,9 6 160-15,-7 0 0 0,-8 9 0 0,-2 1 0 16,-2 5 0-16,0 9 0 0,0 1 0 0,-2 4 0 16,-10 2 0-16,0 4 144 0,10 0 0 0,-10 4 0 15,-3 4-16-15,-1 0 0 0,-5 7 0 0,-1 1 0 0,6 5-128 16,-3 3 160-16,1 5-160 0,-1 2 160 0,3-3-16 15,6 5 0-15,4-2 0 0,2 0 0 0,2 1 112 16,4-5 32-16,2 4 0 0,2-5 0 16,-2 1 16-16,5-6 0 0,7-1 0 0,5-3 0 15,5-3-16-15,3-4 0 0,2 0 0 0,4-4 0 16,12-1-48-16,2-1-16 0,0-8 0 0,-8-3 0 0,1-1-64 16,-6 0-16-16,-1-6 0 0,-4-7 0 0,-6 1 48 0,-5-11 0 15,-1-6 0-15,-7-6 0 16,-6-8 112-16,-3 4 16 0,-10 2 16 0,-5 2 0 0,-8 6-144 0,-9 6-48 15,-4 8 0-15,-8 5 0 0,-8 8-144 0,-4 4 0 16,-2 1 0-16,-1 5 0 0,1 0-352 0,4 11 0 16,8-1 0-16,-2 10-21920 0</inkml:trace>
  <inkml:trace contextRef="#ctx0" brushRef="#br0" timeOffset="190086.34">30353 13560 8287 0,'0'0'736'0,"0"0"-592"0,-15 0-144 15,-1-4 0-15,0 4 1856 0,-1-2 352 0,1 0 64 0,-1 0 16 0,-1-2-1344 0,6 4-272 0,12 0-48 0,-17 4-16 0,3-8 240 0,14 4 48 0,-14-2 16 16,14 2 0-16,0 0 208 0,0 0 32 0,0 0 16 0,0 0 0 0,0 0-240 0,0 0-48 0,0 0-16 0,0 0 0 0,0 0-320 0,0 0-64 0,16 10-16 0,2-1 0 15,3-1 96-15,3-2 16 0,1 0 0 0,6-2 0 0,4 2-64 0,4-2-16 0,2-4 0 0,6 0 0 0,0 7-240 0,2-3-64 0,0 0 0 0,-2-6 0 0,-3-4 16 0,-3-1 0 0,0 1 0 0,0-2 0 0,-3 0-16 16,1 0-16-16,-2 6 0 0,-2 2 0 0,-4 2-176 0,-2 2 0 0,-7-2 144 0,-1 0-144 0,-7-4 0 0,-14 2 0 0,0 0 0 0,0 0 0 0,0 0 0 0,0 0 0 0,0 0 0 0,0 0 128 0,-16 0-128 0,-3 0 0 0,1-6 0 0,-3 6 128 0,-1 0-128 0,-1 6 0 0,-4 2 0 0,1-6 0 0,-5 2 0 0,2 0 128 0,-5-4-128 0,-1 2 0 0,0 2 0 0,2 3 0 0,2-1 0 0,-4-2 0 0,-4-4 128 0,3 0-128 16,7 0 128-16,-2 0-128 0,0 0 0 0,5 0 0 15,3 0 0-15,1 0 0 0,7-2 0 0,1 0 0 16,0 0 0-16,14 2 0 0,0 0 0 0,0 0 0 16,0 0 0-16,0 0 0 15,0 0 0-15,0 0 0 0,0 0 0 0,0 0 0 16,0 0 128-16,0 0-128 15,0 0 160-15,0 0-160 0,18 4 0 0,5-2 0 16,1-2 0-16,5 0 0 0,4 4 0 0,4-4 272 0,4 0-48 0,-2-4-16 0,-7 4-208 0,1 0 128 16,-2 0-128-16,-2 0 0 0,-5-2 128 0,-1-6-128 15,-3 1 0-15,-1 1 0 0,1 2 0 0,-1 0 128 16,-3-2-128-16,0 4 0 0,-16 2 0 0,17-8 0 0,-17 8 128 0,18-11-128 31,-18 11 0-31,0 0 128 0,0 0-128 0,0 0 0 16,2-16 128-16,-2 16-128 0,-14-10 0 0,-7 4 144 15,-5 2-144-15,-7 8 0 0,-4-2 0 0,-6 2 0 16,-6-4 0-16,-4 4 0 0,-9-4 0 0,5-4 0 16,3 0-1152-1,1-2-144-15</inkml:trace>
  <inkml:trace contextRef="#ctx0" brushRef="#br0" timeOffset="-176773.68">27052 13536 2751 0,'0'0'256'0,"0"0"-256"0,0 0 0 0,0 0 0 0,0 0 928 0,0 0 144 0,0 0 16 0,0 0 16 0,0 0-592 0,25 10-112 0,-25-10-16 0,16-2-16 0,3-2 528 0,-1 4 128 0,3-4 0 0,3 4 16 0,7-6 32 0,2 2 0 0,0-2 0 15,6 1 0-15,4-1-192 0,4-4-48 0,2 0 0 0,2 4 0 0,3 2 128 0,3 1 32 0,4 3 0 0,9 3 0 0,6-3-320 0,4-3-64 0,-2-5-16 0,0 2 0 0,-2-8-16 0,-3 1-16 0,-3-1 0 0,0 4 0 0,-1 4-240 0,3 2-32 0,0 2-16 0,4-3 0 0,2 5-272 0,-2 0 0 16,-7 0 128-16,-3-4-128 0,-7-2 0 0,-3 0 0 0,-7 2 0 0,-4 2 0 0,-4 0 0 0,-2 0 0 0,-2-2 0 0,-4 4 0 16,-3 0 160-16,-3 4-160 0,-4-2 128 0,-5 0-128 0,-18-2 0 0,0 0 128 0,0 0-128 0,0 0 0 0,0 0 0 0,0 0 0 0,-16 6 0 0,-5 0 0 0,-6-8 0 0,-1 4-192 0,-5 4 0 0,-4-4 16 0,-6-2-112 0,-4 2-32 0,-4 5 0 0,-9-3 0 0,-7 2 48 0,-9-2 0 0,-2-4 0 0,-2 0 0 31,2 0-176-31,0 0-48 0,-2 0 0 0,-6 10 0 0,-4 7 32 15,-7-7 0-15,-5 0 0 16,1-4 0-16,5-2 272 0,6-4 48 16,4-4 16-16,4 8 0 0,6 3 128 0,0 3 0 0,0 0 0 0,0 0 128 15,9 1 32-15,-3-5 16 0,0-2 0 0,7-4 0 0,5 4-48 0,9-4 0 0,4-4 0 0,10 4 0 0,2 0-128 0,7 0 0 16,5 0 0-16,7 0 128 0,14 0 96 0,0 0 16 0,0 0 0 0,0 0 0 16,0 0 400-16,16-6 64 15,7 2 32-15,12 1 0 0,10-1-336 16,18 0-64-16,15-2-16 0,6-2 0 0,-2-4 128 0,11-5 0 15,1-7 16-15,10 7 0 0,7 7-64 0,10-4-16 0,8-3 0 0,-6-3 0 16,-8-7-208-16,-2 0-48 16,-5 1-128-16,5 1 192 15,2 5-1536-15,4-1-304 0</inkml:trace>
  <inkml:trace contextRef="#ctx0" brushRef="#br0" timeOffset="-160870.25">3182 15458 8287 0,'0'0'736'0,"0"0"-592"0,0 0-144 0,-10-6 0 0,10 6 1968 0,-8-10 352 0,8 10 80 0,-12-10 16 16,12 10-1056-16,-15-4-208 0,1-3-32 0,14 7-16 0,-17 0 176 0,17 0 48 0,0 0 0 0,0 0 0 0,0 0-112 0,0 0-32 0,0 0 0 0,0 0 0 0,0 0-272 0,0 0-48 0,0 0-16 0,0 0 0 0,0 0-208 0,0 0-64 0,0 0 0 0,0 0 0 16,0 0-128-16,17-6-48 0,-17 6 0 0,16-4 0 0,-16 4 48 0,23 0 16 0,-1 0 0 0,1 0 0 0,-1 4-160 0,1-4-48 0,0 0 0 0,1-4 0 0,3 4-96 0,-1-2-32 0,-1 2 0 0,6-2 0 0,0 0-128 0,-1-2 160 0,1 0-160 15,-2-2 160-15,-9 0-160 0,5 1 0 0,-3-1 0 0,-1 2 0 16,1 2 0-16,-5-2 128 0,-17 4-128 0,12-4 0 0,-12 4 0 0,0 0 0 16,0 0 128-16,0 0-128 0,0 0 0 0,0 0 0 15,-12-8 0-15,-3 4 0 0,-1 0 0 16,-4 4 0-16,-5 0 0 0,-6 0 0 0,3 0-128 0,-5 0 128 15,-4 0 0-15,0-3 0 0,0 1 0 0,6 0 0 16,3-2 0-16,5 4 0 0,3-2 0 16,1 2 0-16,3 2 0 0,1-2 0 0,1 4 0 0,14-4 0 0,0 0 0 15,0 0 0-15,-12 7 0 0,12-7 0 16,0 0 0-16,0 0 0 0,0 0 0 0,0 0 0 0,0 0 0 16,0 0 0-16,0 0 0 0,0 0 128 0,14 10-128 0,4-2 0 15,3-2 0-15,-1 0 128 0,1 5-128 0,-1-1 0 16,-1 0 0-16,1 2 0 15,1-1 0-15,-1-1 0 0,-1 0 0 0,-1 0 0 0,-1 1 0 0,-5-1 0 16,-12-10 0-16,10 16 0 0,-2-1 128 0,-8 5-128 16,-6-4 0-16,-6 9 0 0,-4 4 0 0,-13 1 0 15,-4 16 0-15,-8-5 0 0,-10-3 0 0,2-3 0 16,-7-2-320-16,3-6-32 0,2-3-16 0</inkml:trace>
  <inkml:trace contextRef="#ctx0" brushRef="#br0" timeOffset="-128989.21">31499 16760 17503 0,'0'0'1552'0,"0"0"-1232"0,-25 12-320 0,25-12 0 0,-16-8 800 0,7 0 96 0,-1 1 32 0,10 7 0 0,-14-4-160 0,14 4-48 16,-14-6 0-16,1 2 0 0,3-2 480 0,10 6 80 0,0 0 32 0,0 0 0 0,0 0 16 0,0 0 0 0,2-10 0 0,4 4 0 0,4-3-512 0,3 1-112 0,3 0 0 0,1 2-16 0,-1 0-384 0,6-3-80 0,17-7-16 0,0 10 0 0,-4 0 48 16,6 4 0-16,0 0 0 0,2-2 0 0,0 8 128 0,7 2 48 15,3 4 0-15,6 0 0 0,5 1-144 0,3 5-32 0,3-2 0 0,-2-3 0 0,-5-5-256 0,1 0 160 0,-9 2-160 0,-1-6 128 0,-1-4-128 0,0 2 0 0,-4 2 0 0,-1 6 0 0,3-2 0 0,-6 1 0 0,-6-3 0 0,-2 2 128 16,-9 0-128-16,-3-2 0 0,-4 2 0 0,-21-6 0 0,0 0 0 0,0 0 0 15,0 0 0-15,0 0 0 16,0 0-208-16,0 0-80 0,-23 2-16 0,-4-2 0 0,-1 0 80 0,-5 0 16 0,-4 0 0 16,-4 2 0-16,0-2 208 0,-6 6 0 0,-4-1-160 0,-5 1 160 15,-5 2 0-15,-5 2 0 16,-4-2-144-16,-1 1 144 0,-3-5 0 0,4-2 0 16,5-4 0-16,5 2 0 0,3 2 0 0,5-2 0 0,3 4 0 0,2-2 0 15,4 6 128-15,0-2-128 0,0 4 176 0,4-3-176 16,10 1 256-16,-1 0-64 0,-3 0-16 15,6-2 0-15,5-2-48 0,3-1 0 16,3 1 0-16,3 2 0 0,13-6-128 0,0 0 0 16,0 0 144-16,0 0-144 0,0 0 160 0,0 0-32 0,23 10-128 0,6-4 192 0,5-4 192 0,7 0 48 15,5-2 0-15,9-2 0 0,6-2-112 0,11-2 0 16,10 2-16-16,12 4 0 0,13 4-96 0,-4-4-16 16,-3-4 0-1,-8-2 0-15,-8-2-192 0,-6 1 0 0,-4 3 0 0,-2 2 0 0,-5-2 0 0,-3 4 128 16,-3 0-128-16,-3 0 0 15,-7 0 0-15,-8 0 128 0,-2 0-128 0,-8 0 0 16,-4 0 0-16,-7-2 128 0,-5 0-128 0,-17 2 0 0,0 0 0 0,0 0 0 16,0 0 0-16,0 0 0 0,-17-6 0 0,-3 6 0 15,-7-4 0-15,-4-2-160 16,-1 2-1744-16,-5-3-336 0,-2 1-80 0</inkml:trace>
  <inkml:trace contextRef="#ctx0" brushRef="#br0" timeOffset="-112683.1">27778 17536 6447 0,'0'0'576'0,"0"0"-576"0,0 0 0 0,0 0 0 0,-2-14 2720 0,2 14 432 15,0 0 96-15,0 0 16 0,0 0-2592 0,0 0-512 0,0 0-160 0,0 0 0 0,0 0 384 0,0 0 0 0,0 0 0 0,0 0 0 0,0 0 688 0,0 0 128 0,0 0 16 0,0 0 16 0,0 0-208 0,0 0-64 0,0 0 0 0,0 0 0 0,0 0 80 16,-2-12 16-16,2-3 0 0,2-1 0 0,-2-4 80 0,0-1 16 0,0-10 0 0,0 1 0 0,2 1-192 0,2-2-48 0,2-4 0 0,-2 9 0 0,-2-1-128 0,0 7-16 0,3-3-16 0,-1 5 0 16,-2-3-192-16,4 5-48 0,6-1 0 0,2 3 0 0,3 4-128 0,-1-1-16 0,3 1-16 0,1 2 0 15,3 0-352-15,1-2 0 0,1 7 0 0,0-1 0 16,3 4 0-16,-1 0 0 0,-5 4 0 0,1 3 0 15,-7-1 0-15,-1 10 0 0,-3-1 0 0,-4 5-128 16,-4 7 128-16,-4-1-128 0,-4 9 128 0,-2 6-128 0,-4 2 128 16,0 4 0-16,-9 11 0 15,-3-7-128-15,-5-8 128 0,-2 2 0 0,-6-8 0 16,1-4 0-16,-3-3 0 0,-2-3 0 0,-2-2 0 0,4-1 0 0,2-5 0 0,4-1 0 16,-2-1 0-16,5-1 0 15,-1 4 0-15,2-3 0 0,5-3 160 0,-1-1-160 0,7-3 208 0,2 4-48 16,-3-4-16-16,17-10 0 0,0 0-16 0,0 0 0 15,0 0 0-15,0 0 0 0,0 0 160 0,23 11 32 16,-1-5 0-16,7-6 0 0,2 4 144 0,1-4 48 16,3 0 0-16,8 0 0 0,9 0-320 0,1 0-48 15,0 0-16-15,3-4 0 0,3 4 0 0,-4-2 0 16,-3 0 0-16,-3-4 0 0,-2-1-128 0,-2-3 0 0,-4 4 0 0,-2-2-176 16,-6-2 176-16,-2-1-192 15,-9 3 192-15,3-2-192 16,-9 0-1168-16,-4 1-240 0,-12 9-64 0,0 0 0 15,0 0-1600-15,0 0-320 0,0 0-64 16,-14-2-11648-16</inkml:trace>
  <inkml:trace contextRef="#ctx0" brushRef="#br0" timeOffset="-111568.52">28608 17684 20847 0,'0'0'912'0,"0"0"208"0,0 0-896 0,15-8-224 0,-15 8 0 0,14-8 0 0,-14 8 864 16,0 0 128-16,0 0 32 0,12-7 0 0,-12 7 256 0,0 0 64 0,0 0 16 0,0 0 0 0,0 0-112 0,0 0-32 0,0 0 0 0,0 0 0 0,0 0-448 0,0 0-80 0,0 0-32 0,-10 7 0 0,-2 1-208 16,-3 0-32-16,1 2-16 0,0 3 0 0,1-1-128 0,-1 2-16 0,-2-2-16 0,1 5 0 0,1-7 128 0,0 4 16 0,5 3 16 0,9-17 0 0,0 0-32 0,0 0-16 0,-8 20 0 15,8-20 0-15,0 0-16 0,0 0 0 0,0 0 0 0,0 0 0 0,17 15 96 16,3-9 16-16,-2-2 0 0,1-8 0 0,-3 0-224 0,-1-4-32 0,3-1-16 0,1 3 0 0,-1-2-48 0,-2-2-128 0,1-3 192 0,-5 7-64 15,-2-8-128-15,-1 0 0 0,-9 14 144 0,4-23-144 0,-6 7 0 0,-5-3 128 16,5 3-128-16,-6-1 0 16,2 3 0-16,6 14 0 0,0 0 0 15,-4-18 0-15,4-1 128 0,0 19-128 0,0 0 128 0,6-12-128 16,-2-2 0-16,-4 14 0 0,0 0-192 0,0 0 64 16,10-11 128-16,-10 11 0 0,21-10 0 0,-5 4 0 15,-16 6 0-15,21-4-128 0,3 2 128 16,-1 2 0-16,-2 2 0 0,3-2 0 0,-1 6 0 15,3-4 0-15,-1-2 0 0,0 2 0 0,-1 4 0 0,-1-2 0 16,-3 2 0-16,-1-1 0 0,-5 5 0 0,2 0 0 16,-1 0-144-16,-15-10 144 0,12 13-160 0,-12-13 160 15,10 14 0-15,-2 0 0 0,-1-1 0 0,-3 3 0 0,-4-16 0 0,0 0 0 16,8 18 0-16,0-1 0 0,-8-17 0 0,0 0 0 16,17 10 0-16,-17-10 0 0,18 12 0 0,0-3 0 15,-18-9 0-15,19 6 0 0,-3-6 160 0,-16 0-160 16,19 0 128-16,-5 0-128 0,-14 0 0 0,19-6 128 0,-5-3-128 15,-2 1 0-15,-12 8 128 0,12-14-128 16,-1 2 0-16,-11 12 128 0,6-19-128 0,-4 3 0 16,-4-1 0-16,-4 1 128 0,2-3-128 0,-7-1 0 15,-1 4 0-15,-2-5 0 0,-3 5 0 0,3 1 0 0,-2-3 0 16,1-1 0-16,1-1 0 0,2 4 0 0,1-1-144 0,3 7 144 16,2 0 0-16,4-1 0 15,0-5 0-15,4 6 0 0,-2 10 0 0,0 0 0 0,10-15 0 0,0 3 0 16,1 2 0-16,1 2 0 0,0-1 0 0,1 1 0 15,-13 8 0-15,20 4 0 0,-1 0 0 0,-1 5 0 16,-2-1 0-16,3 4 0 0,-1 3 0 0,3 1 0 0,1 4 0 16,1 3 0-16,-1-5 0 0,3-1 144 0,0 3-144 0,-3-3 0 15,1-1-192-15,-5-2 192 16,-1 7 0-16,-1-5 0 0,0 1 0 0,-5-3 0 16,-7 0 0-16,4-1 0 0,-8-13 0 0,6 16 0 0,-2 3-128 15,-2-7 128-15,-2-12 0 0,10 16 0 16,-10-16 0-16,17 15 0 0,-3-1 0 0,3-4 0 15,1-2 0-15,1-4 0 0,-3 3 0 0,2-3 0 0,1-4 0 0,-1 4 0 16,-1-2 0-16,3 0 0 0,-3-2 224 0,-1 0-32 16,-2-2-16-16,5-4 0 0,-3 4 0 0,-4-7 0 0,-12 9 0 0,21-10 0 15,-9 0-48-15,-1 0 0 16,-1-7 0-16,-10 17 0 0,0-20 48 0,-6 3 0 16,-3 1 0-16,-9 2 0 0,-9 1-176 0,-8-1-144 15,-6 0 144-15,-6 1-14160 16,-6 3-2720-16</inkml:trace>
  <inkml:trace contextRef="#ctx0" brushRef="#br0" timeOffset="-99463.57">27940 18360 11567 0,'0'0'512'0,"0"0"112"0,-10 31-496 0,10-31-128 0,-17 0 0 0,17 0 0 0,0 0 1120 0,-14 0 208 0,-2 0 32 0,16 0 16 0,0 0-192 16,0 0-32-16,0 0-16 0,0 0 0 0,0 0-320 0,0 0-64 0,0 0-16 0,0 0 0 0,0 0-208 0,18 6-32 0,-2-2-16 0,3 0 0 0,-1-2 144 0,5 3 16 0,1-1 16 0,7-4 0 0,2-4 0 0,6 4 0 0,0-5 0 0,8 3 0 0,4-6-192 0,5-2-32 0,1 4-16 0,7 6 0 0,5 0-208 0,5 4-32 0,4-2-16 0,0 2 0 0,0 0-32 0,0-4-128 0,-5-4 192 0,-3 0-64 0,-6 2-128 0,-5-2 0 0,-3 4 144 0,-5 0-144 15,-2 0 0-15,0 0 128 0,-2 0-128 0,-4 0 0 0,-6 0 0 0,-2 0 0 16,-4-6 0-16,-7 2 128 0,-3 8-128 0,-5-8 0 16,-16 4 0-16,0 0 128 0,0 0-128 0,0 0 0 15,0 0 0-15,-10-7 128 0,-8-1-128 0,-3 0 0 16,-5-2-128-16,-5 2 128 0,-6-1-192 0,-4-1 64 0,-6-8 0 0,-5 7 0 16,1 5 128-16,-8 2 0 15,-13 8 0-15,-2 7 0 0,-10-5 0 0,-8 4 176 0,0 0-48 0,-1 0 0 16,5-5 80-16,2 1 16 15,2 0 0-15,-2 8 0 0,-4-2 160 0,-2 3 48 16,-1-5 0-16,9 4 0 0,6-7-112 0,13-1-32 0,7 0 0 0,11-2 0 16,10 4-288-16,9-2 160 0,5 0-160 0,7 1 128 15,16-7-128-15,0 0-144 0,0 0 144 0,0 0-208 16,18 4 32-16,7 0 16 0,10-2 0 0,12-4 0 31,18-2-1552-31,11 0-304 0,8-13-64 0</inkml:trace>
  <inkml:trace contextRef="#ctx0" brushRef="#br0" timeOffset="-48597.02">5767 18235 14735 0,'0'0'1312'0,"2"-20"-1056"0,4-3-256 0,-1-3 0 0,-5-3 3760 0,0 13 688 0,0-5 144 0,0 5 16 0,-2 1-2368 16,-1-5-464-16,3 3-112 0,0 7 0 0,0 10-288 0,0 0-48 0,0 0-16 0,0 0 0 0,0 0-416 0,3 21-64 0,-3-1-32 0,2 23 0 0,4-2-496 0,-4-10-112 0,-4 10 0 0,-4 12-16 15,1-4 64-15,-1 1 16 0,-4-9 0 0,4 2 0 0,-2-9 0 0,2 3 0 0,1-6 0 0,1-10 0 0,0-1-64 0,0 1 0 0,2-3 0 0,-2 9 0 0,-2-13-192 0,6-14 0 0,0 0 0 16,-2 20 0-16,2-20 0 0,0 0 144 15,0 0-144-15,0 0 128 0,0 0-128 0,0 0 160 0,0 0-160 0,0 0 160 0,0 0-16 0,4-16 0 0,2-2 0 0,-2-9 0 0,6-2-144 0,-1-6 128 0,1-8-128 0,4-8 128 0,5-10-128 0,3-7 160 0,3-6-160 0,-3 7 160 16,-1-1-160-16,-1 11 0 16,7 5 0-16,-6 11 0 0,3 5 0 0,-7 15 0 0,-1 3 0 15,11-7 0-15,-3 5 0 0,-7 7 0 0,1-1 0 0,9-7 0 0,-1-1 0 0,3 1 0 16,0 3 0-16,-1 1 0 16,1 1 0-16,0 10 0 0,2-2 0 15,-3 8 0-15,-1 0 0 0,-11 8 0 0,3-2-144 0,5 10 144 16,-3-1 0-16,-3 1-128 0,-5-1 128 0,-3-3 0 15,-10-12-144-15,6 20 144 0,-6 1 0 0,0-21-144 16,-4 20 144-16,-6-3 0 0,-9 3 0 0,-1 1 0 16,-3-1 0-16,-8 7-160 0,-5 0 160 15,-10-1 0-15,3 9-192 0,-2 2 64 0,2 6 128 0,0-4-208 16,-2-6 208-16,6-7 0 0,6 1 0 0,9-9-144 16,7-1-944-16,9-5-192 0,8-12-48 0,0 0-12192 15,0 0-2448-15</inkml:trace>
  <inkml:trace contextRef="#ctx0" brushRef="#br0" timeOffset="-47576.63">6349 18885 10127 0,'0'0'896'0,"0"0"-704"0,0 0-192 0,-12-8 0 0,12 8 5040 0,0 0 976 0,0 0 192 0,0 0 32 0,-4-13-4208 0,4 13-848 0,0 0-160 0,0 0-48 0,8-14-320 0,3-2-64 0,1 6-16 0,4-3 0 0,-1-1 16 0,7 0 0 0,1-3 0 0,-1 1 0 0,1-5 64 0,5 5 16 0,3-3 0 0,2 3 0 0,8-11-272 0,0 7-48 0,0-1-16 0,-2 1 0 0,-2-3-128 0,-6-3-16 0,3-9-16 0,-7-2 0 0,-4-4-16 0,-5-8 0 0,-4-13 0 16,-1-1 0-16,-3-9 112 0,-4 8 32 0,2 9 0 0,-4 4 0 0,-6 8-48 0,2 8 0 15,-2 6 0-15,0 5 0 0,0 3 16 0,-2 5 0 0,2 2 0 0,-2 3 0 0,4 11-64 0,0 0-16 16,-8-8 0-16,8 8 0 0,0 0-192 0,0 0 0 16,-17 2 128-16,3 6-128 15,2 5 0-15,-1 3 0 16,1-2 0-16,0 9 0 0,-2 8 0 0,-3 10-128 15,1 6 128-15,-1 16 0 0,1 15 0 0,2 0 0 0,-1-10 0 0,5-5 0 16,4-7 0-16,2-9 0 0,4-2 0 16,6-6 0-16,6-9 0 0,0 3 0 0,7-4 0 0,-3-7 0 15,1-1 0-15,3-5 0 0,1 3 0 0,-1-7 0 16,1 2 0-16,-1-1-240 0,-1-5 32 0,-1-2 0 16,-1-6-1216-16,-17 0-240 0,20-6-64 0,1 0 0 15,-1-2-1984-15,-2-3-384 16</inkml:trace>
  <inkml:trace contextRef="#ctx0" brushRef="#br0" timeOffset="-47368.86">6587 18446 20271 0,'0'0'1792'0,"0"0"-1424"16,0 0-368-16,0 0 0 0,0 0 1936 0,0 0 320 15,0 0 64-15,0 0 16 0,21-8-736 0,1 4-128 0,3 2-48 0,6 4 0 16,1-2-592-16,3-2-112 0,0-2-16 0,2 2-16 15,2 2-240-15,-4-4-64 0,-2-2 0 0,2-3 0 16,-3-1-384-16,5 0 0 0,4 2-144 16,0 0-16512-16</inkml:trace>
  <inkml:trace contextRef="#ctx0" brushRef="#br0" timeOffset="-46893.04">7065 18746 21183 0,'0'0'1888'0,"0"0"-1504"15,0 0-384-15,0 0 0 0,2-13 2160 0,-2 13 352 16,10-18 80-16,0 6 16 16,3 1-784-16,1-3-160 0,11 0-16 0,-5 1-16 0,1 3-576 0,1-2-112 15,1 0-32-15,1-5 0 0,1 1-96 0,2 3-32 0,-1-5 0 16,1-3 0-16,-2 5-224 0,1 0-48 15,-1-9-16-15,-1-2 0 0,-1 1-128 0,-7-5-32 16,-5 6 0-16,-5-3 0 0,0-3-96 0,-4 0-32 0,-2 1 0 0,-8 9 0 0,-2 1 176 16,-5 3 16-1,-5 3 16-15,-3 2 0 0,-4 5-128 0,1-1-32 16,-3 2 0-16,-2 6 0 0,-1 6-128 0,3 4-128 16,-4 7 144-16,2 3-144 0,-1 1 0 0,5 5 0 15,2-1 0-15,9 2 0 0,6-7 0 0,6 1 0 0,4 1 0 0,6-1 0 0,4-3 0 0,8-1 0 16,7 3 0-16,6-4 0 15,4 1 0-15,6 3-160 16,4 1 160-16,0-5-128 0,0 3 128 0,0-1-128 16,-2-4 128-16,-2 3-128 0,-10-3 128 0,-7 3 0 15,-3 3 0-15,-7-4-128 0,-14-16 128 0,8 19 0 0,-8-19 0 0,0 0 0 16,0 18 0-16,-4 3 0 0,4-1 0 0,-2-1 0 16,2-1 0-16,0 3 0 0,2-5 0 0,4-1 128 15,3 1 16-15,3 0 16 0,4-3 0 0,3-1 0 16,3-2-16-16,3-4 0 0,2-6 0 0,1-6 0 15,1-4-144-15,4-2 0 0,2-7 144 0,2-3-144 16,8-3-912 0,4-2-256-16,2 5-48 0,7 1-16 0,-1 3-2144 15,4 1-416-15,19-7-96 0,-16 12-12320 0</inkml:trace>
  <inkml:trace contextRef="#ctx0" brushRef="#br0" timeOffset="-45496.94">8315 18455 12895 0,'0'0'1152'0,"0"0"-928"0,0 0-224 0,0 0 0 0,0 0 3520 0,0 0 640 16,2-11 144-16,-2 11 32 0,0 0-2656 0,0 0-528 0,9-8-96 0,-9 8-32 0,0 0-304 0,0 0-64 0,0 0-16 0,0 0 0 0,0 0 352 0,0 0 64 0,0 0 16 0,0 0 0 15,0 0-144-15,-4-10-32 0,4 10 0 0,-5-14 0 0,1 3-336 0,-2 1-80 0,-4-10-16 0,6 9 0 0,-2 1-128 0,0-6-16 0,-3-7-16 0,1-6 0 0,0 1 112 0,0-1 32 0,0-4 0 16,3 9 0-16,-1 1-192 0,6-12-48 0,-2 5 0 0,2 11 0 0,0 1-48 0,2-9-16 0,7 4 0 0,-3 13 0 0,0-4-144 0,6 0 0 0,2 1 0 0,3 3 0 0,-3-4 0 0,-1 7 0 0,-1 3 128 15,8-6-128-15,1 8 0 0,-5-2 0 0,3 4 0 0,11-6 0 0,-1 2 0 0,0 4 0 0,-3 0 0 16,-1 0 0-16,2 6 0 0,-11-2 0 16,-2 0 0-16,1 2 0 0,-3 0 0 0,-2 3 0 15,1 1-176-15,-1 8 176 0,-4 1 0 0,-4-3 0 0,-4 7 0 0,-4 1-128 16,2 3 128-16,-4 8 0 0,-3-2 0 0,1-3-128 0,-4 3 128 0,-3 2 0 16,-1-2 0-16,-5 2 0 0,3 1 0 0,-15 12-128 15,2-7 128-15,2-7 0 0,1-5 0 0,1 2 0 16,2-11 0-16,3 7 0 0,-3-7 0 0,2 5 0 15,5-6 0-15,2-1 128 16,-1-2-128-16,5-1 128 0,-1-3-128 0,3-2 128 0,12-10-128 0,-12 10 176 31,12-10-176-31,0 0 192 0,-4 11-192 0,4-11 128 0,-2 14-128 0,2-14 128 16,12 10-128-16,10 1 128 0,3-5-128 0,6 0 128 0,2-2 64 0,-5-2 16 0,5-2 0 0,8 0 0 16,2 0-16-16,2 0 0 0,2 0 0 0,17 0 0 15,-11-2-48-15,-6 2-16 16,-4-4 0-16,1 4 0 0,-3 0-128 0,0 0 0 15,-5 0 144-15,-3 0-144 0,2 4 0 0,-4-2 0 16,-2-2 0-16,-5 0 0 0,-3 0 0 0,-9 0 0 0,-2 0 0 16,-10 0 128-16,8-6-128 0,-8 6 0 15,7-14 0-15,-12 1 0 16,-1 3-1696-16,-8 0-352 0</inkml:trace>
  <inkml:trace contextRef="#ctx0" brushRef="#br0" timeOffset="-42952.11">9898 18455 13823 0,'0'0'608'0,"0"0"128"0,-10-7-592 0,10 7-144 0,0 0 0 0,0 0 0 0,-19-6 3680 15,5 0 704-15,0-2 144 0,14 8 16 0,-17-2-2608 0,17 2-528 0,-12-4-96 0,12 4-32 0,0 0-480 0,0 0-96 0,0 0-32 0,0 0 0 0,0 0 192 0,0 0 32 0,8-10 16 0,6 5 0 0,5-1-144 0,3 6-48 16,5-4 0-16,10 2 0 0,6-6-368 0,2 2-80 0,49-6-16 0,-16-1 0 0,-10 1-256 0,-11 6 0 0,-5-2 128 0,-11 1-128 0,-9-3 0 0,3 8 0 0,-6 2 0 0,-4 2 0 0,-5 4-176 0,-3-2-80 0,-17-4-32 0,16 7 0 0,-16-7-896 0,10 10-176 0,-2 0-48 0,-8-10 0 15,0 0-128-15,0 21-48 0,0-21 0 0,-10 20 0 16,-4-4 304-16,-1 3 48 0,-5-7 16 0,-5 3 0 16,-1 1 304-16,-5 0 64 0,-2-1 16 0,-4 1 0 15,-2-2-288-15,0-1-48 0,-4-3-16 0,6 0 0 16,0 0 192-16,1 1 32 0,1-7 16 0,2 2 0 0,0 0 944 16,4 0 0-16,5-4 0 0,-1 0 176 0,3 5 1104 0,1-5 208 0,1 0 48 0,5 4 16 15,15-6 560-15,0 0 96 0,0 0 32 0,0 0 0 16,0 0-448-16,0 0-96 0,-8 14-16 0,8-14 0 15,0 0-336-15,14 10-80 0,5 3-16 0,3-5 0 0,3-4-240 16,10-2-48-16,16 4-16 0,0-2 0 0,1 0-368 0,1-2-64 16,0-2 0-16,1 0-16 0,-3-2-240 0,-2-2-32 15,0 4-16-15,-4-2 0 0,-2-6-208 0,-4 4 144 16,-4-6-144-16,2-3 128 0,-6-1-128 0,2 2-192 16,-3 1 32-16,3 3 16 15,2 0-2608-15,4 0-512 0,2 2-96 0</inkml:trace>
  <inkml:trace contextRef="#ctx0" brushRef="#br0" timeOffset="-42087.15">12456 18627 30287 0,'0'0'1344'0,"0"0"272"16,0 0-1296-16,0 0-320 0,0 0 0 0,0 0 0 0,-8-10 0 0,8 10 144 0,0 0-144 0,0 0 0 0,0 0 128 0,0 0-128 0,0 0 0 0,0 0 0 0,-12-9 848 0,12 9 64 0,-12-8 16 0,12 8 0 0,0 0 224 0,-15-10 32 0,1 0 16 0,2 3 0 0,12 7-416 0,-17-10-80 0,1 0 0 0,1 0-16 15,-1 4-176-15,2-9-16 0,-3 3-16 0,1-4 0 0,-5-3 32 0,3-3 16 0,-1-3 0 0,3-8 0 0,-2-8-112 0,3-12-32 0,1-19 0 0,4 0 0 16,1 9-80-16,7 1-32 0,2 9 0 0,2 10 0 0,7 4-272 0,-1 13 160 0,2 3-160 0,4-2 128 0,3 9-128 0,-1 0 0 0,3 1 0 16,-1 1 0-16,3-3 0 0,1 7 0 0,1 0 0 0,1 0 0 0,3 2 0 0,2-1 0 0,-1 3-144 0,3 0 144 15,-2 2 0-15,4 0 0 0,-5 2 0 0,1 2 0 0,0 6 0 0,-5-2-128 16,-3 2 128-16,-3 0 0 0,-7 5 0 0,-11-11 0 15,0 0 0-15,6 20 0 16,-12-4-128-16,-5 5 128 0,-3-5 0 0,-9 5 0 0,-3-1-128 0,-3 1 128 16,-4-1 0-16,5 3 0 15,-5 6 0-15,0 3 0 0,-2 11 0 0,0 9 0 0,0 15 0 0,-1 1-128 16,-3 0 128-16,0-1 0 0,2-1 0 0,-2-9 0 16,2-8 0-16,2-8 0 0,-2 2 0 0,4-6 0 15,5-2 0-15,5-8 0 0,7-7 0 0,7 5 0 0,5-3 0 0,4-1 0 16,7-1 128-16,3 3-128 15,6-5 0-15,5-1 144 0,-1-1 64 0,9-6 16 16,0-1 0-16,3-7 0 0,3-4 48 0,8-3 16 16,0-1 0-16,7-2 0 0,1 4-288 0,2-2 160 15,4-4-160-15,7 4 128 0,6-7-128 0,8 1-256 0,8-4 64 0,-4-1 16 32,-8 1-2048-32,-1 1-400 0,-7 9-96 0,-9 2-9872 0,-7-2-1968 15</inkml:trace>
  <inkml:trace contextRef="#ctx0" brushRef="#br0" timeOffset="-40870.83">13436 18340 6447 0,'0'0'272'0,"0"0"80"0,0 0-352 0,-8-17 0 0,0 3 0 15,2-2 0-15,6 16 3472 0,-4-17 624 0,0 3 128 0,-3 2 32 0,7 12-2688 0,0 0-544 0,0 0-96 0,0 0-32 0,0 0 768 0,0 0 160 0,0 0 32 0,0 0 0 0,0 0-288 0,0 0-48 0,0 16-16 0,0 0 0 0,0 5-640 0,0-1-128 0,4 1-32 0,3 4 0 0,1-3-352 0,0 5-80 0,-2-3-16 0,0-1 0 0,0 6 80 0,-1-3 16 0,-5-3 0 0,-2 1 0 16,-5 3-16-16,1-2 0 0,-2-3 0 0,-2 3 0 0,-7-7 96 0,3-4 16 0,-2 7 0 0,-1-1 0 0,1-3-224 0,1 3-32 0,5-3-16 0,10-17 0 0,0 0-16 0,0 0 0 15,-10 16 0-15,10-16 0 16,0 0-32-16,0 0-128 0,0 0 192 0,0 0-64 16,4-18 32-16,0-1 0 0,0-1 0 0,0 1 0 15,3 1 16-15,-1 1 0 0,0-5 0 0,4-7 0 0,0-8 48 0,5-2 16 0,1-6 0 16,5-2 0 0,3-4-112-16,1 0-128 0,-5-15 176 0,7 1-176 0,0-5 0 0,-1 12 0 15,-1 7 0-15,6 6 0 0,-3 8 0 0,1 7 0 0,0 3 0 0,-3 6 0 16,-5 5 0-16,-3-4 0 15,3 7 0-15,1-1 0 0,-3 2 0 0,-3 1 0 0,5 3 0 16,-5 2 0-16,-2 0 0 0,1 2 0 16,-3 0 0-16,-12 4 0 0,21 0 0 0,-5 4 0 15,-16-4 0-15,18 6-144 0,-1 2 144 0,-3 2 0 0,-2 3 0 16,-12-13-128-16,13 14 128 0,-13-14-128 0,8 20 128 0,-6 1-128 16,-4-3 128-16,-4 3 0 15,-2-1 0-15,-3 1 0 0,-1 3 0 0,-4-1 0 16,-5-2 0-16,-3 5 0 0,-3 5 0 0,-4 4 0 0,-2-2 0 0,-1 3 0 15,-3 5 0-15,-4-4 0 16,-7-4 0-16,-3-2 0 0,0-5 0 0,-2-5 0 0,3-3 0 0,7-5 0 16,4-5-128-16,11-6-64 0,5-2 0 0,9 4 0 31,14-4-1920-31,0 0-384 0,0 0-64 0</inkml:trace>
  <inkml:trace contextRef="#ctx0" brushRef="#br0" timeOffset="-40197.32">14043 18801 10127 0,'0'0'448'0,"0"0"96"0,0 0-544 0,0 0 0 0,0 0 0 0,0 0 0 0,-10 18 2848 0,10-18 464 0,-10 19 80 0,10-19 32 0,-11 20-1504 0,3-7-320 15,8-13-48-15,-4 20-16 0,4-20-320 0,-4 25-64 0,2-5 0 0,2-3-16 0,0-17-80 0,0 0-16 0,6 16 0 0,-6-16 0 0,0 0 16 0,14 4 0 0,5-6 0 0,-3-4 0 0,3 0-144 16,1-9-16-16,3-1-16 0,-1-4 0 0,-1-3-304 0,1-2-48 0,-1 3-16 0,8-3 0 0,1-5-192 0,3 7-64 0,0-2 0 0,2-1 0 16,2-1-48-16,2-4-16 0,0 5 0 0,-7-5 0 0,-1-6-64 0,0-8 0 0,-5-2-128 0,-1-11 192 0,-4-9-64 0,-3-7-128 0,-2-6 176 15,-1 10-176-15,-5 7 192 0,-4 16-64 0,-2 6 0 0,0 8-128 0,-2 8 208 0,-2 9-64 0,-6-4-16 0,4 7 0 0,-2-1-128 0,4 14 0 0,0 0 144 16,0 0-144-16,0 0 0 0,-10-4 0 0,10 4 0 0,-14 0 128 0,14 0-128 0,-17 10-128 0,3 0 128 0,1 7-192 0,1 3 192 16,0 11 0-16,0 6-144 0,-3 20 144 0,3 11 0 0,-2 10 0 15,-3 0 0-15,3-5 0 16,4-7 0-16,3-9 0 0,-1-5 0 0,4-5 0 0,4-8 0 0,0 0 0 31,0-11 0-31,4 1 0 0,0-11 0 0,7 7 0 16,-3-5 0-16,0 3 0 0,-4-2 0 0,6-1 0 0,-1 1 0 0,-1-5 0 0,0-2 0 15,-8-14 0-15,0 0 0 0,16 10 0 0,-16-10-272 0,19 5-48 16,-3-10 0-16,1-1 0 16,-5-2-1280-16,6 2-272 0,-1-4-48 0,-1 0-16 15,1-1-1344-15,-3-5-272 16,0 2-48-16</inkml:trace>
  <inkml:trace contextRef="#ctx0" brushRef="#br0" timeOffset="-39997.46">14217 18463 12895 0,'-20'2'576'0,"20"-2"112"0,-19-2-560 0,5-2-128 0,0 4 0 0,14 0 0 15,0 0 4416-15,0 0 864 0,0 0 160 0,0 0 48 16,0 0-3392-16,10 10-688 0,6 0-128 0,1-4-16 15,1-2-256-15,9-2-48 0,6-2-16 0,1-2 0 0,3-2-144 16,4-2-32-16,4-4 0 0,3 0 0 16,-1-11-560-16,0 5-208 0,-2-5 144 0,4 7-144 31,0-2-2432-31,1 5-576 0,-5 9-128 0</inkml:trace>
  <inkml:trace contextRef="#ctx0" brushRef="#br0" timeOffset="-39482.86">14832 18688 17503 0,'0'0'1552'15,"-16"10"-1232"-15,0-3-320 0,1 3 0 0,15-10 2752 0,-14 8 480 16,-3-2 96-16,17-6 32 0,-14 6-1680 0,14-6-336 16,0 0-64-16,0 0 0 0,0 0-128 0,0 0 0 0,0 0-16 0,0 0 0 15,10-6-128-15,5-4-32 0,5-4 0 16,1 3 0-16,1 1-464 0,3 0-112 0,-1-7-16 15,5 1 0-15,0 0-80 0,2-3-32 0,-1 3 0 0,5-5 0 16,4 1-112-16,-2-7-32 0,-4 7 0 0,2-3 0 16,-3-1-128-16,-3 1 0 0,-4-4 144 0,-5 3-144 15,-3-3 0-15,-7 3 128 0,-2-3-128 0,-4 4 0 16,-6-1 0-16,-4 3 0 0,0 1 0 0,-6 3 128 16,-7 7-128-16,-1 6 128 0,1-2-128 0,-3 2 128 0,-5 2-128 0,4 4 0 15,-1 2 0-15,-1 6 0 0,-1 7 0 0,5-3 0 16,5 2 0-16,5 3 0 15,3-1 0-15,4 1 0 0,4 1 0 0,4-1-128 16,2 1 128-16,3 1 0 0,1 3 0 0,4-7 0 16,5-1 0-16,1 4-160 0,-1 1 160 0,1-5 0 15,1 3 0-15,1-7-128 0,1 4 128 0,1 1 0 16,1-5 0-16,2-2 0 0,-7 3-128 0,1-3 128 16,-1 6 0-16,-4 1-160 0,-5-3 160 0,-11-14-128 0,6 21 128 0,-8-1 0 15,-4 1 0-15,-3-1 0 16,5-1 0-16,-2 1 0 0,-2 1 0 0,4-1 0 0,2-4 0 0,2-16 0 0,10 19 0 0,4-7 0 15,11-2 0-15,2-1 144 16,-1-7-144-16,9-2 0 0,-2-7 128 0,10-7-128 0,4 2 0 0,2-7 0 31,3 3-864-15,1 0-288-16,0-1-48 0,3 1-11328 0,-7-3-2256 0</inkml:trace>
  <inkml:trace contextRef="#ctx0" brushRef="#br0" timeOffset="-32676.87">5161 18006 8287 0,'0'0'736'0,"2"-13"-592"0,-2-1-144 0,2-13 0 0,-2 13 2368 0,0 0 448 0,0 14 96 0,0-17 16 0,-4 5-1168 0,1-2-224 0,3 14-64 0,-4-13 0 0,4 13 192 0,-4-10 16 0,4 10 16 16,0 0 0-16,0 0-272 0,-12-4-48 0,12 4-16 0,-14 0 0 0,14 0-480 0,-19 12-112 0,-3 3 0 0,1 1-16 0,-1-2-432 0,-3 11-64 0,-4 2-32 0,-1 6 0 15,-3 1 16-15,2 5 0 0,0 2 0 0,0 0 0 0,-1 2-64 16,1-6-16-16,0-2 0 0,0-2 0 0,1-4-160 0,-1-7 128 0,4-1-128 0,5-5 128 0,1-2-128 0,5-8 0 0,6 3 0 0,10-9 0 0,0 0-640 0,0 0-48 0,0 0-16 0,0 0 0 0,12-21-2688 0,0 1-528 0,0-7-112 0</inkml:trace>
  <inkml:trace contextRef="#ctx0" brushRef="#br0" timeOffset="-32422.03">4687 17844 13823 0,'0'0'608'15,"0"0"128"-15,0 0-592 0,-12-10-144 0,12 10 0 0,0 0 0 0,-11-7 3248 0,11 7 608 16,0 0 128-16,0 0 32 0,0 0-2080 0,0 0-400 15,0 0-96-15,0 0-16 0,0 0-352 0,0 0-80 0,0 17-16 0,5-1 0 16,1 1-272-16,4-3-48 16,2 2-16-16,3 5 0 0,5-1-176 0,1 5-32 15,1 6-16-15,3-3 0 0,-1 7-96 0,-1 8 0 0,1 2-16 0,3-2 0 0,-2 0 0 16,-3-8 0-16,-5-2 0 0,3-2 0 16,3 0-112-16,-3-7 0 0,3-1-16 15,-5-5 0-15,-1 1-176 0,1-5 0 16,1 0 0-16,-1-3 128 0,-2-3-128 0,1 2 0 0,-1-6 0 0,-4-4 0 31,-12 0-1424-31,0 0-320 0,0 0-64 0,0 0-15776 0</inkml:trace>
  <inkml:trace contextRef="#ctx0" brushRef="#br0" timeOffset="-32096.82">5175 17762 20271 0,'-21'-10'896'0,"9"3"192"0,-2 1-880 0,-1-4-208 0,-1 4 0 0,4-2 0 0,-5 2 2512 0,3-1 464 15,14 7 96-15,0 0 0 0,-14-6-1440 0,14 6-288 0,0 0-64 0,0 0-16 16,0 0-240-16,0 0-64 0,0 0 0 0,0 0 0 16,10 13-416-16,0 1-96 15,0-2 0-15,1 7-16 0,-1-1-304 0,0 3-128 16,0-1 128-16,-4 7-128 0,-1 1 224 0,-1 5-32 15,-2 8-16-15,-4 6 0 0,-4 7-176 0,-1 7 0 16,1 3 0-16,-4 1 0 31,0-7 0-31,-17 5 0 16,-16 9 160-16,14-23-160 16,19-20-1376-16,4-13-384 15,6-16-80-15</inkml:trace>
  <inkml:trace contextRef="#ctx0" brushRef="#br0" timeOffset="-31812.11">4578 18334 19343 0,'0'0'1728'0,"0"0"-1392"15,-14-4-336-15,14 4 0 0,-14-7 1088 0,14 7 128 0,0 0 48 0,0 0 0 16,-13 0-496-16,13 0-80 0,0 0-32 0,0 0 0 16,0 0 288-16,0 0 48 0,0 0 16 0,0 0 0 15,0 0-96-15,0 0-16 0,0 0 0 0,11 15 0 16,-11-15-48-16,14 10-16 0,-14-10 0 0,20 8 0 16,1-4-320-16,-1-4-64 0,1 0 0 0,4 0-16 0,5-2-128 0,7 0-32 15,6 0 0-15,6-2 0 0,3 4-96 0,3 0-32 16,2 0 0-16,-3-6 0 0,-5 0-144 0,-6-2 0 15,-4 1 0-15,-6 5-11584 16,-9-10-2336-16</inkml:trace>
  <inkml:trace contextRef="#ctx0" brushRef="#br0" timeOffset="-28353.7">1448 18901 4607 0,'0'0'400'0,"0"0"-400"0,0 0 0 0,-4-14 0 0,4 6 2080 0,0 8 336 0,0 0 64 0,0-10 16 0,0 10-2032 0,0 0-464 0,0 0 0 0,0 0 0 0,-6-11 0 0,6 11 0 0,0 0 0 0,0 0-128 0,0 0 1264 0,0 0 256 16,0 0 48-16,-13-4 16 0,13 4 160 0,-14-4 48 0,14 4 0 0,-14 0 0 0,14 0-192 0,-17 0-16 0,1 0-16 0,16 0 0 0,0 0 1184 0,0 0 224 0,0-10 48 0,6-2 16 0,4-3-1856 0,5-1-368 0,3 2-80 15,3-3-16-15,3 1-320 0,7-1-64 0,2-1-16 0,4 6 0 0,0-3-192 16,2 5 0-16,-3-4 128 0,-3-3-128 0,-4 5 0 0,-2-2 0 0,-3-1 0 0,-3 3 0 0,-7 2 0 0,2-1 0 0,-3 1 0 0,-1 0 0 15,-12 10 0-15,10-16 0 0,-10 16 128 0,4-17-128 16,-4 17 0-16,-2-10 0 16,-2-4 128-16,4 14-128 0,-6-21 0 0,-2 9 0 0,8 12 0 15,-17-8 0-15,17 8 0 0,-14-7 0 0,-2 7 0 0,-1 0 0 16,-1 0 0-16,1 7 0 0,1-3 0 0,-2 2 0 16,-1-2 0-16,5 6 0 0,4-4 0 0,-5 15 0 0,5-1 0 15,2 5 0-15,0-3 0 16,8-5 0-16,-2 7-160 0,2-3 160 0,0 1-128 0,0-3 128 0,2-1 0 15,2 7 0-15,2 0 0 0,6-3 0 0,2 1 0 16,3-3 0-16,3 1 0 0,5-1 0 16,8 5 0-16,2-9 176 0,-5-2-176 0,-3-5 0 15,-2-7 0-15,-1-4 0 16,1-7-160-16,6-5-112 0,-5 2-32 0,3-7 0 31,0-1-4224-31</inkml:trace>
  <inkml:trace contextRef="#ctx0" brushRef="#br0" timeOffset="-28010.65">2120 18184 15663 0,'-22'2'688'0,"7"-2"144"0,-3-2-656 0,2 0-176 0,-3-2 0 0,1 4 0 0,3 0 4032 0,1-2 768 15,0 0 144-15,14 2 48 16,0 0-3520-16,0 0-704 15</inkml:trace>
  <inkml:trace contextRef="#ctx0" brushRef="#br0" timeOffset="-27325.57">2172 18645 15423 0,'0'0'688'0,"0"0"144"0,0 0-672 0,0 0-160 15,0 0 0-15,0 0 0 0,0 0 1664 0,0 0 320 0,-2-16 48 0,2 16 16 0,0 0-272 0,0 0-48 16,0 0-16-16,0 0 0 0,0 0-336 16,0 0-64-16,0 0-16 0,0 0 0 0,0 0-384 0,0 0-80 15,-7 8 0 1,-1 2-16-16,8-10-384 0,-10 10-80 0,2 5-16 0,2 1 0 16,-1 1-16-16,3 1-16 0,4-18 0 0,-4 21 0 0,4-3-80 0,0 0-16 15,0 1 0-15,0-5 0 0,0 3-208 0,0-17 176 16,4 16-176-16,-2-4 160 0,-2-12-160 0,0 0 0 0,0 0 144 0,0 0-144 31,0 0 128-31,0 0-128 0,11-10 128 0,1-4-128 0,-2-1 192 0,-4-1-16 16,-2-4-16-16,-4 3 0 0,-2 3-160 0,0-3 128 15,-2 5-128-15,4 12 128 0,-10-14-128 0,0 3 0 0,10 11 0 0,-10-6 0 16,3-2 0-16,7 8 0 0,0 0 0 0,0 0 0 16,0 0 0-16,0 0 0 0,0 0 0 0,0 0 0 15,0 0 0-15,11-8 0 16,-11 8 0-16,0 0 0 0,16-8 0 0,5 2 0 0,-5-5 0 0,4 7 0 0,-3-2 0 0,1 6 0 15,3-6 0 1,-3 2 0-16,1 4 0 0,1 0 0 0,1 0 0 16,3 0 0-16,7 0-128 0,-8 4 128 0,1-4 0 0,9 6 0 0,-4 4 0 15,-3 1-144-15,-5-5 144 0,-1 0 0 0,-1 4 0 16,-5 0 0 0,-14-10 0-16,12 21 0 15,1 26 0 1,5 37 0-16,5 23 0 15,-7-48 0-15,1-18 0 0,-3-16 0 0,0-13 0 16,-1-2 0-16,3-10 0 0,-16 0 0 0,20-10 0 16,1-11 176-16,4-1-176 0,-3-9 192 0,3 0-192 15,-1-5 176-15,1-1-176 0,-1 0 160 0,-7 12-160 16,-1 3 128-16,9-15-128 0,2-2 0 16,-7 6 144-16,5 8-144 0,-5 5 128 0,-1-7-128 0,-1 1 128 15,-2 3-128-15,-1-2 0 0,-7 5 144 0,0-7-144 16,-2-3 0-16,3 3 144 0,-3-4-144 15,-2 0 0-15,-4 1 128 0,-2-7-128 0,-4 0 0 0,1 6 0 16,-3 5 0-16,0 9 0 0,-2-3 0 0,4 7 0 16,6 13 0-16,0 0 0 0,0 0 0 0,0 0 0 15,-13 9 0-15,3 5 0 0,0 2-128 0,2 1 128 0,2 1 0 16,-5 11 0-16,1 2 0 0,2-1-144 0,2 7 144 0,0 0 0 16,-5-2 0-16,7 0 128 0,-2 0-128 0,2-3 0 15,0-3-128-15,2-4 128 0,4-3 0 16,0 3 0-16,0-9 0 0,2 1 0 0,0-7 0 0,2 10 0 0,5 1 0 0,3-1 0 15,0-3 0-15,-1 1 0 0,-13-18 0 0,10 13 128 16,0-3-320-16,4 6-48 16,-1-6-16-16,-13-10 0 15,0 0-1744-15,20 7-368 0,-3-5-64 0</inkml:trace>
  <inkml:trace contextRef="#ctx0" brushRef="#br0" timeOffset="-27071.73">2778 18539 28559 0,'0'0'2544'0,"-18"-2"-2032"0,-3 2-512 0,7 0 0 0,14 0 1136 0,0 0 128 16,-18 2 16-16,18-2 16 0,0 0-80 0,0 0-32 0,0 0 0 0,0 0 0 0,0 0-240 0,16 0-48 15,3 0-16-15,15-7 0 0,-1-3-176 0,12 4-48 0,2 0 0 0,9 0 0 0,7-4-272 0,9-1-64 0,8 1-16 0,47-4 0 0,-12-7-304 0,-27-1 0 0,-12 1 0 0,-6 5-1856 0,-9-3-416 0,-10 3-96 0</inkml:trace>
  <inkml:trace contextRef="#ctx1" brushRef="#br0">26819 17985 0,'0'0'0</inkml:trace>
  <inkml:trace contextRef="#ctx0" brushRef="#br0" timeOffset="32555.78">18313 4209 14735 0,'0'0'640'0,"0"0"160"0,0 0-640 0,0 0-160 0,0-12 0 0,0 12 0 0,0 0 4112 0,0 0 800 16,0 0 144-16,0 0 48 0,0 0-2848 0,-6 16-560 16,-2 0-112-16,0 1-32 0,-3 7-528 0,-1-1-128 15,-2 8 0-15,-3-1-16 16,1 1-272-16,0-8-48 0,-1 3-16 0,-14 13 0 0,7-6-64 0,-5-6-16 16,0-1 0-1,9-11 0-15,-3 5-240 0,-7 7-48 0,-1 3-16 0,10-9 0 0,-3-5-160 0,-13 5 0 16,6-5 0-16,2-5 128 0,3-1-128 15,5-2 0-15,1-8 0 0,7-4 128 0,7-6-128 0,2-5-192 16,0-5 32-16,10-3 16 16,2-3-272-16,1 1-48 0,-3-2-16 0,-2 11 0 15,0-5 0-15,0-9 0 0,-4-1 0 16,2 0 0-16,0 3 304 0,0 3 176 0,-2-2-192 0,0-20 192 0,4-4 0 0,2-2 0 16,3-13 160-16,1 9-32 0,4-1 64 0,1 15 0 15,-1 8 16-15,-2 19 0 0,3 2 48 16,-1 8 0-16,-2 3 0 0,7 6 0 0,-1 5 48 0,-1 4 16 15,-5 9 0-15,-2 1 0 0,2 3-16 0,5 12 0 16,-1 8 0-16,3-2 0 0,-1 4-48 0,-6-10 0 0,1 0 0 0,5 10 0 16,-1-6 32-16,9 24 0 0,-3-11 0 0,-5-3 0 15,-1-10-128-15,-1 4-32 16,0 0 0-16,3 6 0 0,-1 7-128 0,1 1 128 16,-1 3-128-16,-3-5 128 0,3-10-128 15,0-6-144-15,1-10 144 0,-3-5-208 0,-1-9-1984 0,-3-3-400 16,-12-14-80-16,0 0-16208 0</inkml:trace>
  <inkml:trace contextRef="#ctx0" brushRef="#br0" timeOffset="32865.68">18348 3750 26831 0,'0'0'1184'0,"0"0"256"0,-8-11-1152 0,8 11-288 0,0 0 0 0,0 0 0 0,-12-4 2128 0,12 4 368 0,0 0 80 0,-11 11 16 0,5 5-1312 0,2 2-256 0,4 5-48 0,0-2-16 0,-2 9-304 0,0 7-64 16,0 10-16-16,-2 29 0 0,0 0 96 0,0-25 16 0,-3 7 0 0,-3 24 0 0,-2-13-144 0,2-7-32 0,-3-11 0 0,5-8 0 0,4-2-352 0,2-16-160 0,-2 1 128 0,-2 17-128 15,-2-6 0-15,1 0 0 0,3 0 128 0,0-2-128 0,2 2-1296 0,0-11-304 0,0 3-48 0,2-17-16 0,0-12-1520 16,0 0-304-16,0 0-64 0</inkml:trace>
  <inkml:trace contextRef="#ctx0" brushRef="#br0" timeOffset="33086.18">17790 4590 11967 0,'-49'-16'528'0,"18"5"112"0,-1 1-512 0,-1 0-128 0,2 8 0 0,2-2 0 0,3-2 4336 0,5 6 832 0,3 2 160 0,4 6 48 0,1-2-2848 0,13-6-560 0,0 0-112 0,0 0-32 0,0 0-304 0,13 14-64 16,5-3-16-16,11-3 0 0,14-4-384 0,10 2-80 15,11-6-16-15,5 0 0 16,9 0-368-16,0-6-80 0,2-4 0 0,0-3-16 0,-2-1-320 0,0 10-176 16,-2-6 192-16,-23 3-192 0,6-5 128 0,29-6-128 15,-6 7 0-15,-32 5 0 16,-3-4-1488-16,23-4-368 0,-9 1-64 0,-4 3-17792 0</inkml:trace>
  <inkml:trace contextRef="#ctx0" brushRef="#br0" timeOffset="34840.28">19373 4465 26607 0,'0'0'1168'0,"0"0"256"0,0 0-1136 0,0 0-288 0,0 0 0 0,0 0 0 0,0 0 1632 0,0 0 272 0,0 0 48 0,14 18 16 0,-10-5-1104 0,1 7-224 0,-5 1-32 0,-2 3-16 0,-5 5-112 0,-3 8-32 15,0 2 0-15,-2 4 0 0,3 12 208 0,1 5 48 0,-2 7 0 0,2-24 0 0,4 2-192 0,-7 13-16 0,-1-5-16 0,4-12 0 0,2-4-224 0,-2-6-32 0,-1-5-16 0,-1-5 0 16,4-5-16-16,0-1-16 0,6-15 0 0,0 0 0 0,0 0 160 0,0 0 48 0,0 0 0 0,0 0 0 0,-15-5 128 0,15 5 16 0,-12-18 16 0,2-11 0 0,0-8-224 0,3-14-32 0,3-14-16 0,4-13 0 0,0-14-32 16,4 14-16-16,3 6 0 0,3 12 0 0,2 13-96 0,7 2 0 0,-3 8-128 0,2 0 192 0,3 5-192 0,6 3 0 15,1 2 128-15,5 1-128 0,2 3 0 0,2 1 0 16,-2-5 0-16,0 6 0 0,-1-5 0 0,1 3 0 15,0-1 0-15,0-3 0 0,-2 7 0 0,0-1 0 0,-5 9 0 0,7 4 0 16,-2 8 0-16,-2 4 0 16,-5 10 0-16,5 7 0 0,-4 5 0 0,-7 7 0 0,1-2-144 0,-7 4 144 15,-6-3 0-15,-4-1-144 16,-6-4 144-16,-6-5 0 0,-2-1 0 16,-13 7 0-16,-3-5 0 0,-9 4-128 0,-6-7 128 0,-6 1 144 0,-3-1-16 0,-1-3-128 15,-6 1 0-15,6-6 0 0,5 3 0 0,3-9 0 16,9 4 0-16,11-6 0 0,0-4 0 0,-1-4 0 31,7-2-880-31,13-4-176 0,15-7-32 0,3 3-12640 0,6 0-2528 0</inkml:trace>
  <inkml:trace contextRef="#ctx0" brushRef="#br0" timeOffset="35400.55">20006 5246 11055 0,'0'0'480'0,"0"0"112"0,0 0-464 0,0 0-128 0,0 0 0 0,0 0 0 0,0 0 4144 0,0 0 800 0,0 0 176 0,5 10 16 0,-5-10-2656 0,6 16-544 0,-6-16-96 0,4 19-32 0,-4-19-464 0,4 12-80 0,-4-12-32 0,8 15 0 0,-8-15-208 0,8 12-32 0,-8-12-16 0,11 10 0 0,-11-10-288 0,0 0-64 0,14 10-16 0,0-3 0 0,5-7-96 16,-3-3 0-16,1-1-16 16,1 2 0-16,0-6-48 0,3-4-16 0,1-3 0 0,1-1 0 0,2-4-96 0,-1-5-16 0,1-2 0 0,-1-5 0 0,3-5-128 0,-11 2-48 0,1-12 0 0,3-11 0 0,1-11-16 0,6-28 0 0,-13 54 0 0,0-4 0 15,1 2 160-15,-1-2 32 0,-2-4 0 0,-2-3 0 0,1 3-320 0,-3-2 0 0,-2 6 0 0,0-31-144 0,-2 27 144 16,-2 24 0-16,-2 15 0 0,0 3 0 0,0 9 0 0,0 0-192 0,-6 11 32 0,2 3 0 16,-2 2 160-16,0 9-160 0,-2 2 160 0,-1-1-160 15,1 1 160-15,0 4 0 0,0 4 0 0,-2-3 0 16,5 3 0-16,-3-2 0 31,-4 10 0-31,-6 43-128 0,7-2 128 0,5 0 0 0,-2-2 0 0,6-6 0 0,-2-4 0 0,10-15 0 16,12-12 0-16,3-6 0 0,1-4 0 0,-5-15 0 15,5-3 0-15,11-1-128 0,-4-1-432 16,2-5-80-16,1-4 0 0,-7-6-16 16,0-6-1008-16,1-2-192 0,1-3-32 0,-2 1-16 0,-3-2-1472 0,-1-3-288 15</inkml:trace>
  <inkml:trace contextRef="#ctx0" brushRef="#br0" timeOffset="35638.17">20300 4772 18431 0,'-21'15'1632'0,"-1"1"-1312"0,-1-6-320 0,3 5 0 32,1-5 3520-32,-1 2 624 0,5-1 128 0,7-1 16 0,8-10-2048 0,0 0-432 0,18 10-80 0,11 0 0 15,6-6-736-15,10-8-144 0,6-6-16 0,7-2-16 16,5-7-432-16,-1 3-96 15,3-7-16-15,-17 11 0 0,-7 4-1664 0,6 0-336 16,4 8-64-16</inkml:trace>
  <inkml:trace contextRef="#ctx0" brushRef="#br0" timeOffset="36032.08">20673 5293 24879 0,'0'0'2208'0,"0"0"-1760"0,0 0-448 0,0 0 0 0,18 10 2400 0,1-10 400 16,-1-4 80-16,5-2 0 0,5 4-992 0,-3-2-208 16,6-6-32-16,1-1-16 0,9 1-672 0,3-6-144 15,7-5-32-15,-4-3 0 0,-2-9-352 0,0-12-80 16,0-19-16-16,-4-3 0 0,-4-7-128 0,-4 10-16 16,-6-1-16-16,-5 15 0 0,-5 5-176 0,-3 8 0 15,-6 7 0-15,-4-1 128 0,-4 11-128 0,-2 3 0 16,-2 11 0-16,-4-4 128 0,-2 6-128 0,-7 2 0 0,-1 4 0 0,-7 2 0 15,-4 2 0-15,-3 4 0 16,-5 0 0-16,2-1 0 16,-8-1 0-16,12 2 0 0,6 4 0 0,7-1 0 0,2 1-128 0,7 6 128 15,11 7 0-15,11 2 0 0,7 6-320 0,11 6 16 16,2 6 0 0,4 2 0-16,0 0-176 0,-7-8-32 0,3 4-16 15,-2-6 0-15,-2-4 272 0,-7-2 48 0,5-2 16 0,-7-5 0 0,-1 1 192 0,-3-3 0 16,-4-1 0-16,-1-3-144 0,-3 1 144 0,-2-1 256 0,0-3-64 15,-2 1-16-15,-2-1 560 0,0-3 112 0,0-2 32 16,-2-12 0-16,0 0-16 0,11 11 0 0,1-5 0 0,0 2 0 16,-1-6-400-16,5 2-80 0,0-2 0 15,7-2-16-15,2-2-368 0,7-2 128 0,3-2-128 0,0-4 0 32,-2-1-1008-32,14-1-272 0,17-2-48 0,13-7-19728 0</inkml:trace>
  <inkml:trace contextRef="#ctx0" brushRef="#br0" timeOffset="36615.55">22473 4783 9215 0,'0'0'400'0,"0"0"96"0,0 0-496 0,0 0 0 0,0-11 0 0,0-1 0 0,0 2 5952 0,0 2 1088 0,4-1 208 0,-2 1 48 15,-2 8-4800-15,0 0-976 0,0-10-192 0,0 10-48 0,-2-6-480 0,-2-4-96 0,2 3-32 0,-3-3 0 0,1 0-16 0,0 0 0 0,-2-1 0 0,0 1 0 0,-2 4-16 0,0-2 0 0,-3 2 0 0,1 0 0 0,0-5-32 0,0 1-16 0,-1 0 0 0,1 0 0 0,0-1-224 0,0-1-48 0,5-2-16 0,-1 3 0 0,6 11-304 0,4-10 160 0,1-2-160 0,-3 0 128 0,6-1-128 0,-2 3 0 0,2 0 0 0,2 4-176 0,5-3 176 0,-5 3 0 0,0 2 128 0,0 2-128 0,3-2 0 16,-1 4 0-16,0 0 0 0,7 0-128 0,-3 4 128 0,3 0 0 16,1 2 0-16,7 1 0 0,-3 3-128 0,-3 4 0 15,4 3 0-15,-5-1 0 0,-4 0 0 0,-3-1 0 16,-7 1 0-16,-2 1 0 0,0-3 128 0,-4 2 0 15,-4 1 0 1,-2 3 0-16,-4 1 0 0,-7 7 0 0,-3-1 0 0,-3 4 0 16,-1 2 0-16,-3 3 144 0,-2 5-144 0,-2 0 160 0,-1 2 0 15,-1 3 0-15,-4-8 0 16,0 8 0-16,2-5 32 0,-2-3 0 0,-2-3 0 0,4-4 0 0,7-2-192 0,5-9 128 16,7 1-128-16,4-3 128 0,3-1 80 0,5-5 16 15,2-2 0-15,8 0 0 0,9 1 144 0,3-5 16 0,11-4 16 16,4-2 0-16,6 0 0 0,2 0 0 0,0-2 0 15,12 0 0-15,2 2-208 0,5 0-64 0,-1 0 0 16,3 0 0-16,1-4-128 0,1 4 0 0,-1-4-192 16,-3-3 192-1,-5 1-1264-15,-2-4-128 0,1 0-16 0,-15-1-14080 16,-11 1-2816-16</inkml:trace>
  <inkml:trace contextRef="#ctx1" brushRef="#br0" timeOffset="59493.25">29184 13550 0,'-78'-14'0,"41"24"0,37-10 15,0 0 1</inkml:trace>
  <inkml:trace contextRef="#ctx0" brushRef="#br0" timeOffset="91537.92">23639 4955 30575 0,'0'0'672'0,"0"0"144"0,-27 14 16 0,13-18 32 0,14 4-688 16,0 0-176-16,0 0 0 0,0 0 0 0,0 0 1616 0,0 0 304 0,14-16 48 0,7-1 16 0,1-3-768 16,7-1-160-16,0 1-32 0,-7 7 0 0,7-5-320 0,18-9-80 0,0 1-16 0,-1-1 0 0,-1 3-160 0,2-3-16 0,0 4-16 0,2 3 0 0,-2 1-416 0,0 3 0 0,-2 6 0 0,-1 0 0 0,-1 3 0 0,6 3 0 0,6-2 0 0,-6 6 0 15,-10-4-2128-15,6 4-416 0,0 0-80 0,1 8 0 0</inkml:trace>
  <inkml:trace contextRef="#ctx0" brushRef="#br0" timeOffset="91772.73">23735 5266 33919 0,'0'0'752'0,"-16"6"144"0,16-6 48 0,-16 5 0 0,16-5-752 0,-13 10-192 0,13-10 0 0,0 0 0 16,0 0 1648-16,0 0 288 0,0 0 64 0,0 0 16 0,2 16-768 0,9 3-160 0,3-7-16 0,0 2-16 0,-1-1-368 0,3-5-80 0,13-2-16 0,-3-2 0 15,-13-4 0-15,9 2 0 0,3-4 0 0,10-2 0 0,-3 0-96 0,9 0-32 16,0-2 0-16,2-5 0 16,9 1-272-16,-1 0-48 0,0 2-16 0,-2-3 0 0,5-1-128 0,-3 0 0 15,6-3 0-15,1 5 0 16,-7-6-1856-1,-2 4-288-15,-6-3-64 0,31-11-18352 0</inkml:trace>
  <inkml:trace contextRef="#ctx0" brushRef="#br0" timeOffset="93126.69">25615 5000 24239 0,'0'0'528'0,"0"0"112"0,0 0 32 0,0 0 16 0,0 0-560 0,0 0-128 0,0-21 0 0,0 21 0 0,0 0 2048 0,0 0 384 0,0 0 80 16,8-14 16-16,1 2-832 0,-1-3-160 0,2 1-48 0,2-4 0 0,5-3-1184 0,-3-3-304 0,0 3 0 0,-1-2 1248 0,-3-1 192 0,0-3 32 0,9-10 16 0,-5 7-1184 0,-4 5-304 0,1 2 0 0,-1 3 592 0,0 6 64 0,-2-3 16 0,3 1 0 0,-1-5-304 0,0 5-64 0,-4-5-16 0,-6 21 0 0,0 0-112 0,0 0-32 0,4-12 0 0,-4 12 0 0,0 0-144 0,0 0 0 0,0 0 0 0,0 0 0 0,-4 19 0 0,0 1 0 0,-6 1 0 0,4-1 0 0,-5 7-128 0,3 3 128 16,2 1 0-16,0 10 0 0,0 6 0 0,2 7-144 15,-2 7 144-15,1 1 0 0,5-3 0 16,0-2 0-16,-2-3 0 0,2-9 0 15,2-2 0-15,-2-8 0 0,5-5 0 0,-3 1 0 0,-2-8 0 0,-2-3 0 16,-3-3 0-16,3-3 0 0,-6-2 0 0,8-12 0 16,-14 10 0-16,-11 1 0 0,1-5 0 15,3-2 0-15,1-4 0 0,-3 4 0 0,-4-2 0 16,-1-2 128-16,-1 0-128 0,0-2 144 16,3 2-16-16,3 0 0 0,-6 2 0 0,9 0-128 15,20-2 0-15,0 0 0 0,0 0 0 0,0 0 0 16,0 0 0-16,0 0 128 0,0 0-128 0,0 0 0 15,16 6 144-15,25-2-144 0,9-6 0 0,-22 0 0 0,7-2 0 16,6 4 640-16,2 0 64 16,0 0 16-16,2 0 0 0,4 0-576 0,-3-2-144 15,1 0 0-15,16 0 0 0,-1-6 0 0,-5-4 0 0,5-3 0 32,18-1-1312-32,2-7-288 0,-11 3-13920 0,-11 5-1440 0</inkml:trace>
  <inkml:trace contextRef="#ctx0" brushRef="#br0" timeOffset="93804.93">26782 5158 16575 0,'0'0'736'0,"0"0"160"0,0 0-720 0,4-17-176 0,2 1 0 0,-4 0 0 15,-8 1 4560-15,6 15 880 0,0 0 192 0,-10-10 16 0,10 10-4512 0,-15 6-912 0,1 4-224 0,14-10 1824 0,-14 17 320 0,-5 3 64 0,3 1 16 16,1-5-1264-16,3 5-240 0,2 3-48 0,4 7-16 0,-1-9-528 0,3-1-128 0,2-1 0 0,0-3 688 0,2 1 96 0,0-18 32 0,6 19 0 0,3-5-624 0,1-4-192 0,2-4 128 0,0-1-128 0,5-1 0 0,1-4 0 0,3 0 0 0,-1-4 288 0,5-1 0 0,2-1 0 0,-3 0 0 0,-3-4-288 0,-1 0 160 0,-1-7-160 0,1-7 128 0,-3-1-128 0,-7 3 0 0,-4-1 0 0,-4-2 0 16,-4-1 0-16,-2 1 0 0,2-1 128 0,2 1-128 0,2 13 0 0,2 3 0 0,-6-3 0 0,0 6 0 0,2 6 0 0,0 0 0 0,0 0 0 15,6-8 0-15,4 0 0 0,9-1 0 16,3 3 0-16,3-2 0 0,-1 0 0 0,1 4 0 15,6 0 0-15,8 4-144 0,4-2 144 0,0 4 0 16,-4 2 0-16,-2 6 0 0,2 0-128 16,-2 3 128-16,-5 1-192 0,1 11 192 0,-2-3 0 15,-9-1 0-15,-5-1 0 16,-11-6-144-16,0 3 144 0,0-1 0 0,0 5-144 16,1-7 144-16,-1-2 0 0,0 5 0 0,4-3 0 0,2 0 0 0,-1-1 0 0,3-3 0 15,2 0 0-15,9-4 0 16,0 3 0-16,1-7 0 0,3 2 0 15,0-4 0-15,-1-4 0 0,1 0 0 16,4-9 0-16,2 3 0 0,4-6 128 0,12-9-128 0,-6-2 0 0,-6 1 0 16,-8-9 0-16,-9 2 0 15,-7-2 128-15,-5-2-128 16,-16-10 0-16,-7 0 0 0,-7 10 0 0,-9 6 0 0,-6 5 0 0,-4 5 0 16,-6 5 0-16,6 2 128 0,11-3-128 0,-7 7 0 15,-12 4 0-15,-5 0 0 0,5 6 0 0,10 2 0 16,5 12-22912-16</inkml:trace>
  <inkml:trace contextRef="#ctx0" brushRef="#br0" timeOffset="95366.37">27782 4889 13295 0,'-8'-2'576'16,"8"2"144"-16,0 0-576 0,0 0-144 0,-33 4 0 0,33-4 0 0,2-10 1456 0,-2 10 256 0,-8-12 48 0,2 4 16 0,-2 1-1424 0,1 3-352 0,1-2 0 0,-2 2 2368 0,2 2 384 0,-2-6 96 0,0 6 16 15,-1-9-2288-15,9 11-576 0,-2-10 0 0,4-4 0 0,7 8 0 0,3-4 0 0,-2-1 1840 0,6 1 256 0,-1-4 48 0,20 1 16 0,0 3-1728 0,-11 0-432 0,7 6 0 0,6-2 448 0,-6 4 0 0,-21 2 0 0,6 0 0 0,9 2-448 0,1-2 0 0,5 4 0 0,6 0 0 0,2-2 0 0,-4 4 0 0,0 4 0 0,20 7 0 0,-12-3 0 0,-8 11 0 0,-6 3 0 16,-7 3 128-16,-5 6 80 0,-7 2 32 0,-8 10 0 16,-6 2-240-16,0-26 0 0,-2 4 0 15,-3-1 0-15,1 3-208 0,0-4 32 0,0-1 16 16,0 1 160-16,6 0 256 0,2-7-64 0,2-4-16 0,2 3 0 15,4-7 0-15,2 5 0 0,4-3 0 0,3-4-176 16,1-4 0-16,1 3 144 0,12-7-144 0,7-6 240 16,6-3-32-16,1 5 0 0,0-6 0 0,-12 2 0 0,3-4 0 15,3-3 0-15,2-5 0 0,2 2 48 0,-4-5 0 16,-6 1 0-16,0-11 0 0,-8-6 128 16,-3-10 16-16,-10-4 16 0,-5-5 0 0,-3-3 96 0,-10 10 32 0,-9 1 0 0,-9 3 0 15,-13 2-416-15,-10 6-128 16,-11 11 0-16,3 5 0 0,16 9 0 0,-21 16 0 15,-30 27 0-15,2 6-20864 32</inkml:trace>
  <inkml:trace contextRef="#ctx0" brushRef="#br0" timeOffset="144515.81">29906 1212 26495 0,'0'0'576'0,"0"0"128"0,0 0 32 0,0 0 0 0,-2-14-592 0,2 14-144 0,0 0 0 0,0 0 0 0,0 0 1184 0,0 0 208 0,0 0 32 0,0 0 16 0,0 0-576 0,0 0-112 0,0 0-32 0,-4 8 0 0,4-8-384 0,-2 13-80 0,2 1 0 0,0 2-16 0,0 5 16 0,0 6 16 0,0 3 0 0,-2 34 0 0,0 12 0 0,-3-7 0 0,-1-1 0 0,4-7 0 0,-2-7 16 0,-2 1 0 0,-2-8 0 0,4-6 0 0,-2-4 0 16,4-4 0-16,-5 0 0 0,3-5 0 0,2-1-48 0,0-2-16 0,-2-7 0 0,2-4 0 0,2 7-32 0,0-5 0 0,-4 1 0 0,4 3 0 0,4 1 80 0,0-1 16 0,-2-3 0 0,2 3 0 0,-2-4 32 0,2 9 0 0,1-2 0 0,1-3 0 0,0 5-112 0,0 1-16 0,2-1 0 0,-2-3 0 0,5 5-64 0,1-2-128 0,2-9 176 0,7 5-176 0,1-5 176 0,7-2-176 0,4-3 160 0,2 1-160 0,4-4 192 0,2-2-48 0,4 6-16 0,6-3 0 15,6 1 16-15,-3-4 0 0,-3-6 0 0,4 4 0 0,5-8-16 0,1 2-128 16,-1-6 192-16,-1-4-64 0,-2-3 0 0,3 1 0 16,-1 6 0-16,1-1 0 0,-1-1-128 0,3 8 0 15,-1 0 0-15,-1 4 0 0,-3-4 0 0,0-4 0 0,1 0 0 0,-5-4 0 16,-2-3 0-16,-16 5 0 15,2-2 128-15,16-7-128 0,-3 7 0 0,-5 4 192 16,-21 2-192-16,3 4 192 0,4-4-192 0,2 4 0 16,1 4-160-16,1-4 160 0,-2 6 0 0,2-2 0 15,2-4 0-15,14 4 0 0,-6-4 0 0,8-4 0 16,-30-2 0-16,0-2 0 0,3 2-256 0,1 0 32 16,-3-9 16-16,1 5 0 15,-2 0-1792-15,3 4-368 0,-7-5-64 0</inkml:trace>
  <inkml:trace contextRef="#ctx0" brushRef="#br0" timeOffset="145310.14">29842 1188 8287 0,'0'0'736'0,"0"0"-592"0,0 0-144 16,0 0 0-16,0 0 3376 0,0 0 640 0,0 0 128 0,0 0 16 0,0 0-2064 16,0 0-432-16,0 0-64 0,0 0-32 0,19 0-528 0,3-2-96 0,5-2-32 0,4 2 0 0,12 0-112 0,4 0-32 0,6-2 0 0,9 4 0 0,5-5-160 0,11 3-32 0,10-2-16 0,5 4 0 15,-1 0-240-15,0-2-64 0,0-2 0 0,1 4 0 0,-3-4-128 0,4 4-128 0,13 0 144 0,-1 0-144 0,-1 0 160 0,-31 0-160 0,-1 0 160 0,24-6-160 0,34 2 0 0,-26 4 0 0,-11 4 0 0,-6-8 176 0,-2 4-176 0,-6-2 192 0,-4-2-192 0,-8 4 272 0,-7-2-48 0,-6-3-16 0,-3 1 0 0,-5 4-208 0,-16 0 176 0,-9 4-176 16,5-1 160-16,1-1-160 0,1 4 0 0,0-4 0 0,0 2 0 0,-1 2 192 0,1-2-32 0,0 2-16 0,10 0 0 15,0-1 112-15,-5-1 0 0,-3-2 16 0,-2 2 0 16,2 0-80-16,-7 2-32 16,-3 0 0-16,-3-2 0 0,1 0 0 0,-1-2 0 0,-2 2 0 0,-1 3 0 15,-1 1 32-15,3-2 0 16,-5 0 0-16,-2 2 0 0,-10-8 48 16,10 9 16-16,3-5 0 0,-13-4 0 0,0 0-256 0,8 16 0 0,-2-2 128 0,-2 3-128 15,-4 3 0-15,4 5 176 16,-2-3-176-16,4 5 160 0,-6 8-160 0,2 4 0 15,1 2 0-15,1 10 0 0,-2 2 0 0,2-1 0 0,0-5 128 0,0 0-128 16,-2-2 0-16,0-2 0 0,2-6 0 0,-2-2 128 16,0-2-128-16,-2 1 0 15,0-7 0-15,-2 0 128 0,-2-1-128 0,0 1 0 16,-2 2 144-16,-2-1-144 0,-3 3 128 0,-3 0-128 16,-4 0 160-16,-7 5-160 0,-6 1 176 0,-6 0-176 15,-8 0 192-15,-4-6-192 0,-4-2 128 0,-27-1-128 0,2-7 0 0,-2-11 0 16,-6-2 0-16,-8 2 0 0,-11 3 0 0,0-3 0 31,-5-4-1136-31,5-8-272 0,5-12-64 0</inkml:trace>
  <inkml:trace contextRef="#ctx0" brushRef="#br0" timeOffset="146504.15">30580 3110 20271 0,'0'-10'896'0,"-4"4"192"0,2-4-880 15,0 4-208-15,2-5 0 0,0 1 0 0,0 0 3056 0,0 0 560 0,-2 3 112 0,2-7 32 0,0 14-1904 0,12-4-368 0,-12 4-80 0,0 0 0 0,0 0-480 0,0 0-96 0,9 8 0 0,-1 9-16 16,-6-1-432-16,-2 11-64 0,-2 1-32 0,-4 5 0 0,4-12-48 0,-1 5-16 0,1 9 0 0,2 2 0 0,-2-4 96 0,2 4 32 0,-2-3 0 0,0-3 0 16,2 22-160-16,0-12-16 0,2-6-16 0,2-12 0 0,-2-1-160 0,-4-3 0 0,-4-9 144 0,6-10-144 0,0 12 128 0,0-12-128 0,0 0 224 0,0 0 32 0,0 0 0 0,0 0 0 0,0 0 0 0,0 0 16 0,-8-16 16 0,2 0 0 0,0-5 0 0,-2 1-96 15,-1-11-32-15,1 10 0 0,6-5 0 0,2-7-160 0,2-8 0 0,2-6 0 0,0 0 128 16,-2 0-128-16,-2 1 0 15,7 5 0-15,3-28 0 0,4 15 0 0,3 9 0 16,7 8 0-16,-5 7 0 0,-7 9 0 0,0 1 0 16,-2-1 0-16,9 3 0 0,-9 8 0 0,2-1 0 0,1 1 0 0,1 0 0 15,0-5 0-15,1 9 0 0,-1-2 0 16,1 2 0-16,9-4 0 0,-7 8 0 16,-1-2-128-16,6-1 128 0,-1 10-128 0,-7 1 128 15,-14-6-160-15,17 8 160 0,-1 2 0 0,5 2-144 0,-7 5 144 0,-4-3 0 16,-2 3 0-16,-8-17-128 0,0 0 128 0,-2 16 0 15,0-2 0-15,-4-3 0 0,-4 5 0 0,-9 0 0 16,-1-3 0-16,-7-5 0 16,-1 6 0-16,-28 11 0 0,-1-3 0 0,6-1 0 0,1-1 0 15,-1 1-128-15,4-5 128 0,2 1-128 0,4 1 128 32,0 1-1152-32,16-1-128 0,17 0-48 0,4 3-11968 0,0-1-2384 0</inkml:trace>
  <inkml:trace contextRef="#ctx0" brushRef="#br0" timeOffset="147040.37">31353 2918 7359 0,'0'0'656'0,"0"0"-528"0,10-7-128 0,1 5 0 0,-11 2 3200 0,0 0 624 0,0 0 112 0,0 0 32 0,0 0-1328 0,10-8-256 0,2 6-48 0,-12 2-16 0,0 0-528 0,0 0-128 0,0 0 0 0,0 0-16 0,15 8-480 0,-15-8-80 0,0 11-32 0,0-1 0 0,6 0-592 0,-2 7-112 0,4-3-32 0,-4 6 0 0,-4-3-48 0,0 3-16 0,0 7 0 0,2 4 0 0,2 6 64 0,-4 8 16 0,-4 4 0 16,2-2 0-16,0-2-32 0,2-2-16 0,-2 2 0 0,0-2 0 0,2-6 32 0,-2 0 0 0,-4-6 0 0,4-1 0 0,6 1-96 0,0 2-16 0,-2-8 0 0,4 1 0 0,0-1-208 0,2-5 0 0,7-1 0 16,1-5 176-16,7 0-16 15,-5-1 0-15,3-5 0 0,-1-2-160 0,3-2 0 0,-3-4 144 0,7-4-144 16,-3 0 0-16,-1-2 0 0,0 0 0 0,-5-5 0 31,5 1-1152-31,-5 2-192 0,-4 0-32 0,-1 0-16 16,1-3-2000-16,-4 5-416 0</inkml:trace>
  <inkml:trace contextRef="#ctx0" brushRef="#br0" timeOffset="147308.54">31160 3557 6447 0,'-26'0'576'0,"3"0"-576"16,-8 0 0-1,5 0 0-15,5 0 5056 0,1-4 896 0,8 4 176 0,12 0 32 16,0 0-3168-16,0 0-640 0,0 0-128 0,8 4-32 15,4 0-848-15,2-2-160 0,7-2-32 0,3 0-16 16,9 4-480-16,4-2-80 0,2-2-32 0,4-2 0 16,0-2-400-16,2 2-144 0,-6-6 0 0,13 2 144 15,3-4-2560-15,-6-1-512 0</inkml:trace>
  <inkml:trace contextRef="#ctx0" brushRef="#br0" timeOffset="147755.21">31488 3801 14735 0,'0'0'1312'0,"0"0"-1056"0,0 0-256 0,0 0 0 0,0 0 3248 0,13 2 592 16,-3-2 112-16,2-2 16 0,1-2-1232 0,1-2-256 15,0-2-48-15,3 5-16 0,1-1-1056 0,1-6-208 16,1 0-32-16,3 0-16 0,1-1-400 0,-1 1-96 15,3 0-16-15,5-9 0 0,2-5-240 0,-4 3-48 16,-3 1-16-16,-3-7 0 0,-1 3 0 0,-3-5 0 16,-7 4 0-16,-2-5 0 0,-1 1-128 0,1-6-32 15,0-6 0-15,-10 0 0 0,-4 4-128 0,-2 0 128 16,6 7-128-16,-2 3 128 0,-6 6-128 0,1 5 0 0,-3 0 0 16,-2 7 0-16,-9 1 0 0,1 6 0 15,-5 0-128-15,5 8 128 0,5 5 0 0,1-1-144 16,4 6 144-16,2 9 0 0,4 1 0 15,4 1 0-15,4 0 0 16,0-7-192-16,2 5 64 0,2-3 128 0,0 5-208 0,1-2-16 0,1 1 0 0,2-5 0 16,2-1 0-16,1 1 96 0,1 3 128 0,1-5-208 0,1-1 80 15,0-1 128-15,3-1 0 0,-5 0 0 0,3-1 0 16,-7-3 0-16,0 0 0 0,-1 1 0 0,-7 3 0 16,-4-16 0-16,0 14-128 0,4 3 128 15,-2-1 0-15,-2-16 0 0,0 0 224 16,6 10-32-16,2 5 0 0,3-5 224 0,1 0 32 0,2-4 16 0,9 5 0 15,1-5-256-15,5-6-48 0,0 4-16 0,12-4 0 0,2-4-144 16,6-2 0-16,4-1 0 0,15-7-9376 31,-7 4-1824-31,-7 0-384 0</inkml:trace>
  <inkml:trace contextRef="#ctx0" brushRef="#br0" timeOffset="149045.66">32569 3500 20031 0,'0'0'896'0,"0"0"176"0,0 0-864 0,0 0-208 0,0 0 0 0,0 0 0 0,0 0 1872 16,0 0 336-16,0 0 64 0,0 0 16 0,18 22-640 0,-12-34-128 0,-2-2-32 0,1-3 0 0,-3 5-368 0,-2-2-80 0,0-1-16 0,2-1 0 0,0-5-192 0,0 1-64 0,0-11 0 0,2 0 0 0,-2-1-224 16,2-5-48-16,0 2-16 0,0 2 0 0,0 0-144 0,0 5-16 0,-1 1-16 0,-3 6 0 0,0 11-144 0,4 0-32 0,2 4 0 0,0-4 0 0,0 3-128 0,0-1 0 0,2 2 0 0,-8 6 0 0,0 0 0 0,9 0 0 0,3-4 0 0,4 4 0 15,-5 2 0-15,1 0 0 0,2 4 0 0,7-2 0 0,-3 4 0 0,-6-1 0 0,-1-1 0 0,-1 4 0 0,-2 0 0 0,7 7 0 16,5 3 0-16,-6 1 0 0,-7 1 0 0,-7 3 0 16,-7 1-144-16,5 5 144 0,0 2 0 0,0-4 0 15,0-1-128-15,-2-3 128 0,-8 22 0 16,4-20 0-16,-1-3-128 0,-3-1 128 0,-4-3 0 0,1 1 0 0,7-1 0 15,-8 1 0-15,-5 1 0 0,1-3 144 0,1-3-144 0,5 1 128 16,2-3-128-16,-7 6 192 0,1-3-192 0,5-7 192 16,-1 2-64-16,-6 3 0 0,-1-1 0 0,3-2 0 15,9-8 80-15,1 3 16 0,0 1 0 0,0-2 0 16,2 0-80-16,-3 2-16 0,-1 1 0 0,6-1 0 16,4-8-128-16,-10 12 0 0,10-12 144 0,0 0-144 15,0 0 128-15,0 0-128 0,14 18 160 0,11-11-160 0,1-3 208 16,7-2-48-16,2-4-16 0,-8 2 0 15,-1 0 96-15,3 0 16 0,-4 0 0 0,-1 0 0 16,7 0-256-16,2 0 176 0,0 0-176 0,-1 0 160 0,-1 0-160 0,-2 0 0 16,-2 0 144-16,5-2-144 0,-1-4 144 0,-4 3-144 15,-5-5 192-15,-1 2-192 0,-5 2 128 0,5-2-128 16,-5-4 0-16,1 6 0 0,-3-3 0 16,4 1 0-16,-5 2-208 0,-5-2 80 15,-4-4-1984-15,2-1-384 16,0 7-64-16,0-2-16048 0</inkml:trace>
  <inkml:trace contextRef="#ctx0" brushRef="#br0" timeOffset="157920.65">30410 2010 12895 0,'0'0'576'0,"0"0"112"0,27-6-560 0,-27 6-128 0,12-5 0 15,2 1 0-15,1-2 2608 0,-15 6 480 0,0 0 112 0,0 0 0 0,10-4-1328 0,-2-2-272 0,-8 6-48 0,13-4-16 0,7-2-416 0,-6 6-96 0,-14 0 0 0,0 0-16 0,0 0-112 0,0 0-32 0,0 0 0 0,0 0 0 0,0 0-224 0,0 0-32 0,0 0-16 0,0 0 0 0,0 0-144 0,0 0-16 0,0 0-16 0,0 0 0 0,-10 6-64 0,0-4-16 0,0 0 0 0,10-2 0 0,0 0-48 0,0 0-16 0,-15-2 0 0,1-2 0 0,-2 0-16 0,9 2-16 16,7 2 0-16,0 0 0 0,-14-8-48 0,-2 1 0 0,-5 3 0 0,9-2 0 0,4 2 16 0,8 4 0 31,-4-16 0-31,1 5 0 0,-1-5 0 0,2 0 0 0,-2-5 0 0,2-6 0 16,0 3-32-16,2 1-16 0,4-1 0 0,2 3 0 0,1 1-32 31,1-1 0-31,0 1 0 0,0-1 0 0,2-1-128 0,1 1 0 0,5 7 144 0,0-3-144 31,-1-3 0-31,22 4 144 0,24 3-144 16,-8 3 0-16,-14 10 0 0,-6 2 0 31,-6 6 0-31,0 3 0 0,-9 1 0 0,-2 8 0 16,-1 1 0-16,-1 10 0 0,-8-3 0 0,-2 1 0 0,-2-7 0 15,-4 7 0-15,-4 0 0 0,-2 2 0 0,-2-1-208 0,-1-9 80 16,-3 1 128-16,-2-1 0 0,-3 6 0 0,-11 7 128 16,-5-7-128-16,4 4 0 0,0-5 0 0,2-7 0 15,-3-1 0-15,3 1 0 0,-2 3 0 0,3-1 0 16,1-1 0-16,2 1 0 16,3-5 0-16,-3 9 0 0,5-5 0 0,-3 3 128 15,-4 14-128-15,9-11 0 16,2-5 0-16,-1-5 0 0,13-1 0 0,6 1 0 0,-2-16 128 15,0 0-128-15,8 10 0 0,3 0 0 0,1-5 0 16,2-10 256-16,15 3 0 0,14-6 176 0,0-4-160 0,-4 2-16 16,-2-1-16-16,-10 3 0 0,-1 0-240 0,11 0 176 15,-2-2-176-15,2 3 160 0,0 3-160 16,8 4 0-16,-2 0 0 0,-6-2 0 0,-2 4 0 16,-5-2 0-16,-1 9 0 0,-2-3 0 0,-5 0 0 15,-3-2-176-15,7 2 176 0,-3 2 0 16,-5-2 0-16,-7 1 0 15,-3 7-4288-15,-2-2-768 0</inkml:trace>
  <inkml:trace contextRef="#ctx0" brushRef="#br0" timeOffset="159060.62">31208 1989 6447 0,'0'0'576'0,"0"0"-576"0,0 0 0 0,0 0 0 0,-9-2 4032 0,-3-2 704 0,0 0 144 0,12 4 32 0,0 0-3936 0,0 0-784 0,0 0-192 0,0 0 2336 0,0 0 416 0,-6 8 96 0,-3 0 16 0,3 3-1920 0,0-1-384 0,-2 4-80 0,6 3-16 0,-10 13-464 0,-17 7 0 0,12-12 0 0,7-13 1216 0,6 9 160 0,8-1 32 16,2 3 0-16,-4-9-592 0,5 0-112 0,1-3-32 0,2-5 0 0,8-2-352 0,1-2-80 0,1-2-16 0,-1-2 0 15,-7-6-80-15,3 2-16 0,1-5 0 0,4 1 0 0,5 0-128 0,2-11 160 16,-7 5-160-16,-1-5 160 0,-3 7-160 0,-8 2 0 16,-8 12 0-16,0-10 128 15,8-3-128-15,-8 1 0 0,-12-4 0 0,2 5 0 16,10 11 0-16,-10-10 0 0,-11 0 0 0,-6 4 0 0,5 6 0 16,-5 0 0-16,3 4 0 15,3-4 0-15,1 0 0 0,-1-4-160 0,3 10 160 0,-1-2 0 16,3 2 0-16,2-2-128 0,-1 6 128 15,15-10 0-15,0 0 0 0,0 0 0 0,0 0 0 0,0 0 0 16,0 0 0-16,0 0 0 0,0 0 0 0,17 0 0 16,1 0 0-16,-8 0 0 0,7-4 0 15,7 2 0-15,1-2 0 0,-5 0 0 0,3 2 128 16,4-4-128-16,-1-2 0 16,5 6 0-16,6 0 0 0,0-1 0 0,-2-3 0 0,-5 2 0 15,-1 0 0-15,-2 4 0 0,-5 0 0 0,-5 6 0 0,-5-2 0 0,-12-4 0 16,0 0 0-16,0 0 0 0,12 0 0 0,1 11 0 15,1-1 0-15,-2 0 0 0,-12-10 0 16,0 0 0-16,6 10 0 0,-6-10 0 16,0 0 0-16,9 15 0 0,1-5 0 15,2-4 0-15,-2 4 0 0,5 1 0 0,-3-5 0 0,0 0 0 16,-12-6 0-16,15 0 0 16,-1 0 0-16,2 0 0 0,-1-2 0 0,1-2 0 0,-1 0 0 0,-1-2 0 15,0 1 0-15,-1-1 0 0,-1-4 0 16,2 4 0-16,-14 6 0 0,4-10 0 15,-4 10 128-15,0-15-128 0,-4 5 144 0,-6 0-144 0,-2 0 0 16,1-1 0-16,1 3 0 16,-2 0 0-16,0 2 0 0,-3 0 0 0,3-3 0 0,0 7 0 0,-1 2 0 15,3 2 0-15,10-2 0 0,0 0 0 0,0 0 0 16,0 0 0-16,0 0 0 16,0 0 0-16,0 0 0 0,0 0 0 0,0 0 0 0,16-2 0 15,-3-4 0-15,1 2 0 0,-2 4 0 16,7-4 0-16,3 0 0 15,-3 2 0-15,-1 2 0 0,-5 2 0 0,1 0 0 0,4 0 0 0,3-2 0 0,-1 6 0 0,1-2 0 32,3 0 0-32,-3-2 0 0,-5 2 0 0,13 3 0 0,-4 3 0 15,-7-2 0-15,-6 0 0 16,7 7 0 0,16 5 0-16,0-3 0 15,-3-3 0-15,-7-2 0 0,-13-2 0 0,3-1 0 16,3-3 0-16,-2 4 0 0,-5-4 0 0,1 2 0 15,13-6 0 1,-9-2 0-16,-6 0 0 0,3 0 0 0,5-6 0 0,-4 2 0 0,-3 0 0 0,5-2 0 16,9 0 0-16,-1 2 0 15,7-2 0-15,-8-1 0 0,-11 1 128 0,-4-2-128 0,0-2 0 0,-8-7 0 16,-4 3 0-16,-6 2 0 0,0-5 0 16,-7 3 624-16,-14-7 16 15,-5 9 16-15,-5 0 0 16,0 4-656-16,-9 0 0 0,-11 1 0 0,12 3 0 15,8 2-1568-15,-15-6-288 0</inkml:trace>
  <inkml:trace contextRef="#ctx0" brushRef="#br0" timeOffset="166432.61">30744 4235 3679 0,'-16'31'160'0,"16"-31"32"0,0 0-192 0,0 0 0 0,0 0 0 15,-12 6 0-15,12-6 4672 0,0 0 896 0,0 0 192 0,0 0 16 0,-15 11-3344 0,15-11-656 0,0 0-144 0,0 0-32 0,0 0-224 0,0 0-48 0,0 0-16 0,0 0 0 0,0 0-304 0,0 0-64 0,0 0-16 0,8 14 0 0,-8-14-432 0,17 12-96 0,-1-8-16 0,1 2 0 0,1-3-128 0,5-1-16 0,1-2-16 0,5-2 0 0,0-7 0 0,-1 5 0 0,1-2 0 0,0 6 0 0,4 0-224 0,-3 0 144 0,1 0-144 0,-2 6 128 0,-7 2-128 0,-1-1 160 0,-21-7-160 0,14 10 160 0,-14-10 32 0,0 0 16 0,2 14 0 0,-2-14 0 0,-4 12 96 0,4-12 16 16,-8 11 0-16,2-3 0 15,0 2-128-15,-7 0 0 16,1-1-16-16,-2 1 0 0,1-6-176 0,1 8 160 16,0-2-160-16,-3 1 160 0,1-1-160 0,0 0 160 15,1 5-160-15,3-5 160 0,2 2-32 0,0-2 0 0,4 1 0 0,0-1 0 0,-1 0-128 16,1 0 0 0,4-10 0-16,0 0 0 0,0 0 0 0,9 21 0 0,-1-15 0 0,2 4 128 15,0 1-128-15,5-1 0 0,3 0 0 0,3 0 0 16,1 7 0-16,1-1 128 0,1-2-128 0,19 23 128 0,-10-2-128 0,-6-2 0 15,-9-2 0-15,-12 6 0 0,-6-7 0 0,-4-3 0 16,-8 4 0-16,-7-7 0 0,-3-1 0 0,-5 1 0 31,-3-3 0-31,-5-5 0 0,14-5 128 0,-3 1-128 0,-7-2 128 0,-4 0-128 0,0 1 0 0,-2 5 0 16,2-6 128-16,1 0-128 16,1 1 0-16,2-1 0 0,0-4 0 0,5-2 0 31,5 2-432-31,7-4-112 0,3-4-32 0,11 2-12736 0,0 0-2560 0</inkml:trace>
  <inkml:trace contextRef="#ctx0" brushRef="#br0" timeOffset="167508.34">31515 4617 8287 0,'0'0'736'0,"0"-6"-592"15,10-1-144-15,-4 1 0 0,3 2 2784 0,-9 4 528 0,6-4 96 0,2 2 32 0,-8 2-1200 0,8-4-256 0,-8 4-32 0,0 0-16 0,0 0-592 16,8-4-112-16,-8 4-16 0,0 0-16 0,0 0 32 0,0 0 16 0,0 0 0 0,0 0 0 0,0 0-256 0,0 0-48 0,0 0-16 0,-10 10 0 0,2 4-496 0,-8 11-112 0,5-7 0 0,1 3-16 0,0 3-112 0,2-1 0 0,-3 4-16 16,3 3 0-16,4 1 48 0,-2 4 16 0,6-2 0 0,0 2 0 0,4-5 32 0,2-1 16 0,2-4 0 0,1-5 0 0,-1-8 16 0,0-1 0 0,-8-11 0 0,12 4 0 0,1 2-128 0,-13-6-32 15,18-10 0-15,0-3 0 0,-1-5 48 0,-3-3 16 0,3-1 0 0,-9 6 0 0,0-5-208 0,2-12 128 0,-6 2-128 0,3 3 0 16,-5 1 128-16,-2 1-128 0,-5 9 0 0,-1 1 0 0,-4-3 0 0,0 7 0 16,4 2 0-16,-3 2 0 0,-3-3 0 0,4 3 0 15,-2 0 0-15,10 8-160 16,-4-10 32-16,4 10 0 0,0 0 0 0,0 0 0 0,0 0 128 0,0 0 0 15,4-7 0 1,6 3-128-16,0-2 128 0,-10 6 0 0,10-6 0 0,5-2 0 0,-3 0 0 0,-2 0 0 16,7 1 0-16,-5 3 0 15,0 4 0-15,9-6 0 0,1 2-128 0,1 2 128 0,0 2 0 16,1 0 0-16,1 2 0 0,-7 2 0 0,1 0 0 0,-7-2 0 16,0 6 0-16,-2-1-128 0,5-1 128 0,-5 4 0 0,-4 0 0 0,0-4 0 15,3 5 0-15,-1-3 0 0,0 0 0 0,-2 2-128 16,4 1 128-16,-1 1 0 0,-1-4 0 0,4 6 0 15,0 1 0-15,1-3 0 0,-3 2 0 0,0-1 0 16,-4 1 0-16,5-4 0 16,1-4 0-16,0 9 0 0,-4-9 0 0,5 4 0 0,5 0 0 15,-6-3 0-15,-12-7 0 0,0 0 0 16,0 0 0-16,15-7 0 0,-1-3 0 0,-2 0 144 16,-3-2-144-16,-7-1 0 0,-11-3 128 0,-1 4-128 0,-2-3 0 0,-2 1 0 15,3-2 0-15,3 5 0 0,-2-1 128 0,-2 2-128 16,-5-5 0-16,7 5 0 0,-2 0 0 0,1 4 0 0,5-5 0 0,0 5 0 15,0-2 0-15,-2 0 0 16,-3 0 0-16,11 8 0 0,0 0 0 0,0 0 0 16,7-10 0-16,-1-1 0 0,-6 11 0 0,0 0 0 15,10-6 0-15,2 2 0 0,1 4 160 0,-1-2-160 0,4-2 176 0,-1 2-48 16,-1 0-128-16,2 0 192 16,1-2-192-16,5 4 0 0,1 0 0 0,-5 0 0 0,-3 0 0 0,7 4 0 15,7-4 0-15,0 2 0 0,-5 2 0 0,1 0 0 0,-5-8 0 16,-1 4 0-16,-1 4 0 0,-1-2 0 15,-3 6 0-15,-2-2 0 0,1 5 0 16,-3-1 0-16,-2 2 0 0,-2-2 0 0,4 5 0 0,1 1 0 16,-7-2 0-16,2-1 0 0,2-3 0 0,0 4 0 0,3 3 0 31,-1-3 0-31,0-4 0 0,4 3 0 0,-1-3 0 0,-1 0 0 16,-4 0 0-16,3-1 0 0,3-3 0 0,-2 0 0 0,3-2 128 0,-1-2-128 0,-2-2 0 15,7 0 144-15,3-2-144 16,1-6 0-16,-3 2 144 0,1-1-144 0,5-1 208 0,-9-2-16 15,-9-2-16-15,-2-3 0 0,0-1 96 0,2 2 32 0,3-5 0 0,-7-1 0 16,-8-1 128-16,-2 1 16 0,-3-1 16 16,-5 5 0-16,-6-5-208 0,-3 7-64 0,0-2 0 0,-1 1 0 15,-5-1-192-15,-4 6-128 0,-4-1 128 16,-4 5-208-16,-6 0-2160 0,-4 2-416 0,-2 4-96 0</inkml:trace>
  <inkml:trace contextRef="#ctx0" brushRef="#br0" timeOffset="175017">20492 5418 13311 0,'0'0'1728'0,"0"0"-512"0,0 0-96 0,0 0-800 0,0 0-144 0,-4 8-48 0,-2 21 0 0,2-19-1840 0,-2 4-368 0,4-3-80 0,2-11-16 0</inkml:trace>
  <inkml:trace contextRef="#ctx1" brushRef="#br0" timeOffset="145920.65">28846 18280 0,'0'0'0,"0"0"16,0 0-16,0 0 16,0 0-1,0 0-15,0 0 16,0 0 0,0 0-1,0 0-15,0 0 0,0 0 16,0 0-1,0 0 1,0 0-16,0 0 16,0 0-1,0 0-15</inkml:trace>
  <inkml:trace contextRef="#ctx0" brushRef="#br0" timeOffset="186019.45">6577 5293 34559 0,'0'0'2448'0,"0"0"-720"0,0 0-160 0,0 0-384 0,-10 10-80 0,-3 0-16 16,-5 7 0-16,-5 3-864 0,-3-1-224 0,-1-1 0 15,-2 9 0-15,-1-3 0 0,-3 3 0 16,0 8 0-16,-2 2 0 0,0 4 352 16,1 2 32-16,-1 4 0 0,2 0 0 0,2 0-720 0,0 5-144 15,5-5-32-15,-1-10 0 0,3-9 512 0,-1-5 0 0,6-7 0 0,-1-8 0 0,2-6 0 32,-1-6 0-32,7-2-192 0,6-4 48 0,6 0-752 15,6-1-160-15,-2-9-32 0,-4-9 0 0,-4-10 416 0,-4-8 80 0,-1 2 16 16,5 0 0-16,-2 0 400 0,4 0 176 15,-2 0-128-15,-2 4 128 0,-2 4 0 0,-1-4 0 16,1 8 0-16,-2 2 128 0,6 9 96 0,-2 1 32 0,4 3 0 0,4 1 0 16,4 7 0-16,2 0 0 0,2 4 0 0,3 2 0 0,1 4 144 15,0 0 48-15,-1 4 0 0,-1-4 0 16,-12 0-64-16,0 0 0 0,12 4 0 0,5-2 0 0,3 6-192 16,5 0-64-16,-1 3 0 0,1-1 0 0,0 4 64 15,-3-1 0-15,5-1 0 0,-1 0 0 0,3-2 0 16,2 1 0-16,2 3 0 0,-1 2 0 0,1 1-192 15,2-1 128-15,0 9-128 0,0-3 128 0,0 9 0 16,-3 0 0-16,1 2 0 0,-2 1 0 0,0 1-128 0,-3 2 0 16,-1-4 0-16,-4-2 0 0,-3-5 0 15,-1-5 0-15,1 1 0 0,1-1 0 16,1-3-1248-16,1-1-288 0,-5-7-48 0,-4-10-16 16,-3-10-4752-16,-5-11-960 0,-2 1-192 0,-8-3-48 15</inkml:trace>
  <inkml:trace contextRef="#ctx0" brushRef="#br0" timeOffset="186318.65">6388 4647 33023 0,'0'0'2960'0,"2"19"-880"0,-2 1-176 0,0 7-1264 0,0 4-256 0,0 6-64 0,0 6 0 0,0 12-144 0,3 4-48 0,-3 3 0 0,0-3 0 0,0-1 64 0,0-3 0 0,-3-2 0 0,1 5 0 0,-2-3 144 0,-2-2 48 0,0 11 0 0,-4 8 0 0,0 10-208 0,-5 4-48 0,3-4 0 0,-2-13 0 0,1-9 0 0,-1-11 0 0,4-4 0 0,1-12 0 0,3-4-2192 0,6-11-448 0,-2 0-96 0,2-5-16 0</inkml:trace>
  <inkml:trace contextRef="#ctx0" brushRef="#br0" timeOffset="186570.72">5810 5645 30207 0,'0'0'3776'0,"6"-8"-1120"0,3 2-224 0,3 2-976 31,0 2-192-31,5 2-48 0,1 0 0 0,7 2-912 0,-1 0-304 0,5-2 160 0,4 0-160 0,2-2 448 16,2-4 0-16,10 2 0 0,4-4 0 0,6-3-448 15,5-3 0-15,-1 0 0 0,3 3 0 0,-1-5 192 32,-1 4-64-32,-3 1 0 0,-1 3 0 0,-7 2-704 15,0 2-160-15,-1 2-32 0,-3 4 0 0,-4 2-4608 0,0 2-912 0,-2 2-192 0,0-1-48 0</inkml:trace>
  <inkml:trace contextRef="#ctx0" brushRef="#br0" timeOffset="187923.36">7508 5377 34047 0,'0'0'0'0,"0"0"0"0,0 0 0 0,0 0 1168 0,6 10 240 0,0 0 64 0,-6-10 0 0,2 15-672 0,-8 1-128 0,4 5-32 0,8-5 0 0,-6 5-400 0,-10 3-96 0,0 3-16 0,7 0 0 0,-5 3 64 0,-4 13 0 0,-2-2 0 0,-1 6 0 0,-1 1 0 0,-3-3 0 0,-3-2 0 0,-5-2 0 0,5-6-192 0,-3-17-272 0,5-2 64 0,1-7 16 0,-3 3 48 0,-3 2 16 15,4 3 0-15,3-3 0 0,8-8-976 0,10-6-192 0,0 0-48 0,0 0 0 0,0 0-560 16,0 0-112-16,6-14-32 0,-2-9 0 0,4-3 880 0,0-15 160 0,1-7 48 0,-1-3 0 0,-4-6 512 16,-4-3 96-16,-2 3 32 0,-2 2 0 0,0 8 1216 15,-2 3 256-15,-3 8 64 0,-3 5 0 0,6 6-256 16,0 5-64-16,-2 3 0 0,3 5 0 0,1 0 208 16,4 12 48-16,0 0 0 0,0 0 0 0,0 0-64 15,0 0 0-15,0 0 0 0,13 0 0 0,1 2-256 16,4-2-48-16,3 2-16 0,-1 2 0 0,5 2-448 15,-4 8-112-15,1-1-16 0,5 3 0 0,-3 3 64 0,-1 3 0 16,-1 5 0-16,3 4 0 0,-4-1 48 16,-5 5 16-16,4 8 0 0,3 15 0 0,2-3-320 15,-1-12 0-15,-1 0 0 0,-3 4 0 0,1-6 0 16,1-4 160-16,1-6-160 0,1-5 128 0,-3-1-128 16,-5-11-176-16,3-1 48 0,-1-3 0 15,1 0-512 1,-5-4-112-16,0 2-16 0,-14-8 0 0,0 0-2864 0,17-4-576 0,-1 4-112 0,-1 6-32 0</inkml:trace>
  <inkml:trace contextRef="#ctx0" brushRef="#br0" timeOffset="188207.09">7739 4729 27903 0,'-32'4'0'0,"21"-1"0"0,3 7 0 0,6 0 1328 15,6 6 272-15,-2 5 48 0,2-1 16 0,2 11-1280 16,5 12-256-16,-3 6-128 0,-4 9 128 0,0-3 96 16,4-6 32-16,-2-2 0 0,-6-4 0 0,3 5 256 15,-1-3 48-15,0-2 16 0,-2-6 0 0,-2 10-208 16,-3 8-48-16,1 2 0 0,-2 1 0 0,0 9 112 16,0 13 16-16,-2-12 0 0,-3-11 0 0,1-5-208 15,4-5-48-15,0-4 0 0,2-8 0 0,0-9-192 31,-2-1-160-31,-3-5 32 0,-3-1 0 0,0-9-2304 0,2-10-464 0,10 0-96 0,0 0-16 0</inkml:trace>
  <inkml:trace contextRef="#ctx0" brushRef="#br0" timeOffset="188395.83">7124 5760 23039 0,'-14'-24'0'0,"14"24"0"0,0 0 0 0,0 0 1840 0,0 0 368 0,0 0 80 0,0 0 16 0,0 0-512 16,8-11-112-16,5 9-16 0,3 0 0 0,9-4-512 15,7-4-96-15,3 0-32 0,6 4 0 0,2 1-512 16,2-1-96-16,0-4-32 0,-2 0 0 0,7 0-144 16,1-3-48-16,0-1 0 0,-10-7 0 0,2 5-192 31,4-4 144-31,9-1-144 0,1-2 128 0,7 7-1888 0,5 8-384 0,-1 4-80 0,-9 4-16 0</inkml:trace>
  <inkml:trace contextRef="#ctx0" brushRef="#br0" timeOffset="188961.27">8510 5449 33279 0,'-41'4'0'0,"33"-4"0"0,8 0 0 0,0 0 1632 16,0 0 336-16,0 0 64 0,0 0 16 0,-4 10-1344 0,2 6-256 0,2 1-48 0,2 3-16 0,2 7-192 16,-2 0-64-16,2 10 0 0,-2 1 0 0,2 6 112 15,-4 7 16-15,0 6 0 0,4 7 0 0,-4-9 0 16,-2-16 0-16,2-4 0 0,4-4 0 0,-4-3 0 31,0-3 0-31,0-1 0 0,11 3 0 0,-11-6-112 16,-6-9-16-16,6 4 0 0,10-6 0 0,-10-10 0 0,-8 9 0 15,8-9 0-15,10 6 0 0,-10-6 208 0,0 0 48 16,0 0 0-16,0 0 0 0,-6-10 48 0,-5-1 16 16,5-1 0-16,2 0 0 0,-2-7 144 15,-2-7 48-15,4-5 0 0,4-4 0 0,-4-22-464 0,-5-27-176 0,7 2 128 0,9 8-128 0,-5 10 0 16,-7 9 0-16,10 8 0 0,7 4 0 0,0 6 0 15,-2 6 0-15,1 7 0 0,3 3 0 16,-2-1-272-16,-1 1 64 0,-1 7 16 0,-2 1 0 0,4 3-64 16,7-4 0-16,-5 6 0 0,-6-1 0 0,7-1 112 15,7 4 16-15,-5 2 0 0,-3 4 0 0,2 0 304 16,7-2 64-16,2 2 16 0,3 2 0 0,-3 6 96 0,-5-2 32 0,-1 5 0 16,-1 1 0-16,-5-2-384 15,-13-10 0-15,0 17 0 0,-5-3-128 0,-9 2 128 16,-6-1 0-1,-7 5 0-15,4-4 0 0,-11 5-544 0,-10-1-80 0,6 1-16 0,5-5 0 0,-4 5 160 16,-8-5 32-16,6 1 0 0,8-3 0 0,6 2-1952 0,5 1-384 0,4-3-80 16,5-4-16-16</inkml:trace>
  <inkml:trace contextRef="#ctx0" brushRef="#br0" timeOffset="189828.76">9353 5387 26111 0,'-25'0'0'0,"25"0"0"0,14 0 0 16,-14 0 1680-16,0 0 352 0,11-8 64 0,5 4 16 0,-16 4-880 0,0 0-160 0,0 0-48 0,27-4 0 0,-13 2-352 0,-14 2-80 0,0 0-16 0,0 0 0 0,0 0-304 0,8 10-64 0,1-2-16 0,1 2 0 0,-8 7-48 0,-12 1-16 15,8 3 0-15,12 1 0 0,-8 9 64 0,-10 6 0 0,-5 14 0 0,1 7 0 0,4 11 256 0,2 3 48 0,-3-4 16 0,-3-11 0 0,8-6-112 0,12-10-16 16,-4-2 0-16,-10-4 0 0,4 2-256 0,6-6-128 0,-2-5 128 0,-6 1-128 0,8-2 128 0,11-3-128 0,-7-1 128 0,-10-3-128 0,4 1 128 0,6-5-128 16,2 0 128-16,-1-4-128 0,3-3 128 0,4-5-128 0,-1-4 128 0,-5-7-128 0,8 1 128 15,5 0-128 1,-1-2 128-16,-1-3-128 0,3-1-384 15,9 4-144-15,-2-2-48 0,-2-3 0 0,-3 1-2240 0,-1-3-464 16,-2 5-96-16,-5 4-16 0,-6-2-1536 0,-10-7-304 0,2 7-64 16,-4 10-16-16</inkml:trace>
  <inkml:trace contextRef="#ctx0" brushRef="#br0" timeOffset="190064.86">9127 5955 28671 0,'6'31'0'0,"-2"-21"0"0,-4-10 0 0,0 0 1632 15,0 0 336-15,0 0 64 0,0 0 16 0,13 6-576 16,-1 4-96-16,9-1-32 0,5-1 0 0,1-6-352 16,-13-10-80-16,9 8-16 0,8 10 0 0,-5-6-304 15,-11-14-64-15,9-1-16 0,9 11 0 0,-4-10-352 32,-7-10-160-32,1 5 128 0,1 9-128 0,3-4-688 15,6-8-208-15,-2 9-64 0,-1 18 0 0,-1 3-2912 0,-2 2-592 0,1 3-112 0,3-1-32 0</inkml:trace>
  <inkml:trace contextRef="#ctx0" brushRef="#br0" timeOffset="190576.57">9601 6240 30719 0,'-23'0'0'0,"23"0"0"0,0 0 0 0,0 0 1680 0,0 0 352 0,-10-4 64 0,-2 2 16 0,12 2-832 16,10-2-144-16,6 0-48 0,3 2 0 0,-1-5-448 16,-3-5-112-16,3 0-16 0,7 4 0 0,-3-4 0 15,3-3 0-15,3 1 0 0,7 2 0 0,-4-7-144 16,-8-1-48-16,7-3 0 0,11-3 0 0,-4-11-48 16,-8-22-16-16,-2 1 0 0,1 7 0 0,-9 2-256 15,-13-6 0-15,6 8 0 0,11 6-144 0,-11 8 144 16,-18 6-128-16,6 5 128 0,10 3-128 0,-10 5 128 15,-14 4-128-15,8 2 128 0,6 6-128 0,-11 0 128 16,-13 4-128-16,5-2 128 0,9 2-128 0,-4 6 128 16,-11-4 0-16,5 9 0 0,3 1 0 15,1-2-128-15,-5-3 0 0,7 1 0 16,6 9 0-16,0-1 128 0,1-4 0 0,7 11 128 0,11 4-128 0,-1-7 0 16,-10-24 0-16,10 17 0 0,0 9 0 0,7 1-128 0,7-6-112 0,9 9-16 0,4 1 0 15,-8-4 416 1,-13-11 80-16,7 5 16 0,14-1 0 0,-13-4-256 0,-24-16 0 0,15 15 0 0,13 1-160 0,-7-1 160 15,-7-5 0-15,-1 0 128 0,1 2-128 0,-4 3 0 32,-10-15-240-32,6 12 48 0,9 2 0 0,-13 1 192 15,-19-3 0-15,7-2 0 0,4 0 160 0,6-10-160 0,2 15 0 0,-8-5 0 16,-13-8-176-16,19-2 304 16,19 10 48-16,1-1 16 0,-3-3 0 0,1-4-192 0,1-8 0 0,5 4 0 0,7-7 0 15,2 3 0 1,-3 0 128-16,7-4-128 0,0 0 128 0,2-1-704 15,2 1-160-15,-2 0-32 0,2 4 0 0,-2-3-4800 0,0 7-976 16,-4 2-192-16,-8 2-48 16</inkml:trace>
  <inkml:trace contextRef="#ctx0" brushRef="#br0" timeOffset="191195.23">10939 5801 29695 0,'11'23'0'0,"-11"-23"0"0,0 0 0 0,0 0 1328 16,-11 6 272-16,11-6 48 0,-10-6 16 0,0 2-464 0,10 4-96 0,-8-2-16 0,0-5 0 0,-3-3-48 0,-1-8-16 0,4-3 0 0,2 5 0 0,4 2-304 0,0-3-64 16,-3-3-16-16,-1 1 0 0,2-5-96 0,2 1-32 0,0 1 0 0,-2-1 0 0,0 7-144 0,4-3-48 0,-2 3 0 0,2 3 0 0,2-1-192 0,2 4-128 0,-4 10 128 0,8-6-128 0,2-2 176 0,3 1-48 0,-1 1 0 0,-2 0 0 0,9-2-128 0,3 6 128 0,-5-2-128 0,-3 0 128 0,4 2-128 0,7-3 128 0,-2 5-128 0,-7 5 128 0,2-1-128 15,9 2 0-15,-4 0 0 0,-5 4-176 0,3 5 176 0,-3 3 0 0,-4 3 0 0,-3-1 0 0,1 7 0 0,0 3 0 16,-4-1 128-16,-3-2-128 0,-5 3-192 0,-5 5-96 0,-5 6-32 16,-8 6 0-16,1-8 464 0,5-10 96 15,-4 6 16-15,-9 6 0 0,0-8-256 0,5-7-160 16,-5 1 32-16,-5 4 0 0,5-7 256 0,9-7 48 0,1-1 16 15,1 3 0-15,8-7 0 0,6-12 0 0,-4 16 0 0,-7-1 0 16,11-15 96-16,0 0 32 0,0 0 0 16,0 0 0-16,0 0 0 0,7 10 0 0,-7-10 0 0,8 10 0 15,10-4 192-15,13-2 64 0,-2-2 0 0,-7-2 0 16,9-2-160-16,6-4-32 0,8-2 0 0,8-2 0 0,7 4-384 16,3-1 0-16,-3 1 0 0,-5-2 0 0,-2 6-176 31,1 2-112-31,-1-2-32 0,2-4 0 0,-12 2-1424 15,-16-9-304-15,-2 3-48 0,-3 4-16 0,3 6-7872 0,3 6-1600 16,-3-6-304-16,-7-10-64 0</inkml:trace>
  <inkml:trace contextRef="#ctx0" brushRef="#br0" timeOffset="-171079.25">12055 5662 27391 0,'39'-139'1536'0,"-39"139"320"0,0 0 64 0,0 0 16 0,-5 14-736 16,-1-4-160-16,-2-4-16 0,-2 5-16 0,-7-1-48 0,-5 0 0 15,1 0 0-15,21-10 0 0,0 0-64 0,0 0-32 0,-2 17 0 0,2-17 0 0,0 0 0 0,15 10 0 0,1-2 0 0,-16-8 0 0,0 0-352 0,19 2-80 0,-9-2-16 0,4-2 0 0,7-2 0 0,-1 0 0 0,3 0 0 0,-1 2 0 0,5-4-416 0,6-3 0 0,-3 3-144 0,11 0 144 16,-10-2 0-16,2 2 0 0,2 0 0 0,2-1 0 0,8 3 0 0,-6-2 0 0,-8-2 0 0,-3 4-160 16,1-2-352-16,-2 6-80 0,-11-6-16 0,2 6 0 0,5 4-1760 0,-7 2-368 0,-5 0-64 0,-1 4-16 0,-6 7-352 0,-6 1-80 0,-8 5-16 0,1 3-9104 15</inkml:trace>
  <inkml:trace contextRef="#ctx0" brushRef="#br0" timeOffset="-170622.9">12221 5996 25103 0,'0'0'544'0,"-15"10"112"0,-1 0 32 0,2-3 32 15,-7-3-576 1,5 2-144-16,5 2 0 0,11-8 0 0,-16 6 1520 0,6-2 272 0,2 2 48 0,8-6 16 16,0 0-192-16,0 0-48 0,-9 13 0 15,9-13 0-15,0 0-224 0,0 0-48 0,0 0-16 16,17 8 0-16,3-2-400 0,3-2-80 0,1-4-16 0,5 0 0 0,0 0-352 16,-5-4-80-16,3-2-16 0,0-2 0 0,3 6-384 15,3-4 0-15,2-3 0 0,6 3 0 0,-8 0 0 0,12-2 0 16,4-4 0-16,2-3 0 15,1 3-2048 1,1 0-352-16,2 3-64 0</inkml:trace>
  <inkml:trace contextRef="#ctx0" brushRef="#br0" timeOffset="-169815.72">13586 5658 18655 0,'-23'-21'1664'0,"23"21"-1344"0,0 0-320 0,0 0 1216 0,13 4 160 0,-13-4 32 0,0 0 16 0,0 0-400 0,0 0-64 0,0 0-32 0,0 0 0 0,0 0 96 0,6 11 32 16,0 1 0-16,-2-2 0 0,-4-10-128 0,10 8-32 0,-10-8 0 0,0 0 0 0,0 0 16 0,-6-14 0 0,2 10 0 0,4-2 0 0,-2-7-48 15,0 3-16-15,0 0 0 0,-2-4 0 0,4-3-160 0,0-3-48 0,0-5 0 0,6-4 0 0,2 3-96 0,2 1-32 0,-1 1 0 0,-5 3 0 0,-8-1-208 16,0 5-48-16,4 3-16 0,0 0 0 0,-3 1-112 0,-3 3 0 0,6 10-128 0,0 0 192 0,0 0-192 0,0 0 144 0,-10-4-144 16,10 4 128-16,0 0-128 0,0 0 0 0,0 0 0 0,0 0 128 0,0 0-128 0,0 0 0 0,0 10 0 0,4 4 0 0,-2-1 0 0,0-1 0 0,0 0 0 15,2 5 0-15,3-1 0 0,-12 7 0 0,-11-5 0 0,12 9 0 0,8 1 0 0,6 9 0 0,1 10 0 0,-3-3 0 0,-6 3-128 0,-2 0 128 16,0-6-160-16,2 16 160 0,4-12 0 0,4-2 0 0,-2-6 0 0,1-6 160 0,-13 2-160 0,-1-9 0 0,-1 3 0 0,4-7 0 0,2-1 0 0,-4-7 0 0,-8 3 0 0,2-5 0 0,10-10 0 0,-7 10 0 0,7-10 128 0,-16 10-128 0,0-2 0 0,-3 3 0 0,-3-7 0 0,7 0 0 0,3-4 0 0,0 0 0 0,-7 2 0 0,-1-2 0 0,5 0 0 0,-3 0 0 0,-3 0 0 0,3 4 0 0,2 0 0 0,-3-2 0 0,-1 4 0 0,5-4 0 16,7 0 0-16,0-2 0 0,-2 5 0 0,1-3 0 0,9-2 0 0,0 0 0 0,0 0 0 0,0 0 0 0,0 0 0 0,0 0 0 0,9 4 144 0,1 2-144 0,4-2 256 15,3 0 0-15,-1-2-16 0,11-2 0 16,6 0-48-16,5 0-16 0,3 0 0 0,15-6 0 0,-1 2-176 0,-2-2 0 15,-3 0 144-15,1-3-144 0,0 1 0 0,-2-2 128 16,-4-4-128-16,-1 3 0 16,-6-1-320-16,3 2-144 0,-4 0-32 0,-4 1-13488 15,-4-1-2704-15</inkml:trace>
  <inkml:trace contextRef="#ctx0" brushRef="#br0" timeOffset="-169563.83">14400 5770 22463 0,'6'-47'1984'15,"-2"33"-1584"-15,-4 14-400 0,0 0 2160 0,0 0 336 0,0 0 80 0,0 0 16 0,6 0-1072 0,-2-4-224 0,-4 4-32 0,0 0-16 0,0 0-416 16,0 0-96-16,-26 10-16 0,11 5 0 0,19 1-272 0,3 4-64 0,-7 5-16 0,0-2 0 0,0 1 16 0,-3-1 0 0,-3 3 0 0,0 11 0 0,4-6 64 0,2 0 0 0,2-5 16 0,0 1 0 0,0-4-96 0,4-1-32 0,5 1 0 0,1-5 0 0,0-2-96 0,9-1-32 0,1-3 0 0,7-2 0 0,4-4-80 0,6-1-128 0,-11 1 176 0,7-2-176 0,0-4 192 0,0 0-192 0,-2-4 192 0,-2 4-192 0,-1-6 320 0,1 1-64 0,-2-5 0 0,-3-2 0 0,-7-2-32 0,1 1-16 0,1-5 0 0,-3-3 0 15,-1-5 160-15,-3-5 16 0,-4-6 16 0,-4 0 0 0,-10-10-96 0,-8-6-32 0,-6 2 0 0,-3 3 0 0,-1 7-272 0,-7 5 0 0,-6 5 0 0,-6 10 0 0,-8 5-304 0,16 4-64 0,2 3-16 0,-2-1-14176 0,-1 4-2848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06:37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6323 13530 8287 0,'0'0'736'0,"0"0"-592"0,-17 0-144 0,17 0 0 0,-12 4 1728 0,-4-2 304 0,1-2 64 0,15 0 16 15,-14 4-672-15,14-4-128 0,-10 4-32 0,10-4 0 0,0 0-400 0,0 0-96 0,0 0-16 0,0 0 0 0,0 0-80 0,0 0-32 0,0 0 0 0,8 2 0 0,2 4-48 0,7-2-16 0,3 0 0 0,3 3 0 0,7-3-96 0,3 0-32 0,6-2 0 0,45 4 0 0,2 2 32 0,5-6 0 0,5-2 0 0,-2 0 0 0,-6-6-112 0,0 6 0 0,9 0-16 0,7 4 0 0,11-2-176 0,8-2-16 0,4 0-16 16,-41 0 0-16,3 0 32 0,9 0 0 0,4 4 0 0,9 0 0 0,10-1 64 0,4 3 32 0,-2-6 0 0,-4 4 0 0,-2 2 64 0,-8-2 16 16,1-4 0-16,13 0 0 0,-6 0-80 0,-2 0-16 15,-11 4 0-15,-5-4 0 0,-5 0-48 0,2 0-16 16,1-4 0-16,-5 4 0 0,-4-2-32 0,-8 2-16 15,-2-4 0-15,-6 0 0 0,-5-2 80 0,-1 2 16 16,-6 1 0-16,-7 3 0 16,-16 0-48-16,0 0 0 0,-3 0 0 0,-1 0 0 0,0 3-32 0,-4 1-16 15,-3 2 0-15,-3-2 0 0,0 0-160 0,-3-2 192 16,1 4-192-16,-5-2 192 0,-4-4-192 0,-2 4 0 0,-10-4 0 0,0 0 0 0,0 0 0 16,0 0 0-16,0 0 128 0,0 0-128 15,0 0 0-15,0 0 160 0,-12 0-160 0,-6-4 160 0,-1 2-368 16,-1-2-80-16,-3-2-16 0,-1 2 0 15,-5 0-2960 1,2-2-576-16</inkml:trace>
  <inkml:trace contextRef="#ctx0" brushRef="#br0" timeOffset="2636.59">19314 9259 6447 0,'0'0'576'0,"0"0"-576"0,-15-2 0 0,15 2 0 0,-16 6 2640 0,16-6 432 0,-15 0 64 0,15 0 32 0,0 0-1216 15,0 0-240-15,0 0-48 0,0 0-16 0,0 0-368 0,23 6-80 0,4 2-16 0,3-6 0 0,5 2-224 0,6-8-32 0,6-2-16 0,3 0 0 0,-1 2-272 0,-2 0-64 0,0-9-16 0,2-1 0 0,1-6-240 0,-9 3-64 16,4 5 0-16,28-9 0 0,3 3-64 0,4 6 0 0,8-3-16 0,-2 5 0 0,-4 0-48 0,-6-7 0 0,-8-5 0 0,-2 3 0 0,-3 3-128 0,1 2 160 0,-3-3-160 0,3 5 160 0,1 2-16 0,7 2 0 0,6 1 0 0,-25 1 0 0,5-2 48 0,24-4 16 0,-13-5 0 0,-7 3 0 0,-9 4-80 0,-2-3 0 16,-3-1-128-16,-3 8 192 0,-4-2-192 0,0 8 176 15,-2-6-176-15,0 6 160 0,0 0-16 0,-5 6 0 16,-3-2 0-16,-2 0 0 16,-7-2 48-16,3-2 16 0,-2 4 0 0,-3-4 0 0,5 6 0 0,-3-2 0 15,-3-4 0-15,-3 2 0 0,-16-2-208 0,0 0 176 16,0 0-176-16,0 0 160 0,0 0-160 0,0 0-224 0,0 0 48 0,0 0 16 31,-20 9-2272-31,-1-3-464 0</inkml:trace>
  <inkml:trace contextRef="#ctx0" brushRef="#br0" timeOffset="3720.13">19742 14239 11967 0,'-23'-10'1072'16,"23"10"-864"-16,0 0-208 0,-14-4 0 0,0-3 1024 0,1 1 176 0,13 6 16 0,-16-6 16 0,2 2-176 0,14 4-32 0,-15-4-16 0,15 4 0 0,0 0-176 0,0 0-16 15,0 0-16-15,0 0 0 0,0 0 160 0,0 0 16 0,0 0 16 0,0 0 0 0,0 0-144 0,15 10-16 0,-1-2-16 0,7-6 0 0,1 5 96 0,11-5 32 0,2 0 0 0,12-2 0 0,6 0-176 0,9 0-16 16,16 4-16-16,12 2 0 0,16 4-288 0,1-2-64 0,-2-2-16 0,-3-3 0 0,1-3-48 0,3 4 0 0,11 6 0 16,2 4 0-16,2-2-48 0,-6-1-16 0,-13-5 0 0,-1-2 0 0,-1 0-48 0,1-2-16 0,3 2 0 0,3 2 0 0,-1-6-64 0,-5-2 0 0,-11-2-128 0,-12 0 192 15,-11-2-192-15,-7-4 128 0,-7-1-128 0,-4 7 0 0,-3-2-160 0,-3 0-128 16,-4 0-32-16,-7-2-17200 0</inkml:trace>
  <inkml:trace contextRef="#ctx0" brushRef="#br0" timeOffset="-120934.53">25275 9154 7359 0,'-31'-12'656'0,"15"8"-528"16,-3 2-128-16,-9-138 1920 0,7 140 368 16,1 0 64-16,1 0 16 0,3 0-704 15,1 2-128-15,-9 0-16 0,3 0-16 0,5-2-192 16,16 0-32-16,-14 9-16 0,14-9 0 0,-15 8-160 16,15-8-16-16,-4 18-16 0,-2 1 0 0,6-1-272 15,0-1-48-15,0-1-16 16,6-6 0-16,-6-10-880 0,14 11-176 0,9 5-48 0,0 2 0 0,7-7 1600 0,7-3 320 0,4-4 64 0,13 0 16 15,9 2-960-15,11-6-192 16,-25-2-32-16,4 0-16 0,7-6-160 16,5 0-16-16,7-3-16 0,4 5 0 0,12 6-240 0,6 0 144 0,13 0-144 0,86-4 128 15,-39-8-128-15,-25 6 0 16,-15 6 0-16,5 2 0 0,4-2 0 0,2-2 128 0,-2-9-128 0,-12-7 0 0,-15-2 128 16,-32 3-128-1,0 5 0-15,3 4 128 0,1 1-128 0,0 1 0 0,-5-8 0 0,5 4 0 0,-1-1 0 0,-3-1 128 16,-7-2-128-16,-5 4 0 0,-5-1 0 0,-6 1 0 15,-11 0 128-15,-3 0-128 16,0 3 0-16,-9-3 0 0,-5 6 0 16,-1-2 0-16,-12 6 0 0,0 0 0 15,0 0 0-15,0-6 0 0,-2-2 0 0,-4 1-192 0,-5 1 32 0,-3 2 16 32,4 4-1440-32,-3 0-272 0,-1 4-64 0</inkml:trace>
  <inkml:trace contextRef="#ctx0" brushRef="#br0" timeOffset="-118270.92">24240 14296 8287 0,'-17'-2'736'0,"3"0"-592"0,14 2 1664 0,-16-2 336 0,16 2 64 0,-15 2 16 0,15-2-752 0,0 0-128 0,-14 2-48 0,14-2 0 16,0 0-192-16,0 0-32 0,0 0-16 0,0 0 0 0,16 8-272 0,7-4-48 0,1 7-16 0,9-7 0 0,12-2-112 0,11-2-32 0,9 0 0 0,15 0 0 0,10-6 176 0,3 0 16 0,-1-5 16 0,2 5 0 0,0 4-208 0,15 2-64 0,14 2 0 0,10-4 0 0,7-4 128 0,5 4 0 0,5-6 16 0,12 6 0 0,18-6-112 0,-3 5-32 0,-1-5 0 0,8 6 0 0,11 8-368 0,-2-6-144 0,-5-10 0 0,-1 10 144 0,-5 6-144 0,1-4 0 0,-1-6 144 0,-18 4-144 0,-18 6 0 0,-13 1 0 0,-10 7 0 0,-10-8 128 0,-6 0-128 0,-15-8 0 0,-4-8 0 0,-16 6 0 0,-17-2-1088 0,-12 2-256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20:56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14453 16452 12095 0,'-20'-14'1072'0,"5"4"-864"16,15 10-208-16,0 0 1216 0,0 0 192 0,0 0 32 15,0 0 16-15,0 0-384 0,0 0-80 0,0 0-16 16,0 0 0-16,-8 20 32 0,2-1 0 0,-27-146 0 0,11 129 0 0,3 4 176 0,-1 0 32 15,-1-2 16-15,1 2 0 0,1 0-112 0,1 5-32 16,-7-1 0-16,3 4 0 0,5-8-240 16,-5 5-48-16,1-7-16 0,7 2 0 0,14-6-176 0,0 0-32 15,0 0-16-15,-8 10 0 0,8-10 16 16,0 0 16-16,0 0 0 0,0 0 0 0,14 10-80 0,6-4 0 0,3 1-16 0,10-3 0 16,6 2-176-16,4-6-48 0,8 4 0 15,2 0 0-15,9-2-112 0,-7-2-32 16,-6-6 0-16,-2 2 0 0,7-6 16 0,-3 1 0 15,4-1 0-15,1 2 0 0,-1 2-144 0,0 2 192 16,1 2-192-16,3-2 192 0,5 4-192 0,-3 0 128 0,-5-7-128 0,-11 1 128 16,-10-2-128-16,-7 6 0 15,3 0 144-15,-10-4-144 0,-5-4 0 0,-16 10 128 16,0 0-128-16,0 0 0 0,4-11 0 0,-2-1 0 0,-2 2 0 0,0 10 0 31,-16-10-1696-31,3 3-352 0,-1 3-80 0</inkml:trace>
  <inkml:trace contextRef="#ctx0" brushRef="#br0" timeOffset="3634.73">12850 17661 7359 0,'0'0'656'0,"0"0"-528"0,0 0-128 0,0 0 0 0,0 0 1680 0,23 0 304 0,-23 0 64 0,0 0 16 0,14-4-816 0,-14 4-160 0,0 0-48 0,0 0 0 0,14-6-64 0,-14 6-16 0,0 0 0 0,19-4 0 16,-3 2-384-16,-8 2-96 0,3 0-16 0,1-4 0 0,-2 4 0 0,6-2 0 0,3 0 0 0,-1 0 0 0,3-2 0 0,20 0 0 0,-2 4 0 0,0 2 0 0,-2 0-16 0,2 6-16 0,0-6 0 0,6 4 0 0,0-2-64 0,0 2-16 0,2-2 0 0,8 3 0 0,3-7 96 0,-3 0 0 0,-4 0 16 0,1 0 0 0,-1-2 112 0,2-3 32 0,3-1 0 0,3 2 0 0,2 0-160 0,3 4-48 0,8-2 0 0,2 2 0 0,12 2-128 0,-4-2-16 0,-4-6-16 0,-5 0 0 0,-1-9-96 0,2 5-16 0,4 4 0 0,6 2 0 15,8 4-128-15,2 0 0 0,3 0 0 0,-7 0 128 0,-8-6 112 0,-6-4 16 0,-9-1 0 0,-5-1 0 0,2 2 128 16,-3 2 16-16,-4-3 16 0,7 3 0 16,-3 0 32-16,-3 4 16 0,-1-2 0 0,5 0 0 15,1 1-128-15,-5-1-16 0,-1-4-16 0,-6 0 0 0,-1 0-176 0,-5-3-128 0,0-1 144 0,-4 0-144 16,-4 3 160-16,0 5-160 0,-1 0 160 16,-3 2-160-16,-4 2 1936 0,0 0 304 15,-1 2 48-15,-1 4 16 16,0 4-3248-1,-5-6-640-15,-1-2-128 0,3 4-16 0,1 2 1440 0,4 5 288 0,1-7 0 0,-5-2 128 0,-5 2-128 0,3-4 0 16,4 0 0-16,-5-4 128 0,-1 4-128 16,-3-2 0-1,-18 2 0-15,15-4 128 0,-15 4-128 0,0 0 0 0,8-11 144 0,0 1-144 16,-2-4 928-16,0 2 112 0,-2-3 32 0,-4-1 0 16,-8 3-1968-16,0 3-400 0,2-2-80 15,0 0-16-15,-5 1-2064 0,-3 5-400 0</inkml:trace>
  <inkml:trace contextRef="#ctx0" brushRef="#br0" timeOffset="11434.11">12065 17907 15775 0,'-27'-6'1408'0,"7"2"-1136"0,5 4-272 0,15 0 1008 0,0 0 144 0,0 0 16 0,0 0 16 0,-16-2-384 0,16 2-80 0,-10-4-16 0,-3 4 0 0,-15-109 80 0,9 109 16 0,1 0 0 0,1-6 0 0,1 2 96 0,0-2 32 0,-13-8 0 0,6 1 0 0,3-1-160 0,3 4-48 0,1-7 0 0,-2 7 0 0,1 0-256 0,-3 0-48 0,3-1-16 0,-1-1 0 15,-1-2-96-15,1-1-32 0,-3-1 0 0,-1 0 0 0,5 1-48 0,-1-3-16 0,2-7 0 0,-1 5 0 0,1-1 112 0,4-5 32 0,-1-5 0 0,1-2 0 0,-2-8-64 0,7 4-16 0,-1 0 0 0,0-4 0 0,-2 0-16 0,-5 0-16 16,5-2 0-16,-4 8 0 0,2 3-16 0,1-1 0 0,1 2 0 0,0 2 0 0,-5 7 736 0,3-3 128 0,0 7 48 0,-2-7 0 0,-3-1-1648 16,1-1-336-16,-1-2-64 0,3 1-16 0,4-9 928 15,-5-8 0-15,-1-3 0 0,-2-7 128 0,-5-15-128 0,5 3 192 16,1 5-64-16,1 3 0 0,-5 4-128 0,-5 3 176 0,-7 7-176 0,12 0 192 16,11-2-64-16,-4 2-128 15,-7-4 192-15,11-9-64 0,4-18 32 0,0-3 0 0,-5-10 0 0,1 12 0 0,0 7-160 0,2 4 0 31,-1 13 0-31,1 2 0 0,-2 10 0 0,4 4 0 0,4-2 0 0,0 0 0 0,0 8 128 0,-2-8-128 16,2-8 0-16,2-10 128 0,2-15-128 0,2-2 0 16,2-8 0-16,-2 4 0 0,-2 9 128 0,0 3-128 15,4 13 128-15,0 6-128 0,3 0 0 0,-1 2 0 16,6 6 0-16,-4-7 0 0,1-5 0 0,-1-8 0 16,2-9 0-16,5 1 0 0,5-5 0 0,-3 12 0 15,-3 9 0-15,-2 6 0 16,-3 8-144-16,5 6 144 0,2 5 0 0,3 3 0 0,-3-1-128 15,-1 1 128-15,-3 3 0 0,3 3 0 0,1-1-160 0,5 1 160 16,9-5-128 0,1-3 128-16,-4 5-128 31,22-17 128-31,11-14-128 0,-11 14 128 0,-12 6-128 0,0 15 128 0,-4 1-128 16,-9 9 128-16,5-8 0 0,0-3-128 0,-1 5 128 0,7-2 0 15,2 1 0-15,0-1 0 0,2 0 0 0,17-13-128 16,-11 0 128-16,-12 7 0 15,-3-1-144-15,5 1 144 0,-2 4 0 0,14-11 0 0,-4 2-144 16,-4 5 144-16,-2 1 0 0,0 5 0 0,-2 0 0 0,-8 8 0 16,4-1 0-16,20-1 0 0,-4-2 0 0,-2 4 0 15,-4 0 0-15,-14 2 0 0,6-1 0 16,-2-1 0-16,-2 0 0 0,-5-4 0 0,3 4 0 0,6-9 0 0,-9 5 0 0,-13 4 0 16,-5-2 0-16,4 0 0 15,-12 8 0-15,10-11 0 0,-10 11 0 0,0-8 0 16,0 8 0-16,-8-8 0 0,-2 0 0 0,4-2 0 0,6 10 0 0,-8-7 0 15,-5-3 0-15,-7 4 0 0,8-2 0 0,-1 6-128 16,-3-4 128-16,-3 2 0 0,19 4 0 16,-12 0 0-16,-4-5-128 0,-7-5 128 0,-1 0 0 15,13 8 0-15,11 2 0 0,0 0 0 0,0 0 0 0,0 0 0 0,-8-4 0 16,8 4 0-16,0 0-128 0,0 0 128 16,0 0 0-16,0 0 0 15,0 0 0-15,0 0-128 0,0 0 128 0,0 0 0 16,17-6 0-16,-5 8 0 0,0-2-128 0,5 4 128 0,-17-4 0 0,18 4 0 0,-2-2 0 15,5 2 0 1,8 2 0-16,-5 0-128 0,-5 3 128 0,1-3 0 0,5-2 0 0,-3-2 0 16,-1 6-128-16,-3-2 128 15,-18-6 0-15,19 6 0 0,-3 2 0 0,-16-8 0 16,10 11 0-16,3 1 0 0,-13-12 0 0,0 0 0 0,0 0-128 0,2 14 128 16,-4 3 0-16,-5 9 0 0,-9 1-144 0,4 0 144 15,-5-3 0-15,-3 3-144 0,-9 0 144 0,-4 1 0 16,-1 3 0-16,11-8 0 15,-2 3-1232 1,-22 11-176-16,0 2-16 0,2-6-16 0</inkml:trace>
  <inkml:trace contextRef="#ctx0" brushRef="#br0" timeOffset="20067.4">13160 14171 4607 0,'0'0'400'0,"0"0"-400"16,0 0 0-16,0 0 1856 0,0 0 272 0,0 0 64 0,-7-10 16 0,7 10-736 0,0 0-128 0,-6-12-48 0,2-3 0 0,4 15-256 0,-4-16-48 0,2 2-16 16,2 14 0-16,0 0-48 0,-6-17-16 0,6 17 0 0,0 0 0 0,-8-10-128 0,8 10-16 0,0 0-16 0,0 0 0 0,-17-146-240 0,17 146-32 0,0 0-16 0,0 0 0 0,0 0-128 0,0 0-16 0,0 0-16 0,0 0 0 0,0 0-80 0,19-4-16 0,-1 6 0 0,-1 0 0 0,3 3 0 0,-2 1 0 0,5 2 0 0,0 4 0 0,1 3 864 0,-7-3 160 0,7 2 48 15,9 3 0 1,8-1-1728-16,4 0-320 0,4-1-80 0,9-1-16 15,-1-8 864-15,0 0 0 0,-3-6 208 0,-3-2-32 0,-4 2-176 0,2 0 0 16,1 0 144-16,1 6-144 0,0 1 176 0,4 3-48 16,5 8 0-16,-1-5 0 0,3-3 0 0,-3 2-128 15,1-4 192-15,-1-2-64 0,3-1-128 0,-7-10 160 0,-2 3-160 0,-1-2 160 16,-1-2-160-16,-14 2 160 0,2-2-160 16,4-2 160-16,2 6-160 0,27-2 128 15,-3 4-128-15,-1 0 128 0,0 0-128 0,-1 0 0 0,1-5 0 0,-11 3 128 16,-1-2-128-16,-22 0 0 0,1-6 0 15,21-2 128-15,-7 6-128 0,0 1 0 16,-6 1 0-16,-12 4 0 0,2 0 128 0,14 0-128 0,-6 4 0 16,-10 3 128-16,1 1-128 0,20 0 160 0,-3-4-160 0,-4 2 160 0,-2 2-160 15,-12-6 0-15,-1-2 0 16,3 0 128-16,-4 5-128 0,10-5 0 0,-8-5 144 16,-5 3-144-16,-3-2 144 0,-7 4-144 0,1-2 192 0,5 0-192 15,-7-4 208-15,-15 6-64 0,16 0-16 0,2-4 0 0,-3-2-128 0,-3-4 128 31,0-11-128-31,-3 9 128 0,-9 12-128 0,-17-4 0 16</inkml:trace>
  <inkml:trace contextRef="#ctx0" brushRef="#br0" timeOffset="24451.99">19974 14405 12895 0,'0'0'1152'0,"0"0"-928"0,0 0-224 0,0 0 0 0,0 0 1200 0,0 0 192 0,0 0 32 0,0 0 16 0,0 0-560 15,0 0-112-15,24-4-32 0,1-2 0 0,2 6-224 0,3 0-64 0,7 0 0 0,8 0 0 0,4 0 384 0,-18 4 64 0,8-2 0 0,4-2 16 0,6 0 96 0,3 0 16 0,7-6 0 0,3 2 0 16,-1-3 368-16,70 1 80 0,-12 2 0 0,6 2 16 0,6 0-1760 0,-8-4-368 0,-8-4-64 0,4-1 0 0,4 9 912 15,15 2 192-15,11-4 48 0,-1-2 0 0,-7-8-112 0,1 8-16 0,-1 1 0 0,11 1 0 0,12 2-112 0,-10-2-16 0,-15-8-16 0,0 8 0 0,-1 8-176 16,11-4 160-16,3 0-160 0,-11-8 160 0,-7 2-160 0,-1 2 192 0,-4 4-192 0,8 0 192 0,7 0 0 0,-9-7 0 16,-8-3 0-16,-4 6 0 0,-4 4-192 0,4 0 160 15,6 0-160-15,-6 0 160 0,-4 2-160 0,-8-6 0 16,-15-6 0-16,-7 6 0 0,-12 4 0 0,-7 0 128 0,-4 4-128 16,-7-4 0-16,-6 0 0 0,-3-4 0 15,-5 0 128-15,-2 1-128 0,-4-3 160 0,-4 2 0 0,-5-2 0 16,-5-2 0-16,-5 2 16 0,-1 0 0 0,-3-5 0 0,-1 3 0 15,-5 0-176-15,-10 8 192 0,6-14-192 0,-6 14 192 16,4-17-192-16,-6 3-144 0,2 14 144 0,-18-12-208 31,-9-3-1808-31,-6 1-352 0,-8-3-80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0" timeString="2024-10-17T04:22:26.6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17T04:22:27.359"/>
    </inkml:context>
  </inkml:definitions>
  <inkml:trace contextRef="#ctx0" brushRef="#br0">5937 16178 0,'0'0'0</inkml:trace>
  <inkml:trace contextRef="#ctx0" brushRef="#br0" timeOffset="434.51">6132 15878 0,'0'0'0,"86"-82"0,17-22 16,24 36-16,-21-5 15,-32 11 1,-20 31-16,-11 35 16,2 37-1,-2-2 1,-33-8-16,11-2 16,-5 14-16,-37 4 15,-15-6 1,-18-19-16,-13-1 15,15 4 1,3-13-16,6-2 16,31 25-16,10-8 15,10-1 1,14-9-16,15 3 16,4 1-1,-2-1-15,4-4 16,-18-5-1,-15-5-15,-22-16 16,0-3 0,3 3-16,-1 10 15,-10-6 1,-3-2-16,-57-5 16,80 13-16,0 0 15,-199-14 16,44-6-15</inkml:trace>
  <inkml:trace contextRef="#ctx1" brushRef="#br0">3217 6074 16639 0,'2'-115'736'0,"-18"129"160"0,-3-5-720 0,9-7-176 0,0-11 0 0,2 9 0 0,-5 0 1152 0,1 0 192 0,-4-2 32 0,1 0 16 0,5 0-240 0,0 2-32 0,-3 2-16 0,13-2 0 0,0 0-176 15,0 0-32-15,-10 9-16 0,2-3 0 0,8-6-144 0,0 0-32 0,0 0 0 0,0 0 0 0,0 0-176 0,0 0-32 0,10 10-16 0,7 0 0 0,-1-4 128 0,3 5 32 0,3-3 0 0,15-6 0 0,6-2-96 0,10 0-16 0,9 4 0 0,-5-4 0 0,-8-4-208 0,3 4-32 0,1 0-16 0,4 0 0 0,3 4-144 0,-1 2-128 0,-1 2 144 16,20 5-144-16,-5-7 176 0,3 4-176 0,-4 0 192 0,0-2-192 0,-5-6 208 0,-1 5-64 0,-23-5-16 0,-6 0 0 0,-2-4-128 0,-7 2 160 0,-5 0-160 0,-5 0 160 0,1 0-160 0,-5 0 160 0,-1 0-160 0,-5 0 160 0,-4-2-160 0,-4-5 0 0,0 7 0 0,0 0 0 0,0 0-256 0,-6-6-128 0,-7-4-16 0,-1 6-16944 0</inkml:trace>
  <inkml:trace contextRef="#ctx0" brushRef="#br0" timeOffset="4654.68">23342 16266 0,'0'0'0,"0"0"0,0 0 15,0 0 17,0 0-32,0 0 15,0 0 1,-99-10 15,77 18-15</inkml:trace>
  <inkml:trace contextRef="#ctx1" brushRef="#br0" timeOffset="4339.38">17292 7752 14335 0,'9'-108'640'0,"-9"108"128"0,0 0-624 0,0 0-144 0,0 0 0 15,0 0 0-15,0 0 1536 0,-15-2 256 0,15 2 64 0,0 0 16 16,0 0-512-16,0 0-96 0,-14 0-32 0,14 0 0 0,0 0-80 0,0 0 0 0,-10 10-16 0,10-10 0 0,0 0-128 16,0 0-32-16,0 0 0 0,-11 10 0 0,11-10-336 0,0 0-64 0,0 0 0 0,0 17-16 0,0-17-176 0,6 16-16 15,-6-16-16-15,17 14 0 0,1-1 96 0,5-5 0 0,1-6 16 16,7 2 0-16,4 2 16 0,2 4 0 15,0 1 0 1,8-3 0-16,8 0-96 0,9-4-32 16,7-4 0-16,3 0 0 0,2 0-64 0,4 0-16 0,2-10 0 0,12 8 0 0,13 0 16 0,14 0 0 0,14 2 0 15,-33 0 0-15,19-4-32 16,76 4 0-16,-4 0 0 0,-1 0 0 0,3 0-128 0,-64-2-128 16,12-1 144-16,93 3-144 15,-6 5 176-15,-85-5-176 0,7-2 192 0,96 2-192 0,-10 6 896 0,-117-4 64 16,16-2 0-16,8 4 16 15,5 2-1600-15,6-2-320 0,1 0-64 16,3-2-16-16,2-2 848 0,125 0 176 0,-65 0 0 0,-120 0 0 0,11 8 128 0,-5-1-128 16,-3-3 176-16,-5-2-176 0,-4 6 224 0,-1-6-64 15,-5-2-16-15,47 0 0 0,-47-4-144 0,-20 6 192 0,-15 6-192 16,-8-4 192-16,-12 2-192 0,-10-8 128 0,-11-6-128 16,-12 8 128-16,0 0-128 0,0 0 128 0,0 0-128 0,0 0 128 15,0 0-128-15,0 0 0 0,0-18 0 16,-8-1 0-16,-2 11-224 0,-7 0 32 0,-3 6 0 0,-5-2 0 31,-8-2-2016-31,-10 1-400 0,8 5-80 0</inkml:trace>
  <inkml:trace contextRef="#ctx0" brushRef="#br0" timeOffset="111392.16">27829 13442 0,'0'0'0,"0"0"15,0 0-15,0 0 16,0 0-1,-104 98-15,22 37 16,4 7-16,-19 3 16,1 21-1,6 29 1,8-9-16,82-186 16,0 0-1,-283 554-15,183-347 16,93-201-1,7-6 1,-16 31 0,-2 1-16,5-3 15,3-6 1,4-7 0,6-12-16,0-4 15,4 0 1,6 0-16,-2-57 15,-22 47-15,10 10 16,2-11 0,0 5-16,2-21 15,0-18 1,0 45-16,0 0 0,0 0 47</inkml:trace>
  <inkml:trace contextRef="#ctx1" brushRef="#br0" timeOffset="111070.07">18533 1327 40895 0,'0'0'896'0,"0"0"192"0,0 0 48 0,0 0 0 0,16 11-912 0,-4 3-224 0,-12-14 0 0,13 20 0 0,-7 3 224 0,4-3 0 0,0 1 0 0,-2 10 0 0,1 8-224 0,-3 6 144 0,-2-2-144 0,2 24 128 0,-4-5-128 0,-2-5 192 15,-4-4-192-15,0-14 192 0,-2 0-192 0,-9 19 0 0,-5-11 144 0,-3 4-144 0,-1-4 288 0,7-10-16 0,1 4 0 0,-1 12 0 0,1 5-16 0,-4 28 0 0,3-10 0 0,5-7 0 0,2-9 16 0,3-19 0 0,5-4 0 16,0 16 0-16,2-8-144 0,4-8-128 0,1-4 144 0,1-9-144 0,8 3 240 0,2-7-48 0,7-3-16 0,-2-7 0 0,7 0 144 0,11 1 48 16,6-1 0-16,9-4 0 0,3-6 64 0,37-2 16 0,-6-4 0 0,7 2 0 0,1 0-224 0,2 2-32 0,5 0-16 0,2-1 0 0,3-1-176 0,-34 2 0 0,8-6 144 0,4 2-144 0,0 2 0 15,8 2 144-15,7-2-144 0,1 0 0 0,1-7 192 0,40-5-192 0,-18 0 192 0,-49 9-192 0,-2-1 144 0,4 0-144 16,-4-2 0-16,-2 0 144 0,-9-1-144 0,1 3 0 15,-9-2 0-15,17-2 128 0,-13-5-128 0,-12 3 0 0,-14-1 0 0,-16 5 0 0,-9 2-320 0,6-6-32 0,-8-3-16 0,-2 7 0 0,-8 0-1472 0,-6-5-288 0,-4 3-64 0,-13-8-11120 0,-2 1-2240 0</inkml:trace>
  <inkml:trace contextRef="#ctx1" brushRef="#br0" timeOffset="111685.77">18694 1303 17503 0,'-14'-17'1552'16,"4"25"-1232"-16,-2 3-320 16,1-3 2128-16,7-6 368 0,-2-4 80 0,6 2 16 0,0 0-528 0,10-6-96 15,13-4-32-15,-7 7 0 0,9-1-704 0,16-2-144 16,-4-2-16-16,4 6-16 0,2-2-192 0,4 0-32 15,-2-2-16-15,-6-1 0 0,6 3-192 0,31-6-48 16,2 6 0-16,4-4 0 0,6-2-192 0,-22 5-32 16,7-1-16-16,40-8 0 0,-8 4-160 0,-7-7-48 15,-12-3 0-15,-24 16 0 0,7 2-128 0,34-2 192 0,-13 0-192 16,-8-3 192-16,-2 1-192 0,-10 2 0 16,-9-2 0-16,-1 0 0 0,-5 2 752 0,-20 0 272 0,-2 4 48 15,14 0 16-15,-23 0-736 0,1 4-144 16,6 0-16-16,-5-2-16 0,3 2-176 0,0-2 128 0,2 0-128 15,-5 0 128-15,3 2-768 16,4 0-144-16,-9 2-48 0,-9-1 0 0,-1-3 832 0,5 4 176 0,-7 2 16 16,4 2 16-16,-1 0-64 0,-3 1-16 0,-12-11 0 0,4 16 0 15,-4 0-128-15,4 5 0 0,-2-5 0 0,0 1 0 0,-2-17 0 0,6 24 0 16,5-7 128-16,-5 9-128 0,-6 5 0 0,4 6 0 16,0 4 0-16,0 12 128 0,0 7-128 0,2-17 0 15,-2 8 0-15,3 23 0 0,-3-7 0 0,2-7 0 16,2-9 0-16,-2 0 0 0,0-4 0 0,2-10 0 15,5-2 0-15,3 2 0 0,-4 4 144 0,3 6-144 16,-1 2 160-16,-4 13-160 0,-1 6 240 0,-1-1-48 0,-6-3-16 0,-4-3 0 16,-4-8 64-16,2-1 16 15,-5-9 0-15,-7-2 0 0,-13 0-64 0,-4-4 0 16,-12-7 0-16,8-7 0 0,-14-5-192 0,-35 9 144 0,0-7-144 0,-8-3 128 16,-3-7-128-16,-13 11 0 0,-11 1 0 15,0-7 0-15,6-9 0 0,12-6-192 16,13-6 64-16,37-1-22208 0</inkml:trace>
  <inkml:trace contextRef="#ctx1" brushRef="#br0" timeOffset="113503.55">19215 4016 8287 0,'0'0'736'0,"0"0"-592"0,-6-12-144 0,0-2 3696 0,2-1 704 0,-4 9 144 0,-3 2 16 0,3-2-1808 0,0 6-352 0,0 0-80 0,8 0-16 0,-8 6-544 0,-3-2-112 0,-1 6-32 0,12-10 0 0,0 0-656 0,0 0-144 0,0 0-32 0,0 0 0 0,0 0-144 0,0 0-48 0,0 0 0 0,12 6 0 0,7 3 48 0,-3-7 0 0,1-8 0 0,-5-5 0 0,0 1-144 0,0-2-32 0,3-1 0 0,1 3 0 0,-1-2-208 0,-1 2-32 0,2-3-16 0,11-9 0 0,2-1-80 16,-9 11-128-16,1-6 176 0,13-3-176 15,-11 5-704-15,4 3-240 0,-3-1-48 0,-1-2-16 0,-7-5 1648 0,-3 1 320 0,-3-1 64 0,0 1 0 0,-2 7-816 0,-8 13-208 16,-2-20 0-16,-2 1 0 0,4 1 0 0,0 18 0 15,-6-21 0-15,-2 3 0 16,8 18 0-16,-15-10 0 0,-1 4 0 0,0 10 0 16,-1-2 0-16,3 6 0 0,-3-6-160 0,1 6 160 15,0 2 0-15,3 3 0 0,1 1 0 0,4 2-128 0,0 9 128 0,8-2 0 16,0 1 0-16,0-1 0 0,-2 3 0 0,2 1 0 16,0 2 0-16,2 4 0 0,4 1 0 0,0 9 224 15,0 2-48-15,2 5-16 0,0 1 0 0,5-16 0 16,3-2 0-16,15 14 0 0,4-4-160 0,4-15 192 15,0-5-192-15,2-9 192 0,-2-3-192 0,2-9 128 16,-4-4-128-16,-3-5 128 16,-3-1-1072-16,-2-4-208 0,-3-9-64 0,-7 1 0 15,-1-7-736 1,11-20-160-16,8-23-16 0,-10 23-16 0</inkml:trace>
  <inkml:trace contextRef="#ctx1" brushRef="#br0" timeOffset="113738.35">19500 3375 36623 0,'-35'6'3264'16,"19"-6"-2624"-16,-3 6-512 0,5-6-128 0,14 0 2064 0,0 0 384 0,0 0 80 0,0 0 16 0,0 0-1200 0,0 0-256 15,-6-6-32-15,6 6-16 0,0 0-720 0,0 0-128 16,0 0-48-16,16-10 0 15,-1-7-736-15,-1 7-160 0,4-2-16 0,17-7-13600 32,4 9-2720-32</inkml:trace>
  <inkml:trace contextRef="#ctx1" brushRef="#br0" timeOffset="115240.08">19465 1583 6447 0,'-4'41'576'0,"-6"0"-576"0,-2-20 0 0,-3-19 2944 0,-1-10 464 0,6 8 112 0,3 0 0 0,-3 2-1280 0,0-4-256 0,2 2-48 0,-2 2-16 0,-3 4-176 0,7 2-32 16,-10-2-16-16,16-6 0 15,-15 4-480-15,15-4-112 0,0 0-16 0,0 0 0 0,0 0-208 0,0 0-48 0,0 0-16 0,0 0 0 0,21-8 32 0,1 2 16 0,3-4 0 16,-5 6 0-16,7-2-352 0,18-5-80 0,0-5-16 0,-2 6 0 0,-4-7-240 0,-2 3-48 0,0-7-128 0,0 9 192 0,2 2-192 0,-6 0 0 0,2-1 0 0,-5 5 0 0,-1 4 0 0,2 2 0 0,0-2 0 0,-15 6 0 0,2 2 864 0,3 1 128 0,-21-7 32 16,14 14 0-16,-6 2-1664 0,-3 5-320 0,-3-5-64 0,-4-1 0 0,-7-3 832 0,3 6 192 0,-6 3 0 0,0 1 0 0,-5 1 0 0,3-1 128 0,-5-5-128 0,-5 11 144 0,-1 1 784 0,7-6 160 0,5-3 16 0,5-3 16 0,2 1-864 0,4-2-256 0,2-3 128 0,4 1-128 0,0 0 0 0,-4-14 128 0,0 0-128 0,11 17 0 0,-11-17 0 0,12 14 144 0,-2-2-144 0,0-5 0 0,5 3 128 0,1 0-128 0,-16-10 0 0,21 10 0 0,1-1 128 0,1-1-128 0,-5 0 0 0,7 2 0 0,-1-4-704 0,-1 5-208 0,-3-5-48 0,-1 2 0 0,-19-8 768 0,0 0 192 15,0 0 0-15,0 0 0 0,0 0 0 0,0 0 144 0,-6 12-16 0,-11-1-128 0,-5 3 624 0,-9-2 16 0,-4-2 0 0,-2 9 0 0,-8-3-368 0,-2 5-64 0,-6-1-16 0,-40 17 0 0,13-8-192 0,21-5 128 0,8 3-128 0,8-11 0 0,4-7 0 0,10-7-240 0,7-8 32 0,5-1-14224 0,11-7-2848 0</inkml:trace>
  <inkml:trace contextRef="#ctx1" brushRef="#br0" timeOffset="117713.74">21337 3475 4607 0,'-6'-10'400'16,"6"10"-400"-16,0 0 0 0,0-10 2784 0,0 10 480 0,0 0 80 0,0 0 32 0,0 0-976 0,0 0-192 0,8 4-32 0,-8-4-16 0,6 4-80 0,-6-4-16 0,0 6 0 0,0-6 0 0,0 0-576 0,0 0-112 0,0 0-32 0,0 0 0 0,0 0-640 0,0 0-144 0,0 0-32 0,0 0 0 0,0 0-112 0,0 0-32 0,0 0 0 0,0 0 0 0,0 0-16 0,0 0-16 0,0 0 0 0,0 0 0 0,0 0-352 0,8-12 0 0,1-3 0 0,1 1 1584 16,-4-2 240-16,-2-5 48 0,0-1 16 0,2-5-1376 0,0-4-288 0,-1-8-48 0,-1 13-16 0,-2-5-16 0,-2-2 0 0,0 2 0 0,0-6 0 0,0 11-144 0,-2 5 128 0,-2 11-128 0,4 10 128 0,0 0-928 0,0 0-192 0,0 0-32 0,0 0-16 0,-13 10 1600 0,-1 13 320 0,0 1 64 0,7 1 16 0,3 8-816 0,0 22-144 0,10 5 0 0,-4-19 0 0,-2 0 0 0,2 12 0 0,3 0 0 0,1-2-128 0,4-4 128 0,-6-10 0 0,0-6 0 15,-2-4 0-15,0-7 0 0,-2 1 160 0,0-1-160 0,-2-5 0 0,2-15 0 0,0 0 0 0,-6 12 0 0,-8 2 0 16,1-1 0-16,3-5 0 31,-4-2-704-31,-9 0-224 0,-1-2-48 0,1 6-16 0,-2-3 992 0,1-3 0 0,1 0 0 16,-16-2 208-16,2 2-208 0,11-4 0 0,5 0 0 15,5-4 192-15,16 4 0 0,-16-2 0 0,16 2 0 0,-13 0-192 0,-1-2 0 16,14 2 0-16,0 0 0 16,0 0 0-16,0 0 128 0,0 0-128 0,0 0 0 0,0 0 0 0,0 0 128 15,18 2-128-15,-3 0 0 16,-1-2-448-16,13-2-176 0,3-2-32 0,7 0-16 0,0-3 672 0,10 1 192 16,1-2 16-16,1 2 0 15,-4 0-208-15,0-2 176 0,-4 5-176 0,-12-1 160 0,3 2-160 16,16-6 0-16,-5 2 0 0,-4 0 0 0,-7 2 704 15,-9 0 96-15,-1 2 32 0,1-7 0 16,-2 3-2544-16,1 2-496 0,-1 4-96 0,-3-2-17024 0</inkml:trace>
  <inkml:trace contextRef="#ctx1" brushRef="#br0" timeOffset="118734.02">22108 3530 15663 0,'0'0'1392'0,"0"0"-1120"0,0 0-272 0,0 0 0 0,0 0 3360 0,0 0 608 0,-6-14 128 0,6 14 32 15,-17 0-1904-15,17 0-384 0,-16 8-80 16,1 0-16-16,-3 3-736 0,8-3-160 0,10-8-16 0,-8 12-16 0,-5 3-304 0,5-3-48 0,0 2-16 0,0 9 0 0,-1-9 16 0,7 7 0 0,-6-1 0 0,6 3 0 0,2-23-48 0,0 18-16 0,2-2 0 0,-2-16 0 0,0 0-128 0,6 17-16 0,-6-17-16 0,11 14 0 0,-11-14-64 0,12 6-16 0,0-2 0 0,7-4 0 0,-3 0-32 0,2 0-128 0,-1 0 192 0,-3-4-64 0,3-6-128 0,-5 0 160 0,-2-2-160 0,0-3 160 0,1 1-160 0,-7-3 160 0,-6-3-160 0,4 2 160 0,2-3-160 15,-4 7 0-15,-4-1 0 0,-13-11 128 0,3 9-128 16,2 7 0-16,1 0 0 0,1 0 0 0,10 10 0 16,-4-11 0-16,4 11 0 0,0 0 0 0,0 0 0 31,0 0 0-31,0 0 0 0,0 0 0 0,10-10 0 0,5 0 0 0,9 0 0 0,-1-1 0 0,-3 9 0 31,3-2 0-31,-3 0 0 0,3-2 0 0,0 6 0 16,-1-2 0-16,3 0 0 0,-1-4 0 0,-1 10 0 0,3 2 0 15,-1 0 0 1,0 4 0-16,-5 1 0 0,-12-7 0 0,3 6 0 0,-1-4 0 0,0 4 0 16,0 1 0-16,3-1 0 0,-1 0-144 0,-2 2 144 0,-8 1 0 15,4-1 0-15,-1-2 0 0,3 5 0 16,2 5 0-16,2-1 0 16,1-5 0-16,5 2 0 15,9-6 0-15,-1 1 0 0,-3-3 0 16,1-6 0-16,5-2 0 0,-4-2 0 15,-3-6 0-15,-1 2 0 0,-3-5 128 0,3-5-128 16,-3 2 0-16,-12 3 0 0,-6 11 0 16,-2-14 0-16,4-2 0 0,0-5 0 0,-4 1 0 15,-6 7 0-15,-10-1 0 0,-13-2 0 0,2 1 0 0,11 5 0 16,-1-2 0-16,1 1 0 0,-1 5 0 0,1 2 0 0,-7 0 0 16,-7 8-128-16,3 0 128 0,8 2 0 0,7 1 0 0,14-7-128 15,-8 4 128-15,0 2 0 16,-1 2 0-16,9-8 0 0,0 0 0 0,-2 10 0 0,2-10 0 0,0 0 0 15,7 8 0-15,3 3 0 16,2-3 0-16,0-2 128 0,-1-2-128 0,3-2 0 0,4 4 0 0,3-4 0 16,-1-2 128-16,3 2-128 0,6-2 0 0,1 5 0 15,5-5 0-15,2 0 0 0,2 0 0 0,2-5 0 16,-2 5 0-16,0-2 0 0,12 4 0 0,-8-2 0 16,-2 5 0-16,-6-1 0 0,-4-2 0 0,-4 4 0 15,-5-2 0-15,-1 2 0 0,-5 4 0 0,0 1 0 0,-3-3 0 16,-5 2 0-16,-2 0 0 0,0 1 0 0,-2-3 0 0,0 2 0 15,1 0-128-15,1 0 128 0,0-1 0 0,-2 1 0 16,4 2 0-16,0-2 0 0,-8-10 0 0,13 11 0 16,3-5 0-16,0 0 0 0,1-2 0 0,-1 2 0 15,3-8 0-15,-1 2 0 0,-1-4 0 0,-3 2 0 16,4-6 128-16,1 4-128 0,1-4 0 0,1-3 0 16,-1-3 144-16,1 2-144 0,-5-7 128 15,7-1-128-15,-9-7 304 0,-8 0-32 0,-8-5 0 0,0 1 0 0,0-4 128 0,-6 4 32 16,-6-1 0-16,-7-3 0 0,-4 2-304 0,-3 2-128 15,-3 7 0-15,-4 1 128 0,4 1-128 0,-5 7-192 16,3 7 32-16,-2 6-14560 16,-2 6-2928-16</inkml:trace>
  <inkml:trace contextRef="#ctx1" brushRef="#br0" timeOffset="124694.19">14447 11732 4607 0,'14'-4'400'0,"-14"4"-400"0,0 0 0 0,-4-10 0 0,4 10 0 0,0 0 0 0,0 0 4896 16,19 2 896-16,-19-2 176 0,0 0 48 0,22-133-3616 0,-22 133-720 0,0 0-144 0,0 0-16 0,0 0-1216 0,-10 8-304 0,4-6 0 16,0 8 1392-16,-3 1 208 0,-1-1 64 0,-2 0 0 0,0 0-1072 0,-5-4-208 0,-3 1-32 0,1 3-16 15,1 4-64-15,1-4-16 0,17-10 0 0,0 0 0 0,0 0 64 0,4 15 0 0,-4-15 0 0,0 0 0 0,0 0 0 0,0 0 16 0,19 2 0 0,6 2 0 0,3-2-64 0,7-2-16 0,0 2 0 0,-8-6 0 0,3-2-96 0,15-9-32 0,-6-1 0 0,6 2 0 0,-1 1-128 0,1 3 128 0,-19 6-128 0,5 0 128 0,2-2-128 0,0 2 0 0,-3-6 0 0,-1 3 0 0,-2-3 0 0,-3 0 0 0,26-21 0 0,-18 4 0 0,-11 1 0 0,-7 3 0 31,-6-1 0-31,-1 3 0 0,-5 5 128 0,4-3-128 0,-6 3 0 0,-13 6 0 0,3 4 0 32,2 1 0-32,0-1 128 0,-7 2-128 0,-5 4 128 15,-11 0-128-15,15-2 0 0,-1 2 0 16,1 0 0-16,2 0 0 0,1-4-160 0,3 8 160 16,0 0 0-16,0-2 0 0,-3-2 0 0,13 0 0 15,0 0 0-15,0 0 0 0,0 0 0 16,-2 11 0-16,4-1 0 0,4 2 0 0,5 2 0 0,1-3 0 0,0 3 0 15,-1-2 0-15,1 5 0 0,17 18 0 0,1-3 0 16,3-1 0-16,2-4 0 0,0-5 0 0,-2 1 0 16,-7-7 0-16,1 9 0 0,-11-3 0 0,5-1 0 15,5-1 0-15,-7 1 0 0,-15 1 0 0,-2-1 0 32,-4-1 0-32,-16 1 0 0,-19-3 0 0,8 1 0 0,0-9 0 0,9-2 0 15,-11 0 0-15,-16 5 0 0,2-5 0 16,0 0 0-16,0-6-1504 0,6-2-416 15</inkml:trace>
  <inkml:trace contextRef="#ctx1" brushRef="#br0" timeOffset="128013.32">15849 11618 26079 0,'0'0'576'0,"0"0"112"0,-16-31 16 0,16 31 48 0,4-12-608 0,-4 12-144 0,0 0 0 0,8-19 0 0,-2 3 1664 0,-2-5 288 0,-2 1 64 0,2 1 16 0,3-3-912 0,-1-1-176 0,-2 1-48 0,-2-3 0 0,4 0 128 0,-2 3 0 0,-4-3 16 0,8 3 0 0,1-3-464 0,-5 5-80 0,-6 7-32 0,2-1 0 0,0 0-96 0,4 1-32 0,2-1 0 0,-6 14 0 0,0-16 688 0,0 16 128 0,0 0 16 0,0 0 16 0,-6-2-1760 0,6 2-336 0,-9 2-80 0,3 6-16 0,6-8 832 0,-4 22 176 0,-2 26 0 0,-2-1 0 16,-2 41 0-16,8-45-128 15,2 4 128-15,0 2-208 0,0-6 208 0,0 2 0 0,0-6 0 16,0-2 0-16,-2 4 0 0,-1-10 240 0,1 4-48 16,0-7-16-16,0-1-176 0,0 20-256 15,2-12 64-15,0-10 16 0,2-7 32 0,-2-18 0 0,-2 19 0 0,2-19 0 16,0 0 272-16,-4 16 48 0,-8-4 16 0,12-12 0 15,-17 0-192-15,-3 4 0 0,4 0 0 16,-1-8 128-16,3 4-128 0,-5-2 192 16,3 0-64-16,0 0 736 15,-1-2 144-15,5 4 16 0,-9 0 16 0,3 0-832 0,-1 0-208 0,5 0 0 32,14 0-736-32,0 0-192 0,0 0-32 0,0 0-16 0,0 0 784 0,0 0 192 0,0 0 0 0,0 0 0 0,0 0 0 15,14 8 0-15,3-6 0 0,1 4 0 16,-1-4 960-16,1-2 96 0,9-2 16 0,-3 2 0 15,-3 2-1456-15,8-4-272 16,5-4-64-16,5 4-16 0,2-2 736 0,2-2 0 0,3-2 160 0,-1 2-32 16,0-5-128-16,-2 1 0 0,2 0 0 0,0-2 0 15,-4-3-336-15,2 1-112 16,-6 4 0-16,-4-3-16 0,-2-1-2992 0,-5 4-576 16,7-7-128-16,-15 5-32 0</inkml:trace>
  <inkml:trace contextRef="#ctx1" brushRef="#br0" timeOffset="128833.43">16444 11732 8287 0,'0'0'368'0,"0"0"80"0,6-6-448 16,0-2 0-16,-4 0 0 0,2-7 0 0,2-1 4128 0,-2 2 736 0,0 3 160 0,1 1 32 0,-1 6-2368 0,-4 4-448 0,0 0-112 0,0 0-16 0,0 0-1024 0,0 0-192 0,0 0-64 0,0 0 0 0,4 19-240 0,-4-19-48 0,-4 22-16 16,4-1 0-16,0 3-256 0,-2-1-48 0,0-5-16 0,-1 3 0 0,1-3 176 0,0 3 48 0,2-1 0 0,0-3 0 0,0-17 144 0,7 18 48 0,-3-2 0 0,4 1 0 0,-2-1-496 0,4-6-128 15,-10-10 0-15,0 0 224 0,0 0 32 0,15 5 0 0,-3-5 0 0,-12 0-256 0,14-5 0 0,-14 5-192 0,8-2 192 0,1-6 0 0,1-2 0 0,-2-6 0 0,-6 5 144 16,-2 11-144-16,0 0 0 0,-6-20 144 0,4 10-144 0,0-7 0 0,-2-3 0 0,-2 3 0 0,-1 1 128 16,5 8-128-16,0-1 0 0,-2-1 0 15,4 2 0-15,0-2 0 0,4 4 0 16,-2-5 0-16,3 5 0 0,-5-2 0 0,6 0 0 15,0 0 0-15,6 1 0 0,5-3 0 0,-1 0 0 0,9 6 0 0,-5-2 0 32,-4 4 0-32,-3-2 0 0,-13 4 0 0,12-5 0 15,4 12 0-15,5-5 0 0,1-2 0 0,3 2 0 0,2-2 0 0,-3 4 0 0,1-2 0 16,-7-2 0-16,7 4 0 0,0 6 0 0,3-4 0 0,1 5 0 16,-4-7 0-16,1 2 0 15,1 4 0-15,-5 7-128 0,-7-3 128 0,-7 2 0 0,2-1 0 16,3-3 0-16,-1-2 0 0,-4 0 0 0,0 1 0 0,-8-11 0 0,8 10 0 15,1-2 0-15,-1-2 0 16,-8-6 0-16,14 6 0 0,1-2 0 0,-3-1 0 0,0-3 0 16,0 0 0-16,-12 0 160 15,17 0-160-15,1-3 208 0,1-5-48 16,-3-4-16-16,-2 2 0 0,3 2-16 0,-3-5 0 16,-1-7 0-16,-3 5 0 0,0-1-128 0,-2-4 0 0,-2 1 144 15,-6-1-144-15,0-5 0 0,-4 2 0 0,-4-7 0 0,-2 1 0 0,-2 6 0 0,-5 3 0 16,1 8 0-16,-3-3 0 15,1 1 0-15,-3 4 0 0,-1 4-128 16,-5 1 128-16,-6 3 0 0,5 2-128 0,3 0 128 0,-6 11 0 0,1-1 0 16,5-2 0-16,2-4 0 0,3 4 0 15,8-6 0-15,12-2 0 0,0 0 0 0,0 0 0 0,0 0 0 16,0 0 0-16,0 0-128 0,12 0 880 0,0-2 176 16,-2-2 32-16,3 0 16 15,3 2-1616-15,-2-2-336 0,-1-6-64 0,1 4-16 0,3-3 784 0,-1 1 272 16,-2-2-192 15,7-4 192-31,-5-1-2432 0,1 5-384 0</inkml:trace>
  <inkml:trace contextRef="#ctx1" brushRef="#br0" timeOffset="129497.9">17212 11603 10127 0,'0'0'896'0,"0"0"-704"0,0 0-192 0,0 0 0 0,0 0 0 0,0 0 0 0,0 0 0 0,-2-16 4496 0,6 6 880 0,1-3 160 0,1 5 32 0,-6 8-3424 0,10-10-688 0,0 2-144 0,0-3-32 0,1-1-432 0,-1-4-80 0,2-1-32 0,3 3 0 0,1-4-240 0,0 3-48 0,-3 3-16 0,3 0 0 0,3 1-176 0,-3 3-48 0,-4-2 0 0,5 2 0 0,9 6-208 0,-1-2 128 0,-3-1-128 0,-3 5 0 0,-7 5 0 0,7 1 0 0,1 2 0 0,15 4 0 15,6 3 0-15,-16 1 0 0,-21 0 0 0,-2 13 0 0,8-2 0 0,2 3 0 0,3 7 0 0,-17-6 0 0,-15-2 0 0,13-5 0 0,20-1 0 0,1 1 0 0,1 1 128 0,-7-6-128 0,-7 1 0 0,28-4 144 0,5-1-144 0,-14-9 0 0,6 4 0 0,-3-6 176 0,-3 2 0 0,-9-6 0 0,5 0 0 0,5-6 16 0,3 0 0 0,-7 2 0 0,3-6 0 0,1-3 0 0,3-1 16 0,-6 0 0 0,-1-3 0 0,-1 1 80 0,-3-9 16 0,-4-7 0 0,-4-3 0 0,-5 2 96 0,-8-4 32 0,-3 2 0 0,-6 2 0 0,-7 5-112 0,-3 5-32 0,-9 3 0 16,-8 5 0-16,-8 3-288 0,2 2 0 0,2 4 0 0,4 2 0 0,-2 4 0 0,-1 6 0 0,12-2 0 0,-3 2 0 0,-4-2-1376 0,6 8-224 0,8 3-64 0</inkml:trace>
  <inkml:trace contextRef="#ctx1" brushRef="#br0" timeOffset="132999.84">14463 12739 12959 0,'0'0'1152'0,"0"0"-928"0,0 0-224 0,19-105 1264 0,-19 105 208 16,0 0 32-16,0 0 16 15,-6 6 80-15,-3-2 0 0,9-4 16 0,0 0 0 16,-12 15-128-16,12-15-16 0,0 0-16 0,0 0 0 0,-24 6-48 0,-1 0 0 16,-2-2 0-16,7 2 0 0,3-2-224 0,17-4-48 15,0 0-16-15,0 0 0 0,-22 4-512 16,1 3-96-16,7 3-32 0,14-10 0 16,0 0 64-16,0 0 16 0,0 0 0 0,18 2 0 0,5-2-128 15,-3 4-32-15,-20-4 0 0,23 4 0 0,6-4-224 0,6-4-48 16,10 0-128-16,-2-2 192 15,0 6-192-15,0-2 144 0,0-6-144 0,4 5 128 16,4 1-128-16,-8 0 0 0,-4 2 0 0,0 0 0 16,4 0 0-16,-8 0 0 0,-10 2 144 0,-7 3-16 0,-18-5-128 0,0 0 0 15,6 8 0-15,-6-8 0 0,0 0 0 0,0 0 0 16,0 0 0-16,-2 10 0 0,-6-2 0 0,2-4 0 16,6-4-128-16,-12 21 128 0,-3-7 0 0,3-2 0 15,-2-1 0-15,-5-1 0 0,5 0 0 16,-1 0 0-16,7 1 0 0,-2-1 0 0,2 0 0 0,-2 0 0 0,5-3 128 15,5-7-128-15,-8 20 0 0,8-20 0 16,0 0 0-16,0 0 176 0,2 10-176 0,7 3 192 31,-1-3-192-31,18 10 0 16,19 25 0-16,-4-2 0 16,-12-6 0-16,-6 0 160 0,-5-2-32 0,-1-2-128 0,-3 4 0 15,-4-7 0-15,-6-3 0 0,-4 2 0 0,-8-7 0 0,0-1 0 16,-2-1 0-16,-7-3 0 0,-7-1 0 0,-28 9 0 15,3-9-160-15,-2 5 160 0,-4-1 0 0,1-3 0 16,3-3 144-16,2-8-16 0,2 4-128 0,10-6 0 16,12-4-176-16,25 0 176 15,0 0-1824-15,4-20-272 0</inkml:trace>
  <inkml:trace contextRef="#ctx1" brushRef="#br0" timeOffset="139317.67">12190 14630 14911 0,'0'0'1328'0,"0"0"-1072"0,0 0-256 0,-10-6 1424 0,3 0 240 0,7 6 32 0,-8-6 16 0,8 6-288 0,-10-8-48 0,10 8-16 0,0 0 0 0,-10-131-192 0,10 131-32 15,0 0-16-15,0 0 0 0,-6 10-208 0,6-10-32 0,-7 6-16 0,7-6 0 0,0 0-240 0,0 0-48 0,0 0-16 0,0 0 0 0,0 0-48 0,0 0-16 0,-4 14 0 0,4-14 0 0,0 0-48 0,0 0 0 0,0 0 0 0,17 10 0 0,-1-3-48 0,3-3-16 0,3-2 0 0,1-2 0 0,-1-2-192 0,1 2-64 0,1 2 0 0,5-2 0 0,6 0-128 16,0 0 0-16,-2 0 144 0,6 4-144 0,4 0 0 0,-6-2 128 0,8 2-128 16,22 0 0-16,-7-2 0 0,-5 4 0 0,-6-1 0 15,-8-1 128-15,0-2-128 0,-6 0 0 0,-2-2 0 16,-2 2 0-16,-3 2 0 0,-9-2 0 0,1-2 0 0,-1 0 0 15,-7 0 0-15,0 0 0 16,3 0 0-16,-1 0 0 0,0 0 0 0,-3 0 0 0,-11 0 0 16,8 0 0-16,-2-6 0 0,-6 6 0 0,0 0 0 0,0 0 0 15,0 0 0-15,-2-4-192 0,-6-5 192 0,-15-1-192 0,-5 2-160 0,-1 2-32 16,0 0-16-16,-8 6 0 16,13 2 176-16,-3-2 32 0,-6 0 16 0,-4 4 0 31,-4-4 176-31,-26 6 0 15,-32-2-144-15,9 0 144 0,-39 4 0 16,39 1 0-16,26-3-144 0,19 0 144 0,10-2 0 0,11 2 0 16,5 2 0-16,19-8 0 15,0 0 0-15,0 0 128 0,0 0-128 0,0 0 0 0,0 0 240 16,0 0-48-16,0 0-16 0,0 0 0 0,0 0 176 0,12 9 32 0,3-5 16 16,1 4 0-16,3-6-176 0,5 2-32 0,5-2-16 15,2 0 0-15,4 0-176 0,3 4 192 16,3-6-192-16,0 4 192 0,0-4-192 0,7 5 128 15,5-3-128-15,-2-2 128 0,-2 0-128 0,-1 0 0 16,-3 0 144-16,33-7-144 0,-15 1 0 0,-10 0 0 0,-28 4 0 0,2-4 128 16,-3 4-128-16,1-2 0 0,1 0 128 15,-5-2-128-15,-7 1 0 0,5-1 0 0,5 6 0 32,1-4 0-32,-11 4-720 0,-14 0-64 0,0 0-16 0,0 0 0 15,0 0-2736-15,0 0-560 0</inkml:trace>
  <inkml:trace contextRef="#ctx1" brushRef="#br0" timeOffset="140434">12610 14805 4607 0,'0'0'400'0,"0"0"-400"0,0 0 0 0,2-13 0 16,8 1 3744-16,-10 12 672 0,-10-14 128 0,10 14 16 0,10-11-2128 0,-10 11-448 0,0 0-64 0,0 0-32 0,11-8-352 16,-11 8-64-16,0 0 0 0,0 0-16 0,0 0-464 0,12 12-96 0,-2 5 0 0,-6 3-16 0,2-3-416 0,-3-3-80 0,-1 11 0 0,6 14-16 0,-6 2-64 0,4 0-16 0,0-9 0 0,-4-7 0 0,-2 0 80 0,2 11 16 0,0-3 0 0,0-2 0 0,-4-4-144 0,2-7-32 0,0 3 0 0,0 7 0 0,-4-5 48 0,-4 0 16 0,-8-3 0 0,11-5 0 0,10-1-144 15,9 13-128-15,-2-1 144 0,-8-3-144 0,-10 2 160 0,-2-3-160 0,-2-3 160 0,8-3-160 16,8-4 144-16,-6-14-144 0,4 17 128 0,-4-17-128 0,0 0 0 0,0 0 0 16,0 0 0-16,0 0 0 15,0 0-640-15,0 0 0 16,0 0 0-16,0 0 0 0,0 0-192 0,0 0-64 15,-4-17 0-15,4 17 0 0,0 0 272 0,-4-10 48 0,4-2 16 16,-6-2 0-16,-5-1 240 0,-3 3 64 0,-4-2 0 0,7 1 0 16,5 3 256-16,-4 2 0 0,-7-2 0 0,3 1 0 15,4 1 144-15,2 2-16 0,-5 0 0 0,-3-2 0 0,6-5 288 16,-1 5 48-16,11 8 16 0,-8 0 0 0,0-6 176 0,0 0 48 16,8 6 0-16,0 0 0 0,-6-14-32 0,6 14 0 15,0 0 0-15,0 0 0 0,0 0-112 0,0 0-32 0,0 0 0 16,0 0 0-16,0 0-80 0,0 0 0 15,0 0-16-15,0 0 0 0,0 0-432 16,0 0 0-16,0 0 0 0,0 0 0 16,0 0 0-16,6 16 0 0,2 2 368 0,-2 1-16 15,0 1 0-15,-2-5 0 0,1 1-352 0,7 13 144 0,4-1-144 16,1 3 0-16,-15 0 0 0,0 6 0 16,8-6 0-16,-4-7 0 0,2-1 0 0,11 12 0 0,3-7 0 0,-1 1 0 15,-3-7 0-15,1-1 0 0,1-5 128 0,3-5-128 16,-1-1 0-16,-3-6 0 0,-19-4 0 0,20-6 0 0,3 2-160 0,-3-2-144 15,3-3-16-15,-9 5-16 16,-3-8-288-16,9-9-48 16,-4 5-16-16,3-4 0 0,1-3-528 0,-1 3-128 15,1 1 0 1,-3-1-16-16,-3-1 320 0,0 3 64 0,-1-1 16 16,3 3 0-16,-4-5 272 0,1 5 64 0,-3-5 16 0,0 5 0 0,0-9 416 0,-1 3 192 0,-1-3-160 15,-2 9 160-15,2-5 0 16,2-3 0-16,-3 12 0 0,-1-3 0 0,-2 5 416 0,0 2 32 0,-4 8 0 15,2-8 0-15,2-5 384 0,-2 5 64 0,-2 8 32 0,0 0 0 0,0 0 48 16,0 0 16-16,0 0 0 0,0 0 0 0,-16 4-176 0,1 2-48 0,1 2 0 16,2 1 0-16,-1 1-208 15,-1 0-48-15,4 0-16 0,-7 7 0 0,-3 3-48 0,4 5-16 0,-1 2 0 0,1 7 0 16,-3-1-112-16,-1 4-32 16,-5 4 0-16,1-4 0 0,-1 0-288 0,0-6 0 15,3-5 0-15,5-1-14064 16,11-3-2784-16</inkml:trace>
  <inkml:trace contextRef="#ctx1" brushRef="#br0" timeOffset="147083.94">12784 16749 3679 0,'7'-20'320'0,"-7"20"-320"16,0 0 0-16,0 0 4608 0,12 10 864 0,-12-10 160 0,0 0 48 0,8-14-2944 0,-6-3-592 0,-2 7-112 0,0 0-32 0,-8-90-528 0,8 85-128 15,0-1 0-15,-2-5-16 0,0-3-432 0,0-3-64 0,2-16-32 0,2 2 0 0,2 10-224 0,0 1-32 0,0 3-16 0,-2 4 0 0,-2 3-192 0,2-1-32 0,0 11-16 0,0-2 0 0,0 4-144 16,-2 8-16-16,0 0-128 0,0 0 192 0,0 0-192 0,0 0 176 0,0 0-176 0,0 0 160 0,0 0-160 0,0 0 0 0,0 0 0 0,0 0 0 0,-4 24 0 0,2-3 0 0,2 1 0 0,-6 3 0 0,-6-3 0 16,4 5 0-16,1 4 0 0,5 6 0 0,2 8 0 0,-4 4 0 0,-6 2 0 0,4-6 0 0,4-2-128 0,0-6 128 0,4 0 0 0,-6-6 0 0,-5-5 0 15,3 5 0-15,-4-4 0 0,4-3 0 0,2-7 0 0,0-1 128 0,0 3 0 0,0-3 0 0,4-16-128 16,-3 16-144-16,3-16 144 0,-10 17-208 0,-6 1 208 0,6-5 0 0,10-13 0 0,-13 8 0 0,-1 0 240 0,-2-4-64 0,-1-4-16 0,-1 4 0 15,-3-4 16-15,1 0 0 0,-3 0 0 0,3 0 0 0,-1-4-16 0,1 2 0 0,-1-2 0 0,1 0 0 0,1 0 48 0,1-2 16 0,-1 4 0 0,1-3 0 0,3 1-64 0,1 4-16 0,0 0 0 16,-1 0 0-16,-1 0-144 0,4 0 192 0,12 0-192 0,-15 7 192 0,15-7-48 0,-14 4 0 0,14-4 0 0,0 0 0 0,0 0 32 0,0 0 0 0,0 0 0 0,0 0 0 0,0 0-752 16,0 0-128-16,18 10-48 0,3-4 0 0,6-2 1632 0,-7-4 320 0,5 4 64 0,16-2 16 0,0 2-944 0,6 0-176 15,2-4-32-15,6 0-128 0,5-4 144 0,-1 4-144 16,-5-6 0-16,-5 2 144 0,-4 0-144 0,0-2 0 16,-2-4 0-16,-4 6 128 0,-4-5-128 15,0-1 0-15,0-4 0 16,-3 3 0-16,1-1-304 0,-2 4-80 0,-2-2-32 0,-1 4 0 15,-3 2-1504-15,2 1-288 0,3-1-64 0,-5 0-10672 16,-5 4-2144-16</inkml:trace>
  <inkml:trace contextRef="#ctx1" brushRef="#br0" timeOffset="148190.49">13283 16770 16415 0,'0'0'720'0,"0"0"160"0,0 0-704 0,12-6-176 0,-12 6 0 0,12-8 0 0,-4 4 1472 16,-8 4 272-16,11-17 48 0,-11 17 16 0,16-6-208 0,-16 6-32 0,0 0-16 0,10-6 0 0,11 2-160 0,-21 4-48 0,0 0 0 0,0 0 0 0,0 0-320 0,0 0-64 0,0 0 0 15,0 0-16-15,0 0-208 0,0 0-32 0,-11 10-16 0,1 0 0 0,6 3-336 0,-6 1-64 0,-4 4-16 0,1-1 0 0,-3 1-144 0,1 1-128 0,1-7 144 0,0 8-144 0,-1 1 128 0,5-1-128 16,0 1 0-16,2-5 144 0,8-16-144 0,-6 19 128 0,6-19-128 0,0 0 128 0,0 0-128 0,6 18 0 16,-6-18 144-16,0 0-144 0,0 0 128 0,16 8-128 0,3-6 128 0,3-2-128 0,3-10 176 0,-7 0-48 0,-6 2 0 0,-3-1 0 0,1-1-128 0,0-6 160 15,-10 16-160-15,8-17 160 0,3-1-160 0,-5 0 160 0,-6-3-160 0,-2 3 160 0,-2 1-160 0,-3 7 0 16,1 0 0-16,0-11 128 0,2-1-128 0,0 1 0 0,4 1 0 0,-2 7 128 15,0-5-128-15,4 2 0 0,-2 16 0 0,2-13 0 0,-4-5 0 0,2 18 0 16,0 0 0-16,6-4 0 0,0-4 0 0,-6 8 0 16,17-9 0-16,-17 9 0 0,12 0-192 0,10 4 48 15,7 1 0-15,0-3 0 0,-2-2 144 0,3-2 144 16,-3-3-16-16,4 5-128 0,-5 7 0 0,7 3 0 16,0-2-160-16,-4 2 160 0,-9 3 0 15,1-3 0-15,1 2 0 0,-3-2 128 0,-5 1-128 0,-2 3 0 16,-1 0 0-16,-3-3 0 0,-2 1 0 0,2 4 0 0,-8-16 0 15,4 19 0-15,0-1 0 0,-2-4 0 0,-2-14 0 0,2 17 0 16,-2-17 0-16,0 0 0 0,0 0 144 0,0 0-144 16,7 20 0-16,-7-20 144 0,4 11-144 0,-4-11 0 15,0 0 128-15,0 0-128 0,0 0 0 0,14 0 0 16,0 0 0-16,7-4 0 16,-5-3 0-16,-1-3 0 0,-3 0 320 15,-12 10 0-15,12-8 0 0,-12 8 0 0,8-15-320 0,1-1-176 16,-9 16 32-16,0 0 0 0,0-14 144 0,0 14 0 0,-7-15 0 15,-1 3 0-15,-2-2 0 0,-2 1 128 0,-3 3-128 16,1 2 128-16,-2 0-128 0,1-1 0 0,-1-1-128 16,4 4 128-16,3-4 0 0,3 0 0 0,0 3 0 15,6 7 0-15,0 0 0 0,0 0 0 0,0 0 0 0,0 0 0 0,0 0 0 0,0 0 0 16,0 0 0-16,0-14 0 0,4-6 0 0,2 13 0 16,5 3 0-16,7-6 0 0,0-6 0 0,-3 5 0 15,3 7 0-15,11-6 128 0,-2 2 720 0,-1 4 160 16,-1 0 16-16,1 4 16 15,3 0-1648-15,-4 4-336 16,-3 6-64-16,-1 2-16 0,-3 3 832 0,3 5 192 0,1-3 0 0,5-7 0 16,2 4-304-16,-3 3-16 0,-3 3 0 0,1-4 0 15,1 1 512-15,-6 1 80 0,-3-1 32 0,-4-3 0 0,-2-2-304 0,1 3 0 16,-11-15 0-16,4 16 0 0,-2-2 0 0,0-1 0 16,-2-13 0-16,10 10 0 0,0 0 160 0,1 0-32 0,-11-10 0 0,14 11 0 0,-2 1-128 15,-1-8 0 1,7 2 0-16,-2-6 0 0,3-2 0 0,1-2 0 15,1 2 0-15,-1-2 0 0,-1-2 0 0,-1-2 160 0,-18 8-160 0,13-2 160 16,1-7 112-16,0 3 32 0,5 2 0 16,-3-6 0-16,1-2 16 0,-3-3 0 0,-2-1 0 15,-4-1 0-15,1 1 0 0,-5-2 0 0,-2 1 0 16,-6 3 0-16,-5-3-128 0,-3 1 0 16,-2 0-16-16,-13-5 0 0,-4 7-176 0,-24 4 0 0,-4 3 144 15,-3 7-144-15,9 5 0 0,2-3 0 0,5 4 0 0,3-4 0 31,0-2-1728-31,17 2-304 0,26-2-64 0,-23 6-16 0</inkml:trace>
  <inkml:trace contextRef="#ctx1" brushRef="#br0" timeOffset="155292.54">12391 16083 39167 0,'-6'11'3472'0,"-1"-1"-2768"0,1 6-576 0,2 9 80 0,-2-3 16 0,2 17 0 0,-4 8 0 0,-31-104 32 0,31 127 0 0,-1 14 0 0,3-2 0 0,0-2-80 0,2-9-16 0,-2 48 0 15,6-29 0-15,4-22-160 0,8-17 160 0,5-6-160 0,15 1 160 0,7-1-160 0,11 2 0 0,9 0 0 0,9-4 0 0,6-2-512 0,1-4-176 0,-1-6-32 16,6-7-17136-16</inkml:trace>
  <inkml:trace contextRef="#ctx1" brushRef="#br0" timeOffset="155591.6">14644 16120 11967 0,'-23'-10'1072'0,"9"8"-864"0,14 2 3456 0,-19-10 688 16,19 10 144-16,-20-8 32 0,20 8-2160 0,0 0-448 0,0 0-64 15,-19-13-32-15,19 13-416 0,0 0-64 0,0 0-32 0,0 0 0 16,0 0-304-16,-14-24-64 15,14 24-16-15,0 0 0 0,0 0-224 0,0 0-32 0,0 0-16 0,0 0 0 16,0 0-112-16,0 0-32 0,0 0 0 0,6 0 0 0,0 0-192 16,5 8-32-16,-1 2-16 0,0 6 0 15,0 1-96-15,1-3-32 0,5 5 0 0,7 5 0 16,-5 3 48-16,7 4 0 0,-1 10 0 0,-7-9 0 16,1 16-192-16,3 9 0 15,-3 11 144-15,0 3-144 16,-3 3 0-16,-1-2 128 0,-2-2-128 0,-7-9 0 0,-7-16 176 0,-7-2-48 15,3 2 0-15,-8 2 0 0,-7 3 80 0,-5 7 16 0,-9 11 0 16,-8-1 0-16,-11 1-416 0,-7-7-64 0,-3-3-32 0,-3-11-22032 0</inkml:trace>
  <inkml:trace contextRef="#ctx1" brushRef="#br0" timeOffset="156741.9">11667 16235 9215 0,'0'-8'7424'0,"-2"0"-2240"0,2 8-432 0,-8 0-1904 0,0-2-384 0,2 0-80 0,1-1-16 0,-1-1-624 0,6 2-128 0,0 2-16 15,0 0-16-15,0 0-464 0,0 0-96 0,0 0 0 0,0 0-16 0,0 0-544 0,0 0-96 16,-6 29-32-16,0-11 0 0,-4 5-336 0,-9 14 0 0,3 2 0 0,-1 4 0 0,-3 4 0 0,-5 4 0 0,-1-2 0 0,-3 3 0 0,-2-5 896 0,3-6 176 0,-9-4 16 0,0-7 16 0,2-3-1504 0,2-2-304 0,2-5-64 0,1-8-16 0,-1-1 496 0,4-5 96 0,7-6 32 0,3 0 0 0,1 0-288 0,16 0-64 0,-6-17-16 0,2 7 0 0,4 10-560 16,-6-16-96-16,6 16-32 0,0-23 0 0,4-7 0 0,-2-5 0 0,-2-6 0 0,0-6 0 0,4-3 528 0,-2-5 112 0,-4 4 0 0,2 2 16 0,0 1 560 0,2 3 0 0,-2 4 128 0,4 11-128 0,4 1 768 0,0 8 64 0,5 1 16 0,-5 6 0 0,2 3 48 0,0 1 0 0,-1 4 0 0,-9 6 0 0,14-2-96 0,0 4-16 0,1 8 0 0,-5-4 0 0,-10-6-240 15,16 11-48-15,3-3-16 0,-3 4 0 16,1 5-80-16,-1-3-16 16,0 2 0-16,5 3 0 0,3 3 368 0,3 3 64 0,-2-3 16 31,-9-1 0-31,0 3-80 0,30 52-16 15,21 43 0-15,-13-25 0 16,-18-38-1440-16,-7-19-272 0,-4-21-64 0,-7-2-16 16,-6-3-640-16,-12-11-128 0,15 2-32 0,-15-2 0 15,0 0-1328-15,0 0-272 0</inkml:trace>
  <inkml:trace contextRef="#ctx1" brushRef="#br0" timeOffset="157025.91">11518 15958 3679 0,'0'0'320'0,"0"0"-320"0,-11-16 0 15,11 16 0-15,-6-10 5488 0,-2-5 1024 0,8 15 208 0,-8-16 32 0,8 16-3856 16,0 0-768-16,0 0-144 0,0 0-48 0,0 0-832 16,0 0-160-16,0 0-48 15,-4 14 0-15,2 9-704 0,2-3-192 0,0 7 0 16,2 4 496-16,0-1 64 0,2 3 16 0,0 8 0 0,0 0-576 15,-4-10 0-15,-2 10 0 0,-4 2 128 0,6 12-128 16,-2 15 0-16,-2-19 0 0,0 7 0 16,-1-7 0-16,-1-4 0 0,0-4 0 0,0-2 128 0,0-4-128 15,-2-6 0-15,4 1 0 0,-3 9-304 16,-3-14 48 0,2-6-17520-16</inkml:trace>
  <inkml:trace contextRef="#ctx1" brushRef="#br0" timeOffset="157277.87">10909 16676 25567 0,'0'0'1136'0,"0"0"224"0,0 0-1088 0,-13 2-272 0,13-2 0 0,0 0 0 0,-14-2 2272 0,14 2 400 16,0 0 80-16,0 0 0 0,0 0-880 0,14 6-176 15,7-2-32-15,1-4-16 0,3-4-720 0,-2 0-144 16,5 2-16-16,19-13-16 0,23-7-608 15,-15-7-144-15,-1 7 0 0,-1-3 448 0,0 2 64 16,-1-1 16-16,-1 3 0 0,4 5-400 0,3 2-128 16,1-3 0-16,-2 7 0 0,1 0 0 0,-17 4-272 15,4-5 16-15,35-1 16 0,-8 8 240 16</inkml:trace>
  <inkml:trace contextRef="#ctx1" brushRef="#br0" timeOffset="158489.63">13268 17631 24767 0,'0'0'1088'0,"0"0"240"0,-2-17-1072 0,2 17-256 0,0 0 0 0,-12 2 0 16,8-24 1584-16,2 7 256 0,0-1 48 0,2 16 16 0,2-10-352 0,-2 10-64 0,2-17-16 0,-2 17 0 0,0 0-1168 0,0 0-304 0,0 0 0 15,12 11 1488-15,0 1 240 0,-1 0 64 0,-1 7 0 0,6 1-1376 0,-6 5-272 0,-1-3-144 0,-1 5 160 0,0 4-160 0,-2-3 0 0,4 1 144 0,-3-2-144 0,-7-3 128 16,0-3-128-16,0-21 128 0,-7 24-128 0,3-3 0 0,4-21 0 0,-6 29 0 0,-4-9 128 0,2 7-128 0,-2-7 160 0,10 11-160 15,0-4 0-15,-5-3 0 0,-1-7 0 0,6-17-3296 0,-10 16-752 0,-2-6-160 0</inkml:trace>
  <inkml:trace contextRef="#ctx1" brushRef="#br0" timeOffset="158735.2">13010 17944 21887 0,'0'0'960'0,"-8"-10"208"0,-3 0-928 0,3-3-240 0,0 3 0 0,0-4 0 0,2 2 0 15,6 12 0-15,0 0 0 0,2-15 3216 0,2 5 608 0,6 0 112 0,-10 10 32 0,0 0-2352 0,16 0-464 0,-16 0-80 0,21 4-32 0,-1 2-352 0,1-2-80 0,-1-4-16 0,7 14 0 16,0 3-464-16,-7-5-128 0,5 9 0 0,-3-1 496 0,-1 5 80 0,-1-3 0 0,11 19 16 0,-4 4-464 0,-7-6-128 0,3 2 0 0,1 4 128 0,1-8 16 0,-4-8 0 0,1 2 0 16,5-7-144-16,-1-3 0 0,1-5 0 0,4-6 0 0,2-5 0 0,4-5 0 0,1-9 0 15,18-21 0-15,-15 9 0 0,-2-6 0 0,16-16 0 16,-8 2-1536-16,-4 5-320 15,-6 1-80-15,-4 2-16 16,-4 2 1152-16,-1 0 224 0,-3 5 64 0,-4-5 0 0,-13 4 512 16,0 5-128-16,2-3 128 0,0 3 0 0,-1 3 0 0,-1 3 0 15,0-5 0-15,-2 5 208 0,-4 2 112 0,-2 14 0 0,-4-17 16 0,4 17-336 16,0 0 0-16,0 0 0 0,0 0 1120 0,0 0 160 16,-14-4 16-16,14 4 16 15,-21 10-848-15,5 1-160 0,-1-3-48 0,-5 8 0 0,-3 1-256 16,5-3 0-16,-1-2 0 0,-1 5 384 0,-1 3 0 0,-1 9 16 0,-3 4 0 15,-2 10-400-15,-1 6 128 0,-3 8-128 0,0 1 0 16,2-9 128-16,2-2-128 16,1-12 0-16,-1-2 128 0,9-5-128 0,11-7 0 15</inkml:trace>
  <inkml:trace contextRef="#ctx1" brushRef="#br0" timeOffset="159908.41">14349 18446 28271 0,'0'0'624'0,"0"0"128"0,0 0 16 0,-17-2 32 0,3 0-640 0,-7 2-160 0,-7 0 0 0,7 0 0 16,21 0 2352-16,0 0 432 0,0 0 96 0,0 0 0 0,0 0-1040 0,21 0-224 0,5 0-32 0,5-4-16 0,2-6-896 0,2 0-176 0,-1-3-48 0,10-1 0 0,-1 2-128 0,-2-3-48 0,-5 1 0 0,1-2 0 0,-6 3-96 0,2-1-32 0,0 0 0 0,-5 1 0 0,5 5-144 0,-2 2 128 0,0 2-128 0,-3 4 128 0,-1 8-128 0,-4-2 0 0,-7-2 0 0,-16-4 0 16,12 13 0-16,-12-13 0 0,13 16 0 0,-5 3 0 15,-6-3 0-15,-8-2 0 0,-5-1 0 16,-3 3 128-16,0 4-128 0,-3 1 128 0,-1-1-128 15,-5 1 192-15,5-5-32 0,2 3-16 0,-3-3 0 16,3-4-16-16,1 5-128 0,-1-5 192 0,10 7-64 16,2-9-128-16,4-10 0 0,0 0 0 0,0 0 0 15,10 18 0-15,2-5 144 0,5-5-144 16,-3 0 0-16,4-4 144 0,5 0-144 0,-3-2 0 16,1 2 128-16,4 2-128 0,-7 1 0 0,0-3 0 0,1 0 0 0,1 0 0 15,5-2 0-15,0 4 0 0,-3-2 0 16,3 2 0-16,-3-2 0 0,21 7 0 0,-10-1 0 15,-10-4 0-15,-23-6 0 0,0 0 0 0,-11 25 0 0,-5-9 0 16,-13 1 0-16,1 1 0 16,-3-6 0-16,-6-1 0 0,-6-1 144 0,-6 2-144 15,-2-4 0 1,-34 13 144-16,1 1-144 0,13 3 0 0,-1-3 0 16,-4 5-352-16,8-6-96 0,5-1-32 15,12-6-21056-15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28:30.4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4-10-17T04:29:00.639"/>
    </inkml:context>
  </inkml:definitions>
  <inkml:trace contextRef="#ctx0" brushRef="#br0">11698 10449 13583 0,'0'0'592'0,"-14"-10"144"0,14 10-592 16,0 0-144-16,0 0 0 0,-21-4 0 0,7 4 0 0,14 0 0 0,0 0 0 0,-17 0 2400 0,17 0 448 0,0 0 96 0,0 0 0 0,-10 10-2352 0,-4-4-464 0,14-6-128 0,0 0 1008 0,0 0 176 0,8 17 32 0,6-3 16 0,9 3-976 0,3-7-256 0,5 0 0 0,4 0 1216 0,4-4 192 0,0-1 32 0,10-5 16 15,15 0-736-15,22-11-144 0,0 1 416 0,-10 4-624 0,0 2-128 0,-3 4-32 0,-3 8 0 0,-4-6-48 0,10 2-16 0,12 2 0 0,-4 3 0 0,-2-9 0 0,-8 0 0 0,-9-3 0 0,-5 1 0 16,-30-2 96-16,3 8 16 0,2-2 0 0,-2 3 0 0,-5-1-256 0,-1-2 176 16,-2 0-176-16,-3 0 160 0,13 2-160 0,-18-2 0 15,-17-2 144-15,0 0-144 0,0 0 0 0,0 0 0 0,-19-6 0 16,-8 2 400-16,-1-2 16 0,-11 1 0 0,-2-1 0 15,-6 6-160-15,-87 0-48 32,-97 4 0-32,46 1 0 0,68-3 48 0,25 2 16 31,12 0 0-31,10 2 0 0,7 0-272 0,1 0 128 0,1 4-128 0,8-5 0 0,8 1 160 0,1-6-160 16,-1 4 128-16,8-4-128 0,9 0 128 0,5 0-128 0,11 0 128 15,2 0-128-15,-1-4 128 0,1 2-128 0,10 2 0 0,0 0 128 31,0-9-128-31,4-1 0 0,2-2 144 0,15-9-144 0,8 5 0 0,8-2-128 16,8 1 0-16,4 7-12608 16,0 6-2528-16</inkml:trace>
  <inkml:trace contextRef="#ctx0" brushRef="#br0" timeOffset="3017.07">20388 5756 19583 0,'0'0'432'0,"4"-10"80"0,-2-6 32 0,0-1 0 0,0 3-544 0,-6-3 0 0,-2-1 0 0,4 2 0 0,2-1 0 0,-2 3 0 0,-4-3 0 0,1 5 2608 0,-1-2 400 0,-2 1 96 0,-2-5 16 16,2 14-2496-16,-3-8-496 0,-3 5-128 0,-2-1 1072 0,-7 0 192 0,-4-2 32 0,-1-2 16 0,-5-1-1056 0,-35-7-256 0,-6 9 0 0,7 5 0 0,9 2 0 15,7 4 0-15,6 6 880 0,0 3 112 0,-4-3 32 0,0 4 0 0,-1 0-640 0,1 3-112 0,-2 1-16 0,-17 2-16 0,1 9-240 0,9-3 0 0,7 9 0 0,0 10 128 0,2 10 0 0,1-1-128 0,1-1 192 16,-2 0-192-16,4 2 144 0,0 0-144 0,-6 3 128 0,1-1-128 0,7-14 0 0,4-2 0 0,11-4 128 0,-1-3 0 15,2-3 0-15,9-2 0 16,6-3 0-16,12 9-128 0,0 0 192 0,16 22-64 0,4-2-128 16,1-6 0-16,4-16 0 0,3 2 368 0,24 10 32 15,-1-7 16-15,2-11 0 0,2-7-160 0,7 3-16 16,4-3-16-16,46 7 0 0,-1-5-224 16,-23-8 0-16,27-10 0 0,-11-8 0 0,-13-4 0 0,-9-2 0 15,0 3 288-15,-2 1 16 16,-5 4 0-16,22-2 0 0,-7-4-304 0,-18-3 0 0,8-7 0 15,-13-3 0-15,-17-2 0 0,-5 7 0 16,-4-1 0-16,-6-1 128 16,-3-3-128-16,-3 9 0 0,10-9 0 0,-10 3 0 15,6-9 0-15,-13 17 0 0,-6-5 0 0,3 1 0 16,-1 1 704-16,-3 3 16 0,-1-2 16 16,-18-5 0-16,-2-6-592 0,2 1-144 15,-2 1 0-15,-5-8 544 0,-3 1 80 0,-4-9 16 0,-3-4 0 16,-2-5-448-16,-3 1-192 0,-5 0 160 0,-16-2-160 0,-6 10 0 15,5 8 0-15,-9 6 0 0,-62-7 0 0,13 19 0 16,3 9 0-16,11 16-160 16,2 11 160-16,8 16-208 0,-2 10 80 0,-11 8 128 0,15-8 0 15,21-16 0-15</inkml:trace>
  <inkml:trace contextRef="#ctx0" brushRef="#br0" timeOffset="5490.09">24000 10128 14271 0,'0'0'320'0,"0"0"64"0,0 0 0 0,0 0 16 0,0 0-400 0,0 0 0 16,0 0 0-16,0 0 0 0,0 0 928 0,0 0 96 0,0 0 32 0,0 0 0 0,0 0-96 0,-6-4-32 0,6 4 0 0,0 0 0 0,0 0-144 0,0 0-16 0,0 0-16 0,0 0 0 0,0 0 128 0,0 0 16 0,-15 0 16 0,15 0 0 0,0 0-192 0,0 0-32 0,0 0-16 0,0 0 0 0,0 0 64 0,0 0 16 0,0 0 0 0,17-7 0 0,-3 5 112 0,7-6 32 0,-1-4 0 0,3 2 0 0,3 1-272 0,3 3-48 0,0 0-16 16,1 0 0-16,3-2-208 0,6-2-32 0,2 5-16 0,4-1 0 0,0 4-112 0,-4-2 0 0,0 0-16 0,4 4 0 0,5 4-48 0,3-4 0 0,-6-4 0 0,11-2 0 0,-5 0-128 15,-14-2 0-15,-11 1 0 0,-1 5 0 16,0-6 192-16,-5-2-192 15,-1 4 192-15,-3-5-192 0,-1 5 0 16,-5 0 0-16,2-2 0 0,-3 2 0 0,-5 0 0 0,-6 6-11904 16,0-8-2432-16</inkml:trace>
  <inkml:trace contextRef="#ctx0" brushRef="#br0" timeOffset="8364.85">11653 11794 7359 0,'0'0'656'0,"0"0"-528"0,0 0-128 0,0 0 0 0,0 0 1296 0,0 0 240 0,-15 0 32 0,15 0 16 0,-16 2-352 0,16-2-64 0,-14 4-16 0,-1 0 0 0,-3-4 0 0,4 0-16 0,-3 0 0 0,1 0 0 0,-1 2-176 0,9-2-16 0,0 4-16 0,-2 0 0 0,-1-2-32 0,1-2 0 0,2 7 0 0,0-3 0 0,0-4 672 0,8 0 128 0,-15 6 32 0,15-6 0 0,-14 8-1056 0,14-8-208 0,-8 12-32 0,8-12-16 0,0 0-880 16,0 0-176-16,0 0-48 0,4 15 0 0,-4-15 976 0,12 10 192 0,-12-10 32 0,21 10 16 0,1-4-80 0,3 2 0 0,-9 1-16 0,3-5 0 0,1-4-176 0,7 0-48 0,10 0 0 0,0 0 0 0,-1 0-16 0,5 0-16 15,2 4 0-15,37-4 0 0,-10-6-176 0,-8-2 192 16,-11-3-192-16,-8 7 192 0,-10-4-192 0,-9 4 0 16,-3 4 0-16,1-4 0 0,-3-2 0 15,-19 6 128-15,0 0-128 0,0 0 0 0,0 0 0 16,0 0 0-16,0 0 128 0,0 0-128 0,-21-4 0 0,3 1 0 0,-3 3 0 16,-11 3 0-16,-3 1 0 0,-6 2 0 0,-6 4 0 0,-3-4 0 15,-1-4 0-15,0 0 0 0,0-2 0 0,3 0 128 16,5 6-128-16,2-1 0 0,0-5 144 0,17 4-144 15,-1-4 0-15,5 0 0 0,-1 0 0 16,-5-4 128-16,7-7-128 0,19 11 0 0,0 0 0 16,0 0-17264-16</inkml:trace>
  <inkml:trace contextRef="#ctx0" brushRef="#br0" timeOffset="11449.03">3162 9289 10127 0,'0'0'208'0,"0"0"48"0,-15-16 16 0,5 12 48 0,-2 4-320 0,-7 4 0 0,3 2 0 0,0 2 0 0,-1-1 656 0,3-5 80 0,0-4 16 0,14 2 0 0,-17 2-608 0,-3-9-144 0,5 7 0 0,1 7 1728 16,0-5 320-16,-3 0 64 0,1 2 16 0,-3 0-1024 0,-5-2-208 0,-9 2-32 0,-8 6-16 0,0 3-672 0,4-3-176 0,-4-2 0 0,-6-2 768 0,10-2 128 0,10-2 32 0,1 4 0 0,-15-1-352 0,6-5-64 0,2 0 0 0,17 8-16 0,-1-6-496 0,-1-2 0 0,1 0 0 0,17 0 768 0,-12 6 48 0,-2-6 16 0,-1 0 0 0,15 0-560 0,-16 4-96 0,8-4-32 0,8 0 0 16,0 0 32-16,-8 6 0 0,8-6 0 0,0 0 0 15,0 0-176-15,0 0 0 0,0 0 0 0,0 0 128 16,0 0-128-16,0 0 0 0,14 10 0 15,6-3 832-15,5-7 144 0,4-7 32 0,6 7 0 16,8 0-624-16,4-6-112 16,0 2-16-16,2-2-16 0,0 6-112 0,1-4-128 0,-1-2 176 15,18 2-176-15,-3-2 0 0,-13 6 0 0,-2 0 0 16,-22 4 256-16,6-2-48 0,8 0-16 0,8 0 0 16,8-2-192-16,1 4-256 0,-5-8 48 0,5-2 16 15,42-9 48-15,-18 5 16 0,-41 4 0 0,4-4 0 0,-2 4 128 16,-4-3 0-16,-4 3 0 0,-4 2 0 0,-1-2 0 15,-1 6 0-15,6-4 0 0,-2-2 0 0,-9 2 0 16,-5 4 0-16,-7-2 0 0,0 2 0 16,1-5 0-16,-13 5 0 0,0 0 0 0,0 0-160 15,0 0 160-15,0 0 0 0,0 0-128 0,0 0 128 0,0 0 0 16,0 0 0-16,-13 7-160 0,1-3 160 0,6 0-128 0,-2-2 128 16,8-2 0-16,-13 0-128 15,-3 0 128-15,0 2 0 0,-9 4 0 16,0 0-160-16,7-6 160 0,-5 4 0 0,-5 0 0 0,-1 3-128 15,0-5 128-15,-5 2 0 0,-12 6 0 0,-3-4-160 16,-4 4 160-16,-45 1-128 0,50-5 128 0,-5-2 0 0,-6 0 128 16,-3-2-128-16,3 2 0 0,-1 0 0 15,3-2 0-15,-3 2 0 0,9 2-128 0,-2 5 0 0,-62-3 0 16,13 0 128-16,17 0 0 0,22-6 0 16,26-4 0-16,0-2 0 0,-4 4 0 0,10-4-7120 31,11-2-1392-31,1 2-288 0</inkml:trace>
  <inkml:trace contextRef="#ctx0" brushRef="#br0" timeOffset="19325.9">23990 11181 12431 0,'-11'-125'256'0,"13"135"64"0,-2-10 16 0,0 0 48 0,0 0-384 0,0 0 0 0,0 0 0 0,0 0 0 0,-8 11 0 0,8-11 0 0,0 0 0 0,0 0 1728 0,-14 8 288 0,-3-2 48 0,9 0 16 0,-6 0-1664 0,0-2-416 0,-3 0 0 0,-3 0 960 0,1-1 128 0,3 3 0 0,-1-2 16 0,-1-4-272 0,-3 0-64 0,-1 0-16 0,1-4 0 0,3-2-608 0,0 6-144 0,18 0 0 0,0 0 0 0,-17-7 0 0,17 7 0 0,-14-6 1632 0,14 6 288 0,-15-8 64 0,15 8 16 0,0 0-1296 0,0 0-272 16,0 0-48-16,0 0-16 0,0 0-48 0,0 0 0 0,0 0 0 0,7-14 0 16,-7 14-320-16,16-13 0 0,4 3 0 15,5 0 288-15,0 10-16 0,-1-4 0 0,19-2 0 0,-2 2-272 16,-10-3 0-16,6 1 0 15,0 0 192-15,0-2 0 0,0 2-16 16,-3 0 0-16,3-5 688 0,-2 3 144 0,-2 2 16 47,29 6 16-47,-9-2-1616 0,-27 0-336 0,-11 4-64 16,7-2-16-16,-22 0 800 0,19 0 192 0,-3 0 0 0,-16 0 0 0,0 0 0 15,0 0 0-15,0 0 0 0,0 0-144 0,-6 10 144 0,-8 0 0 0,-1 3 0 16,3-7 0-16,-2-2 0 0,-9 8 0 15,1-8 0-15,-3 5 0 0,-2-7-144 0,1 4 144 0,-1-2 0 16,-2 2 0-16,5 2 0 0,-9-2 0 0,2 1 0 16,5-1 0-16,3-2 0 0,3 2 0 0,1-2 0 15,3-4 0-15,1 0 0 0,15 0 0 16,0 0 0-16,0 0 0 0,0 0 208 0,0 0-32 16,0 0-16-16,21-6 0 0,1 0-160 0,1-2 0 0,-7 1 0 15,5 1 0-15,10-8 160 0,-3 4-160 31,3-1-17136-31</inkml:trace>
  <inkml:trace contextRef="#ctx0" brushRef="#br0" timeOffset="22433.43">11960 12966 9503 0,'0'0'832'0,"8"-123"-656"0,1 133-176 0,-5-1 880 0,-4-9 144 15,-8 2 16-15,8-2 16 0,-9 0-80 0,9 0-16 0,0 0 0 0,0 0 0 0,0 0-16 0,0 0-16 0,-18-2 0 0,18 2 0 0,-12-4-224 0,12 4-32 0,-19-5-16 0,1 5 0 16,-1 0-64-16,19 0-16 0,0 0 0 0,0 0 0 0,-10 0-16 0,-4 0-16 0,-3 0 0 0,-1 0 0 0,-1 5-32 0,5-1-16 0,14-4 0 0,0 0 0 0,-16 2-16 0,1-2 0 0,15 0 0 16,-14 4 0-16,2 0-32 0,-1-2 0 0,-3-2 0 0,16 0 0 0,-10 0-96 0,10 0-32 0,0 0 0 0,0 0 0 0,0 0-64 0,0 0-32 0,-13 8 0 0,13-8 0 15,0 0 80-15,0 0 16 16,0 0 0-16,21 2 0 0,-3 4 80 0,3-4 32 15,10-2 0-15,-5-2 0 0,3 0-96 0,4-2-16 0,8 4 0 0,-8-2 0 0,-5 0-112 0,1 0-16 16,2-2-16-16,1 0 0 16,1-2-176-16,0 6 128 0,2 0-128 0,2-6 128 15,2 1-128-15,4-1 0 0,-2 2 0 16,0 4 0-16,-4 0 0 0,0 0 128 0,0 0-128 0,-3 0 0 16,-3 0 0-16,-10-2 0 0,-21 2 0 0,16-4 0 15,7 4 0-15,-23 0 0 0,0 0-144 0,0 0 144 0,0 0-304 0,0 0 48 16,-13-4 16-16,-3-2 0 15,-5 4-48-15,-5-2-16 0,-5-3 0 0,0 5 0 0,5 2 176 0,5 0 128 16,-6-2-192-16,-14-2 192 0,0 4-144 16,2 6 144-16,-4 3 0 0,0-3-144 0,-4 0 144 0,6-2 0 15,0 0 0-15,-6 2 0 0,-6 0 256 0,4 3-32 16,6-3 0-16,18-4 0 0,2 0-16 0,-5 4 0 16,3 0 0-1,3 0 0-15,1-2-32 0,5 3-16 0,16-7 0 0,-15 4 0 0,15-4 32 0,0 0 16 0,0 0 0 16,0 0 0-16,17 10 352 0,3 0 64 15,5-4 16-15,6-2 0 0,7 1-80 0,1-5-16 0,-4-3 0 0,4 1 0 16,4-4-224-16,-12 2-64 0,4-6 0 0,4 6 0 16,2-2-128-16,22-5-128 15,-1 1 192-15,-1 0-192 0,-1-2 160 0,-3 3-160 0,-8 3 128 0,-10 2-128 16,-2 2 0-16,-4-4 0 0,0-8 0 0,-4 3 0 31,-7 1-2272-31,1 6-432 0,3-6-96 0,-26 10-16 0</inkml:trace>
  <inkml:trace contextRef="#ctx1" brushRef="#br0">30437 15844 0,'0'0'0,"0"0"0,-80-11 0,72 28 16,6 3 0,2-20-16,-11 25 15,11-25-15,-51-4 32,22 32-17,9-15 1,-15-13-1,-14-25 1,20 17 0,0 0-1,29 22 1</inkml:trace>
  <inkml:trace contextRef="#ctx0" brushRef="#br0" timeOffset="30464.52">25449 6844 19455 0,'0'0'432'0,"-16"-8"80"0,-5 0 32 0,7 8 0 0,14 0-544 0,0 0 0 15,0 0 0-15,0 0 0 0,0 0 1200 0,0 0 128 0,8 12 16 0,-8-12 16 0,17 11 176 0,1-5 16 0,0-6 16 0,-1 2 0 0,-17-2-480 0,24 2-80 16,9-2-32-16,0 0 0 0,-4 0-384 0,1-2-80 0,11-6 0 0,3 1-16 0,5-1 0 0,6 0 0 0,2 0 0 0,11 2 0 0,6-5 16 15,2 1 0-15,2 0 0 0,2-2 0 0,-2 1-512 0,-3-7 0 0,-5-5 0 0,-19 3 0 0,1-3 144 0,34-7-144 0,43-9 128 0,-21 2-128 0,-36 10 224 0,-23 7-32 0,-14 3-16 0,-12 7 0 0,-5 8 64 0,-5 0 16 0,-1 6 0 0,-12-4 0 0,0 0-48 0,-12 4 0 0,1 2 0 0,-9 0 0 0,-7-2-208 0,1 1 0 0,1-3 128 0,-4 6-128 0,-8 0 0 0,-2 0 0 0,7-2 0 0,-30 9 0 0,13-3 0 0,10 9 0 0,8 5 128 0,5-5-128 16,7-7-2112-16,1-2-480 0,-5 3-96 0,23-15 0 0</inkml:trace>
  <inkml:trace contextRef="#ctx0" brushRef="#br0" timeOffset="32038.94">23459 12046 12095 0,'0'0'1072'0,"0"0"-864"0,0 0-208 0,0 0 1216 16,0 0 192-16,0 0 32 0,0 0 16 0,0 0-112 0,-11 4 0 0,-1 0-16 0,0-2 0 0,0 6-176 0,-5-6-48 0,5 7 0 0,-3-7 0 0,1 4-240 16,-2-2-48-16,-1 0-16 0,-1 0 0 0,-1-2 832 0,-1-2 160 0,8 6 48 0,1 3 0 0,3 1-1680 0,-2-2-336 0,4 0-64 0,-2-2-16 0,-1 5 592 0,1-1 112 0,-8 6 32 0,3-1 0 0,13-15 0 0,-12 12 0 0,12-12 0 0,0 0 0 0,-2 10-192 0,2-10-32 0,0 0-16 0,0 0 0 0,0 0 16 0,0 0 16 0,4 8 0 0,4-2 0 0,15-6 0 0,-7 0 0 0,5 0 0 0,1-4 0 0,3-2-128 0,6 2-16 0,4-2-128 0,8 2 192 0,4-2-64 15,20 2-128-15,-32 2 176 0,4-3-176 0,0 3 128 0,6-6-128 0,5 2 0 0,-1 2 0 0,-2-4 0 0,-4-2 0 0,2 1 0 0,29 3 0 16,-17 0 0-16,-22 4 0 0,-6 0 0 0,10-2 0 0,-23 4 0 0,-4 0 0 16,5 0 0-16,-5 0 0 0,-4 0 0 0,3 4 0 15,-11-4 0-15,0 0 0 0,0 0 0 0,0 0 0 16,0 0 0-16,-15 10 0 0,-1-4 128 15,-5 5-128-15,-7-1 0 16,-7-4 0-16,0 4 0 0,-2 0 0 0,-6 1 0 0,-2-1 0 0,-11-2 0 16,-1-2 0-16,0 0 0 0,1 1 0 0,7 1 0 15,2-6 0-15,4-4 0 0,0-2 0 0,16 0 0 0,-3 4 0 16,1-2 0-16,-4-3 0 0,2 5 0 0,-2-4 0 16,7 4 0-16,-5 0 0 0,-16 0 0 0,10 0 0 15,10 4 0-15,7-4 0 0,3 0 0 0,17 0 0 16,0 0 0-16,0 0 0 0,0 0 0 0,0 0 0 15,0 0 0-15,0 0 0 0,0 0 128 0,0 0-128 16,17-6 0-16,3-4 0 0,3-4 176 0,-3 8-176 0,11-5 160 0,20 1-160 16,7 0 128-16,3 0-128 15,5 5 0-15,6-1 0 0,8-6 128 0,2-2-128 0,-37 8 0 16,2-5 144-16,0-3-144 0,-4 4 0 0,0-1 0 16,-4 1-18976-16</inkml:trace>
  <inkml:trace contextRef="#ctx0" brushRef="#br0" timeOffset="34914.28">10720 14368 2751 0,'0'0'256'0,"0"0"-256"0,0 0 0 0,12 2 2560 0,-12-2 448 0,0 0 112 0,0 0 16 0,0 0-2048 0,0 0-384 0,0 0-96 0,0 0-16 16,0 0-48-16,2 14-16 0,-2-14 0 15,0 0 0-15,0 0-32 0,0 0-16 0,0 0 0 0,0 0 0 0,-12 11-768 0,-2-5-160 0,14-6-16 0,-15-2-16 0,3-6 1728 0,2-3 352 0,10 11 64 0,-14-6 0 0,14 6-768 0,-17 4-176 0,9-106-16 0,-4 120-16 0,-1 1 48 0,1-9 16 0,0-10 0 0,-1 4 0 0,1 0-208 0,0-2-32 16,-13 2-16-16,5 0 0 0,3-2-144 0,1-2-32 16,2 0 0-16,14 0 0 0,-11 7 32 0,11-7 0 0,0 0 0 0,0 0 0 0,-16 0-96 0,16 0 0 0,0 0-16 0,0 0 0 0,0 0-16 0,0 0 0 0,0 0 0 0,0 0 0 0,0 0-80 0,0 0-16 15,0 0 0-15,18 0 0 16,5-3-128-16,2-1 0 0,-1 4 144 0,3-2-144 0,-1-2 144 16,-5 4-144-16,4-4 192 0,1 4-192 0,9 0 128 0,14 0-128 15,-4-2 0-15,-2 4 0 16,5 2 128-16,-3-4-128 0,-2 0 0 0,2 0 0 0,-6 0 0 0,-4-4 0 15,-5-2 0-15,-9 2 0 0,-1 4 0 0,1 4 0 16,-3-8 0-16,11 2 0 0,-9-4 128 16,-3-3-128-16,-17 9 0 0,12-4 0 0,-12 4 0 0,0 0 0 15,0 0 128-15,0 0-128 0,0 0 0 0,0 0 128 16,0 0-128-16,0 0 0 0,-18-6 128 0,5 4-128 16,-1 0 0-16,-11 0 0 0,-3 4 0 0,7-2 0 15,-3 0 0-15,-15 2 0 16,2 0 0-16,-4-2 160 0,-8-6-160 0,6 0 128 0,6-2-128 0,14 6 0 15,1-2 0-15,-11 0 0 0,0 4 0 0,4-3 0 16,-4-1 0-16,3 4 0 0,1 0 0 16,2 4 0-16,3-1 0 0,1 1 128 0,3 2-128 0,5-2 160 0,5-4-160 0,-2 4 160 15,2-2-160-15,-5 2 0 0,15-4 0 16,0 0 0-16,0 0 0 0,0 0 128 0,0 0-128 0,0 0 0 16,0 0 144-16,17 2-144 0,1 2 160 0,5-4-160 15,3-2 192-15,5 2-64 0,4 2-128 0,4-2 192 16,2-4-64-16,-8 2-128 0,6 2 176 0,28 0-176 15,7-4 160-15,-4-2-160 0,-9-4 128 16,-18 6-128-16,0-3 0 0,17-5 128 0,-9-2-128 0,-6 3 0 0,-6 5 0 16,-6-2 0-1,-4-2 0-15,-5 4 0 0,-5-5 128 0,1 1-128 0,-6 4 0 0,-14 6 128 0,11-10-128 16,-11 10 0-16,0 0-192 16,0 0-17152-16</inkml:trace>
  <inkml:trace contextRef="#ctx1" brushRef="#br0" timeOffset="11438.84">33245 17766 0,'0'0'0,"0"0"16,0 0-16,0 0 15,191-168 1,-148 84-16,-41 82 16,-2-4-1,-2 4-15,2 2 0,0 0 16,2-11 31,-4 3-47,-2 2 0,-2 2 15,6 4 1</inkml:trace>
  <inkml:trace contextRef="#ctx0" brushRef="#br0" timeOffset="43074.5">27288 4465 9727 0,'0'0'1536'0,"0"0"-464"0,0 0-96 0,0 0-112 0,-4-6-32 0,4 6 0 0,-10-2 0 0,-3-2 0 0,1 0 0 0,2 4 0 0,10 0 0 0,0 0 0 0,0 0 0 0,0 0 0 0,0 0 0 0,0 0-96 0,0 0-32 0,-8-11 0 0,-3 5 0 0,-5-4-96 0,-7 0-32 0,5-1 0 0,4 1 0 0,1 0-96 0,5 0-32 0,0 4 0 0,-6 1 0 15,1 10-256-15,-3 1-48 0,-1-6-16 0,1-11 0 16,0-9 320-16,-1-7 48 0,-1 1 16 0,-5 3 0 0,3 3-64 0,-7 1 0 0,-4 3 0 0,1 4 0 0,-7-1 320 0,-4 1 48 0,2 6 16 0,-2-2 0 0,0-1-1392 0,2 1-272 0,0 2-48 0,6 0-16 0,0 2 896 15,5 0 240-15,-1 4 16 0,2 4 0 0,1 2-112 0,1 2-16 0,-4 0 0 0,3 3 0 0,-5-1-128 16,-2 0 128-16,2 0-128 0,1 9 128 0,-1-1-128 16,4 3 0-16,-4-3 0 0,1 1 0 0,-3-5 192 0,-2 0 0 15,-2-1 0-15,4 3 0 0,-2-2-192 0,-1 3 0 16,5-1 0-16,2-6 0 0,0-6-176 0,1 3-64 16,-1-3-16-16,6 6 0 0,-1 0 256 15,1 2-144 1,3 1 144-16,-1-1-128 0,3 4 448 0,1-1 112 15,1-1 16-15,4 3 0 0,-1-1-448 0,1 0 0 0,2-1 0 0,2-3 0 0,0-2 0 16,8-10 0-16,-7 11 0 0,7-11 0 0,0 14-432 16,2 0 48-1,3-2 0-15,-1 5 0 0,0 1 384 16,2 1 0-16,0-5 0 0,2 3 0 0,0 1 480 0,-1-6 176 0,3 5 48 16,4 3 0-16,1 1-464 0,-1 3-96 0,4-1-16 0,5 3 0 15,4-1-128-15,3-2 128 0,1 1-128 0,6 1 128 0,0-3-128 16,0 5 0-16,2-7 0 0,4 1-176 0,4-5 176 15,2-5 176-15,2-1-48 0,1 0 0 0,-1-4 112 16,4-2 16-16,-6 2 0 0,1 3 0 0,-5 1-112 16,-4 0-16-16,2-2 0 0,4-6 0 0,2-4 64 15,2-4 0-15,-1-4 0 0,5-6 0 0,0-1-192 16,1-3 0-16,-5 5 0 0,-4 15-176 0,-6 11 176 16,-4 9 176-16,0-4-48 0,0-7 0 0,0-13-128 15,4-7 0-15,-2-5 0 16,-1-5-176-16,-1-5 352 0,0-5 64 0,-2 6 16 0,0 5 0 15,-2 4-256-15,-2 9-160 0,-3-7 32 0,5-2 0 16,-4-5 128-16,-1-1 176 0,-3-3-48 0,2 9 0 16,-5-1 208-16,-3 3 48 0,1 0 0 0,-3-3 0 0,-5-3-384 15,-4-1 0-15,2 1 0 0,-4-3 0 0,-1 3 320 0,-5-1 0 16,-2 1 0-16,-9 1 0 0,-3 1-320 0,-7-3-240 0,-3 5 48 16,-5-1 0-16,-2 3 0 15,-3 4 0-15,-3 0 0 0,-2 10 0 0,-2 0-2928 0,-4 8-576 0,4 2-112 16,-2 2-32-16</inkml:trace>
  <inkml:trace contextRef="#ctx0" brushRef="#br0" timeOffset="44477.75">23028 13138 19199 0,'0'0'2048'0,"0"0"-624"0,0 0-112 0,0 0-736 0,-14 0-160 0,4 0-32 0,10 0 0 16,0 0 0-16,0 0 0 0,0 0 0 0,0 0 0 0,0 0 320 0,0 0 48 0,0 0 16 0,0 0 0 0,-11-4-256 0,-1-2-64 0,4 0 0 0,8 6 0 0,0 0 64 0,0 0 0 0,0 0 0 0,0 0 0 0,0 0-256 0,0 0-64 0,0 0 0 0,10-8 0 0,-2 2-192 0,3-5 144 0,-3-1-144 0,6 0 128 0,0-1 320 0,1-1 48 0,3 2 16 0,5-3 0 16,3 1-160-16,5-2-32 0,4 5 0 0,2 1 0 0,0 0-144 0,2 2-48 0,0 0 0 0,2 6 0 0,0-1 208 0,2 1 48 0,-4 2 0 0,-2 0 0 0,-5 0-160 0,-3 0-32 0,-2 0 0 0,-3 0 0 0,-1 2-48 0,-5 1-16 0,3-1 0 0,-7-2 0 0,-1 4-128 15,-13-4 0-15,0 0 0 0,0 0-176 0,0 0 176 16,0 0 176-16,0 0-48 0,-11 2 0 0,-1 0-128 15,-2 0 0-15,-3 2 0 0,1 2 0 0,-3-2 0 16,1-2-176-16,-3-2 48 0,1 4 0 0,-5-4 128 16,5-4 0-16,-7 4 0 0,-4 0 0 0,-5 0 0 15,-1 4 176-15,2-4-48 0,2 6 0 0,2-1-128 16,3 5 128-16,-1-4-128 0,4 4 128 16,1-2-128-16,-1-1 0 0,7-1 0 0,5-2 0 0,13-4 0 0,0 0-176 15,0 0 48-15,0 0 0 0,0 0 128 16,0 0 0-16,19-4 128 0,3 0-128 0,5-5 0 15,4-3 0-15,8 2 0 0,6-2-128 0,10 1 400 16,5 5 96-16,-3-4 16 0,4 4 0 0,-1-2-832 0,-1 6-144 16,-1-3-48-16,-5 1 0 0</inkml:trace>
  <inkml:trace contextRef="#ctx0" brushRef="#br0" timeOffset="51698.68">21888 14030 15615 0,'4'-15'1840'0,"-1"3"-560"0,-3 12-96 0,-11-4-176 0,-1 8-48 0,-2-2 0 0,1-2 0 0,1-2-96 0,0-2-32 0,-1 2 0 0,1 0 0 0,0 0 320 16,-3-2 48-16,1 4 16 0,0 0 0 0,-5 4 96 0,5-2 32 0,0 2 0 0,1 0 0 0,5 2-1088 0,8-6-256 0,0 0 0 0,0 0 0 0,0 0 720 0,0 0 96 0,0 0 16 0,0 0 0 0,12-4-208 0,9-2-48 0,-1 2 0 0,5-4 0 0,4-7-48 0,4 1-16 0,-3 4 0 0,1 0 0 15,-2 3-512-15,-1 3 0 0,3-2 0 0,0-4 0 0,4 0 256 0,2-1-48 0,-5-1-16 0,5-2 0 0,-6 4-192 0,-2-3 0 0,0-1 0 0,1 4 0 0,3-1 192 0,0 1 0 0,-4 4 0 0,1-4 0 0,-3 6-400 0,-2-2-96 0,-7 1-16 0,-4-1 0 0,-14 6 320 0,0 0 0 0,0 0 0 0,0 0 0 0,0 0-208 16,0 0 16-1,-12 0 0-15,-2 4 0 0,-1-2-4672 0,-1 7-912 0,0-7-192 0,1 2-48 0</inkml:trace>
  <inkml:trace contextRef="#ctx0" brushRef="#br0" timeOffset="57511.74">11915 16456 11263 0,'0'0'0'0,"0"0"0"0,0 0 0 0,0 0 912 0,0 0 192 0,-12 2 48 0,-5 7 0 15,7-3 0-15,10-6 0 0,0 0 0 0,-10 0 0 0,-2 2-208 0,-1 6-48 0,3-2 0 0,10-6 0 0,0 0-48 0,0 0-16 0,-10 10 0 0,-9 7 0 0,5-7-48 0,6 0-16 0,8-10 0 0,0 0 0 0,0 0-96 0,10 11-32 0,-10-11 0 0,0 0 0 0,0 0-144 0,0 0-48 16,0 10 0-16,-4 4 0 0,4-14-144 0,8 10-48 0,-8-10 0 0,0 0 0 0,19 7 160 0,1-3 32 0,-3 2 0 0,-7 0 0 0,6 0-208 0,7-6-48 0,-3 4 0 16,1 6 0-16,-1-10-48 0,3-10-16 0,-3 0 0 0,1-2 0 0,3 3 0 0,5 5 0 0,2-2 0 0,0-4 0 0,3 0 64 15,3 4 0-15,-2-5 0 0,-6 1 0 0,0 0-192 16,-1 4 0-16,-3 0 0 0,-5 1 0 0,1-1 0 16,-1-2 128-16,-7 2-128 0,-13 6 128 0,0 0-128 15,0 0 0-15,0 0 0 0,0 0 0 0,0 0 128 16,0 0 0-16,0 0 0 0,0 0 0 15,-11 0-128-15,-9 0 0 0,-3 0 0 0,-1 0 0 0,3 4 0 16,-5-2-272-16,1 2 64 0,-2-4 16 0,1 0 192 16,-5 6 256-16,2-2-48 0,5-4-16 0,-1 7-192 15,1 3 0-15,1-2 0 0,0-8 0 0,-1-2 0 16,-3 2-160-16,5 2 32 0,5 4 0 0,-1-2 128 0,1-6 0 16,1 2 128-16,0 0-128 0,5 0 0 15,11 0 0-15,-12 4 0 0,-4 2 0 0,3-1 0 16,13-5 0-16,0 0 0 0,-12 4-128 0,12-4 128 0,0 0 0 15,0 0 128-15,-4 12-128 0,4-12 0 16,0 0 0-16,0 14 0 0,-8 3-128 0,8-7 128 16,16-4 176-16,-16-6-48 0,0 0 0 0,14 0 256 0,9 0 64 15,-2 0 0-15,-7 4 0 0,2-4-256 0,3 0-64 16,3-6 0-16,5-2 0 0,2-4 112 16,3-3 16-16,3 9 0 0,0 10 0 0,4-6-256 0,4-10 144 0,2-3-144 15,0-1 128-15,-2 6-128 16,-4 6 0-16,2-2 0 0,-2 6-176 0,-4-7 176 0,-4 1 0 0,-7 2 128 0,-7 8-128 0,1-4 0 15,5-8 0 1,-5 6 0-16,-3-2-128 0,-15 4 128 16,0 0 0-16,0 0 0 0,0 0 0 0,0 0-800 15,0 0-128-15,0 0-32 0,0 0 0 0,0 0-2352 0,0 0-464 0,0 0-112 16,-13 6-16-16</inkml:trace>
  <inkml:trace contextRef="#ctx1" brushRef="#br0" timeOffset="30995.38">25876 17459 0,'371'844'15,"-371"-844"-15,0 0 0,280 582 32,-261-393-1,-113-298-16,303 386 1,127 196-16,-70-4 16,-120-151-1,-144-302 1,0-7 0,2-3-1,-2-2 16,2 0-31,-39-66 16,-59-126 0,65 102 15,29 86-31</inkml:trace>
  <inkml:trace contextRef="#ctx1" brushRef="#br0" timeOffset="35388.78">27253 17739 0,'0'0'0,"0"0"0,0 0 15,0 0 1,0 0-16,0 0 15,0 0 1,0 0-16,0 0 16,0 0-16,0 0 15,0 0 1,0 0-16,0 0 16,0 0-1</inkml:trace>
  <inkml:trace contextRef="#ctx0" brushRef="#br0" timeOffset="68370.55">21726 14901 18687 0,'0'0'1728'0,"0"0"-512"0,0 0-96 0,0 0-176 16,0 0-48-16,0 0 0 0,0 0 0 0,-6-10 160 0,0-7 32 0,-2 7 0 0,0 8 0 0,8 2 768 0,-13 2 144 0,1-2 48 0,-2 0 0 0,-3-4-1696 0,1-2-352 0,-2 4 0 0,3 4 0 0,-1 4-336 0,-1 4 16 0,3-2 0 0,2-6 0 0,1-2 560 0,1-2 112 0,10 2 32 0,-10-4 0 0,10 4 0 0,-10 6 0 0,10-6 0 0,0 0 0 0,0 0-208 0,0 0-48 0,0 0 0 0,0 0 0 0,0 0 768 0,8-16 160 0,6 6 32 0,5-7 0 0,5 7-1088 16,5-4-304-16,2 3-16 0,6 1 0 0,2 2 576 0,0 0 96 0,0 2 32 0,-3 0 0 0,-1-3-384 0,-4 3 0 0,0 4 0 0,6-2 0 0,0 0 0 15,-1-2 0-15,5-2 0 0,-4-5 0 0,0-1 176 16,-2-2-48-16,-2 1 0 0,0-1 0 0,0 4 0 31,-3-3 0-31,-3 5 0 0,-11 0 0 0,-1-1-1424 16,-15 11-304-16,0 0-48 0,0 0-16 0,0 0-4912 0,0 0-976 0,0 0-208 0,0 0-48 15</inkml:trace>
  <inkml:trace contextRef="#ctx0" brushRef="#br0" timeOffset="71945.02">11153 17871 20735 0,'-15'0'1536'16,"3"0"-464"-16,12 0-96 0,0 0 240 0,0 0 64 0,0 0 0 0,0 0 0 0,6-11-64 0,4 1 0 0,3 4 0 0,-3 0 0 0,-10 6-512 15,0 0-96-15,12-4-32 0,5 0 0 0,1-3-304 0,3 1-64 0,3 2-16 0,3 0 0 0,4 2 368 0,-1-2 64 0,3 4 16 0,2 0 0 0,2-2-640 16,0 0-288-16,0 0 32 0,2-2 0 0,-2 4 256 0,-1 0 144 0,1 0-16 0,-4 0 0 0,-4 0-128 0,-3 0 0 0,-1 0 0 0,-2 0-176 0,-3 0 176 0,-1 0 176 0,-7 0-48 0,-12 0 0 0,0 0-128 0,0 0-176 0,0 0 48 0,0 0 0 0,-12 0 128 0,-3 0 0 0,-3 0 128 0,-3 0-128 0,1 0 0 0,-7 0 0 0,-2 0 0 0,-1 4 0 0,-3 0 0 0,0 2 0 0,-2 0 0 0,-2 0-128 0,0-2-64 0,-2 3 0 0,1-3 0 0,1 2 0 0,0 2 192 0,4-2 0 0,0 4 0 0,2-3 0 0,3 1 128 0,1-2 48 0,4-2 16 0,7-2 0 0,4 2-64 15,12-4 0-15,0 0 0 0,-10 2 0 0,10-2-128 16,0 0-176 0,0 0 48-16,0 0 0 0,0 0 128 0,-9-2 176 0,9 2-48 0,-8-6 0 0,8 6 64 15,-10-8 0-15,10 8 0 0,0 0 0 0,0 0-192 16,10-4 128-16,4-2-128 0,5-1 128 0,3 1 64 16,5-2 0-16,2 2 0 0,2 0 0 15,-3 0-192-15,1-3 0 0,2 7 0 0,-1-2 0 16,7 0 192-16,0 2 0 15,-2 0 0-15,-4 0 0 0,-5-2-192 0,-3 4 0 0,0 0 0 0,1 0 0 0,3 0 0 16,2 0 128-16,-3 4-128 0,-5-2 128 0,-7 2 64 16,-14-4 0-16,0 0 0 0,0 0 0 0,0 0-192 15,0 0-272-15,-10 0 64 0,-7 0 16 0,-5 0 192 16,-5-2 160-16,-6 2-32 0,-8 2 0 0,-6 2-128 16,-4 0 0-16,0 5 0 0,-3 1-176 0,7 0-16 0,0 6 0 0,-4-3 0 0,4-5 0 0</inkml:trace>
  <inkml:trace contextRef="#ctx0" brushRef="#br0" timeOffset="88096.85">21277 15985 12543 0,'0'0'560'0,"0"0"112"0,0 0-544 0,0 0-128 0,0 0 0 0,0 0 0 15,0 0 1088-15,0 0 192 0,-16 4 48 0,16-4 0 0,0 0-352 0,0 0-64 0,0 0-16 0,-12 10 0 0,12-10 0 0,-13 13 0 0,13-13 0 0,-14 10 0 0,2-6 112 0,12-4 16 0,0 0 0 0,0 0 0 0,0 0 928 0,0 0 192 0,0 0 32 0,0 0 16 0,0 0-1856 0,0 0-336 0,12 10-128 0,7-2 0 0,-1-8 624 0,5 0 128 0,-1-2 16 0,3-4 16 0,3 2-208 0,3-6-64 0,0-7 0 0,6 1 0 0,4 2-192 0,-10 1-32 0,1 5-16 16,24-4 0-16,1 2-144 0,-4 6 0 0,-5-3 0 0,3 5 0 0,4-2 0 0,-12 0 0 0,-14-2 0 0,-2 2 0 0,-1 4 0 0,-9-4 0 0,-17 4 0 0,0 0-11568 0,0 0-2352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30:39.0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4-10-17T04:31:46.039"/>
    </inkml:context>
  </inkml:definitions>
  <inkml:trace contextRef="#ctx0" brushRef="#br0">4414 11048 10127 0,'-14'0'896'0,"0"0"-704"0,1-2 1232 0,13 2 256 0,-12-6 48 0,12 6 16 0,-16 0-208 0,-5 0-32 0,-8 0-16 0,11-2 0 0,18 2-528 0,-21-2-96 0,-5 4-32 0,7 0 0 0,19-2-64 0,-18 0 0 0,-13 4-16 0,15 0 0 0,3-2-192 0,-3 8-48 0,16-10 0 0,-10 6 0 0,10-6-128 0,-10 8-48 0,-5-5 0 0,-1 7 0 0,16-10 48 0,0 0 16 0,0 0 0 0,0 0 0 0,0 0 176 0,0 0 16 0,20 8 16 16,9-6 0-16,6 2-16 0,-2-4 0 0,-5-4 0 0,7 4 0 0,8-4-208 0,4-2-32 0,1 4-16 0,1-2 0 0,0-7-80 0,4 7-32 0,-24 2 0 0,4-2 0 0,0 4-64 0,1 0-16 0,5-4 0 0,6 4 0 0,7 4-16 0,-1-4 0 0,0-4 0 0,-4 4 0 0,-6 0-128 0,-6 0 0 16,-8 4 0-16,14-8 128 0,-12-2 0 0,-29 6 0 15,0 0 0-15,0 0 0 0,0 0-128 0,0 0-176 0,0 0 48 0,-31 6 0 0,-16-2 128 0,0-4 0 16,6-4 0-16,0 4 0 16,8-2-1104-16,4-2-192 15,2 0-48-15</inkml:trace>
  <inkml:trace contextRef="#ctx0" brushRef="#br0" timeOffset="2962.54">11866 12124 13583 0,'6'-131'1216'0,"-6"141"-976"0,0-10-240 16,-6 6 0-16,-2 2 1424 0,-5-6 240 0,-1 4 64 0,2-1 0 0,-13-1-448 0,13 0-96 0,12-4-16 0,-16 2 0 0,-5 4-352 0,5-2-80 0,16-4-16 16,0 0 0-16,0 0-144 0,0 0-16 0,-15 10-16 0,15-10 0 0,0 0-32 0,0 0 0 0,0 0 0 0,0 0 0 0,17 13-64 0,-1-9 0 15,9-4-16-15,5 4 0 0,3-2-64 0,8 0-16 0,6-2 0 0,1-2 0 0,-3-4-160 16,22 4-16-16,-5-2-16 0,-21-1 0 0,0 5-160 0,24 0 160 0,-7 0-160 0,-7 5 160 0,-6-1-160 0,4-2 160 0,5-2-160 0,-1 0 160 0,-4-4-160 0,0-3 0 0,-4 5 0 0,-20-2 0 0,-4 0 128 0,3 2-128 0,-7-2 128 0,-17 4-128 0,18-4 0 0,-18 4 0 0,0 0 128 0,0 0-128 0,0 0 0 0,-16-2 0 0,-7-2 144 0,-6 8-144 0,-6-2 192 0,-1 2-16 0,-7-8-16 0,12 4 0 0,-4 0-32 0,-18 0 0 16,1-2 0-16,15 2 0 0,-6 0-128 15,-2 2 192-15,-2-2-192 0,0 4 192 0,0 2-192 0,-21 4 192 16,5 1-192-16,3-1 192 0,1 0-192 0,8 0 192 15,3-3-192-15,7 1 192 0,-6-6-48 0,10 4 0 0,9-2 0 16,-1-4 0-16,6 0-144 0,5 4 160 16,18-4-160-16,-10 2 160 0,-1-2-32 0,11 0 0 0,0 0 0 0,0 0 0 15,0 0-128-15,0 0 160 0,0 0-160 0,0 0 160 16,0 0 32-16,19 4 0 0,-1-4 0 0,17 0 0 16,16 0 32-16,3 0 16 0,-1-2 0 0,-12 0 0 15,-2 0-240-15,6-2 144 0,0 2-144 0,2-2 128 0,0 0-128 16,1 4 0-16,-1 0 0 0,0 0 0 15,10 4 0-15,17 0 128 0,-19-2-128 0,-20 2 0 16,-2 0 0-16,10-2 0 0,-8-4 128 0,-19 2-128 0,1 0 128 0,-1 0-128 16,-16 0 192-16,0 0-64 0,0 0-128 0,0 0 0 15,0 0 0-15,-8-18 0 0,-10 1 0 16,-5 3 0-16,-4-2 0 0,1 5-18128 0</inkml:trace>
  <inkml:trace contextRef="#ctx0" brushRef="#br0" timeOffset="7890.12">22760 11466 29199 0,'0'0'640'0,"0"0"128"0,4-121 16 0,-4 121 48 0,0 0-656 16,0 0-176-16,0 0 0 0,0 0 0 0,0 0 992 0,0 0 160 0,-13-12 48 0,13 12 0 0,0 0-160 0,-4-13-16 0,4-1-16 16,0-2 0-16,-2 3-192 0,4-1-48 0,2-2 0 0,3 1 0 0,3 1-192 0,-8-2-64 0,-6-1 0 0,6 1 0 0,8 1-224 0,-4 5-48 0,-6 10-16 0,2-16 0 0,-2 16 144 0,0 0 16 15,4-6 16-15,-4 6 0 0,-10-4-400 0,0 4-304 0,10 0 48 0,-6 0 16 0,-7 0 240 0,3 0 0 0,-2 6 0 0,4 4-144 0,8-10 144 0,-9 20 0 0,-1 1-144 0,2-1 144 0,0 3 0 0,4 2 0 0,0 7 0 0,4 7 0 0,2 4 0 0,2 15 0 0,0 7 0 0,-2-26 0 0,-4 2 0 0,6 13 0 0,6-7 0 0,9-6 0 0,1 0 0 0,1-4 0 0,-3-7 0 0,1-3 0 16,-3-9 0-16,0-1 0 0,1-5 192 0,-7 4-64 0,-10-16-128 0,0 0 0 0,-4 11 0 0,-4 3 0 0,-3 2 0 0,1-5 0 0,10-11 0 0,-10 4 0 0,-2 0 0 0,-7-2 0 0,1 2 192 0,-5 0-64 0,-8-2-128 0,3 2 0 0,-5 2 0 0,4-1 0 0,5-3 0 0,5-2 160 0,-1 0-160 0,1 4 160 0,7-8-160 0,12 4 192 0,-10 0-192 15,10 0 192-15,0 0-192 0,0 0 0 0,0 0 144 0,0 0-144 0,0 0 192 0,0 0-16 32,0 0-16-32,16 10 0 0,5-6 816 0,-1 0 176 0,-1-2 16 0,1 2 16 15,5-4-1600 1,10 0-320-16,10-4-64 0,0 4-16 16,-4 0 816-16,6 0 0 0,4 0 0 0,2-6 192 0,1-4-192 0,-7-5 0 15,-8 5 0-15,0-2 0 0,-2-3-208 16,-13 9-96-16,1 2-16 0,-1 2 0 0,1-2-1968 0,0 0-400 0,-7 2-64 0,1-2-9056 15,-3 4-1808-15</inkml:trace>
  <inkml:trace contextRef="#ctx0" brushRef="#br0" timeOffset="8269.77">23680 11708 10127 0,'-25'-33'448'0,"19"17"96"0,2-9-544 15,-2-2 0-15,-8 3 0 0,-1-3 0 0,5 0 5760 0,-2-3 1056 0,-5 3 208 0,1 7 32 16,0-1-5264-16,-9 5-1072 0,13 5-208 0,-3 11-32 0,1-2 144 0,2 4 16 31,4 3 16-31,-3 7 0 0,5 8-320 0,-2 7-64 16,0 4-16-16,0-1 0 0,-1-3 64 0,1 10 0 15,4-2 0-15,-2 2 0 0,4-7 112 0,0 1 16 16,0-8 16-16,2 3 0 0,2-5-80 0,2 3-32 16,2-3 0-16,2-1 0 15,2-7 688-15,3 3 144 0,3-4 32 0,5 1 0 31,3-3-1696-31,3-4-336 0,8 4-64 0,2-3-16 0,16-3 896 16,-2 2 0-16,-6-8 0 0,0-2 0 0,-4 2 128 16,0-2-128-16,-14-1 0 0,-2-5 128 0,-1 0 128 0,-5-6 0 0,1 3 16 15,-3-7 0-15,-1-5 176 0,-18-26 16 16,-21-39 16-16,-5 8 0 16,-3 28-96-16,-6 11 0 0,-6 13-16 0,-4 5 0 15,-2 13-368-15,-1 8-288 0,-1 4 48 0,-6 14 16 31,4 13-1760-31,3 5-368 0</inkml:trace>
  <inkml:trace contextRef="#ctx1" brushRef="#br0">33631 17135 0,'0'0'0,"0"0"0,0 0 16,0 0 0,0 0-16,0 0 15,0 0 1,0 0-16,-86 205 16,45-138-16,-7 30 31,-5-11-31,-2 6 0,-19 39 15,2-6 1,0 8-16,-7 15 16,11-1-1,2-28-15,19-4 16,-6 0-16,6-17 16,16-40-1,17-15-15,-3-15 16,7-15-1,6-13-15,2 0 16,2 0-16,6 0 16,-6 0-16,39-131 47</inkml:trace>
  <inkml:trace contextRef="#ctx0" brushRef="#br0" timeOffset="67345.5">24117 6111 42335 0,'0'0'1872'0,"0"0"384"0,0 0-1808 0,0 0-448 0,0 0 0 0,-11-49 0 0,18 92 448 0,-5-17-16 0,-2 5 0 0,-2-9 0 0,-7 3 720 0,1 2 160 0,0 3 32 0,-4 5 0 0,-7 4-1632 0,5 8-320 0,-5 15-64 0,3 5-16 0,2 1 688 0,3 0 304 0,-1 1-32 0,2-7 0 0,0-7-96 0,1-6-32 0,1-3 0 0,2-5 0 0,4-9-144 0,0 1 0 0,0-8 0 0,4-1 128 0,2 3-128 0,4 0 0 0,3-1 0 0,5 1 128 0,6 4-128 0,3-5 160 0,6-5-160 0,-7-3 160 0,7 1 0 0,22 1 0 16,1 1 0-16,-9-5 0 0,6-2-160 0,31 11 160 0,0-13-160 0,0-6 160 0,-2-12-32 0,2 2-128 0,0-2 192 0,-2 6-64 0,0-2-128 0,-4 4 0 0,-4 8 0 0,3-4-176 0,12-1 176 0,-10-10 0 0,-7-1 0 0,-6 0 0 0,-5-8 0 0,-8 1 0 0,-6-1 0 0,-8 0 0 0,0 1 0 0,-6-1 0 0,0 4 0 0,-15 0 0 0,1-7-320 0,3-3-64 0,-8 3-32 0,-3 7 0 0,-3 0-2656 0,-6 10-544 0</inkml:trace>
  <inkml:trace contextRef="#ctx0" brushRef="#br0" timeOffset="67858.19">23901 6500 11055 0,'-8'-24'480'0,"0"9"112"0,4-7-464 0,-2 5-128 0,6-3 0 0,0-1 0 16,0 7 4864-16,8-5 944 0,0 1 192 0,2 2 32 15,3 5-3488-15,3 1-704 0,3-2-144 0,5 4-32 0,7 1-544 16,4-3-112-16,2 0-32 0,6 0 0 0,2-1-304 0,4 5-64 15,6-4-16-15,-10 6 0 0,9 2-144 0,32-6-48 16,2-3 0-16,-4-5 0 0,0-6-192 0,0 3-32 16,2 3-16-16,0 1 0 0,0 3-160 0,5 6 0 15,3-2 144-15,-6 6-144 0,-8-4 0 16,-8 1 0-16,-11-3 0 0,3 2 128 16,-11 2-128-16,-18 2 0 0,2-2 0 15,-2 0 0-15,-4 2 0 0,12-2 0 0,-9 4 0 0,-1 4 0 16,-4 6 0-16,-2 0 0 0,-5 0 128 0,-1 3-128 0,-3 1 224 15,1 2-32-15,-3-5 0 0,-2 5 0 0,1 5 128 0,-3-1 32 16,4-4 0-16,-1-1 0 0,-3 7-144 0,4-7-16 0,1-1-16 16,-5 2 0-16,2 7-176 0,-1 2 192 0,1 5-192 15,0 3 192-15,-1 4-192 0,-1 8 128 0,-2 8-128 16,1 3 128-16,-3-7-128 0,-2 2 192 0,4-4-192 0,-2-16 192 16,1 2-64-16,-1-2 0 0,0-1 0 0,2 11 0 15,0-4-128-15,-5-6 160 0,-1-4-160 16,-2-1 160-16,0-1 0 0,-2-3 0 0,-8-3 0 15,3-1 0-15,-5 3 64 0,-2-1 16 0,-2 1 0 0,-7 5 0 16,-6 3-48-16,-5 0-16 0,-9-1 0 0,10-5 0 16,-4 2-32-16,-24 7 0 0,-5-5 0 0,-4 0 0 0,-3 1-144 0,-1 1 0 15,-8 0 144-15,-4-7-144 0,-8 3 0 0,5-9 0 16,1-5-192-16,8-11 64 16,11-5-1664-16,5-1-336 15,3-6-64-15</inkml:trace>
  <inkml:trace contextRef="#ctx0" brushRef="#br0" timeOffset="69610.17">24641 7941 3679 0,'-16'2'320'0,"2"-2"-320"0,14 0 0 0,-17 0 4192 0,17 0 768 0,-16-4 160 0,16 4 16 15,0 0-2080-15,0 0-432 0,-4-15-64 0,4 15-32 0,4-12-592 0,8-2-112 0,-12 14-32 0,0 0 0 0,0 0-608 0,0 0-128 0,0 0-32 0,13 0 0 0,3 0-464 0,0-2-112 0,1 0 0 0,3 0-16 0,1 2-256 0,-1 0-48 16,-1-4-128-16,20 4 192 0,-5 4-192 0,-3-2 0 0,-2-2 0 0,-2 0 0 0,-5 0 0 0,3 4 0 0,-3 2 0 0,-1 4 0 0,-5 5 1664 16,-4 1 304-16,1 2 48 0,-7 5 16 0,-8 4-3280 0,0 3-656 0,-4 7-128 0,-3-10-16 0,-1 10 1632 0,-12 12 416 0,-5 0 0 0,-2-2 0 0,3 11 0 0,-5-9 0 0,-2-10 0 0,4-4 0 0,3 2 0 0,-1-7 128 0,-2-7-128 15,5 3 128-15,3 3-128 0,7-12 192 0,6-7-64 0,8-10 0 0,-2 12 0 0,2-12 16 0,0 0 0 16,0 0 0-16,16 4-144 0,5-8 160 0,1-2-160 0,7-6 160 0,8-7 32 0,2 3 0 0,2-9 0 0,0-1 0 0,2-11-192 0,0 4 160 0,0-6-160 0,-14 10 160 0,-1-8-160 16,13-24 0-16,-4 3 0 0,-16 24 128 0,-3-3-128 0,5-10 0 0,-7 16 0 0,-6 8 0 15,1 5 0-15,-3 10 0 16,-8 8 0-16,0 0 0 0,0 0 0 0,0 0 0 15,-13 18 0-15,3 3 0 0,0 9 0 0,0 1 0 16,-1 6 0-16,1 10 0 0,2 4 208 0,-2 3 64 16,0 1 16-16,3-18 0 0,3 4 16 0,4 18 0 0,4-7 0 0,3-22 0 0,-1-3-112 15,16 14 0-15,3-10-16 0,6-5 0 0,5-3-176 0,3-3 192 16,4-3-192-16,9-3 192 0,3-6-192 0,-18-8 0 16,-2-4-192-16,8-2-21520 0</inkml:trace>
  <inkml:trace contextRef="#ctx0" brushRef="#br0" timeOffset="70666.73">24709 6484 13935 0,'0'-11'1232'0,"0"-3"-976"16,0 0-256-16,0 14 1840 0,0-17 320 0,0 7 64 0,0 0 16 0,0-7-720 0,0 3-144 0,2-2-32 0,2 3 0 0,2-1-64 0,1 0-32 0,1 8 0 0,4 6 0 15,0 0-32-15,3 0-16 0,-5-4 0 0,-2 4 0 0,-4-3-48 0,-4 3 0 0,0 0 0 0,0 0 0 0,0 0-240 0,0 0-48 0,0 0-16 0,6 23 0 0,-6-23-320 0,2 20-64 0,-2-20-16 0,0 31 0 16,0-4-192-16,0 8-32 0,0-2-16 0,0 7 0 0,3 4-48 0,-3-10-16 0,-3 3 0 0,-1 17 0 0,0-9-144 0,2-6 192 0,2-5-192 0,0 1 192 0,-4-8-192 0,2-5 192 0,-2-3-192 0,2-1 192 15,2-18-192-15,0 19 0 0,0-19 0 0,0 0 0 16,0 0-1104-16,0 0-208 0,0 0-32 0,0 0-16 16,0 0-2128-16,0 0-416 0</inkml:trace>
  <inkml:trace contextRef="#ctx0" brushRef="#br0" timeOffset="71058">25115 6590 3679 0,'0'0'320'0,"10"-12"-320"0,1-6 0 0,-5 1 0 16,-2-5 3888-16,0 3 704 0,2 1 144 0,-2 3 16 0,0-1-1856 0,0 6-368 16,-4 10-80-16,0 0-16 0,0 0-560 0,0 0-112 15,0 0-32-15,0 0 0 0,0 0-560 0,-4 20-112 16,2 3-32-16,-2 1 0 16,-2-1-272-16,2-3-64 15,-2 1-16-15,0 14 0 0,-1-2-80 0,1-3-16 0,-2-7 0 0,6 8 0 0,-2 5-176 0,0-15-32 16,4 6-16-16,0 3 0 0,-2 1-80 0,4-8-16 15,4-5 0-15,2 3 0 0,-2 1-64 0,5-6 0 16,-11-16-16-16,12 11 0 0,0-1-176 0,11 4 160 16,-1-3-160-16,3-5 160 15,4 2-160-15,1-6 160 0,3-2-160 16,-10 0 160-16,-3 0-160 0,19-2 160 0,0-6-160 0,-6-3 160 0,-9 5-160 16,-3 0 192-16,-1-8-192 0,-3-3 192 0,-7-3-48 0,2-1 0 15,-3-1 0-15,-3-3 0 0,-6 3 128 0,-4-7 32 16,-7-8 0-16,-1 6 0 0,0 1-176 0,-7-7-128 0,-3-2 144 0,1 18-144 15,-3 3 0-15,-19 2 0 16,-5-1-128-16,5 7 128 0,2 14-704 16,2 2-16-16,1 0-16 0,-1 13-20576 15</inkml:trace>
  <inkml:trace contextRef="#ctx0" brushRef="#br0" timeOffset="73631.7">26247 8750 19583 0,'-11'-8'1728'0,"5"2"-1376"0,6 6-352 0,0 0 1888 0,0-10 304 0,0 10 64 15,0 0 16-15,0 0-336 0,0 0-64 0,0 0-16 0,0 0 0 0,4-111-432 0,-8 121-80 0,4-10-32 0,0 9 0 0,-4 1-288 0,4-10-64 0,0 8-16 0,0-8 0 0,0 0-368 0,0 0-64 0,0 0 0 0,0 0-16 0,0 0-144 0,0 0-32 0,0 0 0 0,0 0 0 16,0 0-48-16,10-10-16 0,-10 10 0 0,2-25 0 0,-4 5-64 0,2-7 0 0,4 0-16 0,-6-5 0 0,-6-3-48 0,6-2 0 0,0 2 0 0,2-8 0 0,0-8 0 0,0 22 0 0,0 0 0 0,-6-7 0 0,2 9-128 15,-2 10 0-15,6 17 0 0,0 0 128 0,0 0-128 0,-13 13 0 0,5 5 0 0,2 1 0 0,6-1 0 0,0 5 0 0,0 3 0 0,0 5 0 0,0 10-128 0,0-10 128 0,4-1 0 0,0 20 0 0,-2-9 0 0,-4 2 0 0,-2-8 0 0,4-9 0 0,2-1 0 0,0 8 0 16,-2-3 0-16,0-3 0 0,-4-2 0 0,0 1 0 16,4 7 0-16,-2-2 0 0,0-1 0 0,0-9 0 0,-2 6 0 15,-2 3 0-15,-3-3 0 0,3-7 0 16,0 1 0-16,-2-1 0 0,-2-7 0 0,10-13 0 0,-15-6 0 0,1-1 0 16,0 7 0-16,-1-6 0 0,1-4 0 15,0 2 0-15,-5 2 0 0,5-5 0 0,14 11 128 16,-15-6-128-16,-1-4 0 0,6 0 0 0,10 10 0 0,0 0 0 15,-10-4 0-15,10 4-256 0,-2-10 64 0,2 10 16 16,0 0 176-16,0 0 256 0,14-9-64 0,0 7-16 16,1 2-176-16,9-2 0 0,5-2 0 0,2 2 0 0,-1-6 0 15,-3 4 0-15,6-9 0 0,20-1 0 0,-4 4 0 16,-16 2 0-16,4-3 0 0,2-3 0 0,-4 0 0 0,16-7 0 16,-4 5 0-16,-16 4 0 15,2-7-320-15,14 3-80 0,-4 3-32 16,-4 3-13552-16,-2 2-2720 0</inkml:trace>
  <inkml:trace contextRef="#ctx0" brushRef="#br0" timeOffset="74738.25">26892 8570 26255 0,'0'0'576'0,"25"-16"112"0,-25 16 16 0,0 0 64 0,0 0-624 0,0 0-144 16,0 0 0-16,0 0 0 0,0 0 1728 0,0 0 320 0,0 0 64 0,0 0 16 0,0 0-592 0,0 0-128 0,0 0-32 0,0 0 0 0,0 0-336 0,0 0-64 0,-18 6-16 0,1 4 0 0,-1-6-544 0,3 8-112 0,1 7-32 0,10-3 0 15,-4-3-64-15,-5 7-16 0,7-10 0 0,0 7 0 0,-4-7 112 0,6 2 16 0,-2 1 0 0,6-3 0 0,0 4-96 0,0-2-16 0,0 3 0 0,6 7 0 0,6-1-80 16,-12-21-128-16,0 0 176 0,0 0-176 0,8 14 176 0,-8-14-176 0,0 0 160 0,0 0-160 0,19-4 176 0,-7-6-176 0,-2 0 192 0,0-7-192 0,-1 3 144 0,-5 2-144 0,-4 12 0 16,0 0 144-16,2-25-144 0,-2 4 0 0,-2 1 144 0,0-3-144 0,-4 3 0 0,1 8 128 0,5-3-128 0,0-5 0 0,0 20 0 0,7-21 0 0,-7 21 0 0,0 0 0 15,8-20 0-15,-8 20 0 0,0 0 0 0,0 0 0 0,0 0 0 0,18-12 0 16,3 1 0-1,-3 3 0-15,-18 8 0 0,21-8 0 0,-3 0 0 0,5 4 0 16,1-3 0-16,1 7 0 0,-3 0 0 0,-1 0 0 0,2 0 0 16,1 0 0-16,-1 0 0 15,9 11-128-15,-1-1 128 0,-6 4 0 0,-11-3 0 0,-2-1-128 16,-12-10 128-16,13 16 0 0,3-1 0 0,-6-3 0 16,-10-12 0-16,7 14 0 0,-1 5 0 0,2 1-128 15,2-1 128-15,-10-19 0 0,15 12 0 0,-15-12 0 0,12 18 0 0,-2-1 0 16,-10-17 0-1,12 12 0-15,-12-12 0 0,17 10 0 0,-5-6 0 0,7-2 0 16,-19-2 0-16,14 4 0 0,4-4 0 0,7-2 0 16,-3 0 0-16,1 2 0 0,0 0 0 0,-5-2 0 0,-10-2 0 0,2 2 0 15,1-2 0-15,-1-2 128 0,2-2-128 0,1-3 0 16,-3-1 128-16,-2-2-128 0,-6 2 0 0,0-3 0 0,0 1 0 0,-2-3 128 16,-2-19-128-16,-8 5 0 0,0 19 0 15,-3-7 0-15,-1-1 0 0,0 1 0 0,-1 1 0 16,-1 1 0-16,-5 5 0 0,-1 4 0 15,-1 2-144-15,-1 6 144 0,-7-4 0 0,-8 8 0 0,23 0 0 0,-3-2 0 16,-1 6 0-16,1 0 0 0,1 0 0 0,5-1-176 16,5-1 176-16,8-6 0 15,-2 10 0-15,2-10 0 0,0 0 0 0,10 14 0 0,5-8 0 0,1 3 0 16,1-7 0-16,3-2 0 0,1-4 0 0,3 4 0 0,-3 8 0 0,1-6 0 16,3-8 0-1,-5 4 0-15,-3 2 0 16,-1 2 0-1,7 2 0-15,-1-2 0 0,1 2 0 16,3 0 0-16,3-2 0 16,-2-2 0-16,-5 4 0 0,5-4 0 0,-7 0 0 0,7 4 0 0,4-4 0 0,-2 6 0 0,-3 1 0 15,-5-3 0-15,-9 0 0 0,4 2 0 0,1 0 0 16,1 4 0-16,-18-10 0 0,0 0 0 0,6 17 0 16,-1-3 0-16,1 0 0 0,-6-14 0 0,0 13 0 0,6 3 0 15,2 3 0-15,2-7 0 0,3-2 0 0,3 0 0 0,2-4 0 0,1 5 0 16,-1-3 0-16,3-2 0 0,-1-6 0 0,3 6 0 0,-5-6 0 0,5 0 0 15,-3 0 0-15,1-2 0 0,1-2 0 0,-1 0 0 16,-3-6 0-16,1 4 144 0,-3-5-144 0,3 1 0 16,-3-6 224-16,-4-1-64 0,-1 3-16 0,-7-7 0 15,-10 1 144-15,-7-3 32 0,-3-3 0 0,-7-3 0 0,-5 0-320 16,-7 5 0-16,-6 3 0 0,-2 7 0 16,2-2-208-16,0 9-48 0,4 3-16 0,-21 2-14048 15,28-2-2800-15</inkml:trace>
  <inkml:trace contextRef="#ctx1" brushRef="#br0" timeOffset="10164.59">33184 14831 0</inkml:trace>
  <inkml:trace contextRef="#ctx0" brushRef="#br0" timeOffset="77766.8">28223 6346 17967 0,'12'-26'1600'0,"-2"3"-1280"0,-1 3-320 16,-5 3 1600-16,2 1 256 0,-2 2 48 0,-4 14 16 0,10-15 784 0,-10 15 176 0,0 0 16 0,0 0 16 0,4-121-1968 0,-4 121-400 0,0 0-80 0,0 0-16 0,0 0 1536 0,0 0 288 0,0 0 64 0,0 0 16 0,0 0-1168 16,0 0-224-16,0 0-64 0,0 0 0 0,0 0-1200 0,0 0-240 0,0 0-48 0,0 0-16 0,13 27-112 0,-13-27-32 0,0 0 0 0,8 16 0 0,2 1 752 0,-8-3 0 0,-4 2 128 0,-2 5-128 0,-2-1 192 0,-2 5-64 0,-3-9 0 15,-1 11-128-15,-2 0 288 0,1 10-48 0,1 2-16 0,0 4 0 0,-1 12-16 0,5 0 0 0,2 3 0 0,2-7 0 0,-2 0 752 0,4-4 128 16,2 0 48-16,2-16 0 0,2-4-880 0,2 10-256 16,-4-7 128-16,2-3-128 0,7-2 128 0,-3-5-128 15,-2-3 128-15,-2-1-128 0,-4-16 0 0,6 20 144 0,-6-20-144 0,8 17 0 16,-8-17 192-16,0 0-64 15,0 0 0-15,13 10-128 0,-13-10 192 0,16 14-64 0,0-7 0 16,1 1-128-16,-1-6 160 0,3-2-160 0,1 0 128 0,3-2-128 16,3-2 128-16,3 0-128 15,2 2 128-15,-7 2-128 0,5 2 0 0,14-2 128 16,-4-5-128-16,0 3 0 0,6-2 0 0,2 4 0 16,3-2 0-16,1 2 0 0,2-2 0 0,-2-4 0 0,7-4 0 0,3 0 0 15,3-1 0-15,3 3 0 16,1 4 0-16,-15 0 0 0,9 2 0 0,-1-2 0 0,-1 0 0 0,-1 2 0 0,1 0 0 0,-3-5 0 15,-8 1 0 1,1 2 0-16,-3 2 0 0,4-2 0 16,-8-6 0-16,0 4 0 0,-8 2 0 15,2 2 128-15,4-1-128 0,0 1 128 0,2-2-128 0,-2 4 0 16,4 0 0 0,-4 0-176-16,12-4 176 0,-4-2 0 0,-14 6 0 0,0 0 0 0,0-2 0 0,-2-2 0 0,-5 0 0 0,3 2 0 15,-4-6-224-15,-1 1-16 0,-3 3 0 0,4-4 0 0,-7-2-1264 0,-5 0-256 31,-7-5-48-31,-6 5-12288 0,-4-6-2464 0</inkml:trace>
  <inkml:trace contextRef="#ctx0" brushRef="#br0" timeOffset="78415.58">28161 6100 24351 0,'0'0'1088'0,"0"0"208"0,0 0-1040 16,0 0-256-16,0 0 0 0,23 0 0 0,1 0 2512 0,5-2 448 0,2 0 96 0,8 0 16 0,2-2-3232 0,-6 4-640 0,8-2-128 15,29 2-32-15,5 0 2272 0,3 0 448 0,6-4 96 0,-22 0 0 0,4-2-1152 0,36-9-224 0,-12-1-48 0,-24 6-16 0,6 0-80 0,8-1-16 0,8 5 0 0,2 2 0 0,3-2-192 0,5-4-128 0,-4-7 128 0,-3 3-128 0,-3 8 0 0,-2-4 128 0,-2 5-128 0,-4-1 0 0,-4 6 0 0,0 0 0 0,0 4 0 0,-8-8 0 0,-9-6 144 0,-2 0-144 16,-1-2 192-16,-7-3-192 0,0 1 384 0,-3 4-16 0,-14 3-16 0,5 7 0 0,4 0-96 0,0 0-32 0,3 5 0 0,-3-1 0 0,-2-2-48 0,0 8-16 0,0 0 0 0,2 0 0 0,-19 1 128 0,1-5 32 0,-5 4 0 0,9-2 0 0,10 3 96 0,-6-3 32 0,-11 2 0 0,-3 6 0 0,-7-1-112 0,0-1-16 0,-1-2 0 0,1 3 0 0,4-1-112 0,-5-2-16 16,-11 5-16-16,6 3 0 0,6-10-176 0,0 9 0 15,1-3 144-15,-1 3-144 0,0-1 0 0,-4-1 0 16,-3 3 0-16,-3-4 128 0,2 15-128 0,2 0 0 0,0 0 128 15,-4 1-128-15,-4 5 192 0,-4 4-16 16,-4-4-16-16,1 8 0 0,1-2-160 0,-4 5 192 16,-2-7-192-16,-1 2 192 0,1-2-192 0,-1-5 0 15,-11-1 144-15,-3-2-144 0,-2-4 0 0,-8-3 0 0,-10-3 0 0,0-3 128 16,2 1-128-16,-2-5 0 0,-5-5 0 0,-3 3 0 16,-5-8 0-16,-9 4-128 0,-7-4 128 0,-47 9 0 15,-4 1-128-15,49-6 128 0,8 1-128 0,-4-5 128 0,0 2-240 0,-34-2 48 16,11 0 0-16,13-2 0 31,2-4-1616-31,10 0-320 0,9 5-64 0</inkml:trace>
  <inkml:trace contextRef="#ctx0" brushRef="#br0" timeOffset="79731.61">28690 6422 19455 0,'0'0'1728'16,"0"0"-1376"-16,0 0-352 0,0 0 1472 0,0 0 208 0,0 0 48 0,0 0 16 0,10 21-480 0,-3 1-112 0,-3-11 0 0,-4-11-16 0,12 6-64 0,0-6-16 15,1-6 0-15,-13 6 0 0,0 0-320 0,6-15-64 0,-2 3-16 0,-4 12 0 0,14-14-96 0,1 5-32 0,-5 1 0 0,-2-4 0 0,2-3-16 0,1-1 0 0,-5 6 0 0,-6 2 0 0,-6 1-80 0,3-3-32 0,1-2 0 0,2 2 0 0,2-5-16 0,-2 5 0 0,-2-6 0 0,2 5 0 0,0 11-192 0,0 0-64 0,0 0 0 0,0 0 0 0,0 0-128 0,0 0 0 0,0 0 0 0,0 0 0 0,0 0 0 0,0 0 0 0,0 0 0 0,0 0 0 0,0 0 0 0,-10 15 0 0,10-15 0 0,-8 20 0 0,4-1 0 0,0 1 0 0,-2-1 0 0,-1 3 0 16,3 5 0-16,-2 4 0 16,0 1 0-16,2 9 0 0,-2 7-128 0,2-7 128 15,0-5 0-15,2-5 0 0,2 0 0 0,0 10 0 0,-5-8 0 0,1-13 0 16,-2 1 0-16,-4 11 0 15,-2-7 0-15,3-11 0 0,-1-1 0 0,-2 5 0 16,-4-6 0-16,1 3 0 0,1-9 0 0,-1 0 0 16,-1-2 176-16,16-4-176 0,0 0 0 0,-16 0 0 0,-5 0 0 0,7 0 0 0,-1 0 0 0,15 0 128 15,-14-4-128-15,14 4 0 16,0 0 128-16,0 0-128 0,-14-2 0 0,14 2 0 16,0 0 128-16,0 0-128 0,0 0 0 0,0 0 144 15,0 0 1536-15,0 0 304 0,0 0 64 0,0 0 16 16,0 0-3216-16,16-4-656 0,5 4-128 0,-7 0-32 0,2 0 1696 15,17-4 272-15,2-2 176 16,-2 6-32-16,-2 4 816 0,1-4 144 16,7-4 48-16,2-2 0 0,0-3-896 0,2 1-256 0,3 0 128 0,-1-2-128 0,-2-7 0 15,-11 11 0-15,3-2 0 16,4 0 0-16,-2-2-2592 0,0 1-544 0,-10 5-96 0,1 2-15136 16</inkml:trace>
  <inkml:trace contextRef="#ctx0" brushRef="#br0" timeOffset="80648.33">29543 6662 27231 0,'0'0'1216'0,"0"0"240"0,0 0-1168 15,-8-6-288-15,0-2 0 0,8 8 0 0,0 0 1728 0,0 0 272 0,0 0 64 0,0 0 16 0,-13 10-880 0,1-2-176 0,-2 2-48 16,5 3 0-16,1 3-368 0,-8 5-80 0,-5-5-16 0,11-2 0 0,0 3-64 0,2 7-32 0,-1-7 0 0,1-1 0 0,0 0-32 0,4-1-16 0,4-1 0 0,0 3 0 0,-4-1-128 0,4-2-32 0,0-14 0 0,0 13 0 0,4-3-32 0,-4-10-16 0,0 0 0 0,0 0 0 0,10 10-160 0,5-6 0 0,-1-8 144 0,-2 4-144 0,-12 0 144 0,13-6-144 0,3 0 192 0,-6-2-192 0,-10 8 160 0,6-21-160 0,0-1 128 0,-1 7-128 0,-3 5 0 0,-2-6 0 0,-2-15 128 0,2 4-128 16,4 7 0-16,0 3 0 15,0-3 0-15,2 5 0 0,4 3 0 16,1 2 0 0,1 0 0-16,2-1 0 0,-2 5 0 0,3-2 0 15,1-8 0-15,-1 5 0 0,-3 5 800 0,2 2 176 0,9 2 48 16,-9-2 0 15,3 10-1648-31,-1-2-320 0,0-4-64 0,3 6-16 0,-1 5 816 0,1-1 208 16,-3-2 0-16,-2 2 0 0,-3 3 0 0,3-3 0 0,-2 2 0 0,-1-2-128 15,-7 3 128-15,0-1 0 0,-2-2 0 0,-2-10-128 0,0 0 128 16,8 15 0-16,-6-3 0 0,6 4 0 0,-8-16 0 0,0 0 0 16,2 11 0-16,7 3 0 0,-9-14 0 0,8 10 0 15,-8-10 0-15,10 6 0 0,-10-6 0 0,10 4 0 0,-10-4 0 16,10 2 0-16,-10-2 0 0,15-2 0 15,-5-4 0-15,-2-2 0 0,-2 2 0 0,1 2 128 16,-1-6-128-16,0 3 0 0,-6-3 0 16,4 0 0-16,-4-4 0 0,0-3 0 0,-4-3 0 0,4-1 0 15,0-1 0-15,-4 1 128 0,-2-1-128 0,4-3 0 16,-3 5 0-16,1 3 0 0,0 1 0 0,2-1 0 16,2 3 0-16,2 0 0 0,2 1 0 0,0-1 0 0,1 4 0 0,1 0 0 0,0-3 0 15,4 3 0-15,-2-4 0 0,3 7 0 16,3-3 800-16,0 0 192 0,1 6 32 0,3 0 16 15,-4-2-848-15,-14 6-192 0,0 0 0 0,15 0 0 32,-1 6-816-32,2-2-160 0,-3 0-48 0,-3 2 0 0,0 2 816 15,1 1 208-15,3 5 0 0,-2 0 0 0,3 3 0 0,-3-1 0 16,0 4 0-16,2 13-128 0,-1-2 128 0,-5 0 0 0,-4-11 0 16,4 3 0-16,-2 1 0 0,1-3 0 0,3 3-144 0,0-5 144 15,2 1 0-15,-3-3 0 0,-9-3 0 0,6 3 0 0,8-7 0 0,2 0 0 16,1 0 0-16,-1 1 0 0,-1-5 0 0,5-4 0 15,1 0 0-15,5-6 128 0,1-2-128 0,0 1 0 16,-3-3 0-16,-1 0 128 0,-1-2-128 0,-1 0 128 16,-3-7-128-16,1 3 128 0,-3-9 48 0,-2 3 0 15,-1-1 0-15,-3-5 0 0,-6-9 128 0,-2-2 16 16,2 4 16-16,-8-2 0 0,-6-2-80 0,-2 9 0 16,-9 3-16-16,-4 1 0 0,7 7-240 0,-11 5 0 15,-6 4 0-15,-20-3 0 0,-2 5 0 0,20 2-336 16,0 4 48-16,4 0 16 15,2 4-2112-15,5 11-432 0</inkml:trace>
  <inkml:trace contextRef="#ctx0" brushRef="#br0" timeOffset="81852.31">29844 7605 15359 0,'0'0'3024'15,"0"0"624"-15,0 0 112 0,0 0 16 0,0 0-976 0,0 0-208 0,0 0-32 0,0 0-16 0,0 0-1136 0,0 0-240 0,0 0-32 0,0 0-16 0,13 22-608 0,-3-7-112 0,-4 1-16 0,0 5-16 0,-2-5-160 16,2 4-16-16,-1 5-16 0,-3-2 0 0,-2 3 32 0,0-5 16 0,0-1 0 0,-2 7 0 0,-5-3 112 0,1-3 32 0,4-9 0 0,-4-2 0 0,2 9-176 0,-2-3-16 0,-4 1-16 0,3-1 0 0,-3-2-160 0,2 1 128 0,4-5-128 0,4-10 128 0,0 0 0 0,0 0 0 0,0 0 0 0,0 0 0 0,-14-4-128 0,-1-6 128 0,1-11-128 0,8 5 128 0,4-3-128 0,2 3 128 0,-2 0-128 0,0-7 128 0,-1-6-128 0,3 3 128 0,5-7-128 0,-1 8 128 0,2-7-128 16,8-24 0-16,-4 25 0 0,1-1 0 0,5-5 0 0,0-4 0 15,-1 0 0-15,5 4 0 0,-1 2 0 0,-1 2 0 0,3 3 0 16,16-11 0-16,-5 12 0 0,-5 10 0 16,-2 11-128-16,-11 0 128 0,0 8 0 0,9 0 0 15,-1 4 0-15,-3 6 0 0,-5 3 0 16,-4-3 0-16,-1 0 0 0,1 15 0 15,-6-13-144-15,0 6 144 0,0 3 0 0,-4 2 0 0,-2-7 0 0,-4 4-128 16,-4 5 128-16,-3-2 0 0,-15 18 0 0,-3-7 0 16,-6-5 0-16,-2-2 0 0,-2-7 0 0,2 5 0 0,2-3 0 0,13-7 0 15,-5-1 0-15,-10-2-128 0,8 3 128 0,11-9 0 32,6-6-576-32,14 0-64 0,0 0-16 0,0 0-12624 0,18-4-2528 15</inkml:trace>
  <inkml:trace contextRef="#ctx0" brushRef="#br0" timeOffset="82331.03">30478 7439 4607 0,'4'-17'400'0,"2"-7"-400"0,2-3 0 0,-2 3 0 0,-2-3 5056 0,1 6 944 16,-5 1 176-16,0-3 32 0,0 9-3312 0,4 4-656 15,2-3-144-15,0 7-32 0,-6 6-880 0,0 0-176 16,0 0-48-16,0 0 0 0,0 0-320 0,12 11-64 0,-1 1 0 0,-5 2-16 15,4 5-192-15,-4 3-48 16,0 5 0-16,0 4 0 0,-2 5 0 0,1 1-16 16,-5 4 0-16,0-2 0 0,0 6 144 0,0-4 16 15,0 2 16-15,-2-2 0 0,-1-2-64 16,1-4-16-16,-2 0 0 0,2-8 0 0,2-5-144 0,2 3-48 16,0-3 0-16,2 3 0 0,1-3-208 15,5 3 0-15,-2-4 128 0,6 1-128 0,-1-3 0 16,1-9 0-16,2-4 0 0,-16-6 0 0,9-4 0 15,1 0-240-15,0-6 48 0,0-3 16 16,-1-1-608-16,-1-3-128 0,-4 5-32 0,2-6 0 0,-2-9-656 16,-4 7-128-16,-2-1-16 0,-6 5-16 15,-6 5-160-15,-5 5-16 0,-6 0-16 0,9 2 0 0,-9-2 736 0,-1-2 160 0,-1 6 32 0,1-2 0 0,-1-1 784 0,0 5 240 16,-1-2 0-16,1-2 0 0,4 4 432 0,7-4 208 16,4 4 32-16,-1 0 16 0,-3 4 784 0,6 0 176 15,10-4 16-15,0 0 16 0,0 0-272 0,0 0-48 16,10 2-16-16,2 3 0 15,7 1-320-15,-1-6-80 0,9 0-16 0,18-2 0 16,6-7-320-16,-14-1-64 16,4 2-16-16,18-6 0 0,-5-1-320 0,-7 5-64 0,-4 0-16 0,-14 4 0 15,3 0-1936-15,1 1-400 0,-2 1-80 16</inkml:trace>
  <inkml:trace contextRef="#ctx0" brushRef="#br0" timeOffset="82785.5">30878 7918 32079 0,'0'0'704'0,"0"0"128"0,0 0 48 0,0 0 32 0,0 0-720 0,0 0-192 0,0 0 0 15,0 0 0-15,14-6 1360 0,4 0 240 0,3 6 64 0,-3-2 0 0,7-6-752 0,2 0-144 0,-3-5-16 0,5 3-16 0,-3 0-256 0,1 2-48 0,-2-5-16 0,1 3 0 0,3 2-176 0,-2-9-48 16,-5 1 0-16,11-15 0 0,-6 11-48 0,-11 3-16 0,-10 5 0 0,2-6 0 0,5-3-128 0,-5-5 128 0,-4-1-128 0,2 4 128 0,4-1-128 0,-3 1 0 0,-9 1 0 0,2 3 0 0,0 1 0 15,-7 8 0-15,-5 1 0 0,-2 7 0 0,-3 4 0 0,1 4 0 0,-5 1 0 0,5 3 0 0,0 6-144 0,1-1 144 0,-5-1 0 0,8 2 0 0,-1 1 0 0,9-1-128 16,8-1 128-16,-2-3 0 0,-6 2 0 0,4 3 0 0,4 3-128 0,2-4 128 0,-1 3 0 0,-3-3 0 0,-4-1 0 0,2 1 0 0,0 0 0 0,2 1-128 0,8 3 128 16,-4 1 0-16,-2-1 0 0,6-3 0 0,-1-1 0 0,3 0 0 15,0-3 0-15,0-1 0 16,-1 2-128-16,3-1 128 0,2 1 0 0,3 0 0 16,8-1 0-16,-1 3 0 0,7 1 0 0,2-5 0 0,0-4 0 0,0 0 0 15,1-2 176-15,-3-2-16 0,2-8 0 0,-4 0 0 16,0-2 32-16,-3-4 16 0,1-2 0 0,-2-3 0 15,-3 5-784 1,-1-4-144-16,-3 3-48 0,1 1-18176 0</inkml:trace>
  <inkml:trace contextRef="#ctx0" brushRef="#br0" timeOffset="83862.89">30076 8668 14735 0,'0'0'1312'0,"0"0"-1056"0,0 0-256 0,0 0 0 0,0 0 3408 0,0 0 624 0,0 0 128 0,0 0 32 0,-2-14-2144 0,2 14-416 0,0 0-96 0,0 0 0 0,-2-10-448 0,2 10-96 0,-2-10-16 0,2 10 0 0,0-13-80 0,0-1-32 0,0 14 0 0,-4-16 0 0,-2-5-144 0,2 7-16 0,-1-3-16 0,-1-9 0 0,2 5-208 0,-2 1-32 0,0 3-16 0,2-3 0 0,2 3-208 0,2 17-32 0,0-20-16 0,0 20 0 15,6-21-176-15,2 9 160 0,0-6-160 0,3 5 160 0,-1-3-160 0,-2 6 0 0,0-1 0 0,4 3 0 0,-3 8 0 0,7 0 0 0,0 8 0 0,1-1 0 0,-1 7 0 0,3-2 0 0,-1 9 0 0,3-1 0 0,5 7 0 0,-3 4 0 0,-5-5-128 0,1 1 128 0,1 2 0 0,-1 8 0 0,-13-9 0 16,-10-7 0-16,0-1 0 0,-9 11 0 0,-3-4 0 0,2-11 0 0,-1-2 0 16,-3 7 0-16,-7-5 0 0,1 11 0 15,-9-3 0-15,2 7 0 16,2-4 0-16,-12 20 0 0,4-4 0 0,7-2 0 0,3 6 0 0,2-8 0 16,1-10 0-16,5 2 0 15,5-7 0-15,2-1 0 0,2-5 0 0,5-8 0 16,5-10 128-16,0 0-128 0,0 0 128 0,11 9-128 0,-11-9 128 0,22-7-128 0,7 3 336 15,-9-2-16-15,3-6 0 0,4 2 0 16,-1-1-96-16,3 3-32 0,0-2 0 0,3 4 0 0,-7-4-192 0,4 7 0 16,4-5 0-16,3 6 0 0,1-2 0 0,4-2 0 15,-4-4 0-15,0-1 0 16,16-3-1712-16,-3 2-336 16,-7 2-64-16,-2 1-11104 0,-4-1-2224 0</inkml:trace>
  <inkml:trace contextRef="#ctx0" brushRef="#br0" timeOffset="84818.67">30863 8711 15663 0,'0'0'1392'0,"0"0"-1120"0,0-8-272 0,0 0 0 15,0 8 3328-15,0 0 624 16,0 0 112-16,0 0 32 0,0 0-1344 0,0 0-256 15,-10 6-48-15,0 2-16 0,1-1-1232 0,1 3-256 0,8-10-48 0,-10 6-16 16,0 8-336-16,0 1-64 16,-1 1-16-16,1 0 0 0,0 5 16 0,0 1 0 0,3-3 0 15,1 3 0-15,-2 5-96 0,2 0 0 0,2 1-16 16,2-1 0 0,2 0-144-16,2-1-32 0,0-5 0 0,4 3 0 0,0-7-64 0,6-1-128 0,-1-1 176 0,3-9-176 15,2-6 192 1,-1-2-192-16,3-6 192 0,-1-3-192 0,1-1 176 0,1-6-176 0,-3-3 160 0,-4-2-160 0,-2-1 160 0,1-3-160 31,-1 1 160-31,-4-1-160 0,-6 0 128 0,0 1-128 16,0 1 0-16,-4 5 144 0,-4-1-144 0,-2 7 0 0,-1-3 0 0,1 7 128 15,-4 2-128-15,1 0-176 0,-1-3 48 0,2 9 0 16,-1 0 128-16,13 2 0 31,5-6 0-31,-1 0 0 0,6 0 0 0,0-2 0 0,2 2 0 16,3 1 0-1,-1 3 0-15,3-2 0 0,-1 2 0 0,2 0 0 0,1 0 0 16,-1 2 0-16,-1 0 0 16,-3 2 0-16,-4 0 0 0,7 0 0 0,3 2 0 0,-1-2-128 0,-7 7 128 0,-2-7 0 15,0 2 0 1,1 0 0-16,-3 2-144 0,-8-6 144 0,0 0-160 0,8 12 160 0,0 1 0 0,1-1 0 0,-3-2 0 0,0 7 0 16,-4-1 0-16,2-4 0 0,0-4 0 31,-4-8 0-31,10 11 0 0,1-1 0 0,-11-10 0 0,16 0 0 15,2 4 0-15,3-4 0 16,-21 0 160-16,12-4-160 0,7 2 128 0,-1-6-128 16,3 2 0-16,-5 1 0 0,-4-3 128 0,1-6-128 0,-5 0 0 15,-6 3 0-15,2 1 0 0,2-2 0 16,-4 4 0-16,-2 8 0 0,-8-9 0 16,-2 1 0-16,-9-4 0 0,3 4 0 0,2 2 0 15,3-5 0-15,1 7 0 0,-6 2 0 0,5-2 0 16,11 4 0-16,0 0 0 0,-8-6 0 0,8 6 0 15,2-8 0-15,-2 8 0 0,0 0 0 0,0 0 0 0,10-8 0 16,7 3 0-16,-3-1 0 0,-1 2 0 0,1 0 0 16,4-2 0-16,3 6 0 0,-3 0 0 15,3 0 0-15,-5 4-128 0,11-4 128 0,-3 2 0 16,-3 2 0-16,-1 2 0 0,-3 3 0 16,5-1 0-16,-1 0-128 0,-3-2 128 0,-1 4 0 0,-1-4 0 15,5 3 0-15,-5-3 0 0,-2 0 0 16,1 4 0-16,-3 0 0 0,-2-1 0 0,5 1 0 15,-1 2 0-15,-2-2 0 0,1 3 0 0,3-1 0 0,2 0 0 16,-1-1 0-16,-1-5 0 16,-3 4 0-16,1-6 0 0,0 2 0 0,13-6 0 0,-3-2 0 15,1-2 0-15,-2 0 0 16,-11-2 0-16,0-4 0 0,1-1 0 0,-3 1 0 16,2 0 192-16,0-2-64 0,1-3 0 0,-3 5 0 15,-10 10 160-15,6-6 32 0,-6-4 0 0,-10-5 0 0,-9 3-320 16,-1-2 0-16,-7-1 0 0,3 3 288 0,-1 4 0 15,2-5 0-15,-1 3 0 16,-5 0-288-16,-12 4 0 0,-2 0-192 16,4 2-1280-16,0-1-240 15,-2 3-48-15,2 4-19168 0</inkml:trace>
  <inkml:trace contextRef="#ctx0" brushRef="#br0" timeOffset="89708.15">3508 13306 2751 0,'0'0'256'0,"0"0"-256"0,0 0 0 0,0 0 0 0,0 0 1568 0,0 0 272 0,0 0 48 0,0 0 16 0,0 0-448 0,0 0-96 0,0 0-16 0,0 0 0 0,0 0-256 0,0 0-64 0,-16 0-16 0,4 0 0 0,-3 0-112 0,15 0-32 0,0 0 0 0,-18 0 0 0,-5-2-32 16,13 2-16-16,-4 2 0 0,-9-2 0 0,7 4-48 0,-3-8 0 0,-1 0 0 0,1-2 0 0,3 6-48 0,1 6-16 0,15-6 0 0,-20 4 0 0,-7-6 0 0,5 2-16 0,3-2 0 0,-1 2 0 0,1-2-96 0,-3-2-16 0,-1 4 0 0,-1 6 0 0,-3-2-112 0,4 3-16 0,-3-3-16 0,3 2 0 0,3-2-48 0,3 2 0 0,1 2 0 0,16-8 0 0,-14 10-64 0,14-10-32 0,0 0 0 0,0 0 0 0,0 0 16 0,0 0 0 16,0 0 0-16,0 0 0 0,14 7 112 0,6-1 32 15,1 0 0-15,6-2 0 0,5-4-32 0,9 6 0 16,5-4 0-16,7-4 0 0,12-6-192 0,9-2-32 16,6-5-16-16,0 1 0 0,0 4-176 0,-6 2 0 15,0-1 0-15,-7 9 0 0,-1 0 0 0,-5 4 0 16,-1 3 0-16,-9-1 0 0,-8-2 0 0,2-4 0 15,-4-4 0-15,-8-2 0 0,-12 6 0 0,1 0 0 16,-3 0 0-16,-19 0 0 0,0 0 0 0,0 0 0 0,-5-11 0 0,5 11 0 16,-12-10 0-16,-4 4 0 0,-7 2 0 0,3 2 0 15,-7 2 0-15,-2 0 0 0,-3 0 0 0,-1-4 0 16,-4-7 0-16,0 7 0 0,-2-2 0 0,-4 4 0 16,2 2 0-16,-6 2 0 0,-2 2 0 15,14 2 0-15,-4 5 0 0,-21 5 0 0,3 5 0 0,0-7 0 0,5-4 0 16,3 0 0-16,2 1 0 15,8-1 0-15,6-4 0 0,2-2 0 0,9-4 0 0,3 2 0 16,3-2 0-16,16 0 0 0,0 0 0 0,0 0-176 0,0 0 176 0,0 0 0 16,0 0 0-16,19 0 0 0,-19 0-208 0,24-4-64 15,9-4-16-15,4 0 0 32,0 2-2592-32,0-1-512 0</inkml:trace>
  <inkml:trace contextRef="#ctx0" brushRef="#br0" timeOffset="159709.01">25869 6402 8959 0,'23'-21'0'0,"-3"7"-416"0,1-3-896 0,2 5 848 0,-5-2 160 0,-2 4 48 0,-1-1 0 0,-1 1 864 0,-2 4 176 0,1-2 48 0,-1 0 0 0,0-1 656 0,-1-1 144 0,-1 4 32 0,0 0 0 0,0 0-464 0,1-3-96 0,1 5-16 0,-2-2 0 0,0 4 256 0,1-2 64 0,-1-2 0 0,4-2 0 0,1 2 96 0,-1-1 32 0,-2 1 0 0,-12 6 0 0,0 0-576 0,0 0-96 0,0 0-32 0,0 0 0 0,0 0 256 0,0 0 64 0,0 0 0 0,0 0 0 0,0 0-368 0,0 0-64 15,0 0-16-15,-10 6 0 0,-4 1-256 0,-3-1-48 0,-3 2-16 16,-5 2 0-16,-4 2 112 0,-5 3 16 0,-7 5 0 0,-7 9 0 0,-3 6 96 16,-6 8 32-1,-1 8 0-15,1 7 0 0,0 13-112 0,-1 3-16 0,3-2 0 0,-1-13 0 16,1-3-192-16,0-9-64 0,-7-4 0 16,-1 2 0-16,-5-2-448 0,-4-2-112 0,5-4-16 0,1 6 0 15,2-2 1088-15,3 4 192 0,4 2 64 0,3 0 0 0,7 0-512 16,4 0-112-16,4-4-16 0,2-6 0 15,2-2-96-15,3-8-32 0,1-1 0 16,-2-1 0-16,6-9-96 0,-3 1-32 0,5-7 0 0,0 0 0 0,5-6-128 31,1-2 0-31,7-4 0 0,6-8 0 0,6-4-1552 0,4-5-352 0,10-5-64 0,11-7-16 16</inkml:trace>
  <inkml:trace contextRef="#ctx0" brushRef="#br0" timeOffset="161196.68">22030 6037 32255 0,'4'-10'2656'0,"-4"-5"-800"0,-4 3-144 0,4-4-752 0,-4-3-160 0,0-1-32 0,-3-3 0 0,1-1-96 0,0 1-32 0,0-4 0 0,-2-1 0 16,-2 1 64-16,-1 0 0 0,1 3 0 0,0-3 0 0,-2 1-256 0,-1 3-64 0,3-2 0 0,0 5 0 0,-1-3 64 0,1 3 0 0,4 1 0 0,2 3 0 0,0 0-208 0,4 5-48 0,6 1 0 0,0 0 0 0,4 4-192 0,3 0 144 0,-1-3-144 0,-2 3 128 0,5 2 0 0,-5-2 0 0,2 0 0 0,7 2 0 0,-1 2-128 0,1 2 0 16,-1 0 0-16,0 2 0 0,-1-2 0 0,-3 4 0 0,-2-2 0 0,7 2-176 0,-1-4 176 0,1 4 0 0,-1-2 0 0,3 2 0 0,-1 2 0 0,1 1 0 0,-3 1 0 0,-1 4 0 0,-5 2-128 15,2 7 0-15,-8-1 0 0,1 3 0 0,-9 8 256 16,-7-1 48-16,-3 5 16 0,-4 2 0 0,-5 2-416 0,-3 2-80 16,-3 0-16-16,0 2 0 0,1-4 320 0,-1 0 0 0,-2-2 0 0,1-6 144 0,-5-1-144 15,0 1 0-15,-2-4 0 16,0-1-176-16,-2-1 352 0,-2-3 64 0,2-1 16 15,5-1 0-15,1 1-256 0,0-1 0 16,7 3 0-16,1-5-160 0,5-1 288 0,3 3 48 0,5-3 16 16,2-3 0-16,8-2-416 0,0-12-80 15,8 11-16-15,4-5 0 0,5-4 768 0,9-2 160 0,3-2 32 0,4-4 0 0,4-5-160 16,4 1-32-16,-4 2 0 16,6-2 0-16,-4-1-448 0,0 1 0 0,0 0 0 0,2 0 0 0,-3-1 192 15,-1 1-48-15,2 0-16 0,0 0 0 0,0-1-128 16,0 1-176-16,4 4 48 0,-4 0 0 0,-2 2-112 15,0 0-16-15,-2 0 0 0,-2 2 0 0,-3-3 256 32,1 5 0-32,-4 0 0 0,-3 5 160 0,-1-3-1568 15,-7 0-304-15,5 0-64 0,-5 4-16 0,3-2-1936 0,-3 2-400 16,-2 4-80-16,-3 1-16 0</inkml:trace>
  <inkml:trace contextRef="#ctx0" brushRef="#br0" timeOffset="161591.37">22909 5705 36607 0,'-4'25'1936'0,"-2"1"-576"0,0 1-112 0,-2 4-544 0,-3-5-96 0,1 5-32 0,0-4 0 0,-2 3 64 0,-3 1 0 0,7-4 0 0,0 3 0 0,2-3 48 0,2 0 16 15,4-1 0-15,2-3 0 0,2-5-112 0,2 3-16 0,2-5 0 0,-2-1 0 0,5-1-448 0,-1-2-128 0,2-2 0 0,0 1 0 0,3-1 0 0,-1-4 128 0,0 2-128 16,5-6 128-16,-1-2 48 0,3-2 16 0,1-2 0 0,3-2 0 0,2-2 0 0,-1-2 0 0,-1-3 0 0,4-1 0 16,-3-2-720-16,-1-5-144 0,-3 1-32 0,-5-1 0 0,-5-6 1392 0,-6 1 272 0,-6-5 48 0,-6-6 16 0,-10-4-624 0,-3-6-112 0,-5 6-32 15,-5 4 0-15,-6 4-48 0,-4 3-16 0,0 9 0 0,-2 9 0 0,0 4-400 0,-2 8-96 0,-6 16-16 0,-8 9 0 0,-9 16-3216 0,-10 10-656 0,15-4-128 16,7-8-32-16</inkml:trace>
  <inkml:trace contextRef="#ctx0" brushRef="#br0" timeOffset="166636.29">11497 14884 21247 0,'0'0'0'0,"-10"0"0"0,-3-4 0 0,1 4 816 0,0-2 160 0,2-2 48 0,-1-6 0 0,11 10-368 0,-10 4-64 15,0-4-16-15,0-4 0 0,10 4 832 0,0 0 144 0,0 0 48 0,0 0 0 0,0 0-512 0,0 0-112 0,12-2-16 0,0 4 0 0,9 2-560 0,7-4-112 0,7-4-32 0,4 4 0 0,2 0 112 0,-2 8 16 0,4-6 0 0,13-2 0 16,-7 0-112-16,-8-2-16 0,2-6 0 0,-4-2 0 0,2-1 160 0,4 1 32 0,2-2 0 0,2-4 0 0,4 1 0 0,13 1 0 0,-2-3 0 0,-1 5 0 15,1 2-256-15,3 0-64 0,-17 1 0 0,-14-1 0 0,-1 8 112 0,0-2 16 0,-4 0 0 0,-15-2 0 0,3 4-112 0,-3-2-16 0,3 0 0 0,1 4 0 0,-20 0 112 16,0 0 16-16,0 0 0 0,-16 0 0 0,10-3 0 16,6 3 0-16,-11-2 0 0,-13 0 0 0,-5 2-256 15,-2 2 0-15,-6-2 0 0,-8-6-160 0,-4 6 160 16,-2 6 0-16,-11-1 0 0,-5 5 0 0,-1 0 176 16,15 0 64-16,-5 7 16 0,-7 3 0 0,11-3-256 15,20-7-256-15,-3-2 48 0,-2 0 16 0,8 0 192 16,10-1 0-16,3-1 0 0,-5-2 0 0,11-4 0 15,12 0 0-15,0 0 0 0,0 0 160 0,0 0-32 16,23-10 0-16,-5 5 0 0,-18 5 0 0,25-6 64 0,14-4 0 16,0 0 0-16,-7 0 0 0,20-7-192 0,19 1 0 15,11-1 0-15,7-1-176 0,5 8 176 0,8 4 0 16,-7-5 0-16,-11 1 0 0,4 0 0 0,6 0 0 16,5-3 0-16,1-1 0 0,-6 4 0 31,-5 4 0-31,-10-1 0 0,-7-1 0 0,-14 2-1824 0,-11 6-336 0,-2 4-64 0,4-2-16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35:21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22620 8617 15887 0,'-18'-10'704'0,"18"10"144"0,-15 8-672 0,1-6-176 0,-2-2 0 0,5 0 0 0,1 4 512 0,0-2 80 0,0 0 16 0,1 0 0 0,1 5 1072 0,-4 3 224 0,2 0 32 15,10-10 16-15,0 0-736 0,0 0-160 0,0 0-32 0,-6 14 0 0,1 3 672 0,5-17 128 0,0 0 32 0,7 14 0 0,-7-14-1856 0,20 12-512 0,1-1-16 0,-5-1-16 0,2 0 736 0,13 0 128 0,-2 5 48 0,4-3 0 0,0 7-48 0,5-7-16 0,10-2 0 0,-18-2 0 0,3-2-128 0,23 1-32 0,3 3 0 0,-6-6 0 0,-6-8-144 0,-12 4 192 0,4 0-192 16,21-4 192-16,-5 4-192 0,-2 0 0 0,3 0 144 0,-7 4-144 0,-2 2 0 0,-6-6 144 0,-4 0-144 0,-2 0 0 0,-2 0 192 0,-1 0-64 0,-7-6 0 0,-5 2-128 0,-20 4 128 0,0 0-128 0,17-6 0 0,-17 6 0 0,0 0 0 0,0 0 0 0,0 0 0 15,-8-11 0-15,-11 5 0 0,-1-2 128 0,-1 0-128 0,-16-2 0 0,0-1 144 0,13 3-144 0,-9 2 0 0,-16-4 144 0,-4 6-144 0,14 4 0 0,-7 2 0 0,-21 4 0 0,1 0 0 0,-1 4 0 16,-5 5 0-16,2-3 0 0,-2-4 0 0,11 2 0 0,10-2 0 0,1-3 0 0,3 1 0 0,19-6 0 0,-1 4 0 0,-12 2 0 0,4-2 0 16,6 6 0-16,7-4 144 0,5 3-144 0,-1-7 144 0,5 6-144 0,15-8 192 15,0 0-192-15,0 0 192 0,0 0-64 0,0 0 0 0,11 8-128 0,3 0 352 0,13-2-32 0,1-6-16 0,9 7 0 0,8-1 144 16,9-2 48-16,5-4 0 0,0 0 0 0,-1-6-208 0,-15 0-32 0,6-5-16 0,25-5 0 16,-11 4-16-16,-1-1 0 0,-9-1 0 0,-14 8 0 0,0 0 800 0,17-3 144 15,-7 3 48-15,-14 4 0 31,-3 2-1696-31,16-2-336 0,-7-4-64 0,-5 6-16 0,-5-2 896 0,2 0 0 0,0 0 0 16,-7-2 0-16,-9 0 128 0,-17 4-128 16,16-6 0-16,-16 6 128 0,0 0-128 0,0 0 128 0,0 0-128 0,0 0 128 0,0 0-128 0,0 0 128 15,0 0-128-15,-14-7 128 16,-3 1-128-16,-3-2 0 0,-7 2 0 0,1-4 0 16,-1-1-704-16,13 5-240 0,3-4-32 0,1-4-18288 0</inkml:trace>
  <inkml:trace contextRef="#ctx0" brushRef="#br0" timeOffset="2980.7">28707 8953 13055 0,'8'9'1536'0,"0"1"-464"0,-8-10-96 0,10 8-16 0,-10-8 0 0,15 2 0 0,1 2 0 0,2-4-304 0,1-4-64 0,1 2-16 0,1-2 0 0,-1 0 0 0,1-2 0 0,4-1 0 0,3 1 0 0,5-2-192 0,4 2-64 0,2-2 0 0,4 0 0 0,2-1-96 0,6-1-32 0,-4 2 0 0,1 0 0 0,-1 2 0 0,-2-1 0 0,-2-1 0 0,-6 6 0 0,0-2 160 0,-5 0 32 0,-3 4 0 0,-4 0 0 0,-7 4-112 0,-1-4-16 0,-3 0 0 0,-4 0 0 16,5-4-48-16,-3 2-16 0,-12 2 0 0,0 0 0 0,0 0 0 0,0 0 0 15,0 0 0-15,0 0 0 0,0 0-192 0,-10-4 0 0,-3 0 0 16,-1 4 0-16,-4-2 0 0,-5-2-256 0,-4 4 48 16,-1 0 16-16,-7 0 192 0,-2 4 0 0,-4-2 0 0,-2 2 0 15,-2 2 0 1,-2 2 0-16,-1 0 0 0,1 3 0 0,0 1 0 0,0 0 0 0,4 5 0 0,4-3 160 15,4 0-160-15,2-1-176 0,7 3 48 0,1-2 0 16,3-1 128-16,1-1 0 0,5-4 0 0,1 2 0 16,5-6 128-16,0 1 48 0,10-5 16 15,0 0 0-15,0 0 304 0,0 0 64 0,0 0 16 0,0 0 0 0,0 0-160 16,0 0-32-16,10 2 0 0,6-2 0 0,-1-2 0 16,3-7 0-16,5-1 0 0,8-6 0 0,5 1 64 15,5-3 0-15,7 0 0 0,5 1 0 0,4 1-256 16,7 1-64-16,-5 3 0 0,-3 2 0 0,-5 2-128 15,-4 1 128-15,-4 3-128 0,-8-2 128 0,0 4 0 16,-7-6 0-16,-1 6 0 0,-2-2 0 0,-5-2 0 16,1-3 0-16,-7 7 0 0,-14 2 0 0,0 0 0 15,0 0 0-15,0 0 0 0,0 0 0 0,-12 2-128 16,-5 3-272-16,1 5 64 16,2 0 16-16,-3 2-1184 0,1 3-224 0,-5-1-64 0,-3-2 0 0</inkml:trace>
  <inkml:trace contextRef="#ctx0" brushRef="#br0" timeOffset="8697.03">22641 11169 13823 0,'0'0'2048'0,"-8"-6"-624"0,8 6-112 0,0 0-736 16,-11 0-160-16,1 0-32 0,0-2 0 0,0 0 512 0,-1-3 112 0,11 5 16 0,-10-2 0 0,0 2 0 0,10 0 0 0,-10 2 0 0,10-2 0 0,-11 0 1328 0,1-2 272 0,0 2 48 0,10 0 16 0,-10 0-2416 0,-1 0-464 0,11 0-112 0,0 0-16 0,0 0 160 0,-8 7 32 0,8-7 0 0,0 0 0 0,0 0-464 0,0 0-96 0,0 0-16 0,16 6 0 0,5 0 1344 0,2-2 256 0,1 2 48 0,5-2 16 0,2 0-368 0,-1-2-64 0,7 2-16 15,4 1 0-15,2-3-304 0,4 4-64 16,-1-4-16-16,-1-4 0 0,0-4-128 0,0-1 128 0,4-3-128 0,6 4 128 0,5-2-128 0,5 0 0 0,-1-1 0 0,-5 9-176 0,-5 0 304 0,-5 0 48 0,-8 5 16 0,2-1 0 0,-8-2-192 0,0 4 128 0,-5-2-128 0,-1-4 128 0,-2 0-128 0,-1 0 0 0,-1-2 0 0,-5-2 0 0,-1 0 128 31,-1-2 0-31,-1 1 0 0,-5 3 0 0,-12 2-128 16,12 0-272-16,-12 0 64 0,0 0 16 0,0 0 192 15,-8 9 256-15,-4-5-48 0,-4 2-16 0,-5-4-192 16,-4-2 0-16,-1 0 0 0,-3 0-160 0,-2 2 160 16,-4-2 176-16,-1 0-48 0,-12 0 0 0,-7 0-352 15,-8-4-80-15,-5 4-16 0,-2 4 0 0,-2 2 320 0,-1 4 144 0,5 1-16 16,4-1 0-16,5 0 0 0,4-2 0 0,1-2 0 15,5 1 0-15,2-3-128 0,2-2 128 0,0 2-128 0,0-4 128 0,-2 4-128 16,-1-4 128-16,5 2-128 16,2-2 128-16,4 4 64 0,3-4 0 0,3 0 0 15,6 6 0-15,5-2 48 0,3 2 16 16,5-1 0-16,12-5 0 0,0 0-256 0,0 0 0 0,0 0 0 16,0 0-160-16,0 0 160 0,0 0 0 0,6 6 128 0,11 2-128 15,3-2 272 1,5-4-16-16,7 2 0 0,7 0 0 0,7-4-608 0,5 0-128 0,4 0-32 0,3 0 0 0,1 2 1136 15,2-2 208-15,-1 0 64 0,-1-2 0 0,-1-6-720 16,-3-4-176-16,0-3 0 0,3 5 0 0,-1-2 0 31,1-2-272-31,-1 3 64 0,-6 5 16 0,-1-2-2560 0,-5 2-512 0,-11 4-112 16,-11 4-16-16</inkml:trace>
  <inkml:trace contextRef="#ctx0" brushRef="#br0" timeOffset="52281.25">22409 12692 18079 0,'-14'14'1600'0,"3"-123"-1280"16,3 119-320-16,-2 5 1488 0,-2-5 240 0,-1 0 32 0,1 1 16 0,0-3-256 0,2 2-48 0,-7 0-16 0,17-10 0 0,0 0-448 15,0 0-96-15,0 0-16 0,0 0 0 0,0 0-128 0,0 0-48 0,15 11 0 0,11-5 0 0,1-6-192 0,8-2-32 0,2 2-16 0,6-4 0 0,4 4-80 0,-6 0-16 16,4 0 0-16,10 4 0 0,13-8-128 0,30 4-48 0,-10-3 0 0,-6-5 0 0,-8 2-80 0,-10-4-128 0,-3-2 176 0,-24 3-176 15,0 5 128-15,20-4-128 0,-11 4 0 0,-18 0 0 0,-1 4 0 0,8 0 0 0,-11 0 128 0,-3 4-128 0,-21-4 0 0,0 0 0 0,0 0 0 0,0 0 0 0,0 0 0 0,0 0 0 0,-14 0 0 0,3 0 0 0,-1-4-128 0,-9 4 128 0,-1-2-208 0,6 2 80 0,-1 0-1408 0,-7-4-256 0,1 4-64 0,11 0-13792 0</inkml:trace>
  <inkml:trace contextRef="#ctx0" brushRef="#br0" timeOffset="59874.88">24760 12685 2751 0,'0'0'128'0,"0"0"16"0,0 0-144 0,0 0 0 0,-16 7 0 0,0-7 0 16,1-3 3408-16,15 3 656 0,-14 3 128 0,14-3 32 0,-17 0-2240 0,1-3-432 15,2 3-80-15,-3 0-32 0,5 0-336 0,12 0-64 16,-14 0-16-16,14 0 0 0,0 0-192 0,0 0-64 15,-17 3 0-15,3-3 0 0,0-3-80 0,-1 1-32 16,-3 4 0 0,3 1 0-16,15-3-80 0,0 0 0 0,-16 4-16 0,0-2 0 0,-3 0-48 0,5 0-16 15,14-2 0-15,-15 6 0 16,15-6-128-16,-10 4-32 0,0 0 0 0,10-4 0 0,0 0 16 0,0 0 0 16,0 0 0-16,0 0 0 0,0 0 48 0,0 0 16 0,0 0 0 0,0 0 0 15,0 0 32-15,16 6 0 0,5 0 0 0,-3-6 0 0,1 0-192 0,1 0-16 16,3 0-16-16,12 0 0 15,0 0-224-15,-3 0 176 0,9 5-176 0,-6-5 160 16,-2-5-160-16,-2-1 0 16,-3 2 144-16,1 2-144 0,2-2 0 0,0 0 0 0,-5-2 0 0,-7 6 128 15,-1 0-128 1,11-4 0-16,-5-2 0 0,1 6 128 0,-2-5-128 0,-3 3 0 0,-3-2 0 0,-17 4 0 0,0 0 0 0,0 0 0 31,0 0 0-31,0 0 0 0,18 0 0 0,-18 0 0 0,0 0 0 0,0 0 0 16,0 0 0-16,0 0 0 0,0 0 0 0,-23 11 128 0,-5-3-128 0,-1-2 0 15,-4-2 0-15,2-2 0 16,-5 4 0-16,-3 2 128 16,-2-1-128-16,-4 3 128 0,-3 0-128 0,3 0 0 0,-4 1 0 0,2-1 128 0,2 0-128 15,16-4 0-15,-2-2 0 0,-8 2 128 0,7-2-128 0,5-1 0 16,6-3 0 0,7 4 0-16,14-4 0 0,0 0 144 0,0 0-144 15,0 0 0-15,0 0 160 0,0 0-160 0,0 0 128 0,0 0-128 0,0 0 192 0,14-4-32 16,7-3-16-16,-5 3 0 15,5 4 112-15,-5-2 0 0,5-2 16 0,18-2 0 0,0 2-272 0,-9 0 160 0,5 2-160 0,14-4 128 32,3-3-128-32,-1 3 0 0,0-2 0 0,-2 0 0 15,5-2 0-15,-3-5 0 0,-2 5 0 0,-20 4 0 16,4 0-320-16,-3 2 0 0,-1-3 0 0,12-1 0 31,-8 8-3152-31,-6-2-624 0</inkml:trace>
  <inkml:trace contextRef="#ctx0" brushRef="#br0" timeOffset="61127.8">27710 12550 15999 0,'0'0'704'0,"0"0"160"0,-18 23-688 0,18-23-176 0,0 0 0 0,0 0 0 0,-14 0 1088 0,14 0 176 0,-15 0 32 0,15 0 16 0,0 0-48 0,-12 0-16 0,12 0 0 0,-14 2 0 0,14-2-320 0,-15 2-64 0,15-2-16 0,-14 8 0 0,-1-6 16 0,15-2 0 0,0 0 0 15,0 0 0-15,-14 6-256 0,14-6-48 0,-12 10-16 0,12-10 0 0,0 0-224 0,-10 11-64 0,10-11 0 0,0 0 0 0,-5 18 48 0,5-18 0 0,0 0 0 0,0 0 0 0,0 0 224 0,21 10 48 0,-1-4 16 0,5 1 0 16,4-1-16-16,2-2 0 0,1 2 0 0,11 4 0 0,5 1-272 0,5-5-64 0,4-6-16 0,7 2 0 0,3 0-64 0,-1 2-16 0,-2-4 0 0,-1-4 0 0,1 2-16 0,-17 2-128 0,4 2 192 0,9 2-64 0,7-2 16 0,5-2 0 0,2-2 0 0,4-2 0 0,0-2 64 0,6-3 16 15,-2-3 0-15,34 2 0 0,-13-2-32 0,-33 3 0 16,5 3 0-16,10 0 0 0,11-2-64 0,45-9 0 16,-18 3-128-16,-45 4 192 15,4 0-192-15,41 4 176 0,-6 6-176 0,-4 0 160 0,-3 4-160 16,-3-8 0-16,-6-1 144 0,-7-1-144 0,-6 4 928 0,-31 2 112 16,3 0 32-16,34 6 0 15,-6 9-1664-15,-8-7-336 0,-4-8-64 16,-6 0-16-16,-5 0 816 0,-3 0 192 0,-7 0 0 0,-1 2 0 0,-5 0 0 0,-19-2 0 15,3 4 0-15,12-2 0 0,-4 2 0 0,-16 0 0 16,-2-2 128-16,-1 2-128 0,1-4 0 16,5 7 0-16,-7-3 0 0,-9-4 0 15,-12 0 0-15,10-4 0 0,-10 4 0 0,0 0 0 0,0 0 128 0,0 0-128 16,0 0 0 0,0 0 0-16,0 0 0 0,0 0 0 0,0 0 0 0,0 0 0 0,0 0-304 0,-6-17-64 15,-6 1-16-15,0 6 0 0,12 10-2736 16,-13-4-544-16</inkml:trace>
  <inkml:trace contextRef="#ctx0" brushRef="#br0" timeOffset="72987.06">22419 14354 4607 0,'-24'-4'400'15,"7"1"-400"-15,1-1 0 0,2 4 2240 0,14 0 384 0,-27-127 64 0,27 127 0 0,0 0-1232 0,0 0-256 0,0 0-48 0,0 0-16 0,0 0-16 0,0 0 0 0,0 0 0 0,0 0 0 0,0 0-112 0,0 0-32 0,0 0 0 0,0 0 0 0,0 0-112 0,0 0-32 0,12-8 0 0,3 6 0 0,3-6-160 16,3 2-32-16,1-5-16 0,3 7 0 0,3 2-208 0,3-2-32 0,2 2-16 0,4-2 0 0,2 0-112 0,4 2 0 0,6-6-16 16,4 2 0-16,7-5 0 0,1 5 0 0,3-4 0 0,-3-11 0 0,-5-5 32 0,-3-3 16 0,0-4 0 0,1 7 0 15,-3-5-112-15,4 10-32 0,-4 7 0 0,1 8 0 0,-1 0-144 0,0 6 0 0,0 0 144 0,-8 0-144 0,-12 0 0 0,2 4 128 16,-4-2-128 0,-5 4 0-16,-5-4 0 0,-1 0 0 0,-1-2 0 0,-17 0 128 0,0 0-128 0,0 0 144 15,18 0-144-15,-18 0 160 0,0 0-32 0,0 0 0 16,0 0 0-16,0 0 0 0,0 0 0 0,0 0-128 0,-10-12 192 0,-3 4-64 15,3 2 0-15,-2 1-128 16,-4-1 192-16,-1 4-64 0,3-6-320 0,2 4-64 0,12 4 0 0,-15-2-16 31,1-2-800-31,14 4-144 0,0 0-48 0,0 0-8864 16,0 0-1776-16</inkml:trace>
  <inkml:trace contextRef="#ctx0" brushRef="#br0" timeOffset="73890.72">25556 14257 12831 0,'-31'2'576'0,"15"-2"112"0,1 0-560 0,-1 0-128 0,2 4 0 0,-7-1 0 0,1-10 1168 0,5 7 208 0,1 4 32 0,14-4 16 0,-15-4-208 0,15 4-64 0,-14 7 0 0,14-7 0 0,0 0-112 0,0 0-16 0,0 0-16 0,0 0 0 0,0 0-224 0,0 0-32 0,0 0-16 0,4 18 0 0,-4-18-256 0,13 16-48 0,3-5-16 0,0-1 0 0,3-4 224 0,3 0 32 15,7-2 16-15,4 0 0 0,2-8 0 0,6 4 0 0,2-4 0 0,4 2 0 0,8-6-80 0,5 2-16 0,7 0 0 0,19 1 0 0,11 3-160 0,11 0-48 0,7-4 0 0,-33 2 0 0,6-8-160 0,64 2-32 0,4 3-16 0,2-3 0 0,2-4-32 0,-54 2 0 0,9-7 0 0,16 3 0 0,15 12-144 0,5-7 128 16,1-7-128-16,80-7 128 0,-21 15-128 0,-10 0 0 16,-6-2 0-16,-15-3 0 0,-14 5 0 15,-53 10 0-15,14 10 0 0,4-4 0 0,-2-8 0 0,-2-2 128 16,-6-2-128-16,-4 2 0 0,-2 4 0 0,47 6 0 16,-25-6 128-16,-24-2-128 0,-19-12 0 0,-34 8 0 15,-7-9 0-15,17-1 128 0,-15 1-128 0,-8-1 0 16,-8 6 0-16,-10 4 128 0,-5-5 16 0,9 1 0 15,-4 0 0-15,-6 0 0 0,-5-1 176 0,-6 7 16 16,-12 4 16-16,0 0 0 0,8-8 80 0,-8 8 16 0,0 0 0 16,0 0 0-16,0 0-192 0,0 0-16 15,-4-10-16-15,4 10 0 0,0 0-224 0,-2-8 128 0,0 2-128 0,-4-5 0 16,2 5 0-16,0 2 0 16,-4 0 0-16,0-2 0 15,-5 0-304-15,1 0-144 0,-2 1-48 16,3 10 0-16,-1-3-3088 15,-6-2-608-15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7T04:37:49.2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4-10-17T04:39:39.986"/>
    </inkml:context>
  </inkml:definitions>
  <inkml:trace contextRef="#ctx0" brushRef="#br0">22862 6898 21071 0,'0'0'448'0,"-10"6"112"0,-4-6 16 16,1 2 32-16,-5 0-480 0,1-2-128 0,7 0 0 0,-4 4 0 0,-1-2 0 0,15-2 0 0,-18 4 0 0,-3 0 1776 0,5-2 336 0,16-2 64 0,0 0 0 0,0 0-1728 0,0 0-448 0,-6 11 0 0,-2-1 1072 0,6 0 128 0,4 0 16 0,4-4 16 0,6-6-272 15,0 3-48-15,5 3-16 0,7 0 0 0,11-6-224 0,4 0-48 0,10 4-16 0,1-4 0 0,1-4-240 0,2 2-48 16,5 2-16-16,3 2 0 0,3 2-144 0,85-2-32 0,101-2 0 0,-36 0 0 0,-71 8 32 0,-26-2 0 0,-21-6 0 0,-8 0 0 0,-16 0-160 16,0 0 0-16,0 4 0 0,-9-2 0 0,-5-2 0 0,-9 0 0 0,-8 0 0 0,-4 0 0 0,-2 0 0 0,-7 0 0 15,-9 0 0-15,-7 0 0 0,-12 0 0 0,0 0 0 0,10 0 0 0,-10 0 0 0,0 0 0 0,-16 0 0 0,-13 0 144 0,9 0-144 16,3-2 128-16,-7-2-128 0,-17 4 128 0,0-4-128 0,-4 4 0 0,-7 0 128 15,-5-2-128-15,0-2 0 16,-1 4 0-16,1-4 0 0,-7-2 0 0,3 4 0 0,-5-6 0 0,-6 8 0 16,-6 0 0-16,-6 0 0 0,-4 4 0 0,10-4 0 15,13-4 0-15,-27 4 0 0,42 0 0 0,-3 4 0 16,4-4 0-16,-15 0 0 16,1 2 0-16,3 0 0 0,3 0 0 0,-5 4 0 0,-46 2 0 15,30-2 0-15,25 0 0 0,34-6 128 16,3 5-128-16,-1-3 128 0,-1 0-128 0,-1 0 0 0,19-2 0 0,0 0 0 15,0 0 192-15,0 0-48 0,19-4 0 0,-1 2 0 16,1 4-144-16,9 0 128 16,11-2-128-16,17-2 128 0,5 0-128 15,1-3 0-15,-1 5 0 0,25 5 160 0,2 1 0 16,3-6 0-16,-5 4 0 0,-6-4-160 0,8-4 0 16,10 2 0-16,21 0 0 0,-8 2 0 0,-15 0 0 0,-6-7 0 15,-6 5 0-15,-6-2 0 0,-8 4 0 16,-13-6 0-16,-11-2 0 15,-12 2 0-15,22 2 0 0,-5-2 0 0,-20-1 0 0,-13 1-12672 32,-26-2-2624-32</inkml:trace>
  <inkml:trace contextRef="#ctx0" brushRef="#br0" timeOffset="88027.05">1712 16803 17503 0,'0'0'1552'16,"-18"-2"-1232"-16,4 2-320 0,-1 0 0 0,15 0 1696 0,-14 0 288 0,14 0 48 0,0 0 16 16,0 0-768-16,0 0-160 0,0 0-32 0,0 0 0 15,-14 6-128-15,14-6-48 16,0 0 0-16,0 0 0 0,0 0 96 0,20 14 16 0,-1-4 0 0,-1 1 0 15,9-3-144-15,3-4-32 0,7-4 0 16,2 0 0-16,2 0-240 0,6-4-48 0,9-2-16 16,9 2 0-16,9-3-160 0,14 3-16 15,15 4-16-15,5 0 0 0,1 0-112 0,-2-2-32 16,-3-2 0-16,3 0 0 0,1-2-208 0,5 10 0 0,4 6 0 0,-4-4 0 16,-9-6 0-16,-9 0 0 0,-13-6 0 15,-4 0 0-15,-5 2 0 0,-3-2 128 0,4-2-128 16,-4 6 0-16,-3-2 0 0,-7-1 128 0,-13-1-128 0,-4 2 0 15,-4-4 224-15,-13-2-48 0,-9-2-16 0,-7-1 0 0,-10 13-32 0,0 0-128 16,6-20 192-16,-14 5-64 0,-12-1-368 0,-5 4-80 16,-6-7 0-16,3 3-16 15,-3-1-3088-15,10 11-608 0</inkml:trace>
  <inkml:trace contextRef="#ctx0" brushRef="#br0" timeOffset="92464.47">23045 15891 11967 0,'0'0'1072'0,"0"0"-864"0,0 0-208 0,0 0 0 0,6-11 976 0,-8-1 160 0,2 12 16 0,0 0 16 0,-9-14-480 15,5 4-112-15,4 10 0 0,-6-15-16 0,-4-1-192 0,6 4-48 0,-2-3 0 0,4 1 0 0,-4-3 592 0,-1 11 112 0,-1 0 32 0,-2-2 0 0,0-2 16 0,-5 2 0 0,3-1 0 16,-4-1 0-16,-3 8-192 0,-18-6-48 0,2 2 0 0,7 0 0 0,3 1-240 0,-2 3-48 0,1-2-16 0,1 0 0 0,3 10-64 0,1-2-16 0,1-4 0 0,3-2 0 0,3 2 0 0,14 0 0 16,-16 17 0-16,1-5 0 0,-1-6-64 0,1 4 0 0,5 5-16 0,4-5 0 0,6-10-112 0,0 0-32 0,6 21 0 0,2-5 0 0,7-2-32 0,3-1 0 0,3-3 0 0,7 0 0 0,7 0-16 15,6 1-16-15,10-7 0 0,1-2 0 0,-1-2-160 0,4-2 0 0,5-2 144 0,-5-1-144 0,-4-1 0 0,3 0 128 0,1 0-128 0,0 2 0 16,1 4 0-16,1 4 144 0,1 2-144 0,-7 0 0 0,2 3 144 0,2-7-144 0,9-2 0 0,-7 4 144 0,-3 0-144 0,-9-8 128 15,-8-7-128-15,0 1 128 0,-9 0-128 0,-5 6 0 0,-5 4 0 0,-18 0 128 16,17-6-128-16,-17 6 0 16,0 0 0-16,0 0 128 0,0 0-128 0,0 0 192 15,-17-4-192-15,-5-3 192 0,-7 7-192 0,-10 0 0 0,-8 0 144 16,-2-2-144-16,-3-6 0 0,1 2 0 16,6-8 0-16,0 3 128 0,0-1-128 0,2-2 0 0,0-7 0 0,0 11 128 15,0 0-128-15,2 8 176 0,-2-6-176 0,0 8 192 16,-2 0-192-16,-3 4 0 0,1 2 0 0,-4 8 0 15,2-2 0-15,0-3 0 0,1-7 0 0,5-2 0 16,2 0 0-16,9-2 0 0,1-2 0 0,6 2 0 16,3 2 0-16,3 0 0 0,3-3 0 0,16 3 0 0,0 0 0 0,0 0 0 15,-8 11 128-15,8-11-128 0,0 0 0 0,0 0-144 16,4-11 144-16,-4 11-208 16,18-6-1840-1,7 0-384-15,8-4-64 0</inkml:trace>
  <inkml:trace contextRef="#ctx0" brushRef="#br0" timeOffset="93567.97">25328 15844 7775 0,'6'4'336'0,"-6"-4"80"0,0 0-416 0,0 0 0 0,0 0 0 0,0 0 0 0,0 0 928 0,0 0 96 15,0 0 32-15,0 0 0 0,21 32-224 0,-21-32-64 0,0 0 0 0,14-6 0 0,-1 0-64 0,-13 6-32 0,16 0 0 0,-16 0 0 0,16 2 288 0,-16-2 64 0,0 0 16 0,0 0 0 16,0 0-16-16,0 0-16 0,15-6 0 0,-15 6 0 0,0 0-288 0,0 0-48 0,0 0-16 0,0 0 0 0,0 0-64 0,0 0-16 0,0 0 0 0,-19 4 0 16,-1-2-48-16,1-2-16 0,3 4 0 0,-1-4 0 0,-3 6 96 0,4-1 16 0,-1-1 0 0,1-2 0 0,-3-2-80 0,3 0-16 15,-5 0 0-15,1 4 0 0,6-2-80 0,-3 0 0 0,-1 0-16 0,-1 6 0 0,5 0-48 0,0-4-16 0,14-4 0 0,-17 7 0 0,3-3-144 0,14-4-32 0,0 0 0 0,0 0 0 0,0 0-64 0,0 0 0 16,0 0-128-16,6 16 192 0,6-2-32 0,9-7-16 15,3-1 0-15,9-2 0 0,8 0 128 0,12-2 32 0,13 2 0 16,6-4 0-16,2-4-160 0,4-2-16 0,1-4-128 0,8 6 192 16,5-3-192-16,2 7 144 15,9 7-144-15,11-7 128 0,18-9-128 0,-5-5 192 0,-4 4-192 0,4-1 192 16,2 11-192-16,4-2 128 0,-2-6-128 0,-1-2 128 16,-14-2-128-16,-5-3 0 0,-6 5 0 0,-9 6 128 0,-4 4-128 0,-6 0 0 31,0-6 0-31,-6-4 0 0,-8-11 0 0,-6 5 0 15,-7-5 128-15,-5 1-128 0,-9-3 0 0,-6-1 0 16,-5 3 144-16,-3 5-144 0,-6 3 192 16,-5 1-16-16,-5 4-16 0,-3 0 0 0,-2-5-160 0,-2 3 0 0,-4-4-192 15,1 8 192-15,-5 6 0 0,-2-9 0 0,-5-3 0 16,1 2 0-16,6 10-416 0,-12-4 32 0,-7-6 16 31,1 8 0-31,-7-5-720 0,-3 7-160 0,-5 2-32 0,-4 5-15504 0</inkml:trace>
  <inkml:trace contextRef="#ctx0" brushRef="#br0" timeOffset="94527.66">22520 16823 13471 0,'0'0'1200'0,"0"0"-960"0,0 0-240 0,0 0 0 0,0 0 0 0,0 0 1808 0,0 0 320 0,0 0 64 0,20-16 16 0,-9 6-1840 0,-11 10-368 0,16-7 0 0,15 3-160 15,-9 4 1184-15,-22 0 256 0,2 11 32 0,9-1 16 0,5-4-240 0,9-6-32 0,9 0-16 0,5 0 0 0,8 4 448 0,7-8 96 0,50-6 16 0,-5-1 0 0,-5 5-1856 0,0 4-384 0,5 0-64 16,9 4 0-16,11 0 704 0,4 4 240 0,0-8 0 0,0 2 0 0,0 0-608 0,13 7-112 0,9-1-32 0,-1-6 0 0,-3-2 1536 0,0-7 288 0,-1 3 64 0,1 4 16 0,1 4-1008 0,-1-2-192 0,-3-10-32 16,-11 4-16-16,-10 2-144 0,-7 10 0 0,-7-2 144 0,1 0-144 0,-1-2 0 0,-3-2 128 0,-5-6-128 0,-9 2 0 0,-6-4 224 0,-7 0-32 0,-5 6 0 0,-4 2 0 0,-5 2 48 0,0 6 0 0,-3-6 0 0,-3 4 0 0,-6-4-16 0,0-4 0 0,-1-4 0 15,-3 4 0-15,-7-6-48 0,1 1-16 0,-6-3 0 0,-6 0 0 0,-7 0-32 0,-3 4-128 16,3-1 192-16,-18 7-64 0,0 0-128 0,8-10 0 15,-4-4 144-15,-4 14-144 0,0 0 0 0,-2-15 0 0,2 15 0 0,-12-12 0 32,-7-2-640-32,-3 4-160 15,-11 3-32-15,0 3-10832 0,-6 2-2176 16</inkml:trace>
  <inkml:trace contextRef="#ctx0" brushRef="#br0" timeOffset="96925.59">22989 10115 10415 0,'0'0'448'0,"0"0"128"0,0 0-576 0,0 0 0 0,0 0 0 0,0 0 0 0,-18 2 512 0,-3 2-16 0,-1-1 0 16,-1 1 0-16,5 0-256 0,-5-4-48 0,-3-4-16 0,7 8 0 0,1 2-48 0,7-6 0 0,-3 0 0 0,0 0 0 0,-3-4 576 0,1 2 96 0,-1-2 32 0,1 8 0 0,-2-2 64 0,-15 2 0 0,10-4 16 0,3-4 0 0,-3 8 176 0,11 0 48 0,0-2 0 0,-7 2 0 0,1-4 80 0,1 0 32 0,3 0 0 0,0 6 0 0,-1 5 624 0,7-3 128 0,0-2 32 0,8-6 0 15,-17 10-2032-15,17-10-384 0,-10 6-96 0,10-6-16 0,0 0 864 0,0 0 160 0,0 0 48 0,0 0 0 0,0 0-16 0,0 17 0 31,0-17 0-31,8 10 0 0,3-4 80 0,9-2 0 16,3 2 16-16,3-4 0 0,1-2-208 0,8 0-32 0,2-2-16 16,-4 0 0-16,8-2-144 0,26 0-48 15,1-2 0-15,4-4 0 0,6-1-64 0,-1 1-16 0,-1-8 0 0,0-3 0 0,2-3 1536 0,0 3 320 16,2 11 48-16,4 0 16 16,10-1-3264-16,-32 3-656 15,1-2-128-15,3 0-32 0,1-9 1648 0,28-7 384 0,-15 1 0 16,-25 13 0-16,7 1 0 0,3 7 0 0,5 2 0 0,4-2 0 0,2-6 0 15,-5 0 0-15,1-7 0 0,-4 3 0 0,-5-2 0 0,-3-1 0 16,-5-7 0 0,-2 7 0-16,-1 7 0 0,-9 0 0 0,-15 6 0 0,5-3 0 0,4 1 144 15,-2 2-144-15,-4 2 0 0,6-2 144 0,4 4-144 0,0 0 0 16,-5 0 0-16,1 0 128 0,0 0-128 0,-2 0 0 0,-6 0 0 0,10-4 0 16,-11 2 128-16,3-2-128 15,-4-2 128-15,-5 2-128 0,-3 4 224 0,-5-2-32 16,-2 2-16-16,1-3 0 0,-13 3-48 0,0 0-128 15,8-6 192-15,-8 6-64 0,4-4-128 0,-4 4 0 16,0 0 0-16,0 0 0 0,0 0 0 0,0 0-192 0,4-8 0 0,-4 8 16 31,0 0-1152-31,0 0-224 0,0 0-48 0,-12-4-10496 0,0-2-2112 16</inkml:trace>
  <inkml:trace contextRef="#ctx0" brushRef="#br0" timeOffset="97950">27268 10189 13295 0,'-31'6'576'0,"0"0"144"0,2-6-576 0,-1 0-144 0,-1 5 0 0,10-5 0 0,5 0 1040 0,-11 0 176 0,1 0 48 0,9 0 0 0,-1 0-64 0,-7 0-16 0,3 0 0 0,1 0 0 0,9 0-192 0,12 0-32 0,-19 4-16 0,19-4 0 0,-8 2 0 0,8-2 0 0,-14 4 0 0,14-4 0 0,0 0-112 0,0 0-32 0,0 0 0 0,0 0 0 0,0 0-96 0,0 0 0 0,0 0-16 0,22 6 0 0,5-6-64 16,4 4-16-16,4-2 0 0,-5 0 0 0,9-2-160 0,25-4-48 0,-1-6 0 0,-3 0 0 0,-5 3-64 0,-16 3-16 0,8-6 0 0,29-4 0 0,-6-3-96 0,-2 5-32 0,-5 4 0 0,7 2 0 0,6 6-192 0,-3-4 128 0,-5-5-128 0,-2 1 0 0,-3 4 0 0,-24-2 0 0,0 6 0 0,-2-6 0 15,2-4 0-15,-4 5 0 0,-4-1 0 0,3 4 0 0,-19-2 128 0,-3 0-128 0,0 4 0 0,-1 0 144 0,-11 0-144 0,0 0 0 0,0 0 0 0,0 0 128 0,0 0-128 0,0 0 0 0,-17 0 0 0,-1 4 128 16,-7 2-128-16,-4 5 0 0,11-1 144 0,-7 0-144 16,-7 2 0-16,-9 1 0 0,-9-5 0 0,-3 2 0 15,0 4 0-15,-5-7 0 0,1 1 0 0,-13 0 0 16,9 0 0-16,-21-2 0 16,12 0 0-16,11 3 0 0,3-3 0 0,7 0 0 0,6 0 0 15,0 2 0-15,-2-2 0 0,20 1 0 0,-3-5 0 0,-13 0 0 0,10 2 0 0,12-4 0 16,1 0 0-16,4 0 0 0,14 0 0 0,0 0 0 15,0 0 0-15,14-4 0 0,13-2 0 0,3 1 0 16,5 5 0-16,4-4 0 16,0-4 0-16,4 0 0 0,4-4 0 0,5 3-192 15,1 3 192-15,0 2-128 0,-2 8 128 16,9 2-128-16,-3-6 128 0,-16 0-128 0,4-2 128 0,21-2-128 16,-17 0-1248-1,-2-2-240-15,-2-4-48 0</inkml:trace>
  <inkml:trace contextRef="#ctx1" brushRef="#br0">3990 18817 0,'0'0'0,"0"0"0,160 97 15,-68-83 17,-14-4-32,35 62 15,36 26 1,-67-38 0,-18-15-1,-48 8 1,-30-26-1,-35-21 1,12-2 0</inkml:trace>
  <inkml:trace contextRef="#ctx0" brushRef="#br0" timeOffset="111109.77">263 10285 17727 0,'0'0'784'0,"-16"-2"176"0,-1 2-768 0,1 0-192 16,4 0 0-16,-3 0 0 0,-1 0 1216 0,16 0 192 0,0 0 64 0,-17 5 0 0,3-3-384 0,14-2-80 0,0 0-16 0,0 0 0 0,0 0-192 0,0 0-32 15,0 0-16-15,0 0 0 0,0 0-112 0,0 0-32 0,0 0 0 0,0 0 0 0,0 0-16 0,16 10 0 0,3-2 0 0,-3-6 0 0,7-2-80 0,14 0-32 0,2 0 0 0,-17 0 0 0,5 0-80 0,8 4-16 0,-2-4 0 0,8 2 0 0,2-2 0 0,2 4 0 0,2-4 0 0,43 6 0 0,-10-1-144 0,-8-5-48 0,-7 0 0 0,-22-5 0 0,-2 5-32 0,5-2-16 0,-1-2 0 0,16 0 0 0,-32 4-144 0,0-2 128 0,-3 2-128 0,-1 0 128 0,-5-4-128 0,-3 4 0 0,-3-2 144 0,-4 0-144 0,-10 2 0 0,0 0 0 0,0 0 0 0,2-8-17632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B638-5091-445E-AD11-FD72EE0995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311FC-9ED5-4C10-BDD3-0DC20BDDE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8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us C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311FC-9ED5-4C10-BDD3-0DC20BDDEA7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4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FE8D-817A-EBDC-D736-E3E5257BB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8FDB8-8A8B-3CD9-095A-AFA46918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2E4A-DF37-7E9A-7159-9B8AD400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926A-3EF4-D9F0-7D97-A274A2C8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5E32-BA80-707F-0C4B-2F187CB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0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A838-43E4-FAF1-CB69-AC3D2DEE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8CEC-D336-2D78-9B34-E909AEDAE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449F-5991-E834-3BC9-906188A4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17E8-C579-29FA-EEA7-BD3D856D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A28BE-A352-288E-BC2B-2E392D7D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6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91624-0BD5-F3C8-251E-5BEC759BB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4E43-9623-EAC3-579C-70A73231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03E6-F437-4D53-7FCB-F90EA0F6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909B-94C9-D717-0A62-7896174E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597F-A8F0-FD66-72E6-07A98BF6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7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5CC1-1E68-5D90-14AD-7E9B2AE3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F764-1E95-F09A-7BD1-989F23CD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8A1A-E00D-2EC6-D4CB-A9E6FEEB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8454-A7B1-A162-AD51-783E97EB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02BF-081C-E081-C621-986FF411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4A7-06E4-788A-47E2-3351FB3D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3B6D-D07E-F573-3D4C-04ECFAA6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8567-F15A-9731-C056-6D3825B6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7EEB-B9C9-1966-0C29-1973D4FE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BF8E4-1C62-3932-86ED-4A6E3AC8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13BB-5698-9F64-BDA9-29BA0FCF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0330-0212-2391-BD25-D5721B19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D320-9D2A-7F80-537F-065ABEC7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D65B8-AFD5-CA7C-53FC-4F707ECB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3C121-F9C6-F67B-AFE5-C33C778B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8D40E-405C-4F9A-962C-9CBB26B2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8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3CBE-FF3C-4ED7-D41A-DE3321B9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1287-481B-4F0B-7D7E-6BD3DE0E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7905D-AB53-A730-0D1D-456D5A8A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BC6DB-20F6-748B-A395-B0B8E5A7D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F55CB-625E-AA59-8552-4E44C237B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AD1DD-68FD-CBA4-C2D9-7FB79582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09A7E-EDBB-2943-BD19-6BFA32E7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C3ADE-90F7-BAB4-36A2-BB12F2B1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7B32-E648-1A93-6418-1EBA9609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8DEBC-BCD9-2AF2-82E4-54F5C5ED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E7B02-73EE-A836-B990-956F6468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E6DF-3C36-D90E-8958-789EC204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0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30812-4B4A-C6C5-98A0-A55AD1E1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9AEC1-680F-C8A5-562D-834A1BBA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62897-B544-CD06-689E-C375E84A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6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CBCF-8AC1-8771-9BF0-B977C1D7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D468-0FFF-5330-BF90-9EBED56C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0B2E6-F33F-D167-AED7-6243EF45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F946C-B4F7-D005-64E3-5554800D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16B7-450A-6FE8-6C65-0C7C311F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F250-CB6E-CA42-80A4-EC947A5F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89A7-F7DF-3A44-7C31-1982FCC0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82367-31F1-65E4-BD91-45F30D89C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44781-7B85-4A7D-9885-0A907366B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36CB4-5992-A63D-E661-DEEE47DB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E407-9C26-9952-0FA1-5819A37E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D91F-9027-ECF3-7CC7-7412DEA0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43AC0-F63A-B3A5-592B-FC0E8FDE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8F0BA-1A16-79EA-1061-64E42E12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2334-CEE4-9A6E-71D3-FF886790B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E4B14-B9DB-457F-B55B-EB2276773A8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6523-0646-B924-162B-6A7EF9E73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34F2-E5C5-260B-D492-FDAA3AA93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BEAB0-EB5D-46CB-994C-222F6C77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0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road with a red pin on it&#10;&#10;Description automatically generated">
            <a:extLst>
              <a:ext uri="{FF2B5EF4-FFF2-40B4-BE49-F238E27FC236}">
                <a16:creationId xmlns:a16="http://schemas.microsoft.com/office/drawing/2014/main" id="{1F0B11B3-6FD2-2ABA-82F6-4A642FA085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36" b="1399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27CA8-35BC-8BC3-4850-6B2323859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Pointers</a:t>
            </a:r>
            <a:endParaRPr lang="en-IN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902B-403D-2CDB-7083-2523F7AC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10008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8E17-4E78-4540-C7BD-32B1DC4C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253331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main( )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3 ;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int *j ;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j = &amp;</a:t>
            </a:r>
            <a:r>
              <a:rPr lang="en-IN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%u", &amp;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%u", j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j = %u", &amp;j ) ;</a:t>
            </a:r>
          </a:p>
          <a:p>
            <a:pPr marL="0" indent="0" algn="l">
              <a:buNone/>
            </a:pPr>
            <a:r>
              <a:rPr lang="en-IN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IN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j = %u", j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%d",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%d", *( &amp;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)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%d", *j ) ;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7043-4B08-0DDD-26C1-26EF28470822}"/>
              </a:ext>
            </a:extLst>
          </p:cNvPr>
          <p:cNvSpPr txBox="1"/>
          <p:nvPr/>
        </p:nvSpPr>
        <p:spPr>
          <a:xfrm>
            <a:off x="6131305" y="2981236"/>
            <a:ext cx="5105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above program would be: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</a:t>
            </a:r>
            <a:r>
              <a:rPr lang="en-US" sz="2200" b="0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65524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</a:t>
            </a:r>
            <a:r>
              <a:rPr lang="en-US" sz="2200" b="0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65524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j = 65522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j = 65524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sz="2200" b="0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sz="2200" b="0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sz="2200" b="0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endParaRPr lang="en-IN" sz="220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303A4-3A0B-4287-E70D-5B688220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04" y="772790"/>
            <a:ext cx="4113753" cy="17643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A70EC7-5360-3254-24F0-6715918BA415}"/>
                  </a:ext>
                </a:extLst>
              </p14:cNvPr>
              <p14:cNvContentPartPr/>
              <p14:nvPr/>
            </p14:nvContentPartPr>
            <p14:xfrm>
              <a:off x="825480" y="1483560"/>
              <a:ext cx="11228040" cy="591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A70EC7-5360-3254-24F0-6715918BA4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120" y="1474200"/>
                <a:ext cx="11246760" cy="59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F16BF-ACE7-2784-C26E-6DFBC8ED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177" y="37453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Access and Manipulate Values using Pointer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7ECE-9F89-C4ED-4537-BAAE8ADC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23" y="1531126"/>
            <a:ext cx="10384971" cy="37957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variable which is pointed by a pointer can be accessed and manipulated by using the pointer variable. 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int x = 10;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int * 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&amp; x; // Pointer declaration and initialization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x = %d\n", * 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// Printing the current value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* 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20; // Changing the value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x = %d\n", * 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// Printing the updated value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82E44-0308-0EFF-75EC-34121DB6712A}"/>
              </a:ext>
            </a:extLst>
          </p:cNvPr>
          <p:cNvSpPr txBox="1"/>
          <p:nvPr/>
        </p:nvSpPr>
        <p:spPr>
          <a:xfrm>
            <a:off x="2982685" y="5353315"/>
            <a:ext cx="406037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x = 10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x = 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4AFF54-C84D-7018-23C1-241C79CADD25}"/>
                  </a:ext>
                </a:extLst>
              </p14:cNvPr>
              <p14:cNvContentPartPr/>
              <p14:nvPr/>
            </p14:nvContentPartPr>
            <p14:xfrm>
              <a:off x="1047600" y="1960920"/>
              <a:ext cx="11059920" cy="486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4AFF54-C84D-7018-23C1-241C79CADD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240" y="1951560"/>
                <a:ext cx="11078640" cy="48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1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1CAD-E8F1-1998-6D69-AC3A8C41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6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pointers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D829DE-F908-3C60-4833-D3768413B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465397"/>
              </p:ext>
            </p:extLst>
          </p:nvPr>
        </p:nvGraphicFramePr>
        <p:xfrm>
          <a:off x="555171" y="1323477"/>
          <a:ext cx="11081657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20">
                  <a:extLst>
                    <a:ext uri="{9D8B030D-6E8A-4147-A177-3AD203B41FA5}">
                      <a16:colId xmlns:a16="http://schemas.microsoft.com/office/drawing/2014/main" val="3691086787"/>
                    </a:ext>
                  </a:extLst>
                </a:gridCol>
                <a:gridCol w="5288451">
                  <a:extLst>
                    <a:ext uri="{9D8B030D-6E8A-4147-A177-3AD203B41FA5}">
                      <a16:colId xmlns:a16="http://schemas.microsoft.com/office/drawing/2014/main" val="3466371048"/>
                    </a:ext>
                  </a:extLst>
                </a:gridCol>
                <a:gridCol w="3693886">
                  <a:extLst>
                    <a:ext uri="{9D8B030D-6E8A-4147-A177-3AD203B41FA5}">
                      <a16:colId xmlns:a16="http://schemas.microsoft.com/office/drawing/2014/main" val="811876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3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pointer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pointers that point to the integer values.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*</a:t>
                      </a:r>
                      <a:r>
                        <a:rPr lang="en-IN" sz="2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 pointer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pointers that point to the character values.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char* </a:t>
                      </a:r>
                      <a:r>
                        <a:rPr lang="en-IN" sz="2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ptr_char</a:t>
                      </a:r>
                      <a:r>
                        <a:rPr lang="en-IN" sz="2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&amp;</a:t>
                      </a:r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c;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4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pointer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pointers that point to the float values.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 *</a:t>
                      </a:r>
                      <a:r>
                        <a:rPr lang="en-US" sz="2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endParaRPr lang="en-IN" sz="2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1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 pointer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pointer to an array 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*</a:t>
                      </a:r>
                      <a:r>
                        <a:rPr lang="en-IN" sz="2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&amp;</a:t>
                      </a:r>
                      <a:r>
                        <a:rPr lang="en-IN" sz="2600" i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array_name</a:t>
                      </a:r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7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 pointer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pointer pointing to the structure type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 </a:t>
                      </a:r>
                      <a:r>
                        <a:rPr lang="en-IN" sz="2600" i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struct_name</a:t>
                      </a:r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IN" sz="2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pointer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generic pointers, </a:t>
                      </a:r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point to any type and can be typecasted to any type</a:t>
                      </a:r>
                      <a:endParaRPr lang="en-IN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* </a:t>
                      </a:r>
                      <a:r>
                        <a:rPr lang="en-IN" sz="2600" i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pointer_name</a:t>
                      </a:r>
                      <a:r>
                        <a:rPr lang="en-IN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886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5DE46C-280C-1806-6406-D046BAAA0C1D}"/>
                  </a:ext>
                </a:extLst>
              </p14:cNvPr>
              <p14:cNvContentPartPr/>
              <p14:nvPr/>
            </p14:nvContentPartPr>
            <p14:xfrm>
              <a:off x="8022240" y="3098520"/>
              <a:ext cx="3475440" cy="206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5DE46C-280C-1806-6406-D046BAAA0C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2880" y="3089160"/>
                <a:ext cx="3494160" cy="20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25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1CAD-E8F1-1998-6D69-AC3A8C41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0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pointers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D829DE-F908-3C60-4833-D3768413B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714570"/>
              </p:ext>
            </p:extLst>
          </p:nvPr>
        </p:nvGraphicFramePr>
        <p:xfrm>
          <a:off x="435428" y="1208224"/>
          <a:ext cx="1138645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72">
                  <a:extLst>
                    <a:ext uri="{9D8B030D-6E8A-4147-A177-3AD203B41FA5}">
                      <a16:colId xmlns:a16="http://schemas.microsoft.com/office/drawing/2014/main" val="3691086787"/>
                    </a:ext>
                  </a:extLst>
                </a:gridCol>
                <a:gridCol w="5195212">
                  <a:extLst>
                    <a:ext uri="{9D8B030D-6E8A-4147-A177-3AD203B41FA5}">
                      <a16:colId xmlns:a16="http://schemas.microsoft.com/office/drawing/2014/main" val="3466371048"/>
                    </a:ext>
                  </a:extLst>
                </a:gridCol>
                <a:gridCol w="3807273">
                  <a:extLst>
                    <a:ext uri="{9D8B030D-6E8A-4147-A177-3AD203B41FA5}">
                      <a16:colId xmlns:a16="http://schemas.microsoft.com/office/drawing/2014/main" val="811876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3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 pointer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 not point to any memory location. Can be created by assigning a NULL value. A pointer of any type can be assigned the NULL value.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data_type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2400" i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pointer_name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NULL;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9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Pointer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memory address is constant and cannot be modified once it is defined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data_type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const </a:t>
                      </a:r>
                      <a:r>
                        <a:rPr lang="en-US" sz="2400" i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pointer_name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pointer or pointers to pointer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pointer that stores the memory address of another pointer.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datatype ** </a:t>
                      </a:r>
                      <a:r>
                        <a:rPr lang="en-IN" sz="24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pointer_name</a:t>
                      </a: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Pointer to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pointers pointing to a constant value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 </a:t>
                      </a:r>
                      <a:r>
                        <a:rPr lang="en-US" sz="2400" i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data_type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sz="2400" i="1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pointer_name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 pointer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Have not been initialized with something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*</a:t>
                      </a:r>
                      <a:r>
                        <a:rPr lang="en-IN" sz="24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char *str;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069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A01315-44C0-622F-66D9-BE61EC1213D4}"/>
                  </a:ext>
                </a:extLst>
              </p14:cNvPr>
              <p14:cNvContentPartPr/>
              <p14:nvPr/>
            </p14:nvContentPartPr>
            <p14:xfrm>
              <a:off x="50400" y="2483280"/>
              <a:ext cx="10180440" cy="446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A01315-44C0-622F-66D9-BE61EC1213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" y="2473920"/>
                <a:ext cx="10199160" cy="44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82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767-436A-9C84-1B3F-17644F0E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of a pointer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DA8C-84AF-F956-037F-978204A9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pointers in C is equal for every pointer type.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pointer does not depend on the type it is pointing to.</a:t>
            </a:r>
          </a:p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he pointers store the memory addresses, no matter what type they are.</a:t>
            </a:r>
            <a:endParaRPr lang="en-US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only depends on the operating system and CPU architecture.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pointers is 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 bytes for a 64-bit System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 bytes for a 32-bit System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BB91F764-9D9F-F2B9-2CCC-9EF833E8B118}"/>
              </a:ext>
            </a:extLst>
          </p:cNvPr>
          <p:cNvSpPr/>
          <p:nvPr/>
        </p:nvSpPr>
        <p:spPr>
          <a:xfrm>
            <a:off x="9067800" y="313190"/>
            <a:ext cx="1643743" cy="118654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Reason</a:t>
            </a:r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8722F7-BB2C-140D-4EFE-5D1C8037FA5C}"/>
                  </a:ext>
                </a:extLst>
              </p14:cNvPr>
              <p14:cNvContentPartPr/>
              <p14:nvPr/>
            </p14:nvContentPartPr>
            <p14:xfrm>
              <a:off x="1954440" y="2194560"/>
              <a:ext cx="7981920" cy="398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8722F7-BB2C-140D-4EFE-5D1C8037F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080" y="2185200"/>
                <a:ext cx="8000640" cy="40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11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2EDE-6814-F024-29F1-EEE4B713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570" y="365125"/>
            <a:ext cx="3788229" cy="1325563"/>
          </a:xfrm>
        </p:spPr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Example </a:t>
            </a:r>
            <a:endParaRPr lang="en-IN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D01B-2F6D-505B-0EA0-D10CB6DD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2" y="365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10;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char c = 'G’;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int*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ptr_int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&amp;a;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char*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ptr_char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&amp;c;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void*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ptr_vn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("Size of Integer Pointer  \t:\t%d bytes\n",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ptr_int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("Size of Character Pointer\t:\t%d bytes\n",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ptr_char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("Size of NULL Void Pointer\t:\t%d bytes",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ptr_vn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5EB1A-8B90-0912-A933-2681F41839BB}"/>
              </a:ext>
            </a:extLst>
          </p:cNvPr>
          <p:cNvSpPr txBox="1"/>
          <p:nvPr/>
        </p:nvSpPr>
        <p:spPr>
          <a:xfrm>
            <a:off x="4724400" y="522083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Integer Pointer  		:	8 bytes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Character Pointer	:	8 bytes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NULL Void Pointer	:	8 bytes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650241-1344-124B-BAA9-272BC2DA866D}"/>
                  </a:ext>
                </a:extLst>
              </p14:cNvPr>
              <p14:cNvContentPartPr/>
              <p14:nvPr/>
            </p14:nvContentPartPr>
            <p14:xfrm>
              <a:off x="1678320" y="1645200"/>
              <a:ext cx="10087560" cy="352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650241-1344-124B-BAA9-272BC2DA8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8960" y="1635840"/>
                <a:ext cx="10106280" cy="35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8B86-78A2-3344-EEC7-8BAC73EA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 of Pointer: </a:t>
            </a: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F33B-B8B8-A792-0335-CFDDCA8A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int var = 10;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; // declare pointer variable</a:t>
            </a:r>
          </a:p>
          <a:p>
            <a:pPr marL="0" indent="0">
              <a:buNone/>
            </a:pP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= &amp;var; // note that data type of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and var must be same</a:t>
            </a:r>
          </a:p>
          <a:p>
            <a:pPr marL="0" indent="0">
              <a:buNone/>
            </a:pP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("Value at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= %p \n",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); // assign the address of a variable to a pointer</a:t>
            </a:r>
          </a:p>
          <a:p>
            <a:pPr marL="0" indent="0">
              <a:buNone/>
            </a:pP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("Value at var = %d \n", var);</a:t>
            </a:r>
          </a:p>
          <a:p>
            <a:pPr marL="0" indent="0">
              <a:buNone/>
            </a:pP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("Value at *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= %d \n", *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90E1C-797E-5694-5E01-8306A4326A1A}"/>
              </a:ext>
            </a:extLst>
          </p:cNvPr>
          <p:cNvSpPr txBox="1"/>
          <p:nvPr/>
        </p:nvSpPr>
        <p:spPr>
          <a:xfrm>
            <a:off x="5889171" y="4865350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at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0x7fff8feb5884 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at var = 10 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at *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91E2BE-F645-BF23-A98D-EA3C28FA2115}"/>
                  </a:ext>
                </a:extLst>
              </p14:cNvPr>
              <p14:cNvContentPartPr/>
              <p14:nvPr/>
            </p14:nvContentPartPr>
            <p14:xfrm>
              <a:off x="4564800" y="1820520"/>
              <a:ext cx="5025240" cy="305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91E2BE-F645-BF23-A98D-EA3C28FA2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5440" y="1811160"/>
                <a:ext cx="5043960" cy="30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6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4AD7-73F5-E1B9-510E-B15C9EEE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pointer: Print Value and Address of an Integer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E9E3-3DA0-8664-A806-CA3CE7CC0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43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int var = 100;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("Variable: %d \t Address: %p", var, &amp;var);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   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55EA7-DB8D-AE14-2551-6E89B3A3757E}"/>
              </a:ext>
            </a:extLst>
          </p:cNvPr>
          <p:cNvSpPr txBox="1"/>
          <p:nvPr/>
        </p:nvSpPr>
        <p:spPr>
          <a:xfrm>
            <a:off x="838200" y="505982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I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 100 	 Address: 0x7ffff60b54ac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A68B83-6BF7-A76D-A58C-14E77DBF0F45}"/>
                  </a:ext>
                </a:extLst>
              </p14:cNvPr>
              <p14:cNvContentPartPr/>
              <p14:nvPr/>
            </p14:nvContentPartPr>
            <p14:xfrm>
              <a:off x="1011240" y="1006920"/>
              <a:ext cx="10075680" cy="76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A68B83-6BF7-A76D-A58C-14E77DBF0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880" y="997560"/>
                <a:ext cx="10094400" cy="7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6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AD5-D60F-D9D4-6367-E1F9BFB7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451772" cy="1325563"/>
          </a:xfrm>
        </p:spPr>
        <p:txBody>
          <a:bodyPr>
            <a:normAutofit/>
          </a:bodyPr>
          <a:lstStyle/>
          <a:p>
            <a:r>
              <a:rPr lang="en-US" sz="3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pointer: Address of integer and float pointer</a:t>
            </a:r>
            <a:endParaRPr lang="en-IN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805-CC61-1ABC-66E7-609BDEDE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31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int var = 100;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int 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&amp;var;</a:t>
            </a:r>
          </a:p>
          <a:p>
            <a:pPr marL="0" indent="0">
              <a:buNone/>
            </a:pP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("Integer Variable: %d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integer: %p \n", var, &amp;var);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%p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%p \n",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float var1 = 10.55;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float 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&amp;var1;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 Float Variable: %f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float: %p \n", var1, &amp;var1);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%p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%p \n",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26EB8-49B8-32CA-814A-9DF8B6E747D4}"/>
              </a:ext>
            </a:extLst>
          </p:cNvPr>
          <p:cNvSpPr txBox="1"/>
          <p:nvPr/>
        </p:nvSpPr>
        <p:spPr>
          <a:xfrm>
            <a:off x="3505201" y="1492327"/>
            <a:ext cx="813162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Variable: 100 	Address of integer: 0x7fffb1740cdc </a:t>
            </a:r>
          </a:p>
          <a:p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0x7fffb1740cdc 	Address of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0x7fffb1740cd0 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Variable: 10.550000 	Address of float: 0x7fffb1740ccc </a:t>
            </a:r>
          </a:p>
          <a:p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floatptr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0x7fffb1740ccc 	Address of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floatptr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0x7fffb1740cc0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04A572-2E05-07AD-4DB7-78FEE1D27A9F}"/>
                  </a:ext>
                </a:extLst>
              </p14:cNvPr>
              <p14:cNvContentPartPr/>
              <p14:nvPr/>
            </p14:nvContentPartPr>
            <p14:xfrm>
              <a:off x="3570840" y="1330560"/>
              <a:ext cx="8245800" cy="511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04A572-2E05-07AD-4DB7-78FEE1D27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480" y="1321200"/>
                <a:ext cx="8264520" cy="51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2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27A5-C6DF-D033-ADBA-883AA31A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pointers: Null pointer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7CAB-AA53-DDAC-F0B5-48CC562B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1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int *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("The value of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: %x\n",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FF1D0-5ED5-2D77-674C-2AE0CAFE07E8}"/>
              </a:ext>
            </a:extLst>
          </p:cNvPr>
          <p:cNvSpPr txBox="1"/>
          <p:nvPr/>
        </p:nvSpPr>
        <p:spPr>
          <a:xfrm>
            <a:off x="838200" y="5279962"/>
            <a:ext cx="62048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0</a:t>
            </a:r>
            <a:endParaRPr lang="en-IN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8135-B6EF-5C05-026F-E9E2571A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75BB69-4A88-9B89-E8C6-825E6CC6C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7223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074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CC4E0-A6BD-8777-5F28-41AC67E0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Pointer to pointer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A86A-B458-F06D-E1F9-3A8DA23B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90" y="2348783"/>
            <a:ext cx="10009939" cy="3917773"/>
          </a:xfrm>
        </p:spPr>
        <p:txBody>
          <a:bodyPr>
            <a:normAutofit/>
          </a:bodyPr>
          <a:lstStyle/>
          <a:p>
            <a:pPr algn="just"/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"a" is a normal "int" variable, whose pointer is "x". In turn, the variable stores the address of "x".</a:t>
            </a:r>
          </a:p>
          <a:p>
            <a:pPr algn="just"/>
            <a:endParaRPr lang="en-US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"y" is declared as "int **" to indicate that it is a pointer to another pointer variable. Obviously, "y" will return the address of "x" and "*y" is the value in "x" (which is the address of "a").</a:t>
            </a:r>
          </a:p>
          <a:p>
            <a:pPr algn="just"/>
            <a:endParaRPr lang="en-US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value of "a" from "y", we need to use the expression "**y". Usually, "y" will be called as the </a:t>
            </a:r>
            <a:r>
              <a:rPr lang="en-US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 to a pointer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38CD6-CE76-A9FA-9F27-64444BEC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485" y="334416"/>
            <a:ext cx="4788505" cy="202314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82DA-EA40-1086-7A48-FC28F449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91" y="211496"/>
            <a:ext cx="4240261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Pointer to pointer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20F4-CF09-DFCC-ADB6-C7FD16D4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55" y="1632384"/>
            <a:ext cx="8632371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3, *j, **k ;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j = &amp;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k = &amp;j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%u,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%u,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%u ", &amp;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j, *k ) ; 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j = %u, j = %u, j = %u", &amp;j, k, &amp;k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j = %u", j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k = %u", k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%d,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%d,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%d,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%d",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* ( &amp;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), *j,  **k) ;</a:t>
            </a:r>
          </a:p>
          <a:p>
            <a:pPr marL="0" indent="0" algn="l">
              <a:buNone/>
            </a:pP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EF910-39B6-52D4-5A72-769F8AE9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75" y="211495"/>
            <a:ext cx="4990825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25C12E-45C2-3922-FB11-BD48556192F4}"/>
              </a:ext>
            </a:extLst>
          </p:cNvPr>
          <p:cNvSpPr txBox="1"/>
          <p:nvPr/>
        </p:nvSpPr>
        <p:spPr>
          <a:xfrm>
            <a:off x="5372375" y="1725991"/>
            <a:ext cx="685800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201259388,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201259388,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201259388 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j = 201259376, j = 201259376, j = 201259368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j = 201259388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k = 201259376</a:t>
            </a:r>
          </a:p>
          <a:p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n-IN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9775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E2F5-AE3B-15B9-C024-897B3C1B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0"/>
            <a:ext cx="10515600" cy="93453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Example: Pointer to pointer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8ED4-681A-23A9-A749-D69EE7B7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11492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int var = 10;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int 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&amp;var;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int **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("var: %d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var: %d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n",var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&amp;var);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%d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%d \n",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("var: %d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tValue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%d \n", var, 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%d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%d \n",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%d \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tValue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%d \n\n",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("var: %d \t*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%d \t**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%d", var, 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3E60D-C8F3-791B-5C41-177638373085}"/>
              </a:ext>
            </a:extLst>
          </p:cNvPr>
          <p:cNvSpPr txBox="1"/>
          <p:nvPr/>
        </p:nvSpPr>
        <p:spPr>
          <a:xfrm>
            <a:off x="4746170" y="934539"/>
            <a:ext cx="69015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var: 10 	Address of var: 2030583852 </a:t>
            </a:r>
          </a:p>
          <a:p>
            <a:r>
              <a:rPr lang="en-IN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inttptr</a:t>
            </a:r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2030583852 	Address of </a:t>
            </a:r>
            <a:r>
              <a:rPr lang="en-IN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inttptr</a:t>
            </a:r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2030583840 </a:t>
            </a:r>
          </a:p>
          <a:p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var: 10 	Value at </a:t>
            </a:r>
            <a:r>
              <a:rPr lang="en-IN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 </a:t>
            </a:r>
          </a:p>
          <a:p>
            <a:r>
              <a:rPr lang="en-IN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2030583840 	Address of </a:t>
            </a:r>
            <a:r>
              <a:rPr lang="en-IN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ptrtptr</a:t>
            </a:r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2030583832 </a:t>
            </a:r>
          </a:p>
          <a:p>
            <a:r>
              <a:rPr lang="en-IN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2030583852 	Value at </a:t>
            </a:r>
            <a:r>
              <a:rPr lang="en-IN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2030583852 </a:t>
            </a:r>
          </a:p>
          <a:p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var: 10 	*</a:t>
            </a:r>
            <a:r>
              <a:rPr lang="en-IN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intptr</a:t>
            </a:r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 	**</a:t>
            </a:r>
            <a:r>
              <a:rPr lang="en-IN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ptrptr</a:t>
            </a:r>
            <a:r>
              <a:rPr lang="en-I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33530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0AA8-4DE9-78DD-6499-44842BE8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EEB8-761A-0296-9D5A-AF2B313F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Viewing your Mid-</a:t>
            </a:r>
            <a:r>
              <a:rPr lang="en-US" dirty="0" err="1"/>
              <a:t>sem</a:t>
            </a:r>
            <a:r>
              <a:rPr lang="en-US" dirty="0"/>
              <a:t> answer script today from 12:30 to 4:00 in D313.</a:t>
            </a:r>
          </a:p>
          <a:p>
            <a:r>
              <a:rPr lang="en-US" dirty="0"/>
              <a:t>Quiz 2 is on 24</a:t>
            </a:r>
            <a:r>
              <a:rPr lang="en-US" baseline="30000" dirty="0"/>
              <a:t>th</a:t>
            </a:r>
            <a:r>
              <a:rPr lang="en-US" dirty="0"/>
              <a:t> Oct (Thursday)- from 12:30pm onwards.</a:t>
            </a:r>
          </a:p>
          <a:p>
            <a:r>
              <a:rPr lang="en-US" dirty="0"/>
              <a:t>Syllabus will be including Pointers. (Conditional statements, Loops, arrays, functions, recursion, pointers)</a:t>
            </a:r>
          </a:p>
        </p:txBody>
      </p:sp>
    </p:spTree>
    <p:extLst>
      <p:ext uri="{BB962C8B-B14F-4D97-AF65-F5344CB8AC3E}">
        <p14:creationId xmlns:p14="http://schemas.microsoft.com/office/powerpoint/2010/main" val="3836904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6839-9686-BA59-D812-95AFB925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/>
              <a:t>Upcoming Slides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48968D7-E3C0-D992-35B3-80554490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4" r="1687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EB7-8D4D-BE1F-DCAC-8E0388C6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6" y="2551176"/>
            <a:ext cx="6124969" cy="3591207"/>
          </a:xfrm>
        </p:spPr>
        <p:txBody>
          <a:bodyPr>
            <a:normAutofit/>
          </a:bodyPr>
          <a:lstStyle/>
          <a:p>
            <a:r>
              <a:rPr lang="en-US" sz="3500" dirty="0"/>
              <a:t>Array Pointers</a:t>
            </a:r>
          </a:p>
          <a:p>
            <a:r>
              <a:rPr lang="en-US" sz="3500" dirty="0"/>
              <a:t>Function Pointers</a:t>
            </a:r>
          </a:p>
          <a:p>
            <a:endParaRPr lang="en-US" sz="2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502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C6421-B3B4-E7A8-9687-4F73AAE9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CE1C3B-60B6-9E46-896E-F140FED25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2717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19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3CF9-7232-0A0A-1D9C-02387405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Pointer Definition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42A84-2CFA-351E-BA7D-5649A2A4B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7419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33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A065-FE6D-AEFC-CEDD-21B4D736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Pointer Declaration</a:t>
            </a:r>
            <a:endParaRPr lang="en-IN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A0135C0-545F-0BC2-C49A-01DCB71FA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2388"/>
              </p:ext>
            </p:extLst>
          </p:nvPr>
        </p:nvGraphicFramePr>
        <p:xfrm>
          <a:off x="838199" y="1737360"/>
          <a:ext cx="10853057" cy="485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353FAF-A234-6FAF-7AC1-5B0337C1E22D}"/>
                  </a:ext>
                </a:extLst>
              </p14:cNvPr>
              <p14:cNvContentPartPr/>
              <p14:nvPr/>
            </p14:nvContentPartPr>
            <p14:xfrm>
              <a:off x="1839960" y="500040"/>
              <a:ext cx="10072440" cy="569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353FAF-A234-6FAF-7AC1-5B0337C1E2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0600" y="490680"/>
                <a:ext cx="10091160" cy="57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1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AEC49-E90D-B703-09DA-56706F3C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Pointer Initialization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99C5-EE2C-FBDD-881B-F02F732E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581768"/>
            <a:ext cx="10363397" cy="3613149"/>
          </a:xfrm>
        </p:spPr>
        <p:txBody>
          <a:bodyPr anchor="ctr">
            <a:noAutofit/>
          </a:bodyPr>
          <a:lstStyle/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declaring a pointer variable, you need to initialize it with the address of another variable using the </a:t>
            </a:r>
            <a:r>
              <a:rPr lang="en-US" sz="2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of (&amp;) operator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process is known as </a:t>
            </a:r>
            <a:r>
              <a:rPr lang="en-US" sz="2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referencing a pointer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1"/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pointer_variable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&amp;variable;</a:t>
            </a:r>
            <a:endParaRPr lang="en-IN" sz="22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2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x = 10;</a:t>
            </a:r>
          </a:p>
          <a:p>
            <a:pPr marL="457200" lvl="1" indent="0">
              <a:buNone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&amp;x;</a:t>
            </a:r>
          </a:p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x is an integer variable, 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integer pointer. The pointer 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being initialized with x.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F05D3E-2D79-9C9C-E53B-9332394C4FDA}"/>
                  </a:ext>
                </a:extLst>
              </p14:cNvPr>
              <p14:cNvContentPartPr/>
              <p14:nvPr/>
            </p14:nvContentPartPr>
            <p14:xfrm>
              <a:off x="491040" y="404640"/>
              <a:ext cx="11492280" cy="647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F05D3E-2D79-9C9C-E53B-9332394C4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395280"/>
                <a:ext cx="11511000" cy="64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0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838764-0CBB-74C4-232C-B623C06685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86095-821A-69BF-6F9B-03AF8E70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Referencing and Dereferencing Pointers</a:t>
            </a:r>
            <a:endParaRPr lang="en-IN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2E67F4-8691-6536-896A-BFECD1791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6173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83E4A0-03ED-D1A3-152A-97B4806C253C}"/>
                  </a:ext>
                </a:extLst>
              </p14:cNvPr>
              <p14:cNvContentPartPr/>
              <p14:nvPr/>
            </p14:nvContentPartPr>
            <p14:xfrm>
              <a:off x="2246040" y="3182760"/>
              <a:ext cx="8228160" cy="198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83E4A0-03ED-D1A3-152A-97B4806C25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6680" y="3173400"/>
                <a:ext cx="8246880" cy="19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36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CF70-4F10-C297-BD1F-533FC122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Referencing and Dereferencing Pointers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38EA-E5E3-4D42-C78A-B219C58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used to pass parameters by reference. </a:t>
            </a:r>
          </a:p>
          <a:p>
            <a:pPr algn="just"/>
            <a:r>
              <a:rPr lang="en-US" sz="2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useful if a programmer wants a function's modifications to a parameter to be visible to the function's caller. </a:t>
            </a:r>
          </a:p>
          <a:p>
            <a:pPr algn="just"/>
            <a:r>
              <a:rPr lang="en-US" sz="2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useful for returning multiple values from a function.</a:t>
            </a:r>
          </a:p>
          <a:p>
            <a:pPr marL="0" indent="0" algn="just">
              <a:buNone/>
            </a:pP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D7972-FD40-89A7-8601-4B54B251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56" y="4149605"/>
            <a:ext cx="6001058" cy="2343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BAD3C-4F55-23B8-1C10-8B9D2B2D6DD2}"/>
                  </a:ext>
                </a:extLst>
              </p14:cNvPr>
              <p14:cNvContentPartPr/>
              <p14:nvPr/>
            </p14:nvContentPartPr>
            <p14:xfrm>
              <a:off x="3896280" y="4585320"/>
              <a:ext cx="5619960" cy="18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BAD3C-4F55-23B8-1C10-8B9D2B2D6D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6920" y="4575960"/>
                <a:ext cx="5638680" cy="18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73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902B-403D-2CDB-7083-2523F7AC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8E17-4E78-4540-C7BD-32B1DC4C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2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*’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called ‘value at 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address’ operator. It gives the value stored at a particular address.</a:t>
            </a:r>
          </a:p>
          <a:p>
            <a:pPr algn="l"/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The ‘value at address’ operator is also called ‘indirection’</a:t>
            </a: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main( )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3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nAddress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%u", &amp;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%d",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) ;</a:t>
            </a:r>
          </a:p>
          <a:p>
            <a:pPr marL="0" indent="0" algn="l">
              <a:buNone/>
            </a:pP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= %d", *( &amp;</a:t>
            </a:r>
            <a:r>
              <a:rPr lang="en-US" sz="22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) ) ;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>
              <a:buNone/>
            </a:pP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7043-4B08-0DDD-26C1-26EF28470822}"/>
              </a:ext>
            </a:extLst>
          </p:cNvPr>
          <p:cNvSpPr txBox="1"/>
          <p:nvPr/>
        </p:nvSpPr>
        <p:spPr>
          <a:xfrm>
            <a:off x="6248400" y="3634379"/>
            <a:ext cx="5105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above program would be: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</a:t>
            </a:r>
            <a:r>
              <a:rPr lang="en-IN" sz="2200" b="0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65524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IN" sz="2200" b="0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 algn="l">
              <a:buNone/>
            </a:pPr>
            <a:r>
              <a:rPr lang="en-IN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IN" sz="2200" b="0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endParaRPr lang="en-IN" sz="2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6DEAAC-EBC5-2D74-1F27-376D25473DAD}"/>
                  </a:ext>
                </a:extLst>
              </p14:cNvPr>
              <p14:cNvContentPartPr/>
              <p14:nvPr/>
            </p14:nvContentPartPr>
            <p14:xfrm>
              <a:off x="1097640" y="393840"/>
              <a:ext cx="8921160" cy="645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6DEAAC-EBC5-2D74-1F27-376D25473D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280" y="384480"/>
                <a:ext cx="8939880" cy="64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2295</Words>
  <Application>Microsoft Office PowerPoint</Application>
  <PresentationFormat>Widescreen</PresentationFormat>
  <Paragraphs>271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Times New Roman</vt:lpstr>
      <vt:lpstr>Office Theme</vt:lpstr>
      <vt:lpstr>Pointers</vt:lpstr>
      <vt:lpstr>Content</vt:lpstr>
      <vt:lpstr>Recap</vt:lpstr>
      <vt:lpstr>Pointer Definition</vt:lpstr>
      <vt:lpstr>Pointer Declaration</vt:lpstr>
      <vt:lpstr>Pointer Initialization</vt:lpstr>
      <vt:lpstr>Referencing and Dereferencing Pointers</vt:lpstr>
      <vt:lpstr>Referencing and Dereferencing Pointers</vt:lpstr>
      <vt:lpstr>Example</vt:lpstr>
      <vt:lpstr>Example</vt:lpstr>
      <vt:lpstr>Access and Manipulate Values using Pointer</vt:lpstr>
      <vt:lpstr>Types of pointers</vt:lpstr>
      <vt:lpstr>Types of pointers</vt:lpstr>
      <vt:lpstr>Size of a pointer</vt:lpstr>
      <vt:lpstr>Example </vt:lpstr>
      <vt:lpstr>Example  of Pointer: Using Pointers</vt:lpstr>
      <vt:lpstr>Examples of pointer: Print Value and Address of an Integer</vt:lpstr>
      <vt:lpstr>Examples of pointer: Address of integer and float pointer</vt:lpstr>
      <vt:lpstr>Example of pointers: Null pointer</vt:lpstr>
      <vt:lpstr>Pointer to pointer</vt:lpstr>
      <vt:lpstr>Example: Pointer to pointer</vt:lpstr>
      <vt:lpstr>Example: Pointer to pointer</vt:lpstr>
      <vt:lpstr>Announcement </vt:lpstr>
      <vt:lpstr>Upcoming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Suchi Kumari</dc:creator>
  <cp:lastModifiedBy>Sweta Kumari</cp:lastModifiedBy>
  <cp:revision>1</cp:revision>
  <dcterms:created xsi:type="dcterms:W3CDTF">2024-10-11T12:17:34Z</dcterms:created>
  <dcterms:modified xsi:type="dcterms:W3CDTF">2024-10-17T07:15:40Z</dcterms:modified>
</cp:coreProperties>
</file>